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Default Extension="wdp" ContentType="image/vnd.ms-photo"/>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192"/>
  </p:notesMasterIdLst>
  <p:handoutMasterIdLst>
    <p:handoutMasterId r:id="rId193"/>
  </p:handoutMasterIdLst>
  <p:sldIdLst>
    <p:sldId id="256" r:id="rId3"/>
    <p:sldId id="264" r:id="rId4"/>
    <p:sldId id="265" r:id="rId5"/>
    <p:sldId id="266" r:id="rId6"/>
    <p:sldId id="267" r:id="rId7"/>
    <p:sldId id="268" r:id="rId8"/>
    <p:sldId id="581" r:id="rId9"/>
    <p:sldId id="582" r:id="rId10"/>
    <p:sldId id="270" r:id="rId11"/>
    <p:sldId id="586" r:id="rId12"/>
    <p:sldId id="271" r:id="rId13"/>
    <p:sldId id="272" r:id="rId14"/>
    <p:sldId id="611" r:id="rId15"/>
    <p:sldId id="612" r:id="rId16"/>
    <p:sldId id="587" r:id="rId17"/>
    <p:sldId id="458" r:id="rId18"/>
    <p:sldId id="460" r:id="rId19"/>
    <p:sldId id="548" r:id="rId20"/>
    <p:sldId id="551" r:id="rId21"/>
    <p:sldId id="462" r:id="rId22"/>
    <p:sldId id="459" r:id="rId23"/>
    <p:sldId id="613" r:id="rId24"/>
    <p:sldId id="549" r:id="rId25"/>
    <p:sldId id="550" r:id="rId26"/>
    <p:sldId id="463" r:id="rId27"/>
    <p:sldId id="464" r:id="rId28"/>
    <p:sldId id="485" r:id="rId29"/>
    <p:sldId id="465" r:id="rId30"/>
    <p:sldId id="486" r:id="rId31"/>
    <p:sldId id="477" r:id="rId32"/>
    <p:sldId id="487" r:id="rId33"/>
    <p:sldId id="488" r:id="rId34"/>
    <p:sldId id="466" r:id="rId35"/>
    <p:sldId id="467" r:id="rId36"/>
    <p:sldId id="468" r:id="rId37"/>
    <p:sldId id="469" r:id="rId38"/>
    <p:sldId id="470" r:id="rId39"/>
    <p:sldId id="471" r:id="rId40"/>
    <p:sldId id="472" r:id="rId41"/>
    <p:sldId id="473" r:id="rId42"/>
    <p:sldId id="474" r:id="rId43"/>
    <p:sldId id="475" r:id="rId44"/>
    <p:sldId id="478" r:id="rId45"/>
    <p:sldId id="479" r:id="rId46"/>
    <p:sldId id="524" r:id="rId47"/>
    <p:sldId id="481" r:id="rId48"/>
    <p:sldId id="489" r:id="rId49"/>
    <p:sldId id="490" r:id="rId50"/>
    <p:sldId id="491" r:id="rId51"/>
    <p:sldId id="493" r:id="rId52"/>
    <p:sldId id="492" r:id="rId53"/>
    <p:sldId id="494" r:id="rId54"/>
    <p:sldId id="495" r:id="rId55"/>
    <p:sldId id="496" r:id="rId56"/>
    <p:sldId id="497" r:id="rId57"/>
    <p:sldId id="498" r:id="rId58"/>
    <p:sldId id="552" r:id="rId59"/>
    <p:sldId id="553" r:id="rId60"/>
    <p:sldId id="502" r:id="rId61"/>
    <p:sldId id="503" r:id="rId62"/>
    <p:sldId id="504" r:id="rId63"/>
    <p:sldId id="505" r:id="rId64"/>
    <p:sldId id="507" r:id="rId65"/>
    <p:sldId id="554" r:id="rId66"/>
    <p:sldId id="526" r:id="rId67"/>
    <p:sldId id="540" r:id="rId68"/>
    <p:sldId id="555" r:id="rId69"/>
    <p:sldId id="559" r:id="rId70"/>
    <p:sldId id="542" r:id="rId71"/>
    <p:sldId id="560" r:id="rId72"/>
    <p:sldId id="580" r:id="rId73"/>
    <p:sldId id="556" r:id="rId74"/>
    <p:sldId id="558" r:id="rId75"/>
    <p:sldId id="563" r:id="rId76"/>
    <p:sldId id="564" r:id="rId77"/>
    <p:sldId id="562" r:id="rId78"/>
    <p:sldId id="566" r:id="rId79"/>
    <p:sldId id="561" r:id="rId80"/>
    <p:sldId id="565" r:id="rId81"/>
    <p:sldId id="567" r:id="rId82"/>
    <p:sldId id="569" r:id="rId83"/>
    <p:sldId id="618" r:id="rId84"/>
    <p:sldId id="571" r:id="rId85"/>
    <p:sldId id="572" r:id="rId86"/>
    <p:sldId id="573" r:id="rId87"/>
    <p:sldId id="575" r:id="rId88"/>
    <p:sldId id="576" r:id="rId89"/>
    <p:sldId id="577" r:id="rId90"/>
    <p:sldId id="578" r:id="rId91"/>
    <p:sldId id="579" r:id="rId92"/>
    <p:sldId id="544" r:id="rId93"/>
    <p:sldId id="619" r:id="rId94"/>
    <p:sldId id="483" r:id="rId95"/>
    <p:sldId id="508" r:id="rId96"/>
    <p:sldId id="510" r:id="rId97"/>
    <p:sldId id="528" r:id="rId98"/>
    <p:sldId id="529" r:id="rId99"/>
    <p:sldId id="530" r:id="rId100"/>
    <p:sldId id="516" r:id="rId101"/>
    <p:sldId id="517" r:id="rId102"/>
    <p:sldId id="512" r:id="rId103"/>
    <p:sldId id="513" r:id="rId104"/>
    <p:sldId id="514" r:id="rId105"/>
    <p:sldId id="515" r:id="rId106"/>
    <p:sldId id="531" r:id="rId107"/>
    <p:sldId id="518" r:id="rId108"/>
    <p:sldId id="532" r:id="rId109"/>
    <p:sldId id="533" r:id="rId110"/>
    <p:sldId id="534" r:id="rId111"/>
    <p:sldId id="536" r:id="rId112"/>
    <p:sldId id="535" r:id="rId113"/>
    <p:sldId id="537" r:id="rId114"/>
    <p:sldId id="538" r:id="rId115"/>
    <p:sldId id="384" r:id="rId116"/>
    <p:sldId id="386" r:id="rId117"/>
    <p:sldId id="387" r:id="rId118"/>
    <p:sldId id="388" r:id="rId119"/>
    <p:sldId id="389" r:id="rId120"/>
    <p:sldId id="390" r:id="rId121"/>
    <p:sldId id="391" r:id="rId122"/>
    <p:sldId id="457" r:id="rId123"/>
    <p:sldId id="393" r:id="rId124"/>
    <p:sldId id="394" r:id="rId125"/>
    <p:sldId id="395" r:id="rId126"/>
    <p:sldId id="396" r:id="rId127"/>
    <p:sldId id="397" r:id="rId128"/>
    <p:sldId id="398" r:id="rId129"/>
    <p:sldId id="400" r:id="rId130"/>
    <p:sldId id="401" r:id="rId131"/>
    <p:sldId id="402" r:id="rId132"/>
    <p:sldId id="403" r:id="rId133"/>
    <p:sldId id="404" r:id="rId134"/>
    <p:sldId id="405" r:id="rId135"/>
    <p:sldId id="406" r:id="rId136"/>
    <p:sldId id="407" r:id="rId137"/>
    <p:sldId id="621" r:id="rId138"/>
    <p:sldId id="409" r:id="rId139"/>
    <p:sldId id="410" r:id="rId140"/>
    <p:sldId id="411" r:id="rId141"/>
    <p:sldId id="412" r:id="rId142"/>
    <p:sldId id="413" r:id="rId143"/>
    <p:sldId id="423" r:id="rId144"/>
    <p:sldId id="430" r:id="rId145"/>
    <p:sldId id="614" r:id="rId146"/>
    <p:sldId id="427" r:id="rId147"/>
    <p:sldId id="431" r:id="rId148"/>
    <p:sldId id="424" r:id="rId149"/>
    <p:sldId id="426" r:id="rId150"/>
    <p:sldId id="420" r:id="rId151"/>
    <p:sldId id="421" r:id="rId152"/>
    <p:sldId id="422" r:id="rId153"/>
    <p:sldId id="432" r:id="rId154"/>
    <p:sldId id="615" r:id="rId155"/>
    <p:sldId id="433" r:id="rId156"/>
    <p:sldId id="456" r:id="rId157"/>
    <p:sldId id="435" r:id="rId158"/>
    <p:sldId id="436" r:id="rId159"/>
    <p:sldId id="437" r:id="rId160"/>
    <p:sldId id="438" r:id="rId161"/>
    <p:sldId id="439" r:id="rId162"/>
    <p:sldId id="440" r:id="rId163"/>
    <p:sldId id="441" r:id="rId164"/>
    <p:sldId id="442" r:id="rId165"/>
    <p:sldId id="443" r:id="rId166"/>
    <p:sldId id="444" r:id="rId167"/>
    <p:sldId id="445" r:id="rId168"/>
    <p:sldId id="446" r:id="rId169"/>
    <p:sldId id="447" r:id="rId170"/>
    <p:sldId id="616" r:id="rId171"/>
    <p:sldId id="450" r:id="rId172"/>
    <p:sldId id="617" r:id="rId173"/>
    <p:sldId id="452" r:id="rId174"/>
    <p:sldId id="453" r:id="rId175"/>
    <p:sldId id="454" r:id="rId176"/>
    <p:sldId id="383" r:id="rId177"/>
    <p:sldId id="434" r:id="rId178"/>
    <p:sldId id="484" r:id="rId179"/>
    <p:sldId id="588" r:id="rId180"/>
    <p:sldId id="589" r:id="rId181"/>
    <p:sldId id="590" r:id="rId182"/>
    <p:sldId id="591" r:id="rId183"/>
    <p:sldId id="592" r:id="rId184"/>
    <p:sldId id="594" r:id="rId185"/>
    <p:sldId id="595" r:id="rId186"/>
    <p:sldId id="596" r:id="rId187"/>
    <p:sldId id="609" r:id="rId188"/>
    <p:sldId id="606" r:id="rId189"/>
    <p:sldId id="610" r:id="rId190"/>
    <p:sldId id="608" r:id="rId191"/>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Title" id="{4D1BA7BB-50A8-40D4-BB41-968CB42EBEF2}">
          <p14:sldIdLst>
            <p14:sldId id="256"/>
          </p14:sldIdLst>
        </p14:section>
        <p14:section name="Risk Review" id="{F0014FCE-07E5-41E7-9031-A7587BEB7500}">
          <p14:sldIdLst>
            <p14:sldId id="264"/>
            <p14:sldId id="265"/>
            <p14:sldId id="266"/>
            <p14:sldId id="267"/>
            <p14:sldId id="268"/>
            <p14:sldId id="581"/>
            <p14:sldId id="582"/>
            <p14:sldId id="270"/>
            <p14:sldId id="586"/>
            <p14:sldId id="271"/>
            <p14:sldId id="272"/>
            <p14:sldId id="611"/>
            <p14:sldId id="612"/>
            <p14:sldId id="587"/>
          </p14:sldIdLst>
        </p14:section>
        <p14:section name="Hazardous Material Release" id="{E9D84C91-D6EF-4536-A8DD-795A7E1830CE}">
          <p14:sldIdLst>
            <p14:sldId id="458"/>
            <p14:sldId id="460"/>
            <p14:sldId id="548"/>
            <p14:sldId id="551"/>
            <p14:sldId id="462"/>
            <p14:sldId id="459"/>
            <p14:sldId id="613"/>
            <p14:sldId id="549"/>
            <p14:sldId id="550"/>
            <p14:sldId id="463"/>
          </p14:sldIdLst>
        </p14:section>
        <p14:section name="Consequence Modelling" id="{39B36DA6-5E2A-4867-8496-6578286E3D50}">
          <p14:sldIdLst>
            <p14:sldId id="464"/>
            <p14:sldId id="485"/>
            <p14:sldId id="465"/>
            <p14:sldId id="486"/>
            <p14:sldId id="477"/>
            <p14:sldId id="487"/>
            <p14:sldId id="488"/>
            <p14:sldId id="466"/>
            <p14:sldId id="467"/>
            <p14:sldId id="468"/>
            <p14:sldId id="469"/>
            <p14:sldId id="470"/>
            <p14:sldId id="471"/>
            <p14:sldId id="472"/>
            <p14:sldId id="473"/>
            <p14:sldId id="474"/>
            <p14:sldId id="475"/>
            <p14:sldId id="478"/>
            <p14:sldId id="479"/>
          </p14:sldIdLst>
        </p14:section>
        <p14:section name="Source Term Models" id="{55AC43C6-54E5-455F-8599-80A6C3EECF70}">
          <p14:sldIdLst>
            <p14:sldId id="524"/>
            <p14:sldId id="481"/>
            <p14:sldId id="489"/>
            <p14:sldId id="490"/>
            <p14:sldId id="491"/>
            <p14:sldId id="493"/>
            <p14:sldId id="492"/>
            <p14:sldId id="494"/>
            <p14:sldId id="495"/>
            <p14:sldId id="496"/>
            <p14:sldId id="497"/>
            <p14:sldId id="498"/>
            <p14:sldId id="552"/>
            <p14:sldId id="553"/>
            <p14:sldId id="502"/>
            <p14:sldId id="503"/>
            <p14:sldId id="504"/>
            <p14:sldId id="505"/>
            <p14:sldId id="507"/>
            <p14:sldId id="554"/>
          </p14:sldIdLst>
        </p14:section>
        <p14:section name="Hazard Modelling" id="{E3A353D6-CE2B-4B41-8105-B4D8C30A1B51}">
          <p14:sldIdLst>
            <p14:sldId id="526"/>
            <p14:sldId id="540"/>
            <p14:sldId id="555"/>
            <p14:sldId id="559"/>
            <p14:sldId id="542"/>
            <p14:sldId id="560"/>
            <p14:sldId id="580"/>
            <p14:sldId id="556"/>
            <p14:sldId id="558"/>
            <p14:sldId id="563"/>
            <p14:sldId id="564"/>
            <p14:sldId id="562"/>
            <p14:sldId id="566"/>
            <p14:sldId id="561"/>
            <p14:sldId id="565"/>
            <p14:sldId id="567"/>
            <p14:sldId id="569"/>
            <p14:sldId id="618"/>
            <p14:sldId id="571"/>
            <p14:sldId id="572"/>
            <p14:sldId id="573"/>
            <p14:sldId id="575"/>
            <p14:sldId id="576"/>
            <p14:sldId id="577"/>
            <p14:sldId id="578"/>
            <p14:sldId id="579"/>
            <p14:sldId id="544"/>
          </p14:sldIdLst>
        </p14:section>
        <p14:section name="Effect Modelling" id="{1A4F499F-6740-485C-B042-992E41CA2FB2}">
          <p14:sldIdLst>
            <p14:sldId id="527"/>
            <p14:sldId id="483"/>
            <p14:sldId id="508"/>
            <p14:sldId id="510"/>
            <p14:sldId id="528"/>
            <p14:sldId id="529"/>
            <p14:sldId id="530"/>
            <p14:sldId id="516"/>
            <p14:sldId id="517"/>
            <p14:sldId id="512"/>
            <p14:sldId id="513"/>
            <p14:sldId id="514"/>
            <p14:sldId id="515"/>
            <p14:sldId id="531"/>
            <p14:sldId id="518"/>
            <p14:sldId id="532"/>
            <p14:sldId id="533"/>
            <p14:sldId id="534"/>
            <p14:sldId id="536"/>
            <p14:sldId id="535"/>
            <p14:sldId id="537"/>
            <p14:sldId id="538"/>
          </p14:sldIdLst>
        </p14:section>
        <p14:section name="Quan Frequency Analysis" id="{E5C98612-7963-401A-93F6-4A91D0F54C3E}">
          <p14:sldIdLst>
            <p14:sldId id="384"/>
            <p14:sldId id="386"/>
            <p14:sldId id="387"/>
            <p14:sldId id="388"/>
            <p14:sldId id="389"/>
            <p14:sldId id="390"/>
            <p14:sldId id="391"/>
            <p14:sldId id="457"/>
            <p14:sldId id="393"/>
            <p14:sldId id="394"/>
            <p14:sldId id="395"/>
            <p14:sldId id="396"/>
            <p14:sldId id="397"/>
            <p14:sldId id="398"/>
            <p14:sldId id="400"/>
            <p14:sldId id="401"/>
            <p14:sldId id="402"/>
            <p14:sldId id="403"/>
            <p14:sldId id="404"/>
            <p14:sldId id="405"/>
            <p14:sldId id="406"/>
            <p14:sldId id="407"/>
            <p14:sldId id="408"/>
            <p14:sldId id="409"/>
            <p14:sldId id="410"/>
            <p14:sldId id="411"/>
            <p14:sldId id="412"/>
            <p14:sldId id="413"/>
            <p14:sldId id="423"/>
            <p14:sldId id="430"/>
            <p14:sldId id="614"/>
            <p14:sldId id="427"/>
            <p14:sldId id="431"/>
            <p14:sldId id="424"/>
            <p14:sldId id="426"/>
            <p14:sldId id="420"/>
            <p14:sldId id="421"/>
            <p14:sldId id="422"/>
            <p14:sldId id="432"/>
            <p14:sldId id="615"/>
            <p14:sldId id="433"/>
            <p14:sldId id="456"/>
            <p14:sldId id="435"/>
            <p14:sldId id="436"/>
            <p14:sldId id="437"/>
            <p14:sldId id="438"/>
            <p14:sldId id="439"/>
            <p14:sldId id="440"/>
            <p14:sldId id="441"/>
            <p14:sldId id="442"/>
            <p14:sldId id="443"/>
            <p14:sldId id="444"/>
            <p14:sldId id="445"/>
            <p14:sldId id="446"/>
            <p14:sldId id="447"/>
            <p14:sldId id="616"/>
            <p14:sldId id="450"/>
            <p14:sldId id="617"/>
            <p14:sldId id="452"/>
            <p14:sldId id="453"/>
            <p14:sldId id="454"/>
            <p14:sldId id="383"/>
            <p14:sldId id="434"/>
          </p14:sldIdLst>
        </p14:section>
        <p14:section name="Risk Estimation" id="{80B7D237-8E70-4515-A224-47C08254EF46}">
          <p14:sldIdLst>
            <p14:sldId id="484"/>
            <p14:sldId id="588"/>
            <p14:sldId id="589"/>
            <p14:sldId id="590"/>
            <p14:sldId id="591"/>
            <p14:sldId id="592"/>
            <p14:sldId id="594"/>
            <p14:sldId id="595"/>
          </p14:sldIdLst>
        </p14:section>
        <p14:section name="Final Thoughts" id="{04BD4892-FF79-4F49-AC29-EE5EE8280F35}">
          <p14:sldIdLst>
            <p14:sldId id="596"/>
            <p14:sldId id="609"/>
            <p14:sldId id="606"/>
            <p14:sldId id="610"/>
            <p14:sldId id="608"/>
          </p14:sldIdLst>
        </p14:section>
      </p14:sectionLst>
    </p:ex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D8C"/>
    <a:srgbClr val="FADEB4"/>
    <a:srgbClr val="F8D096"/>
    <a:srgbClr val="F7C67D"/>
    <a:srgbClr val="F6D1BC"/>
    <a:srgbClr val="F1B593"/>
    <a:srgbClr val="173F7D"/>
    <a:srgbClr val="FFFF00"/>
    <a:srgbClr val="FFFFCC"/>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18" autoAdjust="0"/>
    <p:restoredTop sz="86918" autoAdjust="0"/>
  </p:normalViewPr>
  <p:slideViewPr>
    <p:cSldViewPr snapToGrid="0" showGuides="1">
      <p:cViewPr>
        <p:scale>
          <a:sx n="62" d="100"/>
          <a:sy n="62" d="100"/>
        </p:scale>
        <p:origin x="-870" y="-18"/>
      </p:cViewPr>
      <p:guideLst>
        <p:guide orient="horz" pos="2137"/>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90" d="100"/>
          <a:sy n="90" d="100"/>
        </p:scale>
        <p:origin x="-2034" y="97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notesMaster" Target="notesMasters/notesMaster1.xml"/><Relationship Id="rId197"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viewProps" Target="viewProps.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wmf"/><Relationship Id="rId5" Type="http://schemas.openxmlformats.org/officeDocument/2006/relationships/image" Target="../media/image64.emf"/><Relationship Id="rId4"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4" Type="http://schemas.openxmlformats.org/officeDocument/2006/relationships/image" Target="../media/image6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emf"/><Relationship Id="rId1" Type="http://schemas.openxmlformats.org/officeDocument/2006/relationships/image" Target="../media/image72.emf"/><Relationship Id="rId4"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image" Target="../media/image90.emf"/><Relationship Id="rId4" Type="http://schemas.openxmlformats.org/officeDocument/2006/relationships/image" Target="../media/image9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9805986B-9742-4A0A-9251-3A6D8C177270}" type="datetimeFigureOut">
              <a:rPr lang="fr-FR" smtClean="0"/>
              <a:t>28/05/2018</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6DBE99FC-6AC0-42A8-A11C-6DD2E09F62D3}"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9199369-3678-4815-B75A-75544B38BD6E}" type="datetimeFigureOut">
              <a:rPr lang="en-CA" smtClean="0"/>
              <a:pPr/>
              <a:t>28/05/2018</a:t>
            </a:fld>
            <a:endParaRPr lang="en-CA"/>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2FD458B-077A-4DFC-A938-B2841FA90B46}" type="slidenum">
              <a:rPr lang="en-CA" smtClean="0"/>
              <a:pPr/>
              <a:t>‹N°›</a:t>
            </a:fld>
            <a:endParaRPr lang="en-CA"/>
          </a:p>
        </p:txBody>
      </p:sp>
    </p:spTree>
    <p:extLst>
      <p:ext uri="{BB962C8B-B14F-4D97-AF65-F5344CB8AC3E}">
        <p14:creationId xmlns="" xmlns:p14="http://schemas.microsoft.com/office/powerpoint/2010/main" val="403684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Quand nous parlons d'un danger, nous faisons référence à une condition chimique ou physique qui peut causer des dommages. Ce dommage peut être causé à une personne, à une propriété ou à l'environnement. Un danger est une condition. Nous ne pouvons pas mesurer quantitativement un danger.</a:t>
            </a:r>
            <a:endParaRPr lang="en-GB" baseline="0" dirty="0" smtClean="0"/>
          </a:p>
          <a:p>
            <a:endParaRPr lang="en-CA" dirty="0"/>
          </a:p>
        </p:txBody>
      </p:sp>
      <p:sp>
        <p:nvSpPr>
          <p:cNvPr id="4" name="Slide Number Placeholder 3"/>
          <p:cNvSpPr>
            <a:spLocks noGrp="1"/>
          </p:cNvSpPr>
          <p:nvPr>
            <p:ph type="sldNum" sz="quarter" idx="10"/>
          </p:nvPr>
        </p:nvSpPr>
        <p:spPr/>
        <p:txBody>
          <a:bodyPr/>
          <a:lstStyle/>
          <a:p>
            <a:fld id="{D64BD20D-286F-4993-94EC-0720A8121684}" type="slidenum">
              <a:rPr lang="en-CA" smtClean="0"/>
              <a:pPr/>
              <a:t>2</a:t>
            </a:fld>
            <a:endParaRPr lang="en-CA"/>
          </a:p>
        </p:txBody>
      </p:sp>
    </p:spTree>
    <p:extLst>
      <p:ext uri="{BB962C8B-B14F-4D97-AF65-F5344CB8AC3E}">
        <p14:creationId xmlns="" xmlns:p14="http://schemas.microsoft.com/office/powerpoint/2010/main" val="9673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11</a:t>
            </a:fld>
            <a:endParaRPr lang="en-CA"/>
          </a:p>
        </p:txBody>
      </p:sp>
    </p:spTree>
    <p:extLst>
      <p:ext uri="{BB962C8B-B14F-4D97-AF65-F5344CB8AC3E}">
        <p14:creationId xmlns="" xmlns:p14="http://schemas.microsoft.com/office/powerpoint/2010/main" val="143726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2FD458B-077A-4DFC-A938-B2841FA90B46}" type="slidenum">
              <a:rPr lang="en-CA" smtClean="0"/>
              <a:pPr/>
              <a:t>16</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30</a:t>
            </a:fld>
            <a:endParaRPr lang="en-CA"/>
          </a:p>
        </p:txBody>
      </p:sp>
    </p:spTree>
    <p:extLst>
      <p:ext uri="{BB962C8B-B14F-4D97-AF65-F5344CB8AC3E}">
        <p14:creationId xmlns="" xmlns:p14="http://schemas.microsoft.com/office/powerpoint/2010/main" val="84715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55</a:t>
            </a:fld>
            <a:endParaRPr lang="en-CA"/>
          </a:p>
        </p:txBody>
      </p:sp>
    </p:spTree>
    <p:extLst>
      <p:ext uri="{BB962C8B-B14F-4D97-AF65-F5344CB8AC3E}">
        <p14:creationId xmlns="" xmlns:p14="http://schemas.microsoft.com/office/powerpoint/2010/main" val="165791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63</a:t>
            </a:fld>
            <a:endParaRPr lang="en-CA"/>
          </a:p>
        </p:txBody>
      </p:sp>
    </p:spTree>
    <p:extLst>
      <p:ext uri="{BB962C8B-B14F-4D97-AF65-F5344CB8AC3E}">
        <p14:creationId xmlns="" xmlns:p14="http://schemas.microsoft.com/office/powerpoint/2010/main" val="259624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74</a:t>
            </a:fld>
            <a:endParaRPr lang="en-CA"/>
          </a:p>
        </p:txBody>
      </p:sp>
    </p:spTree>
    <p:extLst>
      <p:ext uri="{BB962C8B-B14F-4D97-AF65-F5344CB8AC3E}">
        <p14:creationId xmlns="" xmlns:p14="http://schemas.microsoft.com/office/powerpoint/2010/main" val="101124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76</a:t>
            </a:fld>
            <a:endParaRPr lang="en-CA"/>
          </a:p>
        </p:txBody>
      </p:sp>
    </p:spTree>
    <p:extLst>
      <p:ext uri="{BB962C8B-B14F-4D97-AF65-F5344CB8AC3E}">
        <p14:creationId xmlns="" xmlns:p14="http://schemas.microsoft.com/office/powerpoint/2010/main" val="17501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82</a:t>
            </a:fld>
            <a:endParaRPr lang="en-CA"/>
          </a:p>
        </p:txBody>
      </p:sp>
    </p:spTree>
    <p:extLst>
      <p:ext uri="{BB962C8B-B14F-4D97-AF65-F5344CB8AC3E}">
        <p14:creationId xmlns="" xmlns:p14="http://schemas.microsoft.com/office/powerpoint/2010/main" val="3095243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83</a:t>
            </a:fld>
            <a:endParaRPr lang="en-CA"/>
          </a:p>
        </p:txBody>
      </p:sp>
    </p:spTree>
    <p:extLst>
      <p:ext uri="{BB962C8B-B14F-4D97-AF65-F5344CB8AC3E}">
        <p14:creationId xmlns="" xmlns:p14="http://schemas.microsoft.com/office/powerpoint/2010/main" val="239381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84</a:t>
            </a:fld>
            <a:endParaRPr lang="en-CA"/>
          </a:p>
        </p:txBody>
      </p:sp>
    </p:spTree>
    <p:extLst>
      <p:ext uri="{BB962C8B-B14F-4D97-AF65-F5344CB8AC3E}">
        <p14:creationId xmlns="" xmlns:p14="http://schemas.microsoft.com/office/powerpoint/2010/main" val="153423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revanche, un risque c’est ce que nous mesurons réellement. Lorsque nous mesurons un risque, nous nous demandons d'abord quelle est la mesure des dommages causés à une propriété, dans quelle mesure une personne s'est blessée, quel est le coût d'un dommage ou d'une blessure? Après avoir évalué ces conséquences, nous considérons ensuite la probabilité ou la probabilité de ce danger. Le risque peut être exprimé comme le produit de ces deux paramètres, d'une conséquence et d'une probabilité.</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3</a:t>
            </a:fld>
            <a:endParaRPr lang="en-CA"/>
          </a:p>
        </p:txBody>
      </p:sp>
    </p:spTree>
    <p:extLst>
      <p:ext uri="{BB962C8B-B14F-4D97-AF65-F5344CB8AC3E}">
        <p14:creationId xmlns="" xmlns:p14="http://schemas.microsoft.com/office/powerpoint/2010/main" val="232137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85</a:t>
            </a:fld>
            <a:endParaRPr lang="en-CA"/>
          </a:p>
        </p:txBody>
      </p:sp>
    </p:spTree>
    <p:extLst>
      <p:ext uri="{BB962C8B-B14F-4D97-AF65-F5344CB8AC3E}">
        <p14:creationId xmlns="" xmlns:p14="http://schemas.microsoft.com/office/powerpoint/2010/main" val="151352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86</a:t>
            </a:fld>
            <a:endParaRPr lang="en-CA"/>
          </a:p>
        </p:txBody>
      </p:sp>
    </p:spTree>
    <p:extLst>
      <p:ext uri="{BB962C8B-B14F-4D97-AF65-F5344CB8AC3E}">
        <p14:creationId xmlns="" xmlns:p14="http://schemas.microsoft.com/office/powerpoint/2010/main" val="2098293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87</a:t>
            </a:fld>
            <a:endParaRPr lang="en-CA"/>
          </a:p>
        </p:txBody>
      </p:sp>
    </p:spTree>
    <p:extLst>
      <p:ext uri="{BB962C8B-B14F-4D97-AF65-F5344CB8AC3E}">
        <p14:creationId xmlns="" xmlns:p14="http://schemas.microsoft.com/office/powerpoint/2010/main" val="216149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88</a:t>
            </a:fld>
            <a:endParaRPr lang="en-CA"/>
          </a:p>
        </p:txBody>
      </p:sp>
    </p:spTree>
    <p:extLst>
      <p:ext uri="{BB962C8B-B14F-4D97-AF65-F5344CB8AC3E}">
        <p14:creationId xmlns="" xmlns:p14="http://schemas.microsoft.com/office/powerpoint/2010/main" val="194414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89</a:t>
            </a:fld>
            <a:endParaRPr lang="en-CA"/>
          </a:p>
        </p:txBody>
      </p:sp>
    </p:spTree>
    <p:extLst>
      <p:ext uri="{BB962C8B-B14F-4D97-AF65-F5344CB8AC3E}">
        <p14:creationId xmlns="" xmlns:p14="http://schemas.microsoft.com/office/powerpoint/2010/main" val="4037264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FD458B-077A-4DFC-A938-B2841FA90B46}" type="slidenum">
              <a:rPr lang="en-CA" smtClean="0"/>
              <a:pPr/>
              <a:t>90</a:t>
            </a:fld>
            <a:endParaRPr lang="en-CA"/>
          </a:p>
        </p:txBody>
      </p:sp>
    </p:spTree>
    <p:extLst>
      <p:ext uri="{BB962C8B-B14F-4D97-AF65-F5344CB8AC3E}">
        <p14:creationId xmlns="" xmlns:p14="http://schemas.microsoft.com/office/powerpoint/2010/main" val="3492924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FD458B-077A-4DFC-A938-B2841FA90B46}" type="slidenum">
              <a:rPr lang="en-CA" smtClean="0"/>
              <a:pPr/>
              <a:t>188</a:t>
            </a:fld>
            <a:endParaRPr lang="en-CA"/>
          </a:p>
        </p:txBody>
      </p:sp>
    </p:spTree>
    <p:extLst>
      <p:ext uri="{BB962C8B-B14F-4D97-AF65-F5344CB8AC3E}">
        <p14:creationId xmlns="" xmlns:p14="http://schemas.microsoft.com/office/powerpoint/2010/main" val="2307565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2FD458B-077A-4DFC-A938-B2841FA90B46}" type="slidenum">
              <a:rPr lang="en-CA" smtClean="0"/>
              <a:pPr/>
              <a:t>189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revanche, un risque c’est ce que nous mesurons réellement. Lorsque nous mesurons un risque, nous nous demandons d'abord quelle est la mesure des dommages causés à une propriété, dans quelle mesure une personne s'est blessée, quel est le coût d'un dommage ou d'une blessure? Après avoir évalué ces conséquences, nous considérons ensuite la probabilité ou la probabilité de ce danger. Le risque peut être exprimé comme le produit de ces deux paramètres, d'une conséquence et d'une probabilité.</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4</a:t>
            </a:fld>
            <a:endParaRPr lang="en-CA"/>
          </a:p>
        </p:txBody>
      </p:sp>
    </p:spTree>
    <p:extLst>
      <p:ext uri="{BB962C8B-B14F-4D97-AF65-F5344CB8AC3E}">
        <p14:creationId xmlns="" xmlns:p14="http://schemas.microsoft.com/office/powerpoint/2010/main" val="316198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revanche, un risque c’est ce que nous mesurons réellement. Lorsque nous mesurons un risque, nous nous demandons d'abord quelle est la mesure des dommages causés à une propriété, dans quelle mesure une personne s'est blessée, quel est le coût d'un dommage ou d'une blessure? Après avoir évalué ces conséquences, nous considérons ensuite la probabilité ou la probabilité de ce danger. Le risque peut être exprimé comme le produit de ces deux paramètres, d'une conséquence et d'une probabilité.</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5</a:t>
            </a:fld>
            <a:endParaRPr lang="en-CA"/>
          </a:p>
        </p:txBody>
      </p:sp>
    </p:spTree>
    <p:extLst>
      <p:ext uri="{BB962C8B-B14F-4D97-AF65-F5344CB8AC3E}">
        <p14:creationId xmlns="" xmlns:p14="http://schemas.microsoft.com/office/powerpoint/2010/main" val="3974724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revanche, un risque c’est ce que nous mesurons réellement. Lorsque nous mesurons un risque, nous nous demandons d'abord quelle est la mesure des dommages causés à une propriété, dans quelle mesure une personne s'est blessée, quel est le coût d'un dommage ou d'une blessure? Après avoir évalué ces conséquences, nous considérons ensuite la probabilité ou la probabilité de ce danger. Le risque peut être exprimé comme le produit de ces deux paramètres, d'une conséquence et d'une probabilité.</a:t>
            </a:r>
            <a:endParaRPr lang="en-CA" dirty="0" smtClean="0"/>
          </a:p>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6</a:t>
            </a:fld>
            <a:endParaRPr lang="en-CA"/>
          </a:p>
        </p:txBody>
      </p:sp>
    </p:spTree>
    <p:extLst>
      <p:ext uri="{BB962C8B-B14F-4D97-AF65-F5344CB8AC3E}">
        <p14:creationId xmlns="" xmlns:p14="http://schemas.microsoft.com/office/powerpoint/2010/main" val="144814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7</a:t>
            </a:fld>
            <a:endParaRPr lang="en-CA"/>
          </a:p>
        </p:txBody>
      </p:sp>
    </p:spTree>
    <p:extLst>
      <p:ext uri="{BB962C8B-B14F-4D97-AF65-F5344CB8AC3E}">
        <p14:creationId xmlns="" xmlns:p14="http://schemas.microsoft.com/office/powerpoint/2010/main" val="24975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8</a:t>
            </a:fld>
            <a:endParaRPr lang="en-CA"/>
          </a:p>
        </p:txBody>
      </p:sp>
    </p:spTree>
    <p:extLst>
      <p:ext uri="{BB962C8B-B14F-4D97-AF65-F5344CB8AC3E}">
        <p14:creationId xmlns="" xmlns:p14="http://schemas.microsoft.com/office/powerpoint/2010/main" val="410556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9</a:t>
            </a:fld>
            <a:endParaRPr lang="en-CA"/>
          </a:p>
        </p:txBody>
      </p:sp>
    </p:spTree>
    <p:extLst>
      <p:ext uri="{BB962C8B-B14F-4D97-AF65-F5344CB8AC3E}">
        <p14:creationId xmlns="" xmlns:p14="http://schemas.microsoft.com/office/powerpoint/2010/main" val="89367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D64BD20D-286F-4993-94EC-0720A8121684}" type="slidenum">
              <a:rPr lang="en-CA" smtClean="0"/>
              <a:pPr/>
              <a:t>10</a:t>
            </a:fld>
            <a:endParaRPr lang="en-CA"/>
          </a:p>
        </p:txBody>
      </p:sp>
    </p:spTree>
    <p:extLst>
      <p:ext uri="{BB962C8B-B14F-4D97-AF65-F5344CB8AC3E}">
        <p14:creationId xmlns="" xmlns:p14="http://schemas.microsoft.com/office/powerpoint/2010/main" val="93736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1662570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2119330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39220319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Rectangle 13"/>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Revue</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‹N°›</a:t>
            </a:fld>
            <a:endParaRPr lang="en-CA" dirty="0"/>
          </a:p>
        </p:txBody>
      </p:sp>
      <p:sp>
        <p:nvSpPr>
          <p:cNvPr id="15" name="Slide Number Placeholder 3"/>
          <p:cNvSpPr txBox="1">
            <a:spLocks/>
          </p:cNvSpPr>
          <p:nvPr userDrawn="1"/>
        </p:nvSpPr>
        <p:spPr>
          <a:xfrm>
            <a:off x="10824157" y="331197"/>
            <a:ext cx="1430675" cy="361537"/>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fréquencielle</a:t>
            </a: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9"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Connector 32"/>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693326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‹N°›</a:t>
            </a:fld>
            <a:endParaRPr lang="en-CA" dirty="0"/>
          </a:p>
        </p:txBody>
      </p:sp>
      <p:sp>
        <p:nvSpPr>
          <p:cNvPr id="11" name="Rectangle 10"/>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20"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Review</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Hazardous</a:t>
            </a:r>
            <a:r>
              <a:rPr lang="en-GB" sz="1800" baseline="0" dirty="0" smtClean="0">
                <a:solidFill>
                  <a:schemeClr val="bg1"/>
                </a:solidFill>
                <a:latin typeface="Tahoma" panose="020B0604030504040204" pitchFamily="34" charset="0"/>
                <a:ea typeface="Tahoma" panose="020B0604030504040204" pitchFamily="34" charset="0"/>
                <a:cs typeface="Tahoma" panose="020B0604030504040204" pitchFamily="34" charset="0"/>
              </a:rPr>
              <a:t> Material </a:t>
            </a: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Release</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10824157" y="137227"/>
            <a:ext cx="1430675" cy="676771"/>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Final Thoughts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Quantitative Frequency Analysis</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Risk Estimation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Consequence</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Hazard</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Effect</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5"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Modelling</a:t>
            </a:r>
            <a:endParaRPr lang="en-CA"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6" name="Straight Connector 35"/>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34407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fr-FR" noProof="0" smtClean="0"/>
              <a:pPr/>
              <a:t>‹N°›</a:t>
            </a:fld>
            <a:endParaRPr lang="fr-FR" noProof="0"/>
          </a:p>
        </p:txBody>
      </p:sp>
      <p:sp>
        <p:nvSpPr>
          <p:cNvPr id="30" name="Rectangle 2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noProof="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fr-FR" sz="1800" noProof="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2"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chemeClr val="bg1"/>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3"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4"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5"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6"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47" name="Straight Connector 46"/>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
        <p:nvSpPr>
          <p:cNvPr id="15" name="Slide Number Placeholder 3"/>
          <p:cNvSpPr txBox="1">
            <a:spLocks/>
          </p:cNvSpPr>
          <p:nvPr userDrawn="1"/>
        </p:nvSpPr>
        <p:spPr>
          <a:xfrm>
            <a:off x="10824157" y="331198"/>
            <a:ext cx="1430675" cy="33382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fréquencielle</a:t>
            </a: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9884171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fr-FR" noProof="0" smtClean="0"/>
              <a:pPr/>
              <a:t>‹N°›</a:t>
            </a:fld>
            <a:endParaRPr lang="fr-FR" noProof="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noProof="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fr-FR" sz="1800" noProof="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chemeClr val="bg1"/>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
        <p:nvSpPr>
          <p:cNvPr id="15" name="Slide Number Placeholder 3"/>
          <p:cNvSpPr txBox="1">
            <a:spLocks/>
          </p:cNvSpPr>
          <p:nvPr userDrawn="1"/>
        </p:nvSpPr>
        <p:spPr>
          <a:xfrm>
            <a:off x="10824157" y="345053"/>
            <a:ext cx="1430675" cy="347682"/>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fréquencielle</a:t>
            </a: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81535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fr-FR" noProof="0" smtClean="0"/>
              <a:pPr/>
              <a:t>‹N°›</a:t>
            </a:fld>
            <a:endParaRPr lang="fr-FR" noProof="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noProof="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fr-FR" sz="1800" noProof="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
        <p:nvSpPr>
          <p:cNvPr id="15" name="Slide Number Placeholder 3"/>
          <p:cNvSpPr txBox="1">
            <a:spLocks/>
          </p:cNvSpPr>
          <p:nvPr userDrawn="1"/>
        </p:nvSpPr>
        <p:spPr>
          <a:xfrm>
            <a:off x="10824157" y="345053"/>
            <a:ext cx="1430675" cy="389246"/>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fréquencielle</a:t>
            </a: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968031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fr-FR" noProof="0" smtClean="0"/>
              <a:pPr/>
              <a:t>‹N°›</a:t>
            </a:fld>
            <a:endParaRPr lang="fr-FR" noProof="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noProof="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fr-FR" sz="1800" noProof="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chemeClr val="bg1"/>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
        <p:nvSpPr>
          <p:cNvPr id="15" name="Slide Number Placeholder 3"/>
          <p:cNvSpPr txBox="1">
            <a:spLocks/>
          </p:cNvSpPr>
          <p:nvPr userDrawn="1"/>
        </p:nvSpPr>
        <p:spPr>
          <a:xfrm>
            <a:off x="10824157" y="345053"/>
            <a:ext cx="1430675" cy="389246"/>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a:t>
            </a:r>
            <a:r>
              <a:rPr lang="fr-FR" sz="1800" noProof="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fréquencielle</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6267197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fr-FR" noProof="0" smtClean="0"/>
              <a:pPr/>
              <a:t>‹N°›</a:t>
            </a:fld>
            <a:endParaRPr lang="fr-FR" noProof="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noProof="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fr-FR" sz="1800" noProof="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Analyse Quantitative </a:t>
            </a:r>
            <a:r>
              <a:rPr lang="fr-FR" sz="1800" noProof="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Fréquencielle</a:t>
            </a:r>
            <a:endParaRPr lang="fr-FR" sz="1400"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
        <p:nvSpPr>
          <p:cNvPr id="15" name="Slide Number Placeholder 3"/>
          <p:cNvSpPr txBox="1">
            <a:spLocks/>
          </p:cNvSpPr>
          <p:nvPr userDrawn="1"/>
        </p:nvSpPr>
        <p:spPr>
          <a:xfrm>
            <a:off x="10824157" y="331198"/>
            <a:ext cx="1430675" cy="347682"/>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7617353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‹N°›</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289633"/>
            <a:ext cx="1430675" cy="389246"/>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Estimation</a:t>
            </a:r>
          </a:p>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du </a:t>
            </a:r>
            <a:r>
              <a:rPr lang="en-GB" sz="18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Risque</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a:t>
            </a:r>
            <a:r>
              <a:rPr lang="fr-FR" sz="1800" noProof="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fréquencielle</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1"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1" name="Straight Connector 30"/>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39438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26617352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2"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en-CA" smtClean="0"/>
              <a:pPr/>
              <a:t>‹N°›</a:t>
            </a:fld>
            <a:endParaRPr lang="en-CA" dirty="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Revue</a:t>
            </a:r>
            <a:endParaRPr lang="en-CA" sz="180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Slide Number Placeholder 3"/>
          <p:cNvSpPr txBox="1">
            <a:spLocks/>
          </p:cNvSpPr>
          <p:nvPr userDrawn="1"/>
        </p:nvSpPr>
        <p:spPr>
          <a:xfrm>
            <a:off x="10824157" y="331198"/>
            <a:ext cx="1430675" cy="444664"/>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Conclusion</a:t>
            </a:r>
            <a:endParaRPr lang="en-GB"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CA"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fréquencielle</a:t>
            </a: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5"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28" name="Straight Connector 27"/>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2866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sp>
        <p:nvSpPr>
          <p:cNvPr id="29" name="Slide Number Placeholder 19"/>
          <p:cNvSpPr>
            <a:spLocks noGrp="1"/>
          </p:cNvSpPr>
          <p:nvPr>
            <p:ph type="sldNum" sz="quarter" idx="13"/>
          </p:nvPr>
        </p:nvSpPr>
        <p:spPr>
          <a:xfrm>
            <a:off x="9321800" y="6470651"/>
            <a:ext cx="2844800" cy="365125"/>
          </a:xfrm>
        </p:spPr>
        <p:txBody>
          <a:bodyPr/>
          <a:lstStyle>
            <a:lvl1pPr>
              <a:defRPr sz="2000">
                <a:solidFill>
                  <a:srgbClr val="002060"/>
                </a:solidFill>
                <a:latin typeface="Tahoma" panose="020B0604030504040204" pitchFamily="34" charset="0"/>
                <a:ea typeface="Tahoma" panose="020B0604030504040204" pitchFamily="34" charset="0"/>
                <a:cs typeface="Tahoma" panose="020B0604030504040204" pitchFamily="34" charset="0"/>
              </a:defRPr>
            </a:lvl1pPr>
          </a:lstStyle>
          <a:p>
            <a:fld id="{D9A9DACA-552C-4C7B-A5F1-C20C72420570}" type="slidenum">
              <a:rPr lang="fr-FR" noProof="0" smtClean="0"/>
              <a:pPr/>
              <a:t>‹N°›</a:t>
            </a:fld>
            <a:endParaRPr lang="fr-FR" noProof="0"/>
          </a:p>
        </p:txBody>
      </p:sp>
      <p:sp>
        <p:nvSpPr>
          <p:cNvPr id="10" name="Rectangle 9"/>
          <p:cNvSpPr/>
          <p:nvPr userDrawn="1"/>
        </p:nvSpPr>
        <p:spPr>
          <a:xfrm>
            <a:off x="0" y="0"/>
            <a:ext cx="12192000" cy="980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noProof="0">
              <a:latin typeface="Tahoma" panose="020B0604030504040204" pitchFamily="34" charset="0"/>
              <a:ea typeface="Tahoma" panose="020B0604030504040204" pitchFamily="34" charset="0"/>
              <a:cs typeface="Tahoma" panose="020B0604030504040204" pitchFamily="34" charset="0"/>
            </a:endParaRPr>
          </a:p>
        </p:txBody>
      </p:sp>
      <p:sp>
        <p:nvSpPr>
          <p:cNvPr id="13" name="Slide Number Placeholder 3"/>
          <p:cNvSpPr txBox="1">
            <a:spLocks/>
          </p:cNvSpPr>
          <p:nvPr userDrawn="1"/>
        </p:nvSpPr>
        <p:spPr>
          <a:xfrm>
            <a:off x="152299" y="293050"/>
            <a:ext cx="101319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fr-FR" sz="1800" noProof="0" dirty="0" smtClean="0">
                <a:solidFill>
                  <a:srgbClr val="173F7D"/>
                </a:solidFill>
                <a:latin typeface="Tahoma" panose="020B0604030504040204" pitchFamily="34" charset="0"/>
                <a:ea typeface="Tahoma" panose="020B0604030504040204" pitchFamily="34" charset="0"/>
                <a:cs typeface="Tahoma" panose="020B0604030504040204" pitchFamily="34" charset="0"/>
              </a:rPr>
              <a:t>Revue</a:t>
            </a:r>
            <a:endParaRPr lang="fr-FR" sz="1800" noProof="0" dirty="0">
              <a:solidFill>
                <a:srgbClr val="173F7D"/>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3"/>
          <p:cNvSpPr txBox="1">
            <a:spLocks/>
          </p:cNvSpPr>
          <p:nvPr userDrawn="1"/>
        </p:nvSpPr>
        <p:spPr>
          <a:xfrm>
            <a:off x="1165496" y="20557"/>
            <a:ext cx="1486209" cy="91011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chemeClr val="bg1"/>
                </a:solidFill>
                <a:latin typeface="Tahoma" panose="020B0604030504040204" pitchFamily="34" charset="0"/>
                <a:ea typeface="Tahoma" panose="020B0604030504040204" pitchFamily="34" charset="0"/>
                <a:cs typeface="Tahoma" panose="020B0604030504040204" pitchFamily="34" charset="0"/>
              </a:rPr>
              <a:t>Emanation des matières dangereuses</a:t>
            </a:r>
            <a:endParaRPr lang="fr-FR" sz="1800" noProof="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Slide Number Placeholder 3"/>
          <p:cNvSpPr txBox="1">
            <a:spLocks/>
          </p:cNvSpPr>
          <p:nvPr userDrawn="1"/>
        </p:nvSpPr>
        <p:spPr>
          <a:xfrm>
            <a:off x="10824157" y="331197"/>
            <a:ext cx="1430675" cy="361537"/>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Conclusion</a:t>
            </a:r>
            <a:endParaRPr lang="fr-FR" sz="14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userDrawn="1"/>
        </p:nvSpPr>
        <p:spPr>
          <a:xfrm>
            <a:off x="6650017" y="479391"/>
            <a:ext cx="1601131" cy="353830"/>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Effet</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Slide Number Placeholder 3"/>
          <p:cNvSpPr txBox="1">
            <a:spLocks/>
          </p:cNvSpPr>
          <p:nvPr userDrawn="1"/>
        </p:nvSpPr>
        <p:spPr>
          <a:xfrm>
            <a:off x="7943722" y="36823"/>
            <a:ext cx="1601131" cy="877578"/>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Analyse quantitative  fréquencielle</a:t>
            </a: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3"/>
          <p:cNvSpPr txBox="1">
            <a:spLocks/>
          </p:cNvSpPr>
          <p:nvPr userDrawn="1"/>
        </p:nvSpPr>
        <p:spPr>
          <a:xfrm>
            <a:off x="9498368" y="158248"/>
            <a:ext cx="1601131" cy="63472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a:t>
            </a:r>
          </a:p>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du risque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Slide Number Placeholder 3"/>
          <p:cNvSpPr txBox="1">
            <a:spLocks/>
          </p:cNvSpPr>
          <p:nvPr userDrawn="1"/>
        </p:nvSpPr>
        <p:spPr>
          <a:xfrm>
            <a:off x="2800970" y="473744"/>
            <a:ext cx="1626324"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 name="Slide Number Placeholder 3"/>
          <p:cNvSpPr txBox="1">
            <a:spLocks/>
          </p:cNvSpPr>
          <p:nvPr userDrawn="1"/>
        </p:nvSpPr>
        <p:spPr>
          <a:xfrm>
            <a:off x="5580116" y="484652"/>
            <a:ext cx="1501320" cy="343309"/>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endParaRPr lang="fr-FR" sz="1800" noProof="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3"/>
          <p:cNvSpPr txBox="1">
            <a:spLocks/>
          </p:cNvSpPr>
          <p:nvPr userDrawn="1"/>
        </p:nvSpPr>
        <p:spPr>
          <a:xfrm>
            <a:off x="4200033" y="473744"/>
            <a:ext cx="1815155"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Source</a:t>
            </a:r>
          </a:p>
          <a:p>
            <a:pPr algn="ctr"/>
            <a:endParaRPr lang="fr-FR" sz="14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4" name="Slide Number Placeholder 3"/>
          <p:cNvSpPr txBox="1">
            <a:spLocks/>
          </p:cNvSpPr>
          <p:nvPr userDrawn="1"/>
        </p:nvSpPr>
        <p:spPr>
          <a:xfrm>
            <a:off x="2800970" y="71401"/>
            <a:ext cx="4983667" cy="365125"/>
          </a:xfrm>
          <a:prstGeom prst="rect">
            <a:avLst/>
          </a:prstGeom>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800" noProof="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endParaRPr lang="fr-FR" sz="1800" noProof="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35" name="Straight Connector 34"/>
          <p:cNvCxnSpPr/>
          <p:nvPr userDrawn="1"/>
        </p:nvCxnSpPr>
        <p:spPr>
          <a:xfrm>
            <a:off x="2800970" y="436526"/>
            <a:ext cx="5046500" cy="0"/>
          </a:xfrm>
          <a:prstGeom prst="line">
            <a:avLst/>
          </a:prstGeom>
          <a:ln w="28575">
            <a:solidFill>
              <a:srgbClr val="224D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226224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FBF370A-5EE2-4934-AF42-71BA65E5A517}" type="datetimeFigureOut">
              <a:rPr lang="en-US" smtClean="0"/>
              <a:pPr/>
              <a:t>5/28/2018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FBF370A-5EE2-4934-AF42-71BA65E5A517}" type="datetimeFigureOut">
              <a:rPr lang="en-US" smtClean="0"/>
              <a:pPr/>
              <a:t>5/28/2018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F370A-5EE2-4934-AF42-71BA65E5A517}" type="datetimeFigureOut">
              <a:rPr lang="en-US" smtClean="0"/>
              <a:pPr/>
              <a:t>5/28/2018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FBF370A-5EE2-4934-AF42-71BA65E5A517}" type="datetimeFigureOut">
              <a:rPr lang="en-US" smtClean="0"/>
              <a:pPr/>
              <a:t>5/28/2018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FBF370A-5EE2-4934-AF42-71BA65E5A517}" type="datetimeFigureOut">
              <a:rPr lang="en-US" smtClean="0"/>
              <a:pPr/>
              <a:t>5/28/2018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FBF370A-5EE2-4934-AF42-71BA65E5A517}" type="datetimeFigureOut">
              <a:rPr lang="en-US" smtClean="0"/>
              <a:pPr/>
              <a:t>5/28/2018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F370A-5EE2-4934-AF42-71BA65E5A517}" type="datetimeFigureOut">
              <a:rPr lang="en-US" smtClean="0"/>
              <a:pPr/>
              <a:t>5/28/2018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F370A-5EE2-4934-AF42-71BA65E5A517}" type="datetimeFigureOut">
              <a:rPr lang="en-US" smtClean="0"/>
              <a:pPr/>
              <a:t>5/28/2018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57153708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F370A-5EE2-4934-AF42-71BA65E5A517}" type="datetimeFigureOut">
              <a:rPr lang="en-US" smtClean="0"/>
              <a:pPr/>
              <a:t>5/28/2018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FBF370A-5EE2-4934-AF42-71BA65E5A517}" type="datetimeFigureOut">
              <a:rPr lang="en-US" smtClean="0"/>
              <a:pPr/>
              <a:t>5/28/2018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FBF370A-5EE2-4934-AF42-71BA65E5A517}" type="datetimeFigureOut">
              <a:rPr lang="en-US" smtClean="0"/>
              <a:pPr/>
              <a:t>5/28/2018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F39B5BD-E378-4DF4-9667-D35533AD2C3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750552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594888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3258034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4234012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40283196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21AFE-A853-4390-BAA3-0953B6D6CF59}" type="datetimeFigureOut">
              <a:rPr lang="en-CA" smtClean="0"/>
              <a:pPr/>
              <a:t>28/05/2018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513708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21AFE-A853-4390-BAA3-0953B6D6CF59}" type="datetimeFigureOut">
              <a:rPr lang="en-CA" smtClean="0"/>
              <a:pPr/>
              <a:t>28/05/2018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071CA-AAF1-4AE5-AE3C-EA16A1916CA0}" type="slidenum">
              <a:rPr lang="en-CA" smtClean="0"/>
              <a:pPr/>
              <a:t>‹N°›</a:t>
            </a:fld>
            <a:endParaRPr lang="en-CA"/>
          </a:p>
        </p:txBody>
      </p:sp>
    </p:spTree>
    <p:extLst>
      <p:ext uri="{BB962C8B-B14F-4D97-AF65-F5344CB8AC3E}">
        <p14:creationId xmlns="" xmlns:p14="http://schemas.microsoft.com/office/powerpoint/2010/main" val="244539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F370A-5EE2-4934-AF42-71BA65E5A517}" type="datetimeFigureOut">
              <a:rPr lang="en-US" smtClean="0"/>
              <a:pPr/>
              <a:t>5/28/2018</a:t>
            </a:fld>
            <a:endParaRPr lang="fr-F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9B5BD-E378-4DF4-9667-D35533AD2C3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7.xml"/><Relationship Id="rId1" Type="http://schemas.openxmlformats.org/officeDocument/2006/relationships/vmlDrawing" Target="../drawings/vmlDrawing22.vml"/></Relationships>
</file>

<file path=ppt/slides/_rels/slide10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7.xml"/><Relationship Id="rId1" Type="http://schemas.openxmlformats.org/officeDocument/2006/relationships/vmlDrawing" Target="../drawings/vmlDrawing23.v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7.xml"/><Relationship Id="rId1" Type="http://schemas.openxmlformats.org/officeDocument/2006/relationships/vmlDrawing" Target="../drawings/vmlDrawing24.v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microsoft.com/office/2007/relationships/hdphoto" Target="../media/hdphoto2.wdp"/><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8.xml"/><Relationship Id="rId1" Type="http://schemas.openxmlformats.org/officeDocument/2006/relationships/vmlDrawing" Target="../drawings/vmlDrawing25.v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8.xml"/><Relationship Id="rId1" Type="http://schemas.openxmlformats.org/officeDocument/2006/relationships/vmlDrawing" Target="../drawings/vmlDrawing26.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8.xml"/><Relationship Id="rId1" Type="http://schemas.openxmlformats.org/officeDocument/2006/relationships/vmlDrawing" Target="../drawings/vmlDrawing27.v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slideLayout" Target="../slideLayouts/slideLayout18.xml"/><Relationship Id="rId1" Type="http://schemas.openxmlformats.org/officeDocument/2006/relationships/vmlDrawing" Target="../drawings/vmlDrawing28.vml"/><Relationship Id="rId6" Type="http://schemas.openxmlformats.org/officeDocument/2006/relationships/image" Target="../media/image97.png"/><Relationship Id="rId11" Type="http://schemas.openxmlformats.org/officeDocument/2006/relationships/oleObject" Target="../embeddings/oleObject49.bin"/><Relationship Id="rId5" Type="http://schemas.openxmlformats.org/officeDocument/2006/relationships/image" Target="../media/image96.png"/><Relationship Id="rId10" Type="http://schemas.openxmlformats.org/officeDocument/2006/relationships/oleObject" Target="../embeddings/oleObject48.bin"/><Relationship Id="rId4" Type="http://schemas.openxmlformats.org/officeDocument/2006/relationships/image" Target="../media/image95.png"/><Relationship Id="rId9" Type="http://schemas.openxmlformats.org/officeDocument/2006/relationships/oleObject" Target="../embeddings/oleObject47.bin"/></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8.xml"/><Relationship Id="rId1" Type="http://schemas.openxmlformats.org/officeDocument/2006/relationships/vmlDrawing" Target="../drawings/vmlDrawing29.v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8.xml"/><Relationship Id="rId1" Type="http://schemas.openxmlformats.org/officeDocument/2006/relationships/vmlDrawing" Target="../drawings/vmlDrawing30.vml"/><Relationship Id="rId6" Type="http://schemas.openxmlformats.org/officeDocument/2006/relationships/image" Target="../media/image85.png"/><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8.xml"/><Relationship Id="rId1" Type="http://schemas.openxmlformats.org/officeDocument/2006/relationships/vmlDrawing" Target="../drawings/vmlDrawing31.v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0.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9.xml"/><Relationship Id="rId1" Type="http://schemas.openxmlformats.org/officeDocument/2006/relationships/vmlDrawing" Target="../drawings/vmlDrawing32.vml"/><Relationship Id="rId4" Type="http://schemas.openxmlformats.org/officeDocument/2006/relationships/oleObject" Target="../embeddings/oleObject56.bin"/></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9.xml"/><Relationship Id="rId1" Type="http://schemas.openxmlformats.org/officeDocument/2006/relationships/vmlDrawing" Target="../drawings/vmlDrawing33.vml"/><Relationship Id="rId4" Type="http://schemas.openxmlformats.org/officeDocument/2006/relationships/oleObject" Target="../embeddings/oleObject5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9.xml"/><Relationship Id="rId1" Type="http://schemas.openxmlformats.org/officeDocument/2006/relationships/vmlDrawing" Target="../drawings/vmlDrawing34.v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1.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1.xml"/><Relationship Id="rId1" Type="http://schemas.openxmlformats.org/officeDocument/2006/relationships/vmlDrawing" Target="../drawings/vmlDrawing7.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5.png"/><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5.pn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5.png"/><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25.png"/><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vmlDrawing" Target="../drawings/vmlDrawing8.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microsoft.com/office/2007/relationships/hdphoto" Target="../media/hdphoto6.wdp"/><Relationship Id="rId9" Type="http://schemas.openxmlformats.org/officeDocument/2006/relationships/image" Target="../media/image45.png"/><Relationship Id="rId14" Type="http://schemas.openxmlformats.org/officeDocument/2006/relationships/image" Target="../media/image39.png"/></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48.png"/><Relationship Id="rId5" Type="http://schemas.openxmlformats.org/officeDocument/2006/relationships/image" Target="../media/image38.png"/><Relationship Id="rId4" Type="http://schemas.microsoft.com/office/2007/relationships/hdphoto" Target="../media/hdphoto6.wdp"/><Relationship Id="rId9" Type="http://schemas.openxmlformats.org/officeDocument/2006/relationships/oleObject" Target="../embeddings/oleObject16.bin"/></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3.jpeg"/><Relationship Id="rId1" Type="http://schemas.openxmlformats.org/officeDocument/2006/relationships/slideLayout" Target="../slideLayouts/slideLayout15.xml"/><Relationship Id="rId4" Type="http://schemas.microsoft.com/office/2007/relationships/hdphoto" Target="../media/hdphoto6.wdp"/></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3.jpeg"/><Relationship Id="rId1" Type="http://schemas.openxmlformats.org/officeDocument/2006/relationships/slideLayout" Target="../slideLayouts/slideLayout15.xml"/><Relationship Id="rId4" Type="http://schemas.microsoft.com/office/2007/relationships/hdphoto" Target="../media/hdphoto6.wdp"/></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microsoft.com/office/2007/relationships/hdphoto" Target="../media/hdphoto6.wdp"/><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6" Type="http://schemas.microsoft.com/office/2007/relationships/hdphoto" Target="../media/hdphoto6.wdp"/><Relationship Id="rId5" Type="http://schemas.openxmlformats.org/officeDocument/2006/relationships/image" Target="../media/image50.png"/><Relationship Id="rId4" Type="http://schemas.microsoft.com/office/2007/relationships/hdphoto" Target="../media/hdphoto5.wdp"/></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3.jpeg"/><Relationship Id="rId7" Type="http://schemas.microsoft.com/office/2007/relationships/hdphoto" Target="../media/hdphoto6.wdp"/><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50.png"/><Relationship Id="rId5" Type="http://schemas.microsoft.com/office/2007/relationships/hdphoto" Target="../media/hdphoto5.wdp"/><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3.jpeg"/><Relationship Id="rId7" Type="http://schemas.microsoft.com/office/2007/relationships/hdphoto" Target="../media/hdphoto6.wdp"/><Relationship Id="rId2" Type="http://schemas.openxmlformats.org/officeDocument/2006/relationships/slideLayout" Target="../slideLayouts/slideLayout15.xml"/><Relationship Id="rId1" Type="http://schemas.openxmlformats.org/officeDocument/2006/relationships/vmlDrawing" Target="../drawings/vmlDrawing13.vml"/><Relationship Id="rId6" Type="http://schemas.openxmlformats.org/officeDocument/2006/relationships/image" Target="../media/image50.png"/><Relationship Id="rId5" Type="http://schemas.microsoft.com/office/2007/relationships/hdphoto" Target="../media/hdphoto5.wdp"/><Relationship Id="rId4" Type="http://schemas.openxmlformats.org/officeDocument/2006/relationships/image" Target="../media/image24.png"/><Relationship Id="rId9" Type="http://schemas.openxmlformats.org/officeDocument/2006/relationships/oleObject" Target="../embeddings/oleObject20.bin"/></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6.wdp"/><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0.png"/><Relationship Id="rId5" Type="http://schemas.microsoft.com/office/2007/relationships/hdphoto" Target="../media/hdphoto5.wdp"/><Relationship Id="rId4" Type="http://schemas.openxmlformats.org/officeDocument/2006/relationships/image" Target="../media/image2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16.xml"/><Relationship Id="rId1" Type="http://schemas.openxmlformats.org/officeDocument/2006/relationships/vmlDrawing" Target="../drawings/vmlDrawing14.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6.xml"/><Relationship Id="rId1" Type="http://schemas.openxmlformats.org/officeDocument/2006/relationships/vmlDrawing" Target="../drawings/vmlDrawing15.vml"/><Relationship Id="rId6" Type="http://schemas.openxmlformats.org/officeDocument/2006/relationships/oleObject" Target="../embeddings/oleObject21.bin"/><Relationship Id="rId5" Type="http://schemas.openxmlformats.org/officeDocument/2006/relationships/image" Target="../media/image59.png"/><Relationship Id="rId4" Type="http://schemas.openxmlformats.org/officeDocument/2006/relationships/image" Target="../media/image5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7.xml"/><Relationship Id="rId7" Type="http://schemas.openxmlformats.org/officeDocument/2006/relationships/oleObject" Target="../embeddings/oleObject25.bin"/><Relationship Id="rId2" Type="http://schemas.openxmlformats.org/officeDocument/2006/relationships/slideLayout" Target="../slideLayouts/slideLayout16.xml"/><Relationship Id="rId1" Type="http://schemas.openxmlformats.org/officeDocument/2006/relationships/vmlDrawing" Target="../drawings/vmlDrawing1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31.bin"/><Relationship Id="rId2" Type="http://schemas.openxmlformats.org/officeDocument/2006/relationships/slideLayout" Target="../slideLayouts/slideLayout16.xml"/><Relationship Id="rId1" Type="http://schemas.openxmlformats.org/officeDocument/2006/relationships/vmlDrawing" Target="../drawings/vmlDrawing17.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vmlDrawing" Target="../drawings/vmlDrawing18.vml"/><Relationship Id="rId5" Type="http://schemas.openxmlformats.org/officeDocument/2006/relationships/oleObject" Target="../embeddings/oleObject32.bin"/><Relationship Id="rId4" Type="http://schemas.openxmlformats.org/officeDocument/2006/relationships/image" Target="../media/image7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36.bin"/><Relationship Id="rId2" Type="http://schemas.openxmlformats.org/officeDocument/2006/relationships/slideLayout" Target="../slideLayouts/slideLayout16.xml"/><Relationship Id="rId1" Type="http://schemas.openxmlformats.org/officeDocument/2006/relationships/vmlDrawing" Target="../drawings/vmlDrawing19.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7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package" Target="../embeddings/Document_Microsoft_Office_Word2.docx"/><Relationship Id="rId2" Type="http://schemas.openxmlformats.org/officeDocument/2006/relationships/slideLayout" Target="../slideLayouts/slideLayout16.xml"/><Relationship Id="rId1" Type="http://schemas.openxmlformats.org/officeDocument/2006/relationships/vmlDrawing" Target="../drawings/vmlDrawing20.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7.xml"/><Relationship Id="rId1" Type="http://schemas.openxmlformats.org/officeDocument/2006/relationships/vmlDrawing" Target="../drawings/vmlDrawing2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326341" y="1600200"/>
            <a:ext cx="7772400" cy="1986803"/>
          </a:xfrm>
        </p:spPr>
        <p:txBody>
          <a:bodyPr>
            <a:normAutofit fontScale="90000"/>
          </a:bodyPr>
          <a:lstStyle/>
          <a:p>
            <a:r>
              <a:rPr lang="fr-FR" b="1" dirty="0" smtClean="0">
                <a:latin typeface="Tahoma" panose="020B0604030504040204" pitchFamily="34" charset="0"/>
                <a:ea typeface="Tahoma" panose="020B0604030504040204" pitchFamily="34" charset="0"/>
                <a:cs typeface="Tahoma" panose="020B0604030504040204" pitchFamily="34" charset="0"/>
              </a:rPr>
              <a:t>Évaluation quantitative des risques du processus chimique</a:t>
            </a:r>
            <a:endParaRPr lang="en-CA"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http://www.economics.utoronto.ca/kdasgupta/utoronto_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5545" y="3919609"/>
            <a:ext cx="3934948" cy="1450426"/>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http://www.safetymanagementeducation.com/en/templates/default/images/minervalog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4632" y="4112389"/>
            <a:ext cx="4249910" cy="108215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165838" y="5895421"/>
            <a:ext cx="6093405" cy="707886"/>
          </a:xfrm>
          <a:prstGeom prst="rect">
            <a:avLst/>
          </a:prstGeom>
          <a:noFill/>
        </p:spPr>
        <p:txBody>
          <a:bodyPr wrap="square" rtlCol="0">
            <a:spAutoFit/>
          </a:bodyPr>
          <a:lstStyle/>
          <a:p>
            <a:pPr algn="ctr"/>
            <a:r>
              <a:rPr lang="en-GB" sz="2400" i="1" dirty="0" smtClean="0">
                <a:latin typeface="Tahoma" panose="020B0604030504040204" pitchFamily="34" charset="0"/>
                <a:ea typeface="Tahoma" panose="020B0604030504040204" pitchFamily="34" charset="0"/>
                <a:cs typeface="Tahoma" panose="020B0604030504040204" pitchFamily="34" charset="0"/>
              </a:rPr>
              <a:t>6 </a:t>
            </a:r>
            <a:r>
              <a:rPr lang="en-GB" sz="2400" i="1" dirty="0" err="1" smtClean="0">
                <a:latin typeface="Tahoma" panose="020B0604030504040204" pitchFamily="34" charset="0"/>
                <a:ea typeface="Tahoma" panose="020B0604030504040204" pitchFamily="34" charset="0"/>
                <a:cs typeface="Tahoma" panose="020B0604030504040204" pitchFamily="34" charset="0"/>
              </a:rPr>
              <a:t>avril</a:t>
            </a:r>
            <a:r>
              <a:rPr lang="en-GB" sz="2400" i="1" dirty="0" smtClean="0">
                <a:latin typeface="Tahoma" panose="020B0604030504040204" pitchFamily="34" charset="0"/>
                <a:ea typeface="Tahoma" panose="020B0604030504040204" pitchFamily="34" charset="0"/>
                <a:cs typeface="Tahoma" panose="020B0604030504040204" pitchFamily="34" charset="0"/>
              </a:rPr>
              <a:t> 2015 (rev 4)</a:t>
            </a:r>
            <a:endPar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119137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ttp://thumbs.dreamstime.com/z/factory-structure-4055402.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338945" y="5750570"/>
            <a:ext cx="1686919"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593669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Tahoma" panose="020B0604030504040204" pitchFamily="34" charset="0"/>
                <a:ea typeface="Tahoma" panose="020B0604030504040204" pitchFamily="34" charset="0"/>
                <a:cs typeface="Tahoma" panose="020B0604030504040204" pitchFamily="34" charset="0"/>
              </a:rPr>
              <a:t>Distance de </a:t>
            </a:r>
            <a:r>
              <a:rPr lang="en-GB" sz="2000" b="1" dirty="0" err="1" smtClean="0">
                <a:latin typeface="Tahoma" panose="020B0604030504040204" pitchFamily="34" charset="0"/>
                <a:ea typeface="Tahoma" panose="020B0604030504040204" pitchFamily="34" charset="0"/>
                <a:cs typeface="Tahoma" panose="020B0604030504040204" pitchFamily="34" charset="0"/>
              </a:rPr>
              <a:t>l'événement</a:t>
            </a:r>
            <a:r>
              <a:rPr lang="en-GB" sz="2000" b="1" dirty="0" smtClean="0">
                <a:latin typeface="Tahoma" panose="020B0604030504040204" pitchFamily="34" charset="0"/>
                <a:ea typeface="Tahoma" panose="020B0604030504040204" pitchFamily="34" charset="0"/>
                <a:cs typeface="Tahoma" panose="020B0604030504040204" pitchFamily="34" charset="0"/>
              </a:rPr>
              <a: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1202267" y="2399672"/>
            <a:ext cx="2887513"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la conséquence, P</a:t>
            </a:r>
            <a:r>
              <a:rPr lang="fr-FR" sz="2000" b="1" baseline="-25000" dirty="0" smtClean="0">
                <a:latin typeface="Tahoma" panose="020B0604030504040204" pitchFamily="34" charset="0"/>
                <a:ea typeface="Tahoma" panose="020B0604030504040204" pitchFamily="34" charset="0"/>
                <a:cs typeface="Tahoma" panose="020B0604030504040204" pitchFamily="34" charset="0"/>
              </a:rPr>
              <a:t>d</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err="1" smtClean="0">
                <a:latin typeface="Tahoma" panose="020B0604030504040204" pitchFamily="34" charset="0"/>
                <a:ea typeface="Tahoma" panose="020B0604030504040204" pitchFamily="34" charset="0"/>
                <a:cs typeface="Tahoma" panose="020B0604030504040204" pitchFamily="34" charset="0"/>
              </a:rPr>
              <a:t>dûe</a:t>
            </a:r>
            <a:r>
              <a:rPr lang="fr-FR" sz="2000" b="1" dirty="0" smtClean="0">
                <a:latin typeface="Tahoma" panose="020B0604030504040204" pitchFamily="34" charset="0"/>
                <a:ea typeface="Tahoma" panose="020B0604030504040204" pitchFamily="34" charset="0"/>
                <a:cs typeface="Tahoma" panose="020B0604030504040204" pitchFamily="34" charset="0"/>
              </a:rPr>
              <a:t> à un 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descr="https://encrypted-tbn3.gstatic.com/images?q=tbn:ANd9GcT_FEMSqHFP6HcHLJaRfiGrDZKCZRXg4J9MLP4rcBVkygcQMc1u-w"/>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338077" y="4400604"/>
            <a:ext cx="1197226" cy="1299119"/>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6219215" y="2383279"/>
            <a:ext cx="5472000" cy="1477328"/>
          </a:xfrm>
          <a:prstGeom prst="rect">
            <a:avLst/>
          </a:prstGeom>
          <a:noFill/>
        </p:spPr>
        <p:txBody>
          <a:bodyPr wrap="square" rtlCol="0">
            <a:spAutoFit/>
          </a:bodyPr>
          <a:lstStyle/>
          <a:p>
            <a:r>
              <a:rPr lang="fr-FR"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Nous pouvons additionner toutes les conséquences de localisation à un endroit donné, pour calculer le risque total = </a:t>
            </a:r>
            <a:r>
              <a:rPr lang="fr-FR"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risque des installations</a:t>
            </a:r>
            <a:r>
              <a:rPr lang="fr-FR"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a:p>
            <a:r>
              <a:rPr lang="fr-FR"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Le risque total inclut le risque de tous les événements pouvant survenir dans les installations.</a:t>
            </a:r>
            <a:endParaRPr lang="en-CA"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630945" y="394801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10515471" y="4057776"/>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itle 1"/>
          <p:cNvSpPr txBox="1">
            <a:spLocks/>
          </p:cNvSpPr>
          <p:nvPr/>
        </p:nvSpPr>
        <p:spPr>
          <a:xfrm>
            <a:off x="4747147" y="1436446"/>
            <a:ext cx="6054205"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Conséquence locative - </a:t>
            </a:r>
            <a:r>
              <a:rPr lang="fr-FR"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Récepteur extérieur FIXE extérieur exposé au maximum.</a:t>
            </a:r>
            <a:endParaRPr lang="fr-FR"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8"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Types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514381015"/>
              </p:ext>
            </p:extLst>
          </p:nvPr>
        </p:nvGraphicFramePr>
        <p:xfrm>
          <a:off x="8510588" y="3767138"/>
          <a:ext cx="3311525" cy="1201737"/>
        </p:xfrm>
        <a:graphic>
          <a:graphicData uri="http://schemas.openxmlformats.org/presentationml/2006/ole">
            <p:oleObj spid="_x0000_s3141" name="Equation" r:id="rId6" imgW="1206360" imgH="431640" progId="Equation.3">
              <p:embed/>
            </p:oleObj>
          </a:graphicData>
        </a:graphic>
      </p:graphicFrame>
    </p:spTree>
    <p:extLst>
      <p:ext uri="{BB962C8B-B14F-4D97-AF65-F5344CB8AC3E}">
        <p14:creationId xmlns="" xmlns:p14="http://schemas.microsoft.com/office/powerpoint/2010/main" val="38152018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100</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420927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PROBITS pour diverses expositions de matières dangereuses</a:t>
            </a:r>
          </a:p>
        </p:txBody>
      </p:sp>
      <p:graphicFrame>
        <p:nvGraphicFramePr>
          <p:cNvPr id="4" name="Table 3"/>
          <p:cNvGraphicFramePr>
            <a:graphicFrameLocks noGrp="1"/>
          </p:cNvGraphicFramePr>
          <p:nvPr>
            <p:extLst>
              <p:ext uri="{D42A27DB-BD31-4B8C-83A1-F6EECF244321}">
                <p14:modId xmlns="" xmlns:p14="http://schemas.microsoft.com/office/powerpoint/2010/main" val="4274288113"/>
              </p:ext>
            </p:extLst>
          </p:nvPr>
        </p:nvGraphicFramePr>
        <p:xfrm>
          <a:off x="41565" y="1668146"/>
          <a:ext cx="7467598" cy="4998720"/>
        </p:xfrm>
        <a:graphic>
          <a:graphicData uri="http://schemas.openxmlformats.org/drawingml/2006/table">
            <a:tbl>
              <a:tblPr firstRow="1" bandRow="1">
                <a:tableStyleId>{5C22544A-7EE6-4342-B048-85BDC9FD1C3A}</a:tableStyleId>
              </a:tblPr>
              <a:tblGrid>
                <a:gridCol w="3457344"/>
                <a:gridCol w="1987490"/>
                <a:gridCol w="1025236"/>
                <a:gridCol w="997528"/>
              </a:tblGrid>
              <a:tr h="370840">
                <a:tc>
                  <a:txBody>
                    <a:bodyPr/>
                    <a:lstStyle/>
                    <a:p>
                      <a:pPr algn="ctr"/>
                      <a:r>
                        <a:rPr lang="fr-FR" sz="1600" noProof="0" smtClean="0">
                          <a:latin typeface="Tahoma" panose="020B0604030504040204" pitchFamily="34" charset="0"/>
                          <a:ea typeface="Tahoma" panose="020B0604030504040204" pitchFamily="34" charset="0"/>
                          <a:cs typeface="Tahoma" panose="020B0604030504040204" pitchFamily="34" charset="0"/>
                        </a:rPr>
                        <a:t>Type de blessure / dommage</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1600" noProof="0" smtClean="0">
                          <a:latin typeface="Tahoma" panose="020B0604030504040204" pitchFamily="34" charset="0"/>
                          <a:ea typeface="Tahoma" panose="020B0604030504040204" pitchFamily="34" charset="0"/>
                          <a:cs typeface="Tahoma" panose="020B0604030504040204" pitchFamily="34" charset="0"/>
                        </a:rPr>
                        <a:t>Variable causative (V)</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1600" noProof="0" smtClean="0">
                          <a:latin typeface="Tahoma" panose="020B0604030504040204" pitchFamily="34" charset="0"/>
                          <a:ea typeface="Tahoma" panose="020B0604030504040204" pitchFamily="34" charset="0"/>
                          <a:cs typeface="Tahoma" panose="020B0604030504040204" pitchFamily="34" charset="0"/>
                        </a:rPr>
                        <a:t> </a:t>
                      </a:r>
                      <a:r>
                        <a:rPr lang="fr-FR" sz="1600" i="1" noProof="0" smtClean="0">
                          <a:latin typeface="Tahoma" panose="020B0604030504040204" pitchFamily="34" charset="0"/>
                          <a:ea typeface="Tahoma" panose="020B0604030504040204" pitchFamily="34" charset="0"/>
                          <a:cs typeface="Tahoma" panose="020B0604030504040204" pitchFamily="34" charset="0"/>
                        </a:rPr>
                        <a:t>k</a:t>
                      </a:r>
                      <a:r>
                        <a:rPr lang="fr-FR" sz="1600" i="1" baseline="-25000" noProof="0" smtClean="0">
                          <a:latin typeface="Tahoma" panose="020B0604030504040204" pitchFamily="34" charset="0"/>
                          <a:ea typeface="Tahoma" panose="020B0604030504040204" pitchFamily="34" charset="0"/>
                          <a:cs typeface="Tahoma" panose="020B0604030504040204" pitchFamily="34" charset="0"/>
                        </a:rPr>
                        <a:t>1</a:t>
                      </a:r>
                      <a:endParaRPr lang="fr-FR" sz="1600" i="1" baseline="-250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FR" sz="1600" i="1" noProof="0" smtClean="0">
                          <a:latin typeface="Tahoma" panose="020B0604030504040204" pitchFamily="34" charset="0"/>
                          <a:ea typeface="Tahoma" panose="020B0604030504040204" pitchFamily="34" charset="0"/>
                          <a:cs typeface="Tahoma" panose="020B0604030504040204" pitchFamily="34" charset="0"/>
                        </a:rPr>
                        <a:t>k</a:t>
                      </a:r>
                      <a:r>
                        <a:rPr lang="fr-FR" sz="1600" i="1" baseline="-25000" noProof="0" smtClean="0">
                          <a:latin typeface="Tahoma" panose="020B0604030504040204" pitchFamily="34" charset="0"/>
                          <a:ea typeface="Tahoma" panose="020B0604030504040204" pitchFamily="34" charset="0"/>
                          <a:cs typeface="Tahoma" panose="020B0604030504040204" pitchFamily="34" charset="0"/>
                        </a:rPr>
                        <a:t>2</a:t>
                      </a:r>
                      <a:endParaRPr lang="fr-FR" sz="1600" i="1" baseline="-25000" noProof="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fr-FR" sz="1600" b="1" noProof="0" smtClean="0">
                          <a:latin typeface="Tahoma" panose="020B0604030504040204" pitchFamily="34" charset="0"/>
                          <a:ea typeface="Tahoma" panose="020B0604030504040204" pitchFamily="34" charset="0"/>
                          <a:cs typeface="Tahoma" panose="020B0604030504040204" pitchFamily="34" charset="0"/>
                        </a:rPr>
                        <a:t>FEU</a:t>
                      </a:r>
                    </a:p>
                    <a:p>
                      <a:r>
                        <a:rPr lang="fr-FR" sz="1600" noProof="0" smtClean="0">
                          <a:latin typeface="Tahoma" panose="020B0604030504040204" pitchFamily="34" charset="0"/>
                          <a:ea typeface="Tahoma" panose="020B0604030504040204" pitchFamily="34" charset="0"/>
                          <a:cs typeface="Tahoma" panose="020B0604030504040204" pitchFamily="34" charset="0"/>
                        </a:rPr>
                        <a:t>Brûlé à mort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le</a:t>
                      </a:r>
                      <a:r>
                        <a:rPr lang="fr-FR" sz="1600" noProof="0" smtClean="0">
                          <a:latin typeface="Tahoma" panose="020B0604030504040204" pitchFamily="34" charset="0"/>
                          <a:ea typeface="Tahoma" panose="020B0604030504040204" pitchFamily="34" charset="0"/>
                          <a:cs typeface="Tahoma" panose="020B0604030504040204" pitchFamily="34" charset="0"/>
                        </a:rPr>
                        <a:t> feu instantané</a:t>
                      </a:r>
                      <a:endParaRPr lang="fr-FR" sz="1600" baseline="0" noProof="0" smtClean="0">
                        <a:latin typeface="Tahoma" panose="020B0604030504040204" pitchFamily="34" charset="0"/>
                        <a:ea typeface="Tahoma" panose="020B0604030504040204" pitchFamily="34" charset="0"/>
                        <a:cs typeface="Tahoma" panose="020B0604030504040204" pitchFamily="34" charset="0"/>
                      </a:endParaRPr>
                    </a:p>
                    <a:p>
                      <a:r>
                        <a:rPr lang="fr-FR" sz="1600" noProof="0" smtClean="0">
                          <a:latin typeface="Tahoma" panose="020B0604030504040204" pitchFamily="34" charset="0"/>
                          <a:ea typeface="Tahoma" panose="020B0604030504040204" pitchFamily="34" charset="0"/>
                          <a:cs typeface="Tahoma" panose="020B0604030504040204" pitchFamily="34" charset="0"/>
                        </a:rPr>
                        <a:t>Brûlé à mort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le feu de nappe</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(t</a:t>
                      </a:r>
                      <a:r>
                        <a:rPr lang="fr-FR" sz="1600" baseline="-25000" noProof="0" smtClean="0">
                          <a:latin typeface="Tahoma" panose="020B0604030504040204" pitchFamily="34" charset="0"/>
                          <a:ea typeface="Tahoma" panose="020B0604030504040204" pitchFamily="34" charset="0"/>
                          <a:cs typeface="Tahoma" panose="020B0604030504040204" pitchFamily="34" charset="0"/>
                        </a:rPr>
                        <a:t>e</a:t>
                      </a:r>
                      <a:r>
                        <a:rPr lang="fr-FR" sz="1600" baseline="0" noProof="0" smtClean="0">
                          <a:latin typeface="Tahoma" panose="020B0604030504040204" pitchFamily="34" charset="0"/>
                          <a:ea typeface="Tahoma" panose="020B0604030504040204" pitchFamily="34" charset="0"/>
                          <a:cs typeface="Tahoma" panose="020B0604030504040204" pitchFamily="34" charset="0"/>
                        </a:rPr>
                        <a:t> I</a:t>
                      </a:r>
                      <a:r>
                        <a:rPr lang="fr-FR" sz="1600" baseline="-25000" noProof="0" smtClean="0">
                          <a:latin typeface="Tahoma" panose="020B0604030504040204" pitchFamily="34" charset="0"/>
                          <a:ea typeface="Tahoma" panose="020B0604030504040204" pitchFamily="34" charset="0"/>
                          <a:cs typeface="Tahoma" panose="020B0604030504040204" pitchFamily="34" charset="0"/>
                        </a:rPr>
                        <a:t>e</a:t>
                      </a:r>
                      <a:r>
                        <a:rPr lang="fr-FR" sz="1600" baseline="0" noProof="0" smtClean="0">
                          <a:latin typeface="Tahoma" panose="020B0604030504040204" pitchFamily="34" charset="0"/>
                          <a:ea typeface="Tahoma" panose="020B0604030504040204" pitchFamily="34" charset="0"/>
                          <a:cs typeface="Tahoma" panose="020B0604030504040204" pitchFamily="34" charset="0"/>
                        </a:rPr>
                        <a:t>)^( (4/3)/10</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4</a:t>
                      </a:r>
                      <a:r>
                        <a:rPr lang="fr-FR" sz="1600" baseline="0" noProof="0" smtClean="0">
                          <a:latin typeface="Tahoma" panose="020B0604030504040204" pitchFamily="34" charset="0"/>
                          <a:ea typeface="Tahoma" panose="020B0604030504040204" pitchFamily="34" charset="0"/>
                          <a:cs typeface="Tahoma" panose="020B0604030504040204"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(t</a:t>
                      </a:r>
                      <a:r>
                        <a:rPr lang="fr-FR" sz="1600" baseline="0" noProof="0" smtClean="0">
                          <a:latin typeface="Tahoma" panose="020B0604030504040204" pitchFamily="34" charset="0"/>
                          <a:ea typeface="Tahoma" panose="020B0604030504040204" pitchFamily="34" charset="0"/>
                          <a:cs typeface="Tahoma" panose="020B0604030504040204" pitchFamily="34" charset="0"/>
                        </a:rPr>
                        <a:t> I)^( (4/3)/10</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4</a:t>
                      </a:r>
                      <a:r>
                        <a:rPr lang="fr-FR" sz="1600" baseline="0" noProof="0" smtClean="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-14.9</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-14.9</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2.56</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2.56</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fr-FR" sz="1600" b="1" noProof="0" smtClean="0">
                          <a:latin typeface="Tahoma" panose="020B0604030504040204" pitchFamily="34" charset="0"/>
                          <a:ea typeface="Tahoma" panose="020B0604030504040204" pitchFamily="34" charset="0"/>
                          <a:cs typeface="Tahoma" panose="020B0604030504040204" pitchFamily="34" charset="0"/>
                        </a:rPr>
                        <a:t>EXPLOSION</a:t>
                      </a:r>
                    </a:p>
                    <a:p>
                      <a:r>
                        <a:rPr lang="fr-FR" sz="1600" noProof="0" smtClean="0">
                          <a:latin typeface="Tahoma" panose="020B0604030504040204" pitchFamily="34" charset="0"/>
                          <a:ea typeface="Tahoma" panose="020B0604030504040204" pitchFamily="34" charset="0"/>
                          <a:cs typeface="Tahoma" panose="020B0604030504040204" pitchFamily="34" charset="0"/>
                        </a:rPr>
                        <a:t>Décès d'une hémorragie pulmonaire</a:t>
                      </a:r>
                    </a:p>
                    <a:p>
                      <a:r>
                        <a:rPr lang="fr-FR" sz="1600" noProof="0" smtClean="0">
                          <a:latin typeface="Tahoma" panose="020B0604030504040204" pitchFamily="34" charset="0"/>
                          <a:ea typeface="Tahoma" panose="020B0604030504040204" pitchFamily="34" charset="0"/>
                          <a:cs typeface="Tahoma" panose="020B0604030504040204" pitchFamily="34" charset="0"/>
                        </a:rPr>
                        <a:t>Rupture d'Eryrum</a:t>
                      </a:r>
                    </a:p>
                    <a:p>
                      <a:r>
                        <a:rPr lang="fr-FR" sz="1600" noProof="0" smtClean="0">
                          <a:latin typeface="Tahoma" panose="020B0604030504040204" pitchFamily="34" charset="0"/>
                          <a:ea typeface="Tahoma" panose="020B0604030504040204" pitchFamily="34" charset="0"/>
                          <a:cs typeface="Tahoma" panose="020B0604030504040204" pitchFamily="34" charset="0"/>
                        </a:rPr>
                        <a:t>Décès par impact</a:t>
                      </a:r>
                    </a:p>
                    <a:p>
                      <a:r>
                        <a:rPr lang="fr-FR" sz="1600" noProof="0" smtClean="0">
                          <a:latin typeface="Tahoma" panose="020B0604030504040204" pitchFamily="34" charset="0"/>
                          <a:ea typeface="Tahoma" panose="020B0604030504040204" pitchFamily="34" charset="0"/>
                          <a:cs typeface="Tahoma" panose="020B0604030504040204" pitchFamily="34" charset="0"/>
                        </a:rPr>
                        <a:t>Blessures par l'impact</a:t>
                      </a:r>
                    </a:p>
                    <a:p>
                      <a:pPr marL="179388" indent="-179388"/>
                      <a:r>
                        <a:rPr lang="fr-FR" sz="1600" noProof="0" smtClean="0">
                          <a:latin typeface="Tahoma" panose="020B0604030504040204" pitchFamily="34" charset="0"/>
                          <a:ea typeface="Tahoma" panose="020B0604030504040204" pitchFamily="34" charset="0"/>
                          <a:cs typeface="Tahoma" panose="020B0604030504040204" pitchFamily="34" charset="0"/>
                        </a:rPr>
                        <a:t>Blessures causées par des fragments volants</a:t>
                      </a:r>
                      <a:endParaRPr lang="fr-FR" sz="1600" baseline="0" noProof="0" smtClean="0">
                        <a:latin typeface="Tahoma" panose="020B0604030504040204" pitchFamily="34" charset="0"/>
                        <a:ea typeface="Tahoma" panose="020B0604030504040204" pitchFamily="34" charset="0"/>
                        <a:cs typeface="Tahoma" panose="020B0604030504040204" pitchFamily="34" charset="0"/>
                      </a:endParaRPr>
                    </a:p>
                    <a:p>
                      <a:r>
                        <a:rPr lang="fr-FR" sz="1600" baseline="0" noProof="0" smtClean="0">
                          <a:latin typeface="Tahoma" panose="020B0604030504040204" pitchFamily="34" charset="0"/>
                          <a:ea typeface="Tahoma" panose="020B0604030504040204" pitchFamily="34" charset="0"/>
                          <a:cs typeface="Tahoma" panose="020B0604030504040204" pitchFamily="34" charset="0"/>
                        </a:rPr>
                        <a:t>Dommages structurels</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P</a:t>
                      </a:r>
                      <a:r>
                        <a:rPr lang="fr-FR" sz="1600" baseline="-25000" noProof="0" smtClean="0">
                          <a:latin typeface="Tahoma" panose="020B0604030504040204" pitchFamily="34" charset="0"/>
                          <a:ea typeface="Tahoma" panose="020B0604030504040204" pitchFamily="34" charset="0"/>
                          <a:cs typeface="Tahoma" panose="020B060403050404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P</a:t>
                      </a:r>
                      <a:r>
                        <a:rPr lang="fr-FR" sz="1600" baseline="-25000" noProof="0" smtClean="0">
                          <a:latin typeface="Tahoma" panose="020B0604030504040204" pitchFamily="34" charset="0"/>
                          <a:ea typeface="Tahoma" panose="020B0604030504040204" pitchFamily="34" charset="0"/>
                          <a:cs typeface="Tahoma" panose="020B060403050404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noProof="0" smtClean="0">
                          <a:latin typeface="Tahoma" panose="020B0604030504040204" pitchFamily="34" charset="0"/>
                          <a:ea typeface="Tahoma" panose="020B0604030504040204" pitchFamily="34" charset="0"/>
                          <a:cs typeface="Tahoma" panose="020B0604030504040204" pitchFamily="34" charset="0"/>
                        </a:rPr>
                        <a:t>J</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aseline="0" noProof="0" smtClean="0">
                          <a:latin typeface="Tahoma" panose="020B0604030504040204" pitchFamily="34" charset="0"/>
                          <a:ea typeface="Tahoma" panose="020B0604030504040204" pitchFamily="34" charset="0"/>
                          <a:cs typeface="Tahoma" panose="020B0604030504040204" pitchFamily="34" charset="0"/>
                        </a:rPr>
                        <a:t>J</a:t>
                      </a:r>
                    </a:p>
                    <a:p>
                      <a:pPr algn="ctr"/>
                      <a:r>
                        <a:rPr lang="fr-FR" sz="1600" baseline="0" noProof="0" smtClean="0">
                          <a:latin typeface="Tahoma" panose="020B0604030504040204" pitchFamily="34" charset="0"/>
                          <a:ea typeface="Tahoma" panose="020B0604030504040204" pitchFamily="34" charset="0"/>
                          <a:cs typeface="Tahoma" panose="020B0604030504040204" pitchFamily="34" charset="0"/>
                        </a:rPr>
                        <a:t>J</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P</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-77.1</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-15.6</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-46.1</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-39.1</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-27.1</a:t>
                      </a:r>
                    </a:p>
                    <a:p>
                      <a:pPr algn="ctr"/>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-23.1</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6.91</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1.93</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4.82</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4.45</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4.26</a:t>
                      </a:r>
                    </a:p>
                    <a:p>
                      <a:pPr algn="ctr"/>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2.92</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fr-FR" sz="1600" b="1" noProof="0" smtClean="0">
                          <a:latin typeface="Tahoma" panose="020B0604030504040204" pitchFamily="34" charset="0"/>
                          <a:ea typeface="Tahoma" panose="020B0604030504040204" pitchFamily="34" charset="0"/>
                          <a:cs typeface="Tahoma" panose="020B0604030504040204" pitchFamily="34" charset="0"/>
                        </a:rPr>
                        <a:t>REJET TOXIQUE</a:t>
                      </a:r>
                      <a:endParaRPr lang="fr-FR" sz="1600" b="1" baseline="0" noProof="0" smtClean="0">
                        <a:latin typeface="Tahoma" panose="020B0604030504040204" pitchFamily="34" charset="0"/>
                        <a:ea typeface="Tahoma" panose="020B0604030504040204" pitchFamily="34" charset="0"/>
                        <a:cs typeface="Tahoma" panose="020B0604030504040204" pitchFamily="34" charset="0"/>
                      </a:endParaRPr>
                    </a:p>
                    <a:p>
                      <a:r>
                        <a:rPr lang="fr-FR" sz="1600" noProof="0" smtClean="0">
                          <a:latin typeface="Tahoma" panose="020B0604030504040204" pitchFamily="34" charset="0"/>
                          <a:ea typeface="Tahoma" panose="020B0604030504040204" pitchFamily="34" charset="0"/>
                          <a:cs typeface="Tahoma" panose="020B0604030504040204" pitchFamily="34" charset="0"/>
                        </a:rPr>
                        <a:t>Décès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monoxyde de carbone</a:t>
                      </a:r>
                    </a:p>
                    <a:p>
                      <a:r>
                        <a:rPr lang="fr-FR" sz="1600" noProof="0" smtClean="0">
                          <a:latin typeface="Tahoma" panose="020B0604030504040204" pitchFamily="34" charset="0"/>
                          <a:ea typeface="Tahoma" panose="020B0604030504040204" pitchFamily="34" charset="0"/>
                          <a:cs typeface="Tahoma" panose="020B0604030504040204" pitchFamily="34" charset="0"/>
                        </a:rPr>
                        <a:t>Décès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chlore</a:t>
                      </a:r>
                    </a:p>
                    <a:p>
                      <a:r>
                        <a:rPr lang="fr-FR" sz="1600" noProof="0" smtClean="0">
                          <a:latin typeface="Tahoma" panose="020B0604030504040204" pitchFamily="34" charset="0"/>
                          <a:ea typeface="Tahoma" panose="020B0604030504040204" pitchFamily="34" charset="0"/>
                          <a:cs typeface="Tahoma" panose="020B0604030504040204" pitchFamily="34" charset="0"/>
                        </a:rPr>
                        <a:t>Décès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Dioxyde d'azote</a:t>
                      </a:r>
                    </a:p>
                    <a:p>
                      <a:r>
                        <a:rPr lang="fr-FR" sz="1600" noProof="0" smtClean="0">
                          <a:latin typeface="Tahoma" panose="020B0604030504040204" pitchFamily="34" charset="0"/>
                          <a:ea typeface="Tahoma" panose="020B0604030504040204" pitchFamily="34" charset="0"/>
                          <a:cs typeface="Tahoma" panose="020B0604030504040204" pitchFamily="34" charset="0"/>
                        </a:rPr>
                        <a:t>Décès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Le dioxyde de soufre</a:t>
                      </a:r>
                    </a:p>
                    <a:p>
                      <a:r>
                        <a:rPr lang="fr-FR" sz="1600" noProof="0" smtClean="0">
                          <a:latin typeface="Tahoma" panose="020B0604030504040204" pitchFamily="34" charset="0"/>
                          <a:ea typeface="Tahoma" panose="020B0604030504040204" pitchFamily="34" charset="0"/>
                          <a:cs typeface="Tahoma" panose="020B0604030504040204" pitchFamily="34" charset="0"/>
                        </a:rPr>
                        <a:t>Décès par</a:t>
                      </a:r>
                      <a:r>
                        <a:rPr lang="fr-FR" sz="1600" baseline="0" noProof="0" smtClean="0">
                          <a:latin typeface="Tahoma" panose="020B0604030504040204" pitchFamily="34" charset="0"/>
                          <a:ea typeface="Tahoma" panose="020B0604030504040204" pitchFamily="34" charset="0"/>
                          <a:cs typeface="Tahoma" panose="020B0604030504040204" pitchFamily="34" charset="0"/>
                        </a:rPr>
                        <a:t> Toluène</a:t>
                      </a: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ΣC</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1</a:t>
                      </a:r>
                      <a:r>
                        <a:rPr lang="fr-FR" sz="1600" noProof="0" smtClean="0">
                          <a:latin typeface="Tahoma" panose="020B0604030504040204" pitchFamily="34" charset="0"/>
                          <a:ea typeface="Tahoma" panose="020B0604030504040204" pitchFamily="34" charset="0"/>
                          <a:cs typeface="Tahoma" panose="020B0604030504040204" pitchFamily="34" charset="0"/>
                        </a:rPr>
                        <a:t>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ΣC</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2</a:t>
                      </a:r>
                      <a:r>
                        <a:rPr lang="fr-FR" sz="1600" noProof="0" smtClean="0">
                          <a:latin typeface="Tahoma" panose="020B0604030504040204" pitchFamily="34" charset="0"/>
                          <a:ea typeface="Tahoma" panose="020B0604030504040204" pitchFamily="34" charset="0"/>
                          <a:cs typeface="Tahoma" panose="020B0604030504040204" pitchFamily="34" charset="0"/>
                        </a:rPr>
                        <a:t>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ΣC</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2</a:t>
                      </a:r>
                      <a:r>
                        <a:rPr lang="fr-FR" sz="1600" noProof="0" smtClean="0">
                          <a:latin typeface="Tahoma" panose="020B0604030504040204" pitchFamily="34" charset="0"/>
                          <a:ea typeface="Tahoma" panose="020B0604030504040204" pitchFamily="34" charset="0"/>
                          <a:cs typeface="Tahoma" panose="020B0604030504040204" pitchFamily="34" charset="0"/>
                        </a:rPr>
                        <a:t>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ΣC</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1</a:t>
                      </a:r>
                      <a:r>
                        <a:rPr lang="fr-FR" sz="1600" noProof="0" smtClean="0">
                          <a:latin typeface="Tahoma" panose="020B0604030504040204" pitchFamily="34" charset="0"/>
                          <a:ea typeface="Tahoma" panose="020B0604030504040204" pitchFamily="34" charset="0"/>
                          <a:cs typeface="Tahoma" panose="020B0604030504040204" pitchFamily="34" charset="0"/>
                        </a:rPr>
                        <a:t>T</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latin typeface="Tahoma" panose="020B0604030504040204" pitchFamily="34" charset="0"/>
                          <a:ea typeface="Tahoma" panose="020B0604030504040204" pitchFamily="34" charset="0"/>
                          <a:cs typeface="Tahoma" panose="020B0604030504040204" pitchFamily="34" charset="0"/>
                        </a:rPr>
                        <a:t>ΣC</a:t>
                      </a:r>
                      <a:r>
                        <a:rPr lang="fr-FR" sz="1600" baseline="30000" noProof="0" smtClean="0">
                          <a:latin typeface="Tahoma" panose="020B0604030504040204" pitchFamily="34" charset="0"/>
                          <a:ea typeface="Tahoma" panose="020B0604030504040204" pitchFamily="34" charset="0"/>
                          <a:cs typeface="Tahoma" panose="020B0604030504040204" pitchFamily="34" charset="0"/>
                        </a:rPr>
                        <a:t>2.5</a:t>
                      </a:r>
                      <a:r>
                        <a:rPr lang="fr-FR" sz="1600" noProof="0" smtClean="0">
                          <a:latin typeface="Tahoma" panose="020B0604030504040204" pitchFamily="34" charset="0"/>
                          <a:ea typeface="Tahoma" panose="020B0604030504040204" pitchFamily="34" charset="0"/>
                          <a:cs typeface="Tahoma" panose="020B0604030504040204" pitchFamily="34" charset="0"/>
                        </a:rPr>
                        <a:t>T</a:t>
                      </a:r>
                    </a:p>
                  </a:txBody>
                  <a:tcPr/>
                </a:tc>
                <a:tc>
                  <a:txBody>
                    <a:bodyPr/>
                    <a:lstStyle/>
                    <a:p>
                      <a:endParaRPr lang="fr-FR" sz="1600" noProof="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-37.98</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-8.29</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-13.79</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-15.67</a:t>
                      </a:r>
                    </a:p>
                    <a:p>
                      <a:pPr algn="ctr"/>
                      <a:r>
                        <a:rPr lang="fr-FR" sz="1600" noProof="0" smtClean="0">
                          <a:latin typeface="Tahoma" panose="020B0604030504040204" pitchFamily="34" charset="0"/>
                          <a:ea typeface="Tahoma" panose="020B0604030504040204" pitchFamily="34" charset="0"/>
                          <a:cs typeface="Tahoma" panose="020B0604030504040204" pitchFamily="34" charset="0"/>
                        </a:rPr>
                        <a:t>-6.79</a:t>
                      </a:r>
                      <a:endParaRPr lang="fr-FR" sz="1600"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sz="1600" noProof="0" dirty="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dirty="0" smtClean="0">
                          <a:latin typeface="Tahoma" panose="020B0604030504040204" pitchFamily="34" charset="0"/>
                          <a:ea typeface="Tahoma" panose="020B0604030504040204" pitchFamily="34" charset="0"/>
                          <a:cs typeface="Tahoma" panose="020B0604030504040204" pitchFamily="34" charset="0"/>
                        </a:rPr>
                        <a:t>3.7</a:t>
                      </a:r>
                    </a:p>
                    <a:p>
                      <a:pPr algn="ctr"/>
                      <a:r>
                        <a:rPr lang="fr-FR" sz="1600" noProof="0" dirty="0" smtClean="0">
                          <a:latin typeface="Tahoma" panose="020B0604030504040204" pitchFamily="34" charset="0"/>
                          <a:ea typeface="Tahoma" panose="020B0604030504040204" pitchFamily="34" charset="0"/>
                          <a:cs typeface="Tahoma" panose="020B0604030504040204" pitchFamily="34" charset="0"/>
                        </a:rPr>
                        <a:t>0.92</a:t>
                      </a:r>
                    </a:p>
                    <a:p>
                      <a:pPr algn="ctr"/>
                      <a:r>
                        <a:rPr lang="fr-FR" sz="1600" noProof="0" dirty="0" smtClean="0">
                          <a:latin typeface="Tahoma" panose="020B0604030504040204" pitchFamily="34" charset="0"/>
                          <a:ea typeface="Tahoma" panose="020B0604030504040204" pitchFamily="34" charset="0"/>
                          <a:cs typeface="Tahoma" panose="020B0604030504040204" pitchFamily="34" charset="0"/>
                        </a:rPr>
                        <a:t>1.4</a:t>
                      </a:r>
                    </a:p>
                    <a:p>
                      <a:pPr algn="ctr"/>
                      <a:r>
                        <a:rPr lang="fr-FR" sz="1600" noProof="0" dirty="0" smtClean="0">
                          <a:latin typeface="Tahoma" panose="020B0604030504040204" pitchFamily="34" charset="0"/>
                          <a:ea typeface="Tahoma" panose="020B0604030504040204" pitchFamily="34" charset="0"/>
                          <a:cs typeface="Tahoma" panose="020B0604030504040204" pitchFamily="34" charset="0"/>
                        </a:rPr>
                        <a:t>1.0</a:t>
                      </a:r>
                    </a:p>
                    <a:p>
                      <a:pPr algn="ctr"/>
                      <a:r>
                        <a:rPr lang="fr-FR" sz="1600" noProof="0" dirty="0" smtClean="0">
                          <a:latin typeface="Tahoma" panose="020B0604030504040204" pitchFamily="34" charset="0"/>
                          <a:ea typeface="Tahoma" panose="020B0604030504040204" pitchFamily="34" charset="0"/>
                          <a:cs typeface="Tahoma" panose="020B0604030504040204" pitchFamily="34" charset="0"/>
                        </a:rPr>
                        <a:t>0.41</a:t>
                      </a:r>
                      <a:endParaRPr lang="fr-FR" sz="1600" noProof="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6" name="Title 1"/>
          <p:cNvSpPr txBox="1">
            <a:spLocks/>
          </p:cNvSpPr>
          <p:nvPr/>
        </p:nvSpPr>
        <p:spPr>
          <a:xfrm>
            <a:off x="7426030" y="3001484"/>
            <a:ext cx="4793673" cy="36655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i="1" smtClean="0">
                <a:latin typeface="Tahoma" panose="020B0604030504040204" pitchFamily="34" charset="0"/>
                <a:ea typeface="Tahoma" panose="020B0604030504040204" pitchFamily="34" charset="0"/>
                <a:cs typeface="Tahoma" panose="020B0604030504040204" pitchFamily="34" charset="0"/>
              </a:rPr>
              <a:t>t</a:t>
            </a:r>
            <a:r>
              <a:rPr lang="fr-FR" sz="1800" i="1" baseline="-25000" smtClean="0">
                <a:latin typeface="Tahoma" panose="020B0604030504040204" pitchFamily="34" charset="0"/>
                <a:ea typeface="Tahoma" panose="020B0604030504040204" pitchFamily="34" charset="0"/>
                <a:cs typeface="Tahoma" panose="020B0604030504040204" pitchFamily="34" charset="0"/>
              </a:rPr>
              <a:t>e</a:t>
            </a:r>
            <a:r>
              <a:rPr lang="fr-FR" sz="1800" smtClean="0">
                <a:latin typeface="Tahoma" panose="020B0604030504040204" pitchFamily="34" charset="0"/>
                <a:ea typeface="Tahoma" panose="020B0604030504040204" pitchFamily="34" charset="0"/>
                <a:cs typeface="Tahoma" panose="020B0604030504040204" pitchFamily="34" charset="0"/>
              </a:rPr>
              <a:t> – durée effective [s]</a:t>
            </a:r>
            <a:endParaRPr lang="fr-FR" sz="1800" i="1" smtClean="0">
              <a:latin typeface="Tahoma" panose="020B0604030504040204" pitchFamily="34" charset="0"/>
              <a:ea typeface="Tahoma" panose="020B0604030504040204" pitchFamily="34" charset="0"/>
              <a:cs typeface="Tahoma" panose="020B0604030504040204" pitchFamily="34" charset="0"/>
            </a:endParaRPr>
          </a:p>
          <a:p>
            <a:pPr algn="l"/>
            <a:r>
              <a:rPr lang="fr-FR" sz="1800" i="1" smtClean="0">
                <a:latin typeface="Tahoma" panose="020B0604030504040204" pitchFamily="34" charset="0"/>
                <a:ea typeface="Tahoma" panose="020B0604030504040204" pitchFamily="34" charset="0"/>
                <a:cs typeface="Tahoma" panose="020B0604030504040204" pitchFamily="34" charset="0"/>
              </a:rPr>
              <a:t>I</a:t>
            </a:r>
            <a:r>
              <a:rPr lang="fr-FR" sz="1800" i="1" baseline="-25000" smtClean="0">
                <a:latin typeface="Tahoma" panose="020B0604030504040204" pitchFamily="34" charset="0"/>
                <a:ea typeface="Tahoma" panose="020B0604030504040204" pitchFamily="34" charset="0"/>
                <a:cs typeface="Tahoma" panose="020B0604030504040204" pitchFamily="34" charset="0"/>
              </a:rPr>
              <a:t>e</a:t>
            </a:r>
            <a:r>
              <a:rPr lang="fr-FR" sz="1800" i="1" smtClean="0">
                <a:latin typeface="Tahoma" panose="020B0604030504040204" pitchFamily="34" charset="0"/>
                <a:ea typeface="Tahoma" panose="020B0604030504040204" pitchFamily="34" charset="0"/>
                <a:cs typeface="Tahoma" panose="020B0604030504040204" pitchFamily="34" charset="0"/>
              </a:rPr>
              <a:t> </a:t>
            </a:r>
            <a:r>
              <a:rPr lang="fr-FR" sz="1800" smtClean="0">
                <a:latin typeface="Tahoma" panose="020B0604030504040204" pitchFamily="34" charset="0"/>
                <a:ea typeface="Tahoma" panose="020B0604030504040204" pitchFamily="34" charset="0"/>
                <a:cs typeface="Tahoma" panose="020B0604030504040204" pitchFamily="34" charset="0"/>
              </a:rPr>
              <a:t>– intensité de rayonnement efficace </a:t>
            </a:r>
            <a:r>
              <a:rPr lang="fr-FR" sz="1600" smtClean="0">
                <a:latin typeface="Tahoma" panose="020B0604030504040204" pitchFamily="34" charset="0"/>
                <a:ea typeface="Tahoma" panose="020B0604030504040204" pitchFamily="34" charset="0"/>
                <a:cs typeface="Tahoma" panose="020B0604030504040204" pitchFamily="34" charset="0"/>
              </a:rPr>
              <a:t>[W m</a:t>
            </a:r>
            <a:r>
              <a:rPr lang="fr-FR" sz="1600" baseline="30000" smtClean="0">
                <a:latin typeface="Tahoma" panose="020B0604030504040204" pitchFamily="34" charset="0"/>
                <a:ea typeface="Tahoma" panose="020B0604030504040204" pitchFamily="34" charset="0"/>
                <a:cs typeface="Tahoma" panose="020B0604030504040204" pitchFamily="34" charset="0"/>
              </a:rPr>
              <a:t>-2</a:t>
            </a:r>
            <a:r>
              <a:rPr lang="fr-FR" sz="1600" smtClean="0">
                <a:latin typeface="Tahoma" panose="020B0604030504040204" pitchFamily="34" charset="0"/>
                <a:ea typeface="Tahoma" panose="020B0604030504040204" pitchFamily="34" charset="0"/>
                <a:cs typeface="Tahoma" panose="020B0604030504040204" pitchFamily="34" charset="0"/>
              </a:rPr>
              <a:t>]</a:t>
            </a:r>
          </a:p>
          <a:p>
            <a:pPr algn="l"/>
            <a:r>
              <a:rPr lang="fr-FR" sz="1800" i="1" smtClean="0">
                <a:latin typeface="Tahoma" panose="020B0604030504040204" pitchFamily="34" charset="0"/>
                <a:ea typeface="Tahoma" panose="020B0604030504040204" pitchFamily="34" charset="0"/>
                <a:cs typeface="Tahoma" panose="020B0604030504040204" pitchFamily="34" charset="0"/>
              </a:rPr>
              <a:t>t </a:t>
            </a:r>
            <a:r>
              <a:rPr lang="fr-FR" sz="1800" smtClean="0">
                <a:latin typeface="Tahoma" panose="020B0604030504040204" pitchFamily="34" charset="0"/>
                <a:ea typeface="Tahoma" panose="020B0604030504040204" pitchFamily="34" charset="0"/>
                <a:cs typeface="Tahoma" panose="020B0604030504040204" pitchFamily="34" charset="0"/>
              </a:rPr>
              <a:t>– durée du feu de nappe [s]</a:t>
            </a:r>
          </a:p>
          <a:p>
            <a:pPr marL="442913" indent="-442913" algn="l"/>
            <a:r>
              <a:rPr lang="fr-FR" sz="1800" i="1" smtClean="0">
                <a:latin typeface="Tahoma" panose="020B0604030504040204" pitchFamily="34" charset="0"/>
                <a:ea typeface="Tahoma" panose="020B0604030504040204" pitchFamily="34" charset="0"/>
                <a:cs typeface="Tahoma" panose="020B0604030504040204" pitchFamily="34" charset="0"/>
              </a:rPr>
              <a:t>I – </a:t>
            </a:r>
            <a:r>
              <a:rPr lang="fr-FR" sz="1800" smtClean="0">
                <a:latin typeface="Tahoma" panose="020B0604030504040204" pitchFamily="34" charset="0"/>
                <a:ea typeface="Tahoma" panose="020B0604030504040204" pitchFamily="34" charset="0"/>
                <a:cs typeface="Tahoma" panose="020B0604030504040204" pitchFamily="34" charset="0"/>
              </a:rPr>
              <a:t>Intensité de rayonnement du feu de nappe </a:t>
            </a:r>
            <a:r>
              <a:rPr lang="fr-FR" sz="1600" smtClean="0">
                <a:latin typeface="Tahoma" panose="020B0604030504040204" pitchFamily="34" charset="0"/>
                <a:ea typeface="Tahoma" panose="020B0604030504040204" pitchFamily="34" charset="0"/>
                <a:cs typeface="Tahoma" panose="020B0604030504040204" pitchFamily="34" charset="0"/>
              </a:rPr>
              <a:t>[W m</a:t>
            </a:r>
            <a:r>
              <a:rPr lang="fr-FR" sz="1600" baseline="30000" smtClean="0">
                <a:latin typeface="Tahoma" panose="020B0604030504040204" pitchFamily="34" charset="0"/>
                <a:ea typeface="Tahoma" panose="020B0604030504040204" pitchFamily="34" charset="0"/>
                <a:cs typeface="Tahoma" panose="020B0604030504040204" pitchFamily="34" charset="0"/>
              </a:rPr>
              <a:t>-2</a:t>
            </a:r>
            <a:r>
              <a:rPr lang="fr-FR" sz="1600" smtClean="0">
                <a:latin typeface="Tahoma" panose="020B0604030504040204" pitchFamily="34" charset="0"/>
                <a:ea typeface="Tahoma" panose="020B0604030504040204" pitchFamily="34" charset="0"/>
                <a:cs typeface="Tahoma" panose="020B0604030504040204" pitchFamily="34" charset="0"/>
              </a:rPr>
              <a:t>]</a:t>
            </a:r>
          </a:p>
          <a:p>
            <a:pPr algn="l"/>
            <a:endParaRPr lang="fr-FR" sz="1800" i="1" smtClean="0">
              <a:latin typeface="Tahoma" panose="020B0604030504040204" pitchFamily="34" charset="0"/>
              <a:ea typeface="Tahoma" panose="020B0604030504040204" pitchFamily="34" charset="0"/>
              <a:cs typeface="Tahoma" panose="020B0604030504040204" pitchFamily="34" charset="0"/>
            </a:endParaRPr>
          </a:p>
          <a:p>
            <a:pPr algn="l"/>
            <a:r>
              <a:rPr lang="fr-FR" sz="1800" i="1" smtClean="0">
                <a:latin typeface="Tahoma" panose="020B0604030504040204" pitchFamily="34" charset="0"/>
                <a:ea typeface="Tahoma" panose="020B0604030504040204" pitchFamily="34" charset="0"/>
                <a:cs typeface="Tahoma" panose="020B0604030504040204" pitchFamily="34" charset="0"/>
              </a:rPr>
              <a:t>P</a:t>
            </a:r>
            <a:r>
              <a:rPr lang="fr-FR" sz="1800" i="1" baseline="-25000" smtClean="0">
                <a:latin typeface="Tahoma" panose="020B0604030504040204" pitchFamily="34" charset="0"/>
                <a:ea typeface="Tahoma" panose="020B0604030504040204" pitchFamily="34" charset="0"/>
                <a:cs typeface="Tahoma" panose="020B0604030504040204" pitchFamily="34" charset="0"/>
              </a:rPr>
              <a:t>0 </a:t>
            </a:r>
            <a:r>
              <a:rPr lang="fr-FR" sz="1800" smtClean="0">
                <a:latin typeface="Tahoma" panose="020B0604030504040204" pitchFamily="34" charset="0"/>
                <a:ea typeface="Tahoma" panose="020B0604030504040204" pitchFamily="34" charset="0"/>
                <a:cs typeface="Tahoma" panose="020B0604030504040204" pitchFamily="34" charset="0"/>
              </a:rPr>
              <a:t>– surpression [N m</a:t>
            </a:r>
            <a:r>
              <a:rPr lang="fr-FR" sz="1800" baseline="30000" smtClean="0">
                <a:latin typeface="Tahoma" panose="020B0604030504040204" pitchFamily="34" charset="0"/>
                <a:ea typeface="Tahoma" panose="020B0604030504040204" pitchFamily="34" charset="0"/>
                <a:cs typeface="Tahoma" panose="020B0604030504040204" pitchFamily="34" charset="0"/>
              </a:rPr>
              <a:t>-2</a:t>
            </a:r>
            <a:r>
              <a:rPr lang="fr-FR" sz="1800" smtClean="0">
                <a:latin typeface="Tahoma" panose="020B0604030504040204" pitchFamily="34" charset="0"/>
                <a:ea typeface="Tahoma" panose="020B0604030504040204" pitchFamily="34" charset="0"/>
                <a:cs typeface="Tahoma" panose="020B0604030504040204" pitchFamily="34" charset="0"/>
              </a:rPr>
              <a:t>] </a:t>
            </a:r>
          </a:p>
          <a:p>
            <a:pPr algn="l"/>
            <a:r>
              <a:rPr lang="fr-FR" sz="1800" i="1" smtClean="0">
                <a:latin typeface="Tahoma" panose="020B0604030504040204" pitchFamily="34" charset="0"/>
                <a:ea typeface="Tahoma" panose="020B0604030504040204" pitchFamily="34" charset="0"/>
                <a:cs typeface="Tahoma" panose="020B0604030504040204" pitchFamily="34" charset="0"/>
              </a:rPr>
              <a:t>J </a:t>
            </a:r>
            <a:r>
              <a:rPr lang="fr-FR" sz="1800" smtClean="0">
                <a:latin typeface="Tahoma" panose="020B0604030504040204" pitchFamily="34" charset="0"/>
                <a:ea typeface="Tahoma" panose="020B0604030504040204" pitchFamily="34" charset="0"/>
                <a:cs typeface="Tahoma" panose="020B0604030504040204" pitchFamily="34" charset="0"/>
              </a:rPr>
              <a:t>– impact [N s m</a:t>
            </a:r>
            <a:r>
              <a:rPr lang="fr-FR" sz="1800" baseline="30000" smtClean="0">
                <a:latin typeface="Tahoma" panose="020B0604030504040204" pitchFamily="34" charset="0"/>
                <a:ea typeface="Tahoma" panose="020B0604030504040204" pitchFamily="34" charset="0"/>
                <a:cs typeface="Tahoma" panose="020B0604030504040204" pitchFamily="34" charset="0"/>
              </a:rPr>
              <a:t>-2</a:t>
            </a:r>
            <a:r>
              <a:rPr lang="fr-FR" sz="1800" smtClean="0">
                <a:latin typeface="Tahoma" panose="020B0604030504040204" pitchFamily="34" charset="0"/>
                <a:ea typeface="Tahoma" panose="020B0604030504040204" pitchFamily="34" charset="0"/>
                <a:cs typeface="Tahoma" panose="020B0604030504040204" pitchFamily="34" charset="0"/>
              </a:rPr>
              <a:t>]</a:t>
            </a:r>
          </a:p>
          <a:p>
            <a:pPr algn="l"/>
            <a:endParaRPr lang="fr-FR" sz="1800" i="1" smtClean="0">
              <a:latin typeface="Tahoma" panose="020B0604030504040204" pitchFamily="34" charset="0"/>
              <a:ea typeface="Tahoma" panose="020B0604030504040204" pitchFamily="34" charset="0"/>
              <a:cs typeface="Tahoma" panose="020B0604030504040204" pitchFamily="34" charset="0"/>
            </a:endParaRPr>
          </a:p>
          <a:p>
            <a:pPr algn="l"/>
            <a:r>
              <a:rPr lang="fr-FR" sz="1800" i="1" smtClean="0">
                <a:latin typeface="Tahoma" panose="020B0604030504040204" pitchFamily="34" charset="0"/>
                <a:ea typeface="Tahoma" panose="020B0604030504040204" pitchFamily="34" charset="0"/>
                <a:cs typeface="Tahoma" panose="020B0604030504040204" pitchFamily="34" charset="0"/>
              </a:rPr>
              <a:t>C – </a:t>
            </a:r>
            <a:r>
              <a:rPr lang="fr-FR" sz="1800" smtClean="0">
                <a:latin typeface="Tahoma" panose="020B0604030504040204" pitchFamily="34" charset="0"/>
                <a:ea typeface="Tahoma" panose="020B0604030504040204" pitchFamily="34" charset="0"/>
                <a:cs typeface="Tahoma" panose="020B0604030504040204" pitchFamily="34" charset="0"/>
              </a:rPr>
              <a:t>concentration [ppm]</a:t>
            </a:r>
          </a:p>
          <a:p>
            <a:pPr algn="l"/>
            <a:r>
              <a:rPr lang="fr-FR" sz="1800" i="1" smtClean="0">
                <a:latin typeface="Tahoma" panose="020B0604030504040204" pitchFamily="34" charset="0"/>
                <a:ea typeface="Tahoma" panose="020B0604030504040204" pitchFamily="34" charset="0"/>
                <a:cs typeface="Tahoma" panose="020B0604030504040204" pitchFamily="34" charset="0"/>
              </a:rPr>
              <a:t>T – </a:t>
            </a:r>
            <a:r>
              <a:rPr lang="fr-FR" sz="1800" smtClean="0">
                <a:latin typeface="Tahoma" panose="020B0604030504040204" pitchFamily="34" charset="0"/>
                <a:ea typeface="Tahoma" panose="020B0604030504040204" pitchFamily="34" charset="0"/>
                <a:cs typeface="Tahoma" panose="020B0604030504040204" pitchFamily="34" charset="0"/>
              </a:rPr>
              <a:t>intervalle de temps [min]</a:t>
            </a:r>
          </a:p>
          <a:p>
            <a:pPr algn="l"/>
            <a:endParaRPr lang="fr-FR" sz="1600" i="1" smtClean="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7715249" y="1907125"/>
            <a:ext cx="3943350" cy="8979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1060407" y="2319522"/>
            <a:ext cx="437839" cy="4025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Object 11"/>
          <p:cNvGraphicFramePr>
            <a:graphicFrameLocks noChangeAspect="1"/>
          </p:cNvGraphicFramePr>
          <p:nvPr>
            <p:extLst>
              <p:ext uri="{D42A27DB-BD31-4B8C-83A1-F6EECF244321}">
                <p14:modId xmlns="" xmlns:p14="http://schemas.microsoft.com/office/powerpoint/2010/main" val="1332299099"/>
              </p:ext>
            </p:extLst>
          </p:nvPr>
        </p:nvGraphicFramePr>
        <p:xfrm>
          <a:off x="8205190" y="2032000"/>
          <a:ext cx="2577110" cy="557213"/>
        </p:xfrm>
        <a:graphic>
          <a:graphicData uri="http://schemas.openxmlformats.org/presentationml/2006/ole">
            <p:oleObj spid="_x0000_s19496" name="Equation" r:id="rId3" imgW="923400" imgH="191880" progId="Equation.3">
              <p:embed/>
            </p:oleObj>
          </a:graphicData>
        </a:graphic>
      </p:graphicFrame>
    </p:spTree>
    <p:extLst>
      <p:ext uri="{BB962C8B-B14F-4D97-AF65-F5344CB8AC3E}">
        <p14:creationId xmlns="" xmlns:p14="http://schemas.microsoft.com/office/powerpoint/2010/main" val="2919011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La relation entre</a:t>
            </a:r>
          </a:p>
          <a:p>
            <a:pPr algn="l"/>
            <a:r>
              <a:rPr lang="fr-FR" sz="2800" dirty="0" smtClean="0">
                <a:latin typeface="Tahoma" panose="020B0604030504040204" pitchFamily="34" charset="0"/>
                <a:ea typeface="Tahoma" panose="020B0604030504040204" pitchFamily="34" charset="0"/>
                <a:cs typeface="Tahoma" panose="020B0604030504040204" pitchFamily="34" charset="0"/>
              </a:rPr>
              <a:t>probabilité et PROBIT</a:t>
            </a:r>
          </a:p>
          <a:p>
            <a:pPr algn="l"/>
            <a:r>
              <a:rPr lang="fr-FR" sz="2800" dirty="0" smtClean="0">
                <a:latin typeface="Tahoma" panose="020B0604030504040204" pitchFamily="34" charset="0"/>
                <a:ea typeface="Tahoma" panose="020B0604030504040204" pitchFamily="34" charset="0"/>
                <a:cs typeface="Tahoma" panose="020B0604030504040204" pitchFamily="34" charset="0"/>
              </a:rPr>
              <a:t>est montré dans le graphe.</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rotWithShape="1">
          <a:blip r:embed="rId2" cstate="print"/>
          <a:srcRect l="25840" t="20230" r="21765" b="6414"/>
          <a:stretch/>
        </p:blipFill>
        <p:spPr>
          <a:xfrm>
            <a:off x="5462302" y="1439611"/>
            <a:ext cx="6391462" cy="5031040"/>
          </a:xfrm>
          <a:prstGeom prst="rect">
            <a:avLst/>
          </a:prstGeom>
        </p:spPr>
      </p:pic>
      <p:sp>
        <p:nvSpPr>
          <p:cNvPr id="11" name="Rectangle 10"/>
          <p:cNvSpPr/>
          <p:nvPr/>
        </p:nvSpPr>
        <p:spPr>
          <a:xfrm>
            <a:off x="7649249" y="6131832"/>
            <a:ext cx="2460930" cy="523220"/>
          </a:xfrm>
          <a:prstGeom prst="rect">
            <a:avLst/>
          </a:prstGeom>
          <a:solidFill>
            <a:schemeClr val="bg1"/>
          </a:solidFill>
        </p:spPr>
        <p:txBody>
          <a:bodyPr wrap="none">
            <a:spAutoFit/>
          </a:bodyPr>
          <a:lstStyle/>
          <a:p>
            <a:r>
              <a:rPr lang="en-GB" sz="2800" b="1" dirty="0" err="1" smtClean="0">
                <a:latin typeface="Tahoma" panose="020B0604030504040204" pitchFamily="34" charset="0"/>
                <a:ea typeface="Tahoma" panose="020B0604030504040204" pitchFamily="34" charset="0"/>
                <a:cs typeface="Tahoma" panose="020B0604030504040204" pitchFamily="34" charset="0"/>
              </a:rPr>
              <a:t>Pourcentage</a:t>
            </a:r>
            <a:endParaRPr lang="en-CA" sz="28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998760" y="3676688"/>
            <a:ext cx="1596912" cy="523220"/>
          </a:xfrm>
          <a:prstGeom prst="rect">
            <a:avLst/>
          </a:prstGeom>
          <a:solidFill>
            <a:schemeClr val="bg1"/>
          </a:solidFill>
        </p:spPr>
        <p:txBody>
          <a:bodyPr wrap="none">
            <a:spAutoFit/>
          </a:bodyPr>
          <a:lstStyle/>
          <a:p>
            <a:r>
              <a:rPr lang="en-GB" sz="2800" b="1" dirty="0" smtClean="0">
                <a:latin typeface="Tahoma" panose="020B0604030504040204" pitchFamily="34" charset="0"/>
                <a:ea typeface="Tahoma" panose="020B0604030504040204" pitchFamily="34" charset="0"/>
                <a:cs typeface="Tahoma" panose="020B0604030504040204" pitchFamily="34" charset="0"/>
              </a:rPr>
              <a:t>PROBIT</a:t>
            </a:r>
            <a:endParaRPr lang="en-CA"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4531788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204931"/>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2" cstate="print"/>
          <a:srcRect l="32554" t="27796" r="30458" b="31085"/>
          <a:stretch/>
        </p:blipFill>
        <p:spPr>
          <a:xfrm>
            <a:off x="240442" y="1722234"/>
            <a:ext cx="8181663" cy="5113542"/>
          </a:xfrm>
          <a:prstGeom prst="rect">
            <a:avLst/>
          </a:prstGeom>
        </p:spPr>
      </p:pic>
      <p:sp>
        <p:nvSpPr>
          <p:cNvPr id="12" name="Rectangle 11"/>
          <p:cNvSpPr/>
          <p:nvPr/>
        </p:nvSpPr>
        <p:spPr>
          <a:xfrm>
            <a:off x="8422105" y="2791163"/>
            <a:ext cx="3769895" cy="3108543"/>
          </a:xfrm>
          <a:prstGeom prst="rect">
            <a:avLst/>
          </a:prstGeom>
        </p:spPr>
        <p:txBody>
          <a:bodyPr wrap="square">
            <a:spAutoFit/>
          </a:bodyPr>
          <a:lstStyle/>
          <a:p>
            <a:r>
              <a:rPr lang="fr-FR" sz="2800" dirty="0" smtClean="0">
                <a:latin typeface="Tahoma" panose="020B0604030504040204" pitchFamily="34" charset="0"/>
                <a:ea typeface="Tahoma" panose="020B0604030504040204" pitchFamily="34" charset="0"/>
                <a:cs typeface="Tahoma" panose="020B0604030504040204" pitchFamily="34" charset="0"/>
              </a:rPr>
              <a:t>La courbe sigmoïde peut être utilisée pour estimer la probabilité ou PROBIT. Alternativement, cette table peut être utilisée.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0779042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2" cstate="print"/>
          <a:srcRect l="32554" t="27796" r="30458" b="31085"/>
          <a:stretch/>
        </p:blipFill>
        <p:spPr>
          <a:xfrm>
            <a:off x="240442" y="1722234"/>
            <a:ext cx="8181663" cy="5113542"/>
          </a:xfrm>
          <a:prstGeom prst="rect">
            <a:avLst/>
          </a:prstGeom>
        </p:spPr>
      </p:pic>
      <p:sp>
        <p:nvSpPr>
          <p:cNvPr id="12" name="Rectangle 11"/>
          <p:cNvSpPr/>
          <p:nvPr/>
        </p:nvSpPr>
        <p:spPr>
          <a:xfrm>
            <a:off x="8205534" y="1834498"/>
            <a:ext cx="3598539" cy="584775"/>
          </a:xfrm>
          <a:prstGeom prst="rect">
            <a:avLst/>
          </a:prstGeom>
        </p:spPr>
        <p:txBody>
          <a:bodyPr wrap="square">
            <a:spAutoFit/>
          </a:bodyPr>
          <a:lstStyle/>
          <a:p>
            <a:r>
              <a:rPr lang="en-GB" sz="32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POURCENTAGE</a:t>
            </a:r>
            <a:endParaRPr lang="en-GB"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8277722" y="6021447"/>
            <a:ext cx="2141628" cy="584775"/>
          </a:xfrm>
          <a:prstGeom prst="rect">
            <a:avLst/>
          </a:prstGeom>
        </p:spPr>
        <p:txBody>
          <a:bodyPr wrap="square">
            <a:spAutoFit/>
          </a:bodyPr>
          <a:lstStyle/>
          <a:p>
            <a:r>
              <a:rPr lang="en-GB" sz="32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PROBIT</a:t>
            </a:r>
            <a:endParaRPr lang="en-GB"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422105" y="2791163"/>
            <a:ext cx="3769895" cy="3108543"/>
          </a:xfrm>
          <a:prstGeom prst="rect">
            <a:avLst/>
          </a:prstGeom>
        </p:spPr>
        <p:txBody>
          <a:bodyPr wrap="square">
            <a:spAutoFit/>
          </a:bodyPr>
          <a:lstStyle/>
          <a:p>
            <a:r>
              <a:rPr lang="fr-FR" sz="2800" dirty="0" smtClean="0">
                <a:latin typeface="Tahoma" panose="020B0604030504040204" pitchFamily="34" charset="0"/>
                <a:ea typeface="Tahoma" panose="020B0604030504040204" pitchFamily="34" charset="0"/>
                <a:cs typeface="Tahoma" panose="020B0604030504040204" pitchFamily="34" charset="0"/>
              </a:rPr>
              <a:t>La courbe sigmoïde peut être utilisée pour estimer la probabilité ou PROBIT. Alternativement, cette table peut être utilisée.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15" name="Freeform 14"/>
          <p:cNvSpPr/>
          <p:nvPr/>
        </p:nvSpPr>
        <p:spPr>
          <a:xfrm>
            <a:off x="419100" y="1924050"/>
            <a:ext cx="7810500" cy="4705350"/>
          </a:xfrm>
          <a:custGeom>
            <a:avLst/>
            <a:gdLst>
              <a:gd name="connsiteX0" fmla="*/ 34290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342900 w 7810500"/>
              <a:gd name="connsiteY6" fmla="*/ 4705350 h 4705350"/>
              <a:gd name="connsiteX0" fmla="*/ 40005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400050 w 7810500"/>
              <a:gd name="connsiteY6" fmla="*/ 470535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500" h="4705350">
                <a:moveTo>
                  <a:pt x="400050" y="4705350"/>
                </a:moveTo>
                <a:lnTo>
                  <a:pt x="0" y="4705350"/>
                </a:lnTo>
                <a:lnTo>
                  <a:pt x="0" y="0"/>
                </a:lnTo>
                <a:lnTo>
                  <a:pt x="7810500" y="0"/>
                </a:lnTo>
                <a:lnTo>
                  <a:pt x="7810500" y="400050"/>
                </a:lnTo>
                <a:lnTo>
                  <a:pt x="400050" y="381000"/>
                </a:lnTo>
                <a:lnTo>
                  <a:pt x="400050" y="4705350"/>
                </a:lnTo>
                <a:close/>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876300" y="2362200"/>
            <a:ext cx="7329234" cy="428625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 xmlns:p14="http://schemas.microsoft.com/office/powerpoint/2010/main" val="13799739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rotWithShape="1">
          <a:blip r:embed="rId2" cstate="print"/>
          <a:srcRect l="32554" t="27796" r="30458" b="31085"/>
          <a:stretch/>
        </p:blipFill>
        <p:spPr>
          <a:xfrm>
            <a:off x="240442" y="1722234"/>
            <a:ext cx="8181663" cy="5113542"/>
          </a:xfrm>
          <a:prstGeom prst="rect">
            <a:avLst/>
          </a:prstGeom>
        </p:spPr>
      </p:pic>
      <p:sp>
        <p:nvSpPr>
          <p:cNvPr id="5" name="Rectangle 4"/>
          <p:cNvSpPr/>
          <p:nvPr/>
        </p:nvSpPr>
        <p:spPr>
          <a:xfrm>
            <a:off x="8277722" y="2480829"/>
            <a:ext cx="3888878" cy="2554545"/>
          </a:xfrm>
          <a:prstGeom prst="rect">
            <a:avLst/>
          </a:prstGeom>
        </p:spPr>
        <p:txBody>
          <a:bodyPr wrap="square">
            <a:spAutoFit/>
          </a:bodyPr>
          <a:lstStyle/>
          <a:p>
            <a:r>
              <a:rPr lang="fr-FR" sz="2000" dirty="0" smtClean="0">
                <a:latin typeface="Tahoma" panose="020B0604030504040204" pitchFamily="34" charset="0"/>
                <a:ea typeface="Tahoma" panose="020B0604030504040204" pitchFamily="34" charset="0"/>
                <a:cs typeface="Tahoma" panose="020B0604030504040204" pitchFamily="34" charset="0"/>
              </a:rPr>
              <a:t>Si le PROBIT est connu comme</a:t>
            </a:r>
            <a:r>
              <a:rPr lang="en-GB" sz="2000" dirty="0" smtClean="0">
                <a:latin typeface="Tahoma" panose="020B0604030504040204" pitchFamily="34" charset="0"/>
                <a:ea typeface="Tahoma" panose="020B0604030504040204" pitchFamily="34" charset="0"/>
                <a:cs typeface="Tahoma" panose="020B0604030504040204" pitchFamily="34" charset="0"/>
              </a:rPr>
              <a:t> </a:t>
            </a:r>
          </a:p>
          <a:p>
            <a:r>
              <a:rPr lang="en-GB" sz="2000" dirty="0" smtClean="0">
                <a:latin typeface="Tahoma" panose="020B0604030504040204" pitchFamily="34" charset="0"/>
                <a:ea typeface="Tahoma" panose="020B0604030504040204" pitchFamily="34" charset="0"/>
                <a:cs typeface="Tahoma" panose="020B0604030504040204" pitchFamily="34" charset="0"/>
              </a:rPr>
              <a:t>Y = 5.10, </a:t>
            </a:r>
            <a:r>
              <a:rPr lang="fr-FR" sz="2000" dirty="0" smtClean="0">
                <a:latin typeface="Tahoma" panose="020B0604030504040204" pitchFamily="34" charset="0"/>
                <a:ea typeface="Tahoma" panose="020B0604030504040204" pitchFamily="34" charset="0"/>
                <a:cs typeface="Tahoma" panose="020B0604030504040204" pitchFamily="34" charset="0"/>
              </a:rPr>
              <a:t>alors le pourcentage associé est </a:t>
            </a:r>
            <a:r>
              <a:rPr lang="en-GB" sz="2000" dirty="0" smtClean="0">
                <a:latin typeface="Tahoma" panose="020B0604030504040204" pitchFamily="34" charset="0"/>
                <a:ea typeface="Tahoma" panose="020B0604030504040204" pitchFamily="34" charset="0"/>
                <a:cs typeface="Tahoma" panose="020B0604030504040204" pitchFamily="34" charset="0"/>
              </a:rPr>
              <a:t>54. </a:t>
            </a: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en-GB" sz="2000" i="1" dirty="0" smtClean="0">
                <a:latin typeface="Tahoma" panose="020B0604030504040204" pitchFamily="34" charset="0"/>
                <a:ea typeface="Tahoma" panose="020B0604030504040204" pitchFamily="34" charset="0"/>
                <a:cs typeface="Tahoma" panose="020B0604030504040204" pitchFamily="34" charset="0"/>
              </a:rPr>
              <a:t>OU</a:t>
            </a: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Si le pourcentage est de 12%, alors le PROBIT est de 3,82.</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8205534" y="1834498"/>
            <a:ext cx="3104155" cy="584775"/>
          </a:xfrm>
          <a:prstGeom prst="rect">
            <a:avLst/>
          </a:prstGeom>
        </p:spPr>
        <p:txBody>
          <a:bodyPr wrap="square">
            <a:spAutoFit/>
          </a:bodyPr>
          <a:lstStyle/>
          <a:p>
            <a:r>
              <a:rPr lang="en-GB" sz="32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PERCENTAGE</a:t>
            </a:r>
            <a:endParaRPr lang="en-GB"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8277722" y="6021447"/>
            <a:ext cx="2141628" cy="584775"/>
          </a:xfrm>
          <a:prstGeom prst="rect">
            <a:avLst/>
          </a:prstGeom>
        </p:spPr>
        <p:txBody>
          <a:bodyPr wrap="square">
            <a:spAutoFit/>
          </a:bodyPr>
          <a:lstStyle/>
          <a:p>
            <a:r>
              <a:rPr lang="en-GB" sz="32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PROBIT</a:t>
            </a:r>
            <a:endParaRPr lang="en-GB"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Freeform 2"/>
          <p:cNvSpPr/>
          <p:nvPr/>
        </p:nvSpPr>
        <p:spPr>
          <a:xfrm>
            <a:off x="419100" y="1924050"/>
            <a:ext cx="7810500" cy="4705350"/>
          </a:xfrm>
          <a:custGeom>
            <a:avLst/>
            <a:gdLst>
              <a:gd name="connsiteX0" fmla="*/ 34290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342900 w 7810500"/>
              <a:gd name="connsiteY6" fmla="*/ 4705350 h 4705350"/>
              <a:gd name="connsiteX0" fmla="*/ 400050 w 7810500"/>
              <a:gd name="connsiteY0" fmla="*/ 4705350 h 4705350"/>
              <a:gd name="connsiteX1" fmla="*/ 0 w 7810500"/>
              <a:gd name="connsiteY1" fmla="*/ 4705350 h 4705350"/>
              <a:gd name="connsiteX2" fmla="*/ 0 w 7810500"/>
              <a:gd name="connsiteY2" fmla="*/ 0 h 4705350"/>
              <a:gd name="connsiteX3" fmla="*/ 7810500 w 7810500"/>
              <a:gd name="connsiteY3" fmla="*/ 0 h 4705350"/>
              <a:gd name="connsiteX4" fmla="*/ 7810500 w 7810500"/>
              <a:gd name="connsiteY4" fmla="*/ 400050 h 4705350"/>
              <a:gd name="connsiteX5" fmla="*/ 400050 w 7810500"/>
              <a:gd name="connsiteY5" fmla="*/ 381000 h 4705350"/>
              <a:gd name="connsiteX6" fmla="*/ 400050 w 7810500"/>
              <a:gd name="connsiteY6" fmla="*/ 4705350 h 47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500" h="4705350">
                <a:moveTo>
                  <a:pt x="400050" y="4705350"/>
                </a:moveTo>
                <a:lnTo>
                  <a:pt x="0" y="4705350"/>
                </a:lnTo>
                <a:lnTo>
                  <a:pt x="0" y="0"/>
                </a:lnTo>
                <a:lnTo>
                  <a:pt x="7810500" y="0"/>
                </a:lnTo>
                <a:lnTo>
                  <a:pt x="7810500" y="400050"/>
                </a:lnTo>
                <a:lnTo>
                  <a:pt x="400050" y="381000"/>
                </a:lnTo>
                <a:lnTo>
                  <a:pt x="400050" y="4705350"/>
                </a:lnTo>
                <a:close/>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876300" y="2362200"/>
            <a:ext cx="7329234" cy="428625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 xmlns:p14="http://schemas.microsoft.com/office/powerpoint/2010/main" val="14054650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43223" y="3423678"/>
            <a:ext cx="6529389" cy="12772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1800" b="1" dirty="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Comme alternative à l'utilisation de la table pour calculer la probabilité de pourcentage, la conversion peut également être calculée avec l'équation suivante:</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Où </a:t>
            </a:r>
            <a:r>
              <a:rPr lang="fr-FR" sz="2000" dirty="0" err="1" smtClean="0">
                <a:latin typeface="Tahoma" panose="020B0604030504040204" pitchFamily="34" charset="0"/>
                <a:ea typeface="Tahoma" panose="020B0604030504040204" pitchFamily="34" charset="0"/>
                <a:cs typeface="Tahoma" panose="020B0604030504040204" pitchFamily="34" charset="0"/>
              </a:rPr>
              <a:t>erf</a:t>
            </a:r>
            <a:r>
              <a:rPr lang="fr-FR" sz="2000" dirty="0" smtClean="0">
                <a:latin typeface="Tahoma" panose="020B0604030504040204" pitchFamily="34" charset="0"/>
                <a:ea typeface="Tahoma" panose="020B0604030504040204" pitchFamily="34" charset="0"/>
                <a:cs typeface="Tahoma" panose="020B0604030504040204" pitchFamily="34" charset="0"/>
              </a:rPr>
              <a:t> est la fonction d'erreur.</a:t>
            </a:r>
            <a:endParaRPr lang="en-GB" sz="1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291388" y="5270322"/>
            <a:ext cx="9922044" cy="1015663"/>
          </a:xfrm>
          <a:prstGeom prst="rect">
            <a:avLst/>
          </a:prstGeom>
        </p:spPr>
        <p:txBody>
          <a:bodyPr wrap="square">
            <a:spAutoFit/>
          </a:bodyPr>
          <a:lstStyle/>
          <a:p>
            <a:pPr algn="just"/>
            <a:r>
              <a:rPr lang="fr-FR" sz="2000" dirty="0" smtClean="0">
                <a:latin typeface="Tahoma" panose="020B0604030504040204" pitchFamily="34" charset="0"/>
                <a:ea typeface="Tahoma" panose="020B0604030504040204" pitchFamily="34" charset="0"/>
                <a:cs typeface="Tahoma" panose="020B0604030504040204" pitchFamily="34" charset="0"/>
              </a:rPr>
              <a:t>Les équations de PROBIT supposent que l'exposition à l'accident s'est produite dans une distribution d'adultes, d'enfants et d'aînés. La variabilité de la réponse chez différents individus est prise en compte dans la fonction d'erreur.</a:t>
            </a:r>
            <a:r>
              <a:rPr lang="en-GB" sz="2000" dirty="0" smtClean="0">
                <a:latin typeface="Tahoma" panose="020B0604030504040204" pitchFamily="34" charset="0"/>
                <a:ea typeface="Tahoma" panose="020B0604030504040204" pitchFamily="34" charset="0"/>
                <a:cs typeface="Tahoma" panose="020B0604030504040204" pitchFamily="34" charset="0"/>
              </a:rPr>
              <a:t>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719181639"/>
              </p:ext>
            </p:extLst>
          </p:nvPr>
        </p:nvGraphicFramePr>
        <p:xfrm>
          <a:off x="4619625" y="3522663"/>
          <a:ext cx="2989263" cy="981075"/>
        </p:xfrm>
        <a:graphic>
          <a:graphicData uri="http://schemas.openxmlformats.org/presentationml/2006/ole">
            <p:oleObj spid="_x0000_s20519" name="Equation" r:id="rId3" imgW="1777680" imgH="571320" progId="Equation.3">
              <p:embed/>
            </p:oleObj>
          </a:graphicData>
        </a:graphic>
      </p:graphicFrame>
    </p:spTree>
    <p:extLst>
      <p:ext uri="{BB962C8B-B14F-4D97-AF65-F5344CB8AC3E}">
        <p14:creationId xmlns="" xmlns:p14="http://schemas.microsoft.com/office/powerpoint/2010/main" val="22600287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290945" y="1000753"/>
            <a:ext cx="11875655"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1</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latin typeface="Tahoma" panose="020B0604030504040204" pitchFamily="34" charset="0"/>
                <a:ea typeface="Tahoma" panose="020B0604030504040204" pitchFamily="34" charset="0"/>
                <a:cs typeface="Tahoma" panose="020B0604030504040204" pitchFamily="34" charset="0"/>
              </a:rPr>
              <a:t>Déterminer le pourcentage de personnes qui mourront de brûlures causées par un feu de nappe. La valeur PROBIT pour cet incendie est 4.39.</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b="1" dirty="0">
              <a:latin typeface="Tahoma" panose="020B0604030504040204" pitchFamily="34" charset="0"/>
              <a:ea typeface="Tahoma" panose="020B0604030504040204" pitchFamily="34" charset="0"/>
              <a:cs typeface="Tahoma" panose="020B0604030504040204" pitchFamily="34" charset="0"/>
            </a:endParaRPr>
          </a:p>
          <a:p>
            <a:pPr algn="l"/>
            <a:r>
              <a:rPr lang="en-GB" sz="2400" b="1" i="1" dirty="0" smtClean="0">
                <a:latin typeface="Tahoma" panose="020B0604030504040204" pitchFamily="34" charset="0"/>
                <a:ea typeface="Tahoma" panose="020B0604030504040204" pitchFamily="34" charset="0"/>
                <a:cs typeface="Tahoma" panose="020B0604030504040204" pitchFamily="34" charset="0"/>
              </a:rPr>
              <a:t>Solution 1</a:t>
            </a: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En utilisant la table PROBIT, le pourcentage est </a:t>
            </a:r>
            <a:r>
              <a:rPr lang="en-GB" sz="2400" i="1" dirty="0" smtClean="0">
                <a:latin typeface="Tahoma" panose="020B0604030504040204" pitchFamily="34" charset="0"/>
                <a:ea typeface="Tahoma" panose="020B0604030504040204" pitchFamily="34" charset="0"/>
                <a:cs typeface="Tahoma" panose="020B0604030504040204" pitchFamily="34" charset="0"/>
              </a:rPr>
              <a:t>27%. </a:t>
            </a:r>
          </a:p>
          <a:p>
            <a:pPr algn="l"/>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en-GB" sz="2400" b="1" i="1" dirty="0">
                <a:latin typeface="Tahoma" panose="020B0604030504040204" pitchFamily="34" charset="0"/>
                <a:ea typeface="Tahoma" panose="020B0604030504040204" pitchFamily="34" charset="0"/>
                <a:cs typeface="Tahoma" panose="020B0604030504040204" pitchFamily="34" charset="0"/>
              </a:rPr>
              <a:t>Solution </a:t>
            </a:r>
            <a:r>
              <a:rPr lang="en-GB" sz="2400" b="1" i="1" dirty="0" smtClean="0">
                <a:latin typeface="Tahoma" panose="020B0604030504040204" pitchFamily="34" charset="0"/>
                <a:ea typeface="Tahoma" panose="020B0604030504040204" pitchFamily="34" charset="0"/>
                <a:cs typeface="Tahoma" panose="020B0604030504040204" pitchFamily="34" charset="0"/>
              </a:rPr>
              <a:t>2</a:t>
            </a: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En utilisant l'équation PROBIT, nous pouvons résoudre pour P avec Y = 4.39. La fonction d'erreur peut être trouvée en utilisant des feuilles de calcul disponibles dans la littérature.</a:t>
            </a:r>
            <a:r>
              <a:rPr lang="en-GB" sz="2400" i="1" dirty="0" smtClean="0">
                <a:latin typeface="Tahoma" panose="020B0604030504040204" pitchFamily="34" charset="0"/>
                <a:ea typeface="Tahoma" panose="020B0604030504040204" pitchFamily="34" charset="0"/>
                <a:cs typeface="Tahoma" panose="020B0604030504040204" pitchFamily="34" charset="0"/>
              </a:rPr>
              <a:t> </a:t>
            </a: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674317646"/>
              </p:ext>
            </p:extLst>
          </p:nvPr>
        </p:nvGraphicFramePr>
        <p:xfrm>
          <a:off x="2970213" y="5559425"/>
          <a:ext cx="4106862" cy="1090613"/>
        </p:xfrm>
        <a:graphic>
          <a:graphicData uri="http://schemas.openxmlformats.org/presentationml/2006/ole">
            <p:oleObj spid="_x0000_s21543" name="Equation" r:id="rId3" imgW="2450880" imgH="634680" progId="Equation.3">
              <p:embed/>
            </p:oleObj>
          </a:graphicData>
        </a:graphic>
      </p:graphicFrame>
    </p:spTree>
    <p:extLst>
      <p:ext uri="{BB962C8B-B14F-4D97-AF65-F5344CB8AC3E}">
        <p14:creationId xmlns="" xmlns:p14="http://schemas.microsoft.com/office/powerpoint/2010/main" val="7753399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2</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Des données ont été rapportées sur l'effet des surpressions d'explosion sur les ruptures du tympan chez l'homme.</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b="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Confirmez la variable PROBIT pour ce type d'exposition.</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2279206062"/>
              </p:ext>
            </p:extLst>
          </p:nvPr>
        </p:nvGraphicFramePr>
        <p:xfrm>
          <a:off x="2743200" y="3150045"/>
          <a:ext cx="6340953" cy="1854200"/>
        </p:xfrm>
        <a:graphic>
          <a:graphicData uri="http://schemas.openxmlformats.org/drawingml/2006/table">
            <a:tbl>
              <a:tblPr firstRow="1" bandRow="1">
                <a:tableStyleId>{5C22544A-7EE6-4342-B048-85BDC9FD1C3A}</a:tableStyleId>
              </a:tblPr>
              <a:tblGrid>
                <a:gridCol w="2522659"/>
                <a:gridCol w="3818294"/>
              </a:tblGrid>
              <a:tr h="370840">
                <a:tc>
                  <a:txBody>
                    <a:bodyPr/>
                    <a:lstStyle/>
                    <a:p>
                      <a:pPr algn="ctr"/>
                      <a:r>
                        <a:rPr lang="en-GB" sz="1800" dirty="0" err="1" smtClean="0">
                          <a:latin typeface="Tahoma" panose="020B0604030504040204" pitchFamily="34" charset="0"/>
                          <a:ea typeface="Tahoma" panose="020B0604030504040204" pitchFamily="34" charset="0"/>
                          <a:cs typeface="Tahoma" panose="020B0604030504040204" pitchFamily="34" charset="0"/>
                        </a:rPr>
                        <a:t>Pourcentage</a:t>
                      </a:r>
                      <a:r>
                        <a:rPr lang="en-GB" sz="1800" dirty="0" smtClean="0">
                          <a:latin typeface="Tahoma" panose="020B0604030504040204" pitchFamily="34" charset="0"/>
                          <a:ea typeface="Tahoma" panose="020B0604030504040204" pitchFamily="34" charset="0"/>
                          <a:cs typeface="Tahoma" panose="020B0604030504040204" pitchFamily="34" charset="0"/>
                        </a:rPr>
                        <a:t> </a:t>
                      </a:r>
                      <a:r>
                        <a:rPr lang="en-GB" sz="1800" dirty="0" err="1" smtClean="0">
                          <a:latin typeface="Tahoma" panose="020B0604030504040204" pitchFamily="34" charset="0"/>
                          <a:ea typeface="Tahoma" panose="020B0604030504040204" pitchFamily="34" charset="0"/>
                          <a:cs typeface="Tahoma" panose="020B0604030504040204" pitchFamily="34" charset="0"/>
                        </a:rPr>
                        <a:t>affecté</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err="1" smtClean="0">
                          <a:latin typeface="Tahoma" panose="020B0604030504040204" pitchFamily="34" charset="0"/>
                          <a:ea typeface="Tahoma" panose="020B0604030504040204" pitchFamily="34" charset="0"/>
                          <a:cs typeface="Tahoma" panose="020B0604030504040204" pitchFamily="34" charset="0"/>
                        </a:rPr>
                        <a:t>Pic</a:t>
                      </a:r>
                      <a:r>
                        <a:rPr lang="en-GB" sz="1800" dirty="0" smtClean="0">
                          <a:latin typeface="Tahoma" panose="020B0604030504040204" pitchFamily="34" charset="0"/>
                          <a:ea typeface="Tahoma" panose="020B0604030504040204" pitchFamily="34" charset="0"/>
                          <a:cs typeface="Tahoma" panose="020B0604030504040204" pitchFamily="34" charset="0"/>
                        </a:rPr>
                        <a:t> de </a:t>
                      </a:r>
                      <a:r>
                        <a:rPr lang="en-GB" sz="1800" dirty="0" err="1" smtClean="0">
                          <a:latin typeface="Tahoma" panose="020B0604030504040204" pitchFamily="34" charset="0"/>
                          <a:ea typeface="Tahoma" panose="020B0604030504040204" pitchFamily="34" charset="0"/>
                          <a:cs typeface="Tahoma" panose="020B0604030504040204" pitchFamily="34" charset="0"/>
                        </a:rPr>
                        <a:t>surpression</a:t>
                      </a:r>
                      <a:r>
                        <a:rPr lang="en-GB" sz="1800" dirty="0" smtClean="0">
                          <a:latin typeface="Tahoma" panose="020B0604030504040204" pitchFamily="34" charset="0"/>
                          <a:ea typeface="Tahoma" panose="020B0604030504040204" pitchFamily="34" charset="0"/>
                          <a:cs typeface="Tahoma" panose="020B0604030504040204" pitchFamily="34" charset="0"/>
                        </a:rPr>
                        <a:t> (N</a:t>
                      </a:r>
                      <a:r>
                        <a:rPr lang="en-GB" sz="1800" baseline="0" dirty="0" smtClean="0">
                          <a:latin typeface="Tahoma" panose="020B0604030504040204" pitchFamily="34" charset="0"/>
                          <a:ea typeface="Tahoma" panose="020B0604030504040204" pitchFamily="34" charset="0"/>
                          <a:cs typeface="Tahoma" panose="020B0604030504040204" pitchFamily="34" charset="0"/>
                        </a:rPr>
                        <a:t>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baseline="0" dirty="0" smtClean="0">
                          <a:latin typeface="Tahoma" panose="020B0604030504040204" pitchFamily="34" charset="0"/>
                          <a:ea typeface="Tahoma" panose="020B0604030504040204" pitchFamily="34" charset="0"/>
                          <a:cs typeface="Tahoma" panose="020B0604030504040204" pitchFamily="34" charset="0"/>
                        </a:rPr>
                        <a:t>)</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16,500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19,300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50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43,500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90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84,300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 xmlns:p14="http://schemas.microsoft.com/office/powerpoint/2010/main" val="218780546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 et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2</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b="1" dirty="0" smtClean="0">
                <a:solidFill>
                  <a:srgbClr val="00B0F0"/>
                </a:solidFill>
                <a:latin typeface="Tahoma" panose="020B0604030504040204" pitchFamily="34" charset="0"/>
                <a:ea typeface="Tahoma" panose="020B0604030504040204" pitchFamily="34" charset="0"/>
                <a:cs typeface="Tahoma" panose="020B0604030504040204" pitchFamily="34" charset="0"/>
              </a:rPr>
              <a:t>Solution</a:t>
            </a:r>
          </a:p>
          <a:p>
            <a:pPr algn="l"/>
            <a:r>
              <a:rPr lang="fr-FR" sz="2800" dirty="0" smtClean="0">
                <a:latin typeface="Tahoma" panose="020B0604030504040204" pitchFamily="34" charset="0"/>
                <a:ea typeface="Tahoma" panose="020B0604030504040204" pitchFamily="34" charset="0"/>
                <a:cs typeface="Tahoma" panose="020B0604030504040204" pitchFamily="34" charset="0"/>
              </a:rPr>
              <a:t>Convertissez le pourcentage en variable PROBIT à l'aide de la table PROBIT.</a:t>
            </a:r>
            <a:endParaRPr lang="en-GB"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4261002067"/>
              </p:ext>
            </p:extLst>
          </p:nvPr>
        </p:nvGraphicFramePr>
        <p:xfrm>
          <a:off x="1551710" y="3828188"/>
          <a:ext cx="8730461" cy="1854200"/>
        </p:xfrm>
        <a:graphic>
          <a:graphicData uri="http://schemas.openxmlformats.org/drawingml/2006/table">
            <a:tbl>
              <a:tblPr firstRow="1" bandRow="1">
                <a:tableStyleId>{5C22544A-7EE6-4342-B048-85BDC9FD1C3A}</a:tableStyleId>
              </a:tblPr>
              <a:tblGrid>
                <a:gridCol w="2524479"/>
                <a:gridCol w="3821051"/>
                <a:gridCol w="2384931"/>
              </a:tblGrid>
              <a:tr h="370840">
                <a:tc>
                  <a:txBody>
                    <a:bodyPr/>
                    <a:lstStyle/>
                    <a:p>
                      <a:pPr algn="ctr"/>
                      <a:r>
                        <a:rPr lang="en-GB" sz="1800" dirty="0" err="1" smtClean="0">
                          <a:latin typeface="Tahoma" panose="020B0604030504040204" pitchFamily="34" charset="0"/>
                          <a:ea typeface="Tahoma" panose="020B0604030504040204" pitchFamily="34" charset="0"/>
                          <a:cs typeface="Tahoma" panose="020B0604030504040204" pitchFamily="34" charset="0"/>
                        </a:rPr>
                        <a:t>Pourcentage</a:t>
                      </a:r>
                      <a:r>
                        <a:rPr lang="en-GB" sz="1800" dirty="0" smtClean="0">
                          <a:latin typeface="Tahoma" panose="020B0604030504040204" pitchFamily="34" charset="0"/>
                          <a:ea typeface="Tahoma" panose="020B0604030504040204" pitchFamily="34" charset="0"/>
                          <a:cs typeface="Tahoma" panose="020B0604030504040204" pitchFamily="34" charset="0"/>
                        </a:rPr>
                        <a:t> </a:t>
                      </a:r>
                      <a:r>
                        <a:rPr lang="en-GB" sz="1800" dirty="0" err="1" smtClean="0">
                          <a:latin typeface="Tahoma" panose="020B0604030504040204" pitchFamily="34" charset="0"/>
                          <a:ea typeface="Tahoma" panose="020B0604030504040204" pitchFamily="34" charset="0"/>
                          <a:cs typeface="Tahoma" panose="020B0604030504040204" pitchFamily="34" charset="0"/>
                        </a:rPr>
                        <a:t>affecté</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err="1" smtClean="0">
                          <a:latin typeface="Tahoma" panose="020B0604030504040204" pitchFamily="34" charset="0"/>
                          <a:ea typeface="Tahoma" panose="020B0604030504040204" pitchFamily="34" charset="0"/>
                          <a:cs typeface="Tahoma" panose="020B0604030504040204" pitchFamily="34" charset="0"/>
                        </a:rPr>
                        <a:t>Pic</a:t>
                      </a:r>
                      <a:r>
                        <a:rPr lang="en-GB" sz="1800" dirty="0" smtClean="0">
                          <a:latin typeface="Tahoma" panose="020B0604030504040204" pitchFamily="34" charset="0"/>
                          <a:ea typeface="Tahoma" panose="020B0604030504040204" pitchFamily="34" charset="0"/>
                          <a:cs typeface="Tahoma" panose="020B0604030504040204" pitchFamily="34" charset="0"/>
                        </a:rPr>
                        <a:t> de </a:t>
                      </a:r>
                      <a:r>
                        <a:rPr lang="en-GB" sz="1800" dirty="0" err="1" smtClean="0">
                          <a:latin typeface="Tahoma" panose="020B0604030504040204" pitchFamily="34" charset="0"/>
                          <a:ea typeface="Tahoma" panose="020B0604030504040204" pitchFamily="34" charset="0"/>
                          <a:cs typeface="Tahoma" panose="020B0604030504040204" pitchFamily="34" charset="0"/>
                        </a:rPr>
                        <a:t>surpression</a:t>
                      </a:r>
                      <a:r>
                        <a:rPr lang="en-GB" sz="1800" dirty="0" smtClean="0">
                          <a:latin typeface="Tahoma" panose="020B0604030504040204" pitchFamily="34" charset="0"/>
                          <a:ea typeface="Tahoma" panose="020B0604030504040204" pitchFamily="34" charset="0"/>
                          <a:cs typeface="Tahoma" panose="020B0604030504040204" pitchFamily="34" charset="0"/>
                        </a:rPr>
                        <a:t> (N</a:t>
                      </a:r>
                      <a:r>
                        <a:rPr lang="en-GB" sz="1800" baseline="0" dirty="0" smtClean="0">
                          <a:latin typeface="Tahoma" panose="020B0604030504040204" pitchFamily="34" charset="0"/>
                          <a:ea typeface="Tahoma" panose="020B0604030504040204" pitchFamily="34" charset="0"/>
                          <a:cs typeface="Tahoma" panose="020B0604030504040204" pitchFamily="34" charset="0"/>
                        </a:rPr>
                        <a:t> m</a:t>
                      </a:r>
                      <a:r>
                        <a:rPr lang="en-GB" sz="1800" baseline="30000" dirty="0" smtClean="0">
                          <a:latin typeface="Tahoma" panose="020B0604030504040204" pitchFamily="34" charset="0"/>
                          <a:ea typeface="Tahoma" panose="020B0604030504040204" pitchFamily="34" charset="0"/>
                          <a:cs typeface="Tahoma" panose="020B0604030504040204" pitchFamily="34" charset="0"/>
                        </a:rPr>
                        <a:t>-2</a:t>
                      </a:r>
                      <a:r>
                        <a:rPr lang="en-GB" sz="1800" baseline="0" dirty="0" smtClean="0">
                          <a:latin typeface="Tahoma" panose="020B0604030504040204" pitchFamily="34" charset="0"/>
                          <a:ea typeface="Tahoma" panose="020B0604030504040204" pitchFamily="34" charset="0"/>
                          <a:cs typeface="Tahoma" panose="020B0604030504040204" pitchFamily="34" charset="0"/>
                        </a:rPr>
                        <a:t>)</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PROBIT</a:t>
                      </a:r>
                      <a:endParaRPr lang="en-CA"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16,500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2.67</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19,300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3.72</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50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43,500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5.00</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90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latin typeface="Tahoma" panose="020B0604030504040204" pitchFamily="34" charset="0"/>
                          <a:ea typeface="Tahoma" panose="020B0604030504040204" pitchFamily="34" charset="0"/>
                          <a:cs typeface="Tahoma" panose="020B0604030504040204" pitchFamily="34" charset="0"/>
                        </a:rPr>
                        <a:t>84,300</a:t>
                      </a:r>
                      <a:endParaRPr lang="en-CA"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6.28</a:t>
                      </a:r>
                      <a:endParaRPr lang="en-C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 xmlns:p14="http://schemas.microsoft.com/office/powerpoint/2010/main" val="23786667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109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des effets de dommages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Les dommages causés par l'exposition à une substance dangereuse peuvent être estimés pour différents niveaux de surpression ou d'intensité de rayonnement. Ces effets de dommages sont résumés dans des tableaux.</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fr-FR" sz="2800" i="1" dirty="0" smtClean="0">
                <a:latin typeface="Tahoma" panose="020B0604030504040204" pitchFamily="34" charset="0"/>
                <a:ea typeface="Tahoma" panose="020B0604030504040204" pitchFamily="34" charset="0"/>
                <a:cs typeface="Tahoma" panose="020B0604030504040204" pitchFamily="34" charset="0"/>
              </a:rPr>
              <a:t>Il est important de noter que les estimations de l'effet des dommages ne conviennent PAS aux rejets présentant des fluctuations de concentration rapides.</a:t>
            </a:r>
            <a:endParaRPr lang="en-GB" sz="2800" i="1"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62107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ttp://thumbs.dreamstime.com/z/factory-structure-405540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506413" y="5750570"/>
            <a:ext cx="1661332"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593669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Tahoma" panose="020B0604030504040204" pitchFamily="34" charset="0"/>
                <a:ea typeface="Tahoma" panose="020B0604030504040204" pitchFamily="34" charset="0"/>
                <a:cs typeface="Tahoma" panose="020B0604030504040204" pitchFamily="34" charset="0"/>
              </a:rPr>
              <a:t>Distance de </a:t>
            </a:r>
            <a:r>
              <a:rPr lang="en-GB" sz="2000" b="1" dirty="0" err="1" smtClean="0">
                <a:latin typeface="Tahoma" panose="020B0604030504040204" pitchFamily="34" charset="0"/>
                <a:ea typeface="Tahoma" panose="020B0604030504040204" pitchFamily="34" charset="0"/>
                <a:cs typeface="Tahoma" panose="020B0604030504040204" pitchFamily="34" charset="0"/>
              </a:rPr>
              <a:t>l'événement</a:t>
            </a:r>
            <a:r>
              <a:rPr lang="en-GB" sz="2000" b="1" dirty="0" smtClean="0">
                <a:latin typeface="Tahoma" panose="020B0604030504040204" pitchFamily="34" charset="0"/>
                <a:ea typeface="Tahoma" panose="020B0604030504040204" pitchFamily="34" charset="0"/>
                <a:cs typeface="Tahoma" panose="020B0604030504040204" pitchFamily="34" charset="0"/>
              </a:rPr>
              <a: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6" name="Picture 2" descr="https://encrypted-tbn3.gstatic.com/images?q=tbn:ANd9GcT_FEMSqHFP6HcHLJaRfiGrDZKCZRXg4J9MLP4rcBVkygcQMc1u-w"/>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338077" y="4400604"/>
            <a:ext cx="1197226" cy="129911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itle 1"/>
          <p:cNvSpPr txBox="1">
            <a:spLocks/>
          </p:cNvSpPr>
          <p:nvPr/>
        </p:nvSpPr>
        <p:spPr>
          <a:xfrm>
            <a:off x="4594747" y="1284046"/>
            <a:ext cx="6054205"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Conséquence locative - </a:t>
            </a:r>
            <a:r>
              <a:rPr lang="fr-FR"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Récepteur extérieur FIXE extérieur exposé au maximum.</a:t>
            </a:r>
            <a:endParaRPr lang="fr-FR"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7092287" y="3270602"/>
            <a:ext cx="4808768" cy="11074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Conséquence individuelle - </a:t>
            </a:r>
            <a:r>
              <a:rPr lang="fr-FR"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Une capacité à s'échapper et une exposition intérieure ou extérieure.</a:t>
            </a:r>
            <a:endParaRPr lang="en-GB"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22" name="Picture 2" descr="http://t1.gstatic.com/images?q=tbn:ANd9GcSZU0RQE1tSz75uEkWGMvL_IDCLKAa2yW7i-p4NYkZ87GPkThjGng"/>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 xmlns:a14="http://schemas.microsoft.com/office/drawing/2010/main">
                  <a14:imgLayer r:embed="rId6">
                    <a14:imgEffect>
                      <a14:backgroundRemoval t="9655" b="89655" l="73352" r="97135"/>
                    </a14:imgEffect>
                  </a14:imgLayer>
                </a14:imgProps>
              </a:ext>
              <a:ext uri="{28A0092B-C50C-407E-A947-70E740481C1C}">
                <a14:useLocalDpi xmlns="" xmlns:a14="http://schemas.microsoft.com/office/drawing/2010/main" val="0"/>
              </a:ext>
            </a:extLst>
          </a:blip>
          <a:srcRect l="73325"/>
          <a:stretch/>
        </p:blipFill>
        <p:spPr bwMode="auto">
          <a:xfrm>
            <a:off x="7221186" y="4581524"/>
            <a:ext cx="886725" cy="138112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Straight Arrow Connector 15"/>
          <p:cNvCxnSpPr/>
          <p:nvPr/>
        </p:nvCxnSpPr>
        <p:spPr>
          <a:xfrm>
            <a:off x="6764741" y="2399672"/>
            <a:ext cx="559559" cy="8709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itle 1"/>
          <p:cNvSpPr txBox="1">
            <a:spLocks/>
          </p:cNvSpPr>
          <p:nvPr/>
        </p:nvSpPr>
        <p:spPr>
          <a:xfrm>
            <a:off x="7084706" y="2394809"/>
            <a:ext cx="332398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i="1" dirty="0" smtClean="0">
                <a:latin typeface="Tahoma" panose="020B0604030504040204" pitchFamily="34" charset="0"/>
                <a:ea typeface="Tahoma" panose="020B0604030504040204" pitchFamily="34" charset="0"/>
                <a:cs typeface="Tahoma" panose="020B0604030504040204" pitchFamily="34" charset="0"/>
              </a:rPr>
              <a:t>Couches de protection</a:t>
            </a:r>
            <a:endParaRPr lang="en-CA" sz="2000" b="1" i="1"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1066801" y="2399672"/>
            <a:ext cx="302298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la conséquence, P</a:t>
            </a:r>
            <a:r>
              <a:rPr lang="fr-FR" sz="2000" b="1" baseline="-25000" dirty="0" smtClean="0">
                <a:latin typeface="Tahoma" panose="020B0604030504040204" pitchFamily="34" charset="0"/>
                <a:ea typeface="Tahoma" panose="020B0604030504040204" pitchFamily="34" charset="0"/>
                <a:cs typeface="Tahoma" panose="020B0604030504040204" pitchFamily="34" charset="0"/>
              </a:rPr>
              <a:t>d</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err="1" smtClean="0">
                <a:latin typeface="Tahoma" panose="020B0604030504040204" pitchFamily="34" charset="0"/>
                <a:ea typeface="Tahoma" panose="020B0604030504040204" pitchFamily="34" charset="0"/>
                <a:cs typeface="Tahoma" panose="020B0604030504040204" pitchFamily="34" charset="0"/>
              </a:rPr>
              <a:t>dûe</a:t>
            </a:r>
            <a:r>
              <a:rPr lang="fr-FR" sz="2000" b="1" dirty="0" smtClean="0">
                <a:latin typeface="Tahoma" panose="020B0604030504040204" pitchFamily="34" charset="0"/>
                <a:ea typeface="Tahoma" panose="020B0604030504040204" pitchFamily="34" charset="0"/>
                <a:cs typeface="Tahoma" panose="020B0604030504040204" pitchFamily="34" charset="0"/>
              </a:rPr>
              <a:t> à un 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Types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5815876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des effets de dommages - Intensité de rayonnement</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l"/>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2863868102"/>
              </p:ext>
            </p:extLst>
          </p:nvPr>
        </p:nvGraphicFramePr>
        <p:xfrm>
          <a:off x="235527" y="1998632"/>
          <a:ext cx="11359573" cy="3654418"/>
        </p:xfrm>
        <a:graphic>
          <a:graphicData uri="http://schemas.openxmlformats.org/drawingml/2006/table">
            <a:tbl>
              <a:tblPr>
                <a:tableStyleId>{B301B821-A1FF-4177-AEE7-76D212191A09}</a:tableStyleId>
              </a:tblPr>
              <a:tblGrid>
                <a:gridCol w="3673395"/>
                <a:gridCol w="7686178"/>
              </a:tblGrid>
              <a:tr h="0">
                <a:tc>
                  <a:txBody>
                    <a:bodyPr/>
                    <a:lstStyle/>
                    <a:p>
                      <a:pPr algn="ctr" fontAlgn="b"/>
                      <a:r>
                        <a:rPr lang="fr-FR" sz="1800" b="1" u="none" strike="noStrike" noProof="0" smtClean="0">
                          <a:effectLst/>
                          <a:latin typeface="Tahoma" panose="020B0604030504040204" pitchFamily="34" charset="0"/>
                          <a:ea typeface="Tahoma" panose="020B0604030504040204" pitchFamily="34" charset="0"/>
                          <a:cs typeface="Tahoma" panose="020B0604030504040204" pitchFamily="34" charset="0"/>
                        </a:rPr>
                        <a:t>Intensité de rayonnement </a:t>
                      </a:r>
                    </a:p>
                    <a:p>
                      <a:pPr algn="ctr" fontAlgn="b"/>
                      <a:r>
                        <a:rPr lang="fr-FR" sz="1800" b="1" u="none" strike="noStrike" noProof="0" smtClean="0">
                          <a:effectLst/>
                          <a:latin typeface="Tahoma" panose="020B0604030504040204" pitchFamily="34" charset="0"/>
                          <a:ea typeface="Tahoma" panose="020B0604030504040204" pitchFamily="34" charset="0"/>
                          <a:cs typeface="Tahoma" panose="020B0604030504040204" pitchFamily="34" charset="0"/>
                        </a:rPr>
                        <a:t>(kW m</a:t>
                      </a:r>
                      <a:r>
                        <a:rPr lang="fr-FR" sz="1800" b="1" u="none" strike="noStrike" baseline="30000" noProof="0" smtClean="0">
                          <a:effectLst/>
                          <a:latin typeface="Tahoma" panose="020B0604030504040204" pitchFamily="34" charset="0"/>
                          <a:ea typeface="Tahoma" panose="020B0604030504040204" pitchFamily="34" charset="0"/>
                          <a:cs typeface="Tahoma" panose="020B0604030504040204" pitchFamily="34" charset="0"/>
                        </a:rPr>
                        <a:t>-2</a:t>
                      </a:r>
                      <a:r>
                        <a:rPr lang="fr-FR" sz="1800" b="1" u="none" strike="noStrike" noProof="0" smtClean="0">
                          <a:effectLst/>
                          <a:latin typeface="Tahoma" panose="020B0604030504040204" pitchFamily="34" charset="0"/>
                          <a:ea typeface="Tahoma" panose="020B0604030504040204" pitchFamily="34" charset="0"/>
                          <a:cs typeface="Tahoma" panose="020B0604030504040204" pitchFamily="34" charset="0"/>
                        </a:rPr>
                        <a:t>)</a:t>
                      </a:r>
                      <a:endParaRPr lang="fr-FR" sz="1800" b="1" i="0" u="none" strike="noStrike" noProof="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L w="12700" cmpd="sng">
                      <a:noFill/>
                    </a:lnL>
                    <a:lnT w="12700" cmpd="sng">
                      <a:noFill/>
                    </a:lnT>
                  </a:tcPr>
                </a:tc>
                <a:tc>
                  <a:txBody>
                    <a:bodyPr/>
                    <a:lstStyle/>
                    <a:p>
                      <a:pPr algn="l" fontAlgn="b"/>
                      <a:r>
                        <a:rPr lang="fr-FR" sz="1800" b="1" u="none" strike="noStrike" noProof="0" smtClean="0">
                          <a:effectLst/>
                          <a:latin typeface="Tahoma" panose="020B0604030504040204" pitchFamily="34" charset="0"/>
                          <a:ea typeface="Tahoma" panose="020B0604030504040204" pitchFamily="34" charset="0"/>
                          <a:cs typeface="Tahoma" panose="020B0604030504040204" pitchFamily="34" charset="0"/>
                        </a:rPr>
                        <a:t>      Effet de dommage observé</a:t>
                      </a:r>
                      <a:endParaRPr lang="fr-FR" sz="1800" b="1" i="0" u="none" strike="noStrike" noProof="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R w="12700" cmpd="sng">
                      <a:noFill/>
                    </a:lnR>
                    <a:lnT w="12700" cmpd="sng">
                      <a:noFill/>
                    </a:lnT>
                  </a:tcPr>
                </a:tc>
              </a:tr>
              <a:tr h="270965">
                <a:tc>
                  <a:txBody>
                    <a:bodyPr/>
                    <a:lstStyle/>
                    <a:p>
                      <a:pPr algn="ctr" fontAlgn="b">
                        <a:spcBef>
                          <a:spcPts val="600"/>
                        </a:spcBef>
                        <a:spcAft>
                          <a:spcPts val="600"/>
                        </a:spcAft>
                      </a:pPr>
                      <a:r>
                        <a:rPr lang="fr-FR" sz="1800" u="none" strike="noStrike" noProof="0" smtClean="0">
                          <a:effectLst/>
                          <a:latin typeface="Tahoma" panose="020B0604030504040204" pitchFamily="34" charset="0"/>
                          <a:ea typeface="Tahoma" panose="020B0604030504040204" pitchFamily="34" charset="0"/>
                          <a:cs typeface="Tahoma" panose="020B0604030504040204" pitchFamily="34" charset="0"/>
                        </a:rPr>
                        <a:t>37.5</a:t>
                      </a:r>
                      <a:endParaRPr lang="fr-FR" sz="1800" b="0" i="0" u="none" strike="noStrike" noProof="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fr-FR" sz="1800" u="none" strike="noStrike" noProof="0" dirty="0" smtClean="0">
                          <a:effectLst/>
                          <a:latin typeface="Tahoma" panose="020B0604030504040204" pitchFamily="34" charset="0"/>
                          <a:ea typeface="Tahoma" panose="020B0604030504040204" pitchFamily="34" charset="0"/>
                          <a:cs typeface="Tahoma" panose="020B0604030504040204" pitchFamily="34" charset="0"/>
                        </a:rPr>
                        <a:t>Suffisant pour endommager l'équipement de traitement</a:t>
                      </a:r>
                      <a:endParaRPr lang="fr-FR" sz="18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04800">
                <a:tc>
                  <a:txBody>
                    <a:bodyPr/>
                    <a:lstStyle/>
                    <a:p>
                      <a:pPr algn="ctr" fontAlgn="b">
                        <a:spcBef>
                          <a:spcPts val="600"/>
                        </a:spcBef>
                        <a:spcAft>
                          <a:spcPts val="600"/>
                        </a:spcAft>
                      </a:pPr>
                      <a:r>
                        <a:rPr lang="fr-FR" sz="1800" b="0" i="0" u="none" strike="noStrike" noProof="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25</a:t>
                      </a:r>
                    </a:p>
                  </a:txBody>
                  <a:tcPr marL="1163" marR="1163" marT="1163" marB="0" anchor="ctr"/>
                </a:tc>
                <a:tc>
                  <a:txBody>
                    <a:bodyPr/>
                    <a:lstStyle/>
                    <a:p>
                      <a:pPr algn="l" fontAlgn="b">
                        <a:spcBef>
                          <a:spcPts val="600"/>
                        </a:spcBef>
                        <a:spcAft>
                          <a:spcPts val="600"/>
                        </a:spcAft>
                      </a:pPr>
                      <a:r>
                        <a:rPr lang="fr-FR" sz="1800" u="none" strike="noStrike" noProof="0" dirty="0" smtClean="0">
                          <a:effectLst/>
                          <a:latin typeface="Tahoma" panose="020B0604030504040204" pitchFamily="34" charset="0"/>
                          <a:ea typeface="Tahoma" panose="020B0604030504040204" pitchFamily="34" charset="0"/>
                          <a:cs typeface="Tahoma" panose="020B0604030504040204" pitchFamily="34" charset="0"/>
                        </a:rPr>
                        <a:t>Énergie minimale requise pour allumer le bois à des expositions indéfiniment longues</a:t>
                      </a:r>
                      <a:endParaRPr lang="fr-FR" sz="18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82978">
                <a:tc>
                  <a:txBody>
                    <a:bodyPr/>
                    <a:lstStyle/>
                    <a:p>
                      <a:pPr algn="ctr" fontAlgn="b">
                        <a:spcBef>
                          <a:spcPts val="600"/>
                        </a:spcBef>
                        <a:spcAft>
                          <a:spcPts val="600"/>
                        </a:spcAft>
                      </a:pPr>
                      <a:r>
                        <a:rPr lang="fr-FR" sz="1800" u="none" strike="noStrike" noProof="0" smtClean="0">
                          <a:effectLst/>
                          <a:latin typeface="Tahoma" panose="020B0604030504040204" pitchFamily="34" charset="0"/>
                          <a:ea typeface="Tahoma" panose="020B0604030504040204" pitchFamily="34" charset="0"/>
                          <a:cs typeface="Tahoma" panose="020B0604030504040204" pitchFamily="34" charset="0"/>
                        </a:rPr>
                        <a:t>12.5</a:t>
                      </a:r>
                      <a:endParaRPr lang="fr-FR" sz="1800" b="0" i="0" u="none" strike="noStrike" noProof="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fr-FR" sz="1800" u="none" strike="noStrike" noProof="0" dirty="0" smtClean="0">
                          <a:effectLst/>
                          <a:latin typeface="Tahoma" panose="020B0604030504040204" pitchFamily="34" charset="0"/>
                          <a:ea typeface="Tahoma" panose="020B0604030504040204" pitchFamily="34" charset="0"/>
                          <a:cs typeface="Tahoma" panose="020B0604030504040204" pitchFamily="34" charset="0"/>
                        </a:rPr>
                        <a:t>Énergie minimale requise pour l'allumage piloté du bois, la fusion des tubes en plastique</a:t>
                      </a:r>
                      <a:endParaRPr lang="fr-FR" sz="18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14999">
                <a:tc>
                  <a:txBody>
                    <a:bodyPr/>
                    <a:lstStyle/>
                    <a:p>
                      <a:pPr algn="ctr" fontAlgn="b">
                        <a:spcBef>
                          <a:spcPts val="600"/>
                        </a:spcBef>
                        <a:spcAft>
                          <a:spcPts val="600"/>
                        </a:spcAft>
                      </a:pPr>
                      <a:r>
                        <a:rPr lang="fr-FR" sz="1800" u="none" strike="noStrike" noProof="0" smtClean="0">
                          <a:effectLst/>
                          <a:latin typeface="Tahoma" panose="020B0604030504040204" pitchFamily="34" charset="0"/>
                          <a:ea typeface="Tahoma" panose="020B0604030504040204" pitchFamily="34" charset="0"/>
                          <a:cs typeface="Tahoma" panose="020B0604030504040204" pitchFamily="34" charset="0"/>
                        </a:rPr>
                        <a:t>9.5</a:t>
                      </a:r>
                      <a:endParaRPr lang="fr-FR" sz="1800" b="0" i="0" u="none" strike="noStrike" noProof="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fr-FR" sz="1800" u="none" strike="noStrike" noProof="0" dirty="0" smtClean="0">
                          <a:effectLst/>
                          <a:latin typeface="Tahoma" panose="020B0604030504040204" pitchFamily="34" charset="0"/>
                          <a:ea typeface="Tahoma" panose="020B0604030504040204" pitchFamily="34" charset="0"/>
                          <a:cs typeface="Tahoma" panose="020B0604030504040204" pitchFamily="34" charset="0"/>
                        </a:rPr>
                        <a:t>Seuil de douleur atteint après 8 secondes; brûlure au deuxième degré après 20 secondes</a:t>
                      </a:r>
                      <a:endParaRPr lang="fr-FR" sz="18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483123">
                <a:tc>
                  <a:txBody>
                    <a:bodyPr/>
                    <a:lstStyle/>
                    <a:p>
                      <a:pPr algn="ctr" fontAlgn="b">
                        <a:spcBef>
                          <a:spcPts val="600"/>
                        </a:spcBef>
                        <a:spcAft>
                          <a:spcPts val="600"/>
                        </a:spcAft>
                      </a:pPr>
                      <a:r>
                        <a:rPr lang="fr-FR" sz="1800" b="0" i="0" u="none" strike="noStrike" noProof="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4</a:t>
                      </a:r>
                    </a:p>
                  </a:txBody>
                  <a:tcPr marL="1163" marR="1163" marT="1163" marB="0" anchor="ctr"/>
                </a:tc>
                <a:tc>
                  <a:txBody>
                    <a:bodyPr/>
                    <a:lstStyle/>
                    <a:p>
                      <a:pPr algn="l" fontAlgn="b">
                        <a:spcBef>
                          <a:spcPts val="600"/>
                        </a:spcBef>
                        <a:spcAft>
                          <a:spcPts val="600"/>
                        </a:spcAft>
                      </a:pPr>
                      <a:r>
                        <a:rPr lang="fr-FR" sz="1800" u="none" strike="noStrike" noProof="0" dirty="0" smtClean="0">
                          <a:effectLst/>
                          <a:latin typeface="Tahoma" panose="020B0604030504040204" pitchFamily="34" charset="0"/>
                          <a:ea typeface="Tahoma" panose="020B0604030504040204" pitchFamily="34" charset="0"/>
                          <a:cs typeface="Tahoma" panose="020B0604030504040204" pitchFamily="34" charset="0"/>
                        </a:rPr>
                        <a:t>Suffisant pour causer de la douleur au personne s'il est impossible d'atteindre un abri dans les 20 secondes; cependant, des cloques de la peau sont probables (brûlure au deuxième degré); 0% de létalité</a:t>
                      </a:r>
                      <a:endParaRPr lang="fr-FR" sz="18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355600">
                <a:tc>
                  <a:txBody>
                    <a:bodyPr/>
                    <a:lstStyle/>
                    <a:p>
                      <a:pPr algn="ctr" fontAlgn="b">
                        <a:spcBef>
                          <a:spcPts val="600"/>
                        </a:spcBef>
                        <a:spcAft>
                          <a:spcPts val="600"/>
                        </a:spcAft>
                      </a:pPr>
                      <a:r>
                        <a:rPr lang="fr-FR" sz="1800" b="0" i="0" u="none" strike="noStrike" noProof="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1.6</a:t>
                      </a:r>
                      <a:endParaRPr lang="fr-FR" sz="1800" b="0" i="0" u="none" strike="noStrike" noProof="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spcBef>
                          <a:spcPts val="600"/>
                        </a:spcBef>
                        <a:spcAft>
                          <a:spcPts val="600"/>
                        </a:spcAft>
                      </a:pPr>
                      <a:r>
                        <a:rPr lang="fr-FR" sz="1800" u="none" strike="noStrike" noProof="0" dirty="0" smtClean="0">
                          <a:effectLst/>
                          <a:latin typeface="Tahoma" panose="020B0604030504040204" pitchFamily="34" charset="0"/>
                          <a:ea typeface="Tahoma" panose="020B0604030504040204" pitchFamily="34" charset="0"/>
                          <a:cs typeface="Tahoma" panose="020B0604030504040204" pitchFamily="34" charset="0"/>
                        </a:rPr>
                        <a:t>Ne causera pas d'inconfort pour une longue exposition</a:t>
                      </a:r>
                      <a:endParaRPr lang="fr-FR" sz="1800" b="0" i="0" u="none" strike="noStrike" noProof="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bl>
          </a:graphicData>
        </a:graphic>
      </p:graphicFrame>
      <p:sp>
        <p:nvSpPr>
          <p:cNvPr id="4" name="Slide Number Placeholder 1"/>
          <p:cNvSpPr>
            <a:spLocks noGrp="1"/>
          </p:cNvSpPr>
          <p:nvPr>
            <p:ph type="sldNum" sz="quarter" idx="13"/>
          </p:nvPr>
        </p:nvSpPr>
        <p:spPr>
          <a:xfrm>
            <a:off x="9321800" y="6470651"/>
            <a:ext cx="2844800" cy="365125"/>
          </a:xfrm>
        </p:spPr>
        <p:txBody>
          <a:bodyPr/>
          <a:lstStyle/>
          <a:p>
            <a:fld id="{0C4DAE90-D34B-4F76-ADD8-5AA20F6644BC}" type="slidenum">
              <a:rPr lang="en-CA" smtClean="0">
                <a:latin typeface="Tahoma" panose="020B0604030504040204" pitchFamily="34" charset="0"/>
                <a:ea typeface="Tahoma" panose="020B0604030504040204" pitchFamily="34" charset="0"/>
                <a:cs typeface="Tahoma" panose="020B0604030504040204" pitchFamily="34" charset="0"/>
              </a:rPr>
              <a:pPr/>
              <a:t>110</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1159138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626192621"/>
              </p:ext>
            </p:extLst>
          </p:nvPr>
        </p:nvGraphicFramePr>
        <p:xfrm>
          <a:off x="154321" y="1125867"/>
          <a:ext cx="11446276" cy="5701433"/>
        </p:xfrm>
        <a:graphic>
          <a:graphicData uri="http://schemas.openxmlformats.org/drawingml/2006/table">
            <a:tbl>
              <a:tblPr>
                <a:tableStyleId>{B301B821-A1FF-4177-AEE7-76D212191A09}</a:tableStyleId>
              </a:tblPr>
              <a:tblGrid>
                <a:gridCol w="772226"/>
                <a:gridCol w="997109"/>
                <a:gridCol w="9676941"/>
              </a:tblGrid>
              <a:tr h="204979">
                <a:tc gridSpan="2">
                  <a:txBody>
                    <a:bodyPr/>
                    <a:lstStyle/>
                    <a:p>
                      <a:pPr algn="ctr" fontAlgn="b"/>
                      <a:r>
                        <a:rPr lang="en-GB" sz="1600" b="1" i="0" u="none" strike="noStrike" dirty="0" err="1"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Surpression</a:t>
                      </a:r>
                      <a:endPar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L w="12700" cmpd="sng">
                      <a:noFill/>
                    </a:lnL>
                    <a:lnT w="12700" cmpd="sng">
                      <a:noFill/>
                    </a:lnT>
                    <a:lnB w="12700" cmpd="sng">
                      <a:noFill/>
                    </a:lnB>
                  </a:tcPr>
                </a:tc>
                <a:tc hMerge="1">
                  <a:txBody>
                    <a:bodyPr/>
                    <a:lstStyle/>
                    <a:p>
                      <a:pPr algn="l" fontAlgn="b"/>
                      <a:endParaRPr lang="en-CA"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1163" marR="1163" marT="1163" marB="0" anchor="ctr">
                    <a:lnT w="12700" cmpd="sng">
                      <a:noFill/>
                    </a:lnT>
                  </a:tcPr>
                </a:tc>
                <a:tc rowSpan="2">
                  <a:txBody>
                    <a:bodyPr/>
                    <a:lstStyle/>
                    <a:p>
                      <a:pPr algn="l" fontAlgn="b"/>
                      <a:r>
                        <a:rPr lang="en-CA" sz="1600" b="1" u="none" strike="noStrike" dirty="0" err="1" smtClean="0">
                          <a:effectLst/>
                          <a:latin typeface="Tahoma" panose="020B0604030504040204" pitchFamily="34" charset="0"/>
                          <a:ea typeface="Tahoma" panose="020B0604030504040204" pitchFamily="34" charset="0"/>
                          <a:cs typeface="Tahoma" panose="020B0604030504040204" pitchFamily="34" charset="0"/>
                        </a:rPr>
                        <a:t>Effet</a:t>
                      </a:r>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 de </a:t>
                      </a:r>
                      <a:r>
                        <a:rPr lang="en-CA" sz="1600" b="1" u="none" strike="noStrike" dirty="0" err="1" smtClean="0">
                          <a:effectLst/>
                          <a:latin typeface="Tahoma" panose="020B0604030504040204" pitchFamily="34" charset="0"/>
                          <a:ea typeface="Tahoma" panose="020B0604030504040204" pitchFamily="34" charset="0"/>
                          <a:cs typeface="Tahoma" panose="020B0604030504040204" pitchFamily="34" charset="0"/>
                        </a:rPr>
                        <a:t>dommage</a:t>
                      </a:r>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CA" sz="1600" b="1" u="none" strike="noStrike" dirty="0" err="1" smtClean="0">
                          <a:effectLst/>
                          <a:latin typeface="Tahoma" panose="020B0604030504040204" pitchFamily="34" charset="0"/>
                          <a:ea typeface="Tahoma" panose="020B0604030504040204" pitchFamily="34" charset="0"/>
                          <a:cs typeface="Tahoma" panose="020B0604030504040204" pitchFamily="34" charset="0"/>
                        </a:rPr>
                        <a:t>observé</a:t>
                      </a:r>
                      <a:endParaRPr lang="en-CA"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R w="12700" cmpd="sng">
                      <a:noFill/>
                    </a:lnR>
                    <a:lnT w="12700" cmpd="sng">
                      <a:noFill/>
                    </a:lnT>
                  </a:tcPr>
                </a:tc>
              </a:tr>
              <a:tr h="244422">
                <a:tc>
                  <a:txBody>
                    <a:bodyPr/>
                    <a:lstStyle/>
                    <a:p>
                      <a:pPr algn="ctr" fontAlgn="b"/>
                      <a:r>
                        <a:rPr lang="en-CA" sz="1600" b="1" u="none" strike="noStrike" dirty="0" smtClean="0">
                          <a:effectLst/>
                          <a:latin typeface="Tahoma" panose="020B0604030504040204" pitchFamily="34" charset="0"/>
                          <a:ea typeface="Tahoma" panose="020B0604030504040204" pitchFamily="34" charset="0"/>
                          <a:cs typeface="Tahoma" panose="020B0604030504040204" pitchFamily="34" charset="0"/>
                        </a:rPr>
                        <a:t>Psig</a:t>
                      </a:r>
                      <a:endParaRPr lang="en-CA" sz="16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L w="12700" cmpd="sng">
                      <a:noFill/>
                    </a:lnL>
                    <a:lnT w="12700" cmpd="sng">
                      <a:noFill/>
                    </a:lnT>
                  </a:tcPr>
                </a:tc>
                <a:tc>
                  <a:txBody>
                    <a:bodyPr/>
                    <a:lstStyle/>
                    <a:p>
                      <a:pPr algn="ctr"/>
                      <a:r>
                        <a:rPr lang="en-CA" sz="1600" b="1" u="none" strike="noStrike" dirty="0" err="1" smtClean="0">
                          <a:effectLst/>
                          <a:latin typeface="Tahoma" panose="020B0604030504040204" pitchFamily="34" charset="0"/>
                          <a:ea typeface="Tahoma" panose="020B0604030504040204" pitchFamily="34" charset="0"/>
                          <a:cs typeface="Tahoma" panose="020B0604030504040204" pitchFamily="34" charset="0"/>
                        </a:rPr>
                        <a:t>kPa</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lnT w="12700" cmpd="sng">
                      <a:noFill/>
                    </a:lnT>
                  </a:tcPr>
                </a:tc>
                <a:tc vMerge="1">
                  <a:txBody>
                    <a:bodyPr/>
                    <a:lstStyle/>
                    <a:p>
                      <a:endParaRPr lang="en-CA"/>
                    </a:p>
                  </a:txBody>
                  <a:tcPr/>
                </a:tc>
              </a:tr>
              <a:tr h="144424">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0.02</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0.14</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Bruit gênant (137 dB si de basse fréquence, 10-15 Hz)</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44424">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0.03</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0.21</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La rupture occasionnelle de grandes fenêtres en verre sous pression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2395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0.04</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0.28</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Bruit fort (143 dB), bang sonique, défaillance du verre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0.1</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0.69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Rupture de petites fenêtres sous tension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83027">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0.15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1.03</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Pression typique pour briser le verre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8462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2.07</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"Distance de sécurité" (probabilité 0,95 de non dommages sérieux en dessous de cette valeur); limite de projectile; certains dommages aux plafonds de la maison; 10% vitre brisée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83027">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0.4</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2.76</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en-CA" sz="1100" u="none" strike="noStrike" dirty="0" err="1" smtClean="0">
                          <a:effectLst/>
                          <a:latin typeface="Tahoma" panose="020B0604030504040204" pitchFamily="34" charset="0"/>
                          <a:ea typeface="Tahoma" panose="020B0604030504040204" pitchFamily="34" charset="0"/>
                          <a:cs typeface="Tahoma" panose="020B0604030504040204" pitchFamily="34" charset="0"/>
                        </a:rPr>
                        <a:t>Dommages</a:t>
                      </a:r>
                      <a:r>
                        <a:rPr lang="en-CA" sz="11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CA" sz="1100" u="none" strike="noStrike" dirty="0" err="1" smtClean="0">
                          <a:effectLst/>
                          <a:latin typeface="Tahoma" panose="020B0604030504040204" pitchFamily="34" charset="0"/>
                          <a:ea typeface="Tahoma" panose="020B0604030504040204" pitchFamily="34" charset="0"/>
                          <a:cs typeface="Tahoma" panose="020B0604030504040204" pitchFamily="34" charset="0"/>
                        </a:rPr>
                        <a:t>structurels</a:t>
                      </a:r>
                      <a:r>
                        <a:rPr lang="en-CA" sz="11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CA" sz="1100" u="none" strike="noStrike" dirty="0" err="1" smtClean="0">
                          <a:effectLst/>
                          <a:latin typeface="Tahoma" panose="020B0604030504040204" pitchFamily="34" charset="0"/>
                          <a:ea typeface="Tahoma" panose="020B0604030504040204" pitchFamily="34" charset="0"/>
                          <a:cs typeface="Tahoma" panose="020B0604030504040204" pitchFamily="34" charset="0"/>
                        </a:rPr>
                        <a:t>mineurs</a:t>
                      </a:r>
                      <a:r>
                        <a:rPr lang="en-CA" sz="1100" u="none" strike="noStrike" dirty="0" smtClean="0">
                          <a:effectLst/>
                          <a:latin typeface="Tahoma" panose="020B0604030504040204" pitchFamily="34" charset="0"/>
                          <a:ea typeface="Tahoma" panose="020B0604030504040204" pitchFamily="34" charset="0"/>
                          <a:cs typeface="Tahoma" panose="020B0604030504040204" pitchFamily="34" charset="0"/>
                        </a:rPr>
                        <a:t> </a:t>
                      </a:r>
                      <a:r>
                        <a:rPr lang="en-CA" sz="1100" u="none" strike="noStrike" dirty="0" err="1" smtClean="0">
                          <a:effectLst/>
                          <a:latin typeface="Tahoma" panose="020B0604030504040204" pitchFamily="34" charset="0"/>
                          <a:ea typeface="Tahoma" panose="020B0604030504040204" pitchFamily="34" charset="0"/>
                          <a:cs typeface="Tahoma" panose="020B0604030504040204" pitchFamily="34" charset="0"/>
                        </a:rPr>
                        <a:t>limités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05822">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0.5–1.0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3.4–6.9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Les grandes et les petites fenêtres se brisent généralement; dommages occasionnels aux cadres de fenêtre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83027">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0.7</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4.8</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Dommages mineurs aux structures de la maison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44424">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Démolition partielle de maisons rendues inhabitables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35612">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1–2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6.9–13.8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Éclats d'amiante ondulés; Panneaux en acier ondulé ou en aluminium, les fixations se rompent, suivi d'un flambage; panneaux de bois (boîtier standard), les fixations se rompent, les panneaux sont soufflés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2395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Structure en acier de construction plaquée légèrement déformée</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13.8</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Effondrement partiel des murs et des toits des maisons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2395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13.8–20.7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Murs en béton ou en parpaing, non renforcés, brisés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15.8</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Limite inférieure des dommages structurels graves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2.5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17.2</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50% de destruction de briques de maisons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02595">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20.7</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Les machines lourdes (3000 lb) dans les bâtiments industriels subissent peu de dommages; les bâtiments à ossature d'acier se déforment et se détachent des fondations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22628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3–4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20.7–27.6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Bâtiments en panneaux d'acier sans portique et </a:t>
                      </a:r>
                      <a:r>
                        <a:rPr lang="fr-FR" sz="1100" u="none" strike="noStrike" dirty="0" err="1" smtClean="0">
                          <a:effectLst/>
                          <a:latin typeface="Tahoma" panose="020B0604030504040204" pitchFamily="34" charset="0"/>
                          <a:ea typeface="Tahoma" panose="020B0604030504040204" pitchFamily="34" charset="0"/>
                          <a:cs typeface="Tahoma" panose="020B0604030504040204" pitchFamily="34" charset="0"/>
                        </a:rPr>
                        <a:t>auto-porteurs</a:t>
                      </a:r>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 rupture des réservoirs de stockage de pétrole</a:t>
                      </a: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4</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27.6</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Rupture des bardages de bâtiments industriels légers</a:t>
                      </a:r>
                    </a:p>
                  </a:txBody>
                  <a:tcPr marL="1163" marR="1163" marT="1163" marB="0" anchor="ctr"/>
                </a:tc>
              </a:tr>
              <a:tr h="226288">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34.5</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Rupture des poteaux utilitaires en bois; grandes presses hydrauliques (40 000 lb) dans les bâtiments légèrement endommagées</a:t>
                      </a: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5–7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34.5–48.2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La destruction presque complète des maisons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03493">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7</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48.2</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Wagons de train chargés renversés</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64890">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7–8 </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48.2–55.1 </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Les panneaux de brique, épais de 8-12 po, non renforcés, échouent par cisaillement ou flexion</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144424">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9</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62</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Wagons de trains chargés complètement démoli</a:t>
                      </a:r>
                    </a:p>
                  </a:txBody>
                  <a:tcPr marL="1163" marR="1163" marT="1163" marB="0" anchor="ctr"/>
                </a:tc>
              </a:tr>
              <a:tr h="218310">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10</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68.9</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Destruction totale probable des bâtiments; des machines-outils lourdes (7000 lb) déplacées et gravement endommagées, des machines-outils très lourdes (12 000 lb) résistent</a:t>
                      </a:r>
                      <a:endParaRPr lang="en-CA" sz="1100" u="none" strike="noStrike" dirty="0" smtClean="0">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r>
              <a:tr h="42095">
                <a:tc>
                  <a:txBody>
                    <a:bodyPr/>
                    <a:lstStyle/>
                    <a:p>
                      <a:pPr algn="ctr" fontAlgn="b"/>
                      <a:r>
                        <a:rPr lang="en-CA" sz="1100" u="none" strike="noStrike">
                          <a:effectLst/>
                          <a:latin typeface="Tahoma" panose="020B0604030504040204" pitchFamily="34" charset="0"/>
                          <a:ea typeface="Tahoma" panose="020B0604030504040204" pitchFamily="34" charset="0"/>
                          <a:cs typeface="Tahoma" panose="020B0604030504040204" pitchFamily="34" charset="0"/>
                        </a:rPr>
                        <a:t>300</a:t>
                      </a:r>
                      <a:endParaRPr lang="en-CA" sz="11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ctr" fontAlgn="b"/>
                      <a:r>
                        <a:rPr lang="en-CA" sz="1100" u="none" strike="noStrike" dirty="0">
                          <a:effectLst/>
                          <a:latin typeface="Tahoma" panose="020B0604030504040204" pitchFamily="34" charset="0"/>
                          <a:ea typeface="Tahoma" panose="020B0604030504040204" pitchFamily="34" charset="0"/>
                          <a:cs typeface="Tahoma" panose="020B0604030504040204" pitchFamily="34" charset="0"/>
                        </a:rPr>
                        <a:t>2068</a:t>
                      </a:r>
                      <a:endParaRPr lang="en-CA" sz="11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1163" marR="1163" marT="1163" marB="0" anchor="ctr"/>
                </a:tc>
                <a:tc>
                  <a:txBody>
                    <a:bodyPr/>
                    <a:lstStyle/>
                    <a:p>
                      <a:pPr algn="l" fontAlgn="b"/>
                      <a:r>
                        <a:rPr lang="fr-FR" sz="1100" u="none" strike="noStrike" dirty="0" smtClean="0">
                          <a:effectLst/>
                          <a:latin typeface="Tahoma" panose="020B0604030504040204" pitchFamily="34" charset="0"/>
                          <a:ea typeface="Tahoma" panose="020B0604030504040204" pitchFamily="34" charset="0"/>
                          <a:cs typeface="Tahoma" panose="020B0604030504040204" pitchFamily="34" charset="0"/>
                        </a:rPr>
                        <a:t>Limite du bord du cratère</a:t>
                      </a:r>
                    </a:p>
                  </a:txBody>
                  <a:tcPr marL="1163" marR="1163" marT="1163" marB="0" anchor="ctr"/>
                </a:tc>
              </a:tr>
            </a:tbl>
          </a:graphicData>
        </a:graphic>
      </p:graphicFrame>
      <p:sp>
        <p:nvSpPr>
          <p:cNvPr id="4" name="Slide Number Placeholder 1"/>
          <p:cNvSpPr>
            <a:spLocks noGrp="1"/>
          </p:cNvSpPr>
          <p:nvPr>
            <p:ph type="sldNum" sz="quarter" idx="13"/>
          </p:nvPr>
        </p:nvSpPr>
        <p:spPr>
          <a:xfrm>
            <a:off x="9321800" y="6470651"/>
            <a:ext cx="2844800" cy="365125"/>
          </a:xfrm>
        </p:spPr>
        <p:txBody>
          <a:bodyPr/>
          <a:lstStyle/>
          <a:p>
            <a:fld id="{0C4DAE90-D34B-4F76-ADD8-5AA20F6644BC}" type="slidenum">
              <a:rPr lang="en-CA" smtClean="0">
                <a:latin typeface="Tahoma" panose="020B0604030504040204" pitchFamily="34" charset="0"/>
                <a:ea typeface="Tahoma" panose="020B0604030504040204" pitchFamily="34" charset="0"/>
                <a:cs typeface="Tahoma" panose="020B0604030504040204" pitchFamily="34" charset="0"/>
              </a:rPr>
              <a:pPr/>
              <a:t>111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6919415" y="1180869"/>
            <a:ext cx="4694830" cy="1071012"/>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des effets de dommages - Surpression</a:t>
            </a:r>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5018477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112</a:t>
            </a:fld>
            <a:endParaRPr lang="en-CA" dirty="0"/>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des effets de dommages - Exemple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Un millier de kilogrammes de méthane s'échappe d'un récipient de stockage, se mélange à l'air puis explose. La surpression résultant de cette libération est de 25 </a:t>
            </a:r>
            <a:r>
              <a:rPr lang="fr-FR" sz="2800" dirty="0" err="1" smtClean="0">
                <a:latin typeface="Tahoma" panose="020B0604030504040204" pitchFamily="34" charset="0"/>
                <a:ea typeface="Tahoma" panose="020B0604030504040204" pitchFamily="34" charset="0"/>
                <a:cs typeface="Tahoma" panose="020B0604030504040204" pitchFamily="34" charset="0"/>
              </a:rPr>
              <a:t>kPa</a:t>
            </a:r>
            <a:r>
              <a:rPr lang="fr-FR" sz="2800" dirty="0" smtClean="0">
                <a:latin typeface="Tahoma" panose="020B0604030504040204" pitchFamily="34" charset="0"/>
                <a:ea typeface="Tahoma" panose="020B0604030504040204" pitchFamily="34" charset="0"/>
                <a:cs typeface="Tahoma" panose="020B0604030504040204" pitchFamily="34" charset="0"/>
              </a:rPr>
              <a:t>. Quelles sont les conséquences de cet accident?</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35869277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des effets de dommages - Exemple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Un millier de kilogrammes de méthane s'échappe d'un récipient de stockage, se mélange à l'air puis explose. La surpression résultant de cette libération est de 25 </a:t>
            </a:r>
            <a:r>
              <a:rPr lang="fr-FR" sz="2800" dirty="0" err="1" smtClean="0">
                <a:latin typeface="Tahoma" panose="020B0604030504040204" pitchFamily="34" charset="0"/>
                <a:ea typeface="Tahoma" panose="020B0604030504040204" pitchFamily="34" charset="0"/>
                <a:cs typeface="Tahoma" panose="020B0604030504040204" pitchFamily="34" charset="0"/>
              </a:rPr>
              <a:t>kPa</a:t>
            </a:r>
            <a:r>
              <a:rPr lang="fr-FR" sz="2800" dirty="0" smtClean="0">
                <a:latin typeface="Tahoma" panose="020B0604030504040204" pitchFamily="34" charset="0"/>
                <a:ea typeface="Tahoma" panose="020B0604030504040204" pitchFamily="34" charset="0"/>
                <a:cs typeface="Tahoma" panose="020B0604030504040204" pitchFamily="34" charset="0"/>
              </a:rPr>
              <a:t>. Quelles sont les conséquences de cet accident?</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b="1" i="1" dirty="0" smtClean="0">
                <a:solidFill>
                  <a:srgbClr val="00B0F0"/>
                </a:solidFill>
                <a:latin typeface="Tahoma" panose="020B0604030504040204" pitchFamily="34" charset="0"/>
                <a:ea typeface="Tahoma" panose="020B0604030504040204" pitchFamily="34" charset="0"/>
                <a:cs typeface="Tahoma" panose="020B0604030504040204" pitchFamily="34" charset="0"/>
              </a:rPr>
              <a:t>Solution </a:t>
            </a:r>
          </a:p>
          <a:p>
            <a:pPr algn="l"/>
            <a:r>
              <a:rPr lang="fr-FR" sz="2800" dirty="0" smtClean="0">
                <a:latin typeface="Tahoma" panose="020B0604030504040204" pitchFamily="34" charset="0"/>
                <a:ea typeface="Tahoma" panose="020B0604030504040204" pitchFamily="34" charset="0"/>
                <a:cs typeface="Tahoma" panose="020B0604030504040204" pitchFamily="34" charset="0"/>
              </a:rPr>
              <a:t>En utilisant le tableau du tableau des effets de dommages observés - une surpression de 25 </a:t>
            </a:r>
            <a:r>
              <a:rPr lang="fr-FR" sz="2800" dirty="0" err="1" smtClean="0">
                <a:latin typeface="Tahoma" panose="020B0604030504040204" pitchFamily="34" charset="0"/>
                <a:ea typeface="Tahoma" panose="020B0604030504040204" pitchFamily="34" charset="0"/>
                <a:cs typeface="Tahoma" panose="020B0604030504040204" pitchFamily="34" charset="0"/>
              </a:rPr>
              <a:t>kPa</a:t>
            </a:r>
            <a:r>
              <a:rPr lang="fr-FR" sz="2800" dirty="0" smtClean="0">
                <a:latin typeface="Tahoma" panose="020B0604030504040204" pitchFamily="34" charset="0"/>
                <a:ea typeface="Tahoma" panose="020B0604030504040204" pitchFamily="34" charset="0"/>
                <a:cs typeface="Tahoma" panose="020B0604030504040204" pitchFamily="34" charset="0"/>
              </a:rPr>
              <a:t> entraînera la démolition des panneaux d'acier d'un bâtiment.</a:t>
            </a:r>
            <a:r>
              <a:rPr lang="en-GB" sz="2800" dirty="0" smtClean="0">
                <a:latin typeface="Tahoma" panose="020B0604030504040204" pitchFamily="34" charset="0"/>
                <a:ea typeface="Tahoma" panose="020B0604030504040204" pitchFamily="34" charset="0"/>
                <a:cs typeface="Tahoma" panose="020B0604030504040204" pitchFamily="34" charset="0"/>
              </a:rPr>
              <a:t> </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6491729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L'évaluation des risques nécessite une analyse de fréquence QUANTITATIVE.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La quantification du risque permet d'estimer:</a:t>
            </a:r>
            <a:r>
              <a:rPr lang="en-GB" sz="2400" i="1"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Nombre de fois </a:t>
            </a:r>
            <a:r>
              <a:rPr lang="fr-FR" sz="2400" dirty="0" err="1" smtClean="0">
                <a:latin typeface="Tahoma" panose="020B0604030504040204" pitchFamily="34" charset="0"/>
                <a:ea typeface="Tahoma" panose="020B0604030504040204" pitchFamily="34" charset="0"/>
                <a:cs typeface="Tahoma" panose="020B0604030504040204" pitchFamily="34" charset="0"/>
              </a:rPr>
              <a:t>qu</a:t>
            </a:r>
            <a:r>
              <a:rPr lang="en-CA" sz="2400" dirty="0" smtClean="0">
                <a:latin typeface="Tahoma" panose="020B0604030504040204" pitchFamily="34" charset="0"/>
                <a:ea typeface="Tahoma" panose="020B0604030504040204" pitchFamily="34" charset="0"/>
                <a:cs typeface="Tahoma" panose="020B0604030504040204" pitchFamily="34" charset="0"/>
              </a:rPr>
              <a:t>’</a:t>
            </a:r>
            <a:r>
              <a:rPr lang="fr-FR" sz="2400" dirty="0" smtClean="0">
                <a:latin typeface="Tahoma" panose="020B0604030504040204" pitchFamily="34" charset="0"/>
                <a:ea typeface="Tahoma" panose="020B0604030504040204" pitchFamily="34" charset="0"/>
                <a:cs typeface="Tahoma" panose="020B0604030504040204" pitchFamily="34" charset="0"/>
              </a:rPr>
              <a:t>un </a:t>
            </a:r>
            <a:r>
              <a:rPr lang="fr-FR" sz="2400" b="1" dirty="0" smtClean="0">
                <a:latin typeface="Tahoma" panose="020B0604030504040204" pitchFamily="34" charset="0"/>
                <a:ea typeface="Tahoma" panose="020B0604030504040204" pitchFamily="34" charset="0"/>
                <a:cs typeface="Tahoma" panose="020B0604030504040204" pitchFamily="34" charset="0"/>
              </a:rPr>
              <a:t>événement initiateur </a:t>
            </a:r>
            <a:r>
              <a:rPr lang="fr-FR" sz="2400" dirty="0" smtClean="0">
                <a:latin typeface="Tahoma" panose="020B0604030504040204" pitchFamily="34" charset="0"/>
                <a:ea typeface="Tahoma" panose="020B0604030504040204" pitchFamily="34" charset="0"/>
                <a:cs typeface="Tahoma" panose="020B0604030504040204" pitchFamily="34" charset="0"/>
              </a:rPr>
              <a:t>indésirable peut se produire.</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probabilité qu'un </a:t>
            </a:r>
            <a:r>
              <a:rPr lang="fr-FR" sz="2400" b="1" dirty="0" smtClean="0">
                <a:latin typeface="Tahoma" panose="020B0604030504040204" pitchFamily="34" charset="0"/>
                <a:ea typeface="Tahoma" panose="020B0604030504040204" pitchFamily="34" charset="0"/>
                <a:cs typeface="Tahoma" panose="020B0604030504040204" pitchFamily="34" charset="0"/>
              </a:rPr>
              <a:t>danger survienne </a:t>
            </a:r>
            <a:r>
              <a:rPr lang="fr-FR" sz="2400" dirty="0" smtClean="0">
                <a:latin typeface="Tahoma" panose="020B0604030504040204" pitchFamily="34" charset="0"/>
                <a:ea typeface="Tahoma" panose="020B0604030504040204" pitchFamily="34" charset="0"/>
                <a:cs typeface="Tahoma" panose="020B0604030504040204" pitchFamily="34" charset="0"/>
              </a:rPr>
              <a:t>après un événement déclencheur.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probabilité qu'une </a:t>
            </a:r>
            <a:r>
              <a:rPr lang="fr-FR" sz="2400" b="1" dirty="0" smtClean="0">
                <a:latin typeface="Tahoma" panose="020B0604030504040204" pitchFamily="34" charset="0"/>
                <a:ea typeface="Tahoma" panose="020B0604030504040204" pitchFamily="34" charset="0"/>
                <a:cs typeface="Tahoma" panose="020B0604030504040204" pitchFamily="34" charset="0"/>
              </a:rPr>
              <a:t>conséquence</a:t>
            </a:r>
            <a:r>
              <a:rPr lang="fr-FR" sz="2400" dirty="0" smtClean="0">
                <a:latin typeface="Tahoma" panose="020B0604030504040204" pitchFamily="34" charset="0"/>
                <a:ea typeface="Tahoma" panose="020B0604030504040204" pitchFamily="34" charset="0"/>
                <a:cs typeface="Tahoma" panose="020B0604030504040204" pitchFamily="34" charset="0"/>
              </a:rPr>
              <a:t>, de niveau de </a:t>
            </a:r>
            <a:r>
              <a:rPr lang="fr-FR" sz="2400" b="1" dirty="0" smtClean="0">
                <a:latin typeface="Tahoma" panose="020B0604030504040204" pitchFamily="34" charset="0"/>
                <a:ea typeface="Tahoma" panose="020B0604030504040204" pitchFamily="34" charset="0"/>
                <a:cs typeface="Tahoma" panose="020B0604030504040204" pitchFamily="34" charset="0"/>
              </a:rPr>
              <a:t>sévérité</a:t>
            </a:r>
            <a:r>
              <a:rPr lang="fr-FR" sz="2400" dirty="0" smtClean="0">
                <a:latin typeface="Tahoma" panose="020B0604030504040204" pitchFamily="34" charset="0"/>
                <a:ea typeface="Tahoma" panose="020B0604030504040204" pitchFamily="34" charset="0"/>
                <a:cs typeface="Tahoma" panose="020B0604030504040204" pitchFamily="34" charset="0"/>
              </a:rPr>
              <a:t> élevée,  survienne après un danger (c'est-à-dire les décès, les blessures, la gravité de la perte économique).</a:t>
            </a:r>
            <a:r>
              <a:rPr lang="en-GB" sz="24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 xmlns:p14="http://schemas.microsoft.com/office/powerpoint/2010/main" val="8416817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20033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Tahoma" panose="020B0604030504040204" pitchFamily="34" charset="0"/>
                <a:ea typeface="Tahoma" panose="020B0604030504040204" pitchFamily="34" charset="0"/>
                <a:cs typeface="Tahoma" panose="020B0604030504040204" pitchFamily="34" charset="0"/>
              </a:rPr>
              <a:t>Les données peuvent être utilisées pour calculer la fréquence des événements initiateurs, les risques et la gravité de la conséquence.</a:t>
            </a:r>
            <a:r>
              <a:rPr lang="en-GB" sz="2800" b="1"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600" b="1" i="1" dirty="0" smtClean="0">
                <a:latin typeface="Tahoma" panose="020B0604030504040204" pitchFamily="34" charset="0"/>
                <a:ea typeface="Tahoma" panose="020B0604030504040204" pitchFamily="34" charset="0"/>
                <a:cs typeface="Tahoma" panose="020B0604030504040204" pitchFamily="34" charset="0"/>
              </a:rPr>
              <a:t>Techniques </a:t>
            </a:r>
            <a:r>
              <a:rPr lang="en-GB" sz="2600" b="1" i="1" dirty="0" err="1" smtClean="0">
                <a:latin typeface="Tahoma" panose="020B0604030504040204" pitchFamily="34" charset="0"/>
                <a:ea typeface="Tahoma" panose="020B0604030504040204" pitchFamily="34" charset="0"/>
                <a:cs typeface="Tahoma" panose="020B0604030504040204" pitchFamily="34" charset="0"/>
              </a:rPr>
              <a:t>d'analyse</a:t>
            </a:r>
            <a:endParaRPr lang="en-GB" sz="2600" b="1" i="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latin typeface="Tahoma" panose="020B0604030504040204" pitchFamily="34" charset="0"/>
                <a:ea typeface="Tahoma" panose="020B0604030504040204" pitchFamily="34" charset="0"/>
                <a:cs typeface="Tahoma" panose="020B0604030504040204" pitchFamily="34" charset="0"/>
              </a:rPr>
              <a:t>Techniques de modélisation de la fréquence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latin typeface="Tahoma" panose="020B0604030504040204" pitchFamily="34" charset="0"/>
                <a:ea typeface="Tahoma" panose="020B0604030504040204" pitchFamily="34" charset="0"/>
                <a:cs typeface="Tahoma" panose="020B0604030504040204" pitchFamily="34" charset="0"/>
              </a:rPr>
              <a:t>Analyse de défaillance de cause commune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en-GB" sz="2600" b="1" dirty="0" smtClean="0">
                <a:latin typeface="Tahoma" panose="020B0604030504040204" pitchFamily="34" charset="0"/>
                <a:ea typeface="Tahoma" panose="020B0604030504040204" pitchFamily="34" charset="0"/>
                <a:cs typeface="Tahoma" panose="020B0604030504040204" pitchFamily="34" charset="0"/>
              </a:rPr>
              <a:t>Analyse de </a:t>
            </a:r>
            <a:r>
              <a:rPr lang="en-GB" sz="2600" b="1" dirty="0" err="1" smtClean="0">
                <a:latin typeface="Tahoma" panose="020B0604030504040204" pitchFamily="34" charset="0"/>
                <a:ea typeface="Tahoma" panose="020B0604030504040204" pitchFamily="34" charset="0"/>
                <a:cs typeface="Tahoma" panose="020B0604030504040204" pitchFamily="34" charset="0"/>
              </a:rPr>
              <a:t>fiabilité</a:t>
            </a:r>
            <a:r>
              <a:rPr lang="en-GB" sz="2600" b="1" dirty="0" smtClean="0">
                <a:latin typeface="Tahoma" panose="020B0604030504040204" pitchFamily="34" charset="0"/>
                <a:ea typeface="Tahoma" panose="020B0604030504040204" pitchFamily="34" charset="0"/>
                <a:cs typeface="Tahoma" panose="020B0604030504040204" pitchFamily="34" charset="0"/>
              </a:rPr>
              <a:t> </a:t>
            </a:r>
            <a:r>
              <a:rPr lang="en-GB" sz="2600" b="1" dirty="0" err="1" smtClean="0">
                <a:latin typeface="Tahoma" panose="020B0604030504040204" pitchFamily="34" charset="0"/>
                <a:ea typeface="Tahoma" panose="020B0604030504040204" pitchFamily="34" charset="0"/>
                <a:cs typeface="Tahoma" panose="020B0604030504040204" pitchFamily="34" charset="0"/>
              </a:rPr>
              <a:t>humaine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en-GB" sz="2600" b="1" dirty="0" smtClean="0">
                <a:latin typeface="Tahoma" panose="020B0604030504040204" pitchFamily="34" charset="0"/>
                <a:ea typeface="Tahoma" panose="020B0604030504040204" pitchFamily="34" charset="0"/>
                <a:cs typeface="Tahoma" panose="020B0604030504040204" pitchFamily="34" charset="0"/>
              </a:rPr>
              <a:t>Analyse des </a:t>
            </a:r>
            <a:r>
              <a:rPr lang="en-GB" sz="2600" b="1" dirty="0" err="1" smtClean="0">
                <a:latin typeface="Tahoma" panose="020B0604030504040204" pitchFamily="34" charset="0"/>
                <a:ea typeface="Tahoma" panose="020B0604030504040204" pitchFamily="34" charset="0"/>
                <a:cs typeface="Tahoma" panose="020B0604030504040204" pitchFamily="34" charset="0"/>
              </a:rPr>
              <a:t>événements</a:t>
            </a:r>
            <a:r>
              <a:rPr lang="en-GB" sz="2600" b="1" dirty="0" smtClean="0">
                <a:latin typeface="Tahoma" panose="020B0604030504040204" pitchFamily="34" charset="0"/>
                <a:ea typeface="Tahoma" panose="020B0604030504040204" pitchFamily="34" charset="0"/>
                <a:cs typeface="Tahoma" panose="020B0604030504040204" pitchFamily="34" charset="0"/>
              </a:rPr>
              <a:t> </a:t>
            </a:r>
            <a:r>
              <a:rPr lang="en-GB" sz="2600" b="1" dirty="0" err="1" smtClean="0">
                <a:latin typeface="Tahoma" panose="020B0604030504040204" pitchFamily="34" charset="0"/>
                <a:ea typeface="Tahoma" panose="020B0604030504040204" pitchFamily="34" charset="0"/>
                <a:cs typeface="Tahoma" panose="020B0604030504040204" pitchFamily="34" charset="0"/>
              </a:rPr>
              <a:t>externes</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971550" lvl="1" indent="-514350">
              <a:buFont typeface="Arial" panose="020B0604020202020204" pitchFamily="34" charset="0"/>
              <a:buChar char="•"/>
            </a:pPr>
            <a:r>
              <a:rPr lang="en-GB" sz="200" b="1" dirty="0" smtClean="0">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18439334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0" y="121833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Tahoma" panose="020B0604030504040204" pitchFamily="34" charset="0"/>
                <a:ea typeface="Tahoma" panose="020B0604030504040204" pitchFamily="34" charset="0"/>
                <a:cs typeface="Tahoma" panose="020B0604030504040204" pitchFamily="34" charset="0"/>
              </a:rPr>
              <a:t>Les données peuvent être utilisées pour calculer la fréquence des événements initiateurs, les risques et la gravité de la conséquence.</a:t>
            </a:r>
            <a:r>
              <a:rPr lang="en-GB" sz="2800" b="1"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600" b="1" i="1" dirty="0" smtClean="0">
                <a:latin typeface="Tahoma" panose="020B0604030504040204" pitchFamily="34" charset="0"/>
                <a:ea typeface="Tahoma" panose="020B0604030504040204" pitchFamily="34" charset="0"/>
                <a:cs typeface="Tahoma" panose="020B0604030504040204" pitchFamily="34" charset="0"/>
              </a:rPr>
              <a:t>Techniques </a:t>
            </a:r>
            <a:r>
              <a:rPr lang="en-GB" sz="2600" b="1" i="1" dirty="0" err="1" smtClean="0">
                <a:latin typeface="Tahoma" panose="020B0604030504040204" pitchFamily="34" charset="0"/>
                <a:ea typeface="Tahoma" panose="020B0604030504040204" pitchFamily="34" charset="0"/>
                <a:cs typeface="Tahoma" panose="020B0604030504040204" pitchFamily="34" charset="0"/>
              </a:rPr>
              <a:t>d'analyse</a:t>
            </a:r>
            <a:endParaRPr lang="en-GB" sz="2600" b="1" i="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tabLst>
                <a:tab pos="6370638" algn="l"/>
              </a:tabLst>
            </a:pPr>
            <a:r>
              <a:rPr lang="fr-FR" sz="2600" b="1" dirty="0" smtClean="0">
                <a:latin typeface="Tahoma" panose="020B0604030504040204" pitchFamily="34" charset="0"/>
                <a:ea typeface="Tahoma" panose="020B0604030504040204" pitchFamily="34" charset="0"/>
                <a:cs typeface="Tahoma" panose="020B0604030504040204" pitchFamily="34" charset="0"/>
              </a:rPr>
              <a:t>Techniques de modélisation de la fréquence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défaillance de cause commune</a:t>
            </a: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fiabilité humaine</a:t>
            </a: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des événements externes</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519160" y="2489656"/>
            <a:ext cx="3672840" cy="4154984"/>
          </a:xfrm>
          <a:prstGeom prst="rect">
            <a:avLst/>
          </a:prstGeom>
          <a:noFill/>
        </p:spPr>
        <p:txBody>
          <a:bodyPr wrap="square" rtlCol="0">
            <a:spAutoFit/>
          </a:bodyPr>
          <a:lstStyle/>
          <a:p>
            <a:r>
              <a:rPr lang="fr-FR"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Utilisées pour estimer les fréquences ou les probabilités à partir des données de base. Généralement utilisées lorsque les données historiques détaillées ne sont pas disponibles.</a:t>
            </a:r>
            <a:endPar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GB" sz="2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GB"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Arbres</a:t>
            </a:r>
            <a:r>
              <a:rPr lang="en-GB"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d'événements</a:t>
            </a:r>
            <a:endParaRPr lang="en-GB"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GB"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ii. </a:t>
            </a:r>
            <a:r>
              <a:rPr lang="en-GB" sz="2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Arbres</a:t>
            </a:r>
            <a:r>
              <a:rPr lang="en-GB"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de </a:t>
            </a:r>
            <a:r>
              <a:rPr lang="en-GB" sz="2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défaillances</a:t>
            </a:r>
            <a:endParaRPr lang="en-CA" sz="2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flipV="1">
            <a:off x="7985760" y="3611880"/>
            <a:ext cx="533400" cy="30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122971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0" y="118785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Tahoma" panose="020B0604030504040204" pitchFamily="34" charset="0"/>
                <a:ea typeface="Tahoma" panose="020B0604030504040204" pitchFamily="34" charset="0"/>
                <a:cs typeface="Tahoma" panose="020B0604030504040204" pitchFamily="34" charset="0"/>
              </a:rPr>
              <a:t>Les données peuvent être utilisées pour calculer la fréquence des événements initiateurs, les risques et la gravité de la conséquence.</a:t>
            </a:r>
            <a:r>
              <a:rPr lang="en-GB" sz="2800" b="1"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en-GB" sz="2600" b="1" i="1" dirty="0" smtClean="0">
                <a:latin typeface="Tahoma" panose="020B0604030504040204" pitchFamily="34" charset="0"/>
                <a:ea typeface="Tahoma" panose="020B0604030504040204" pitchFamily="34" charset="0"/>
                <a:cs typeface="Tahoma" panose="020B0604030504040204" pitchFamily="34" charset="0"/>
              </a:rPr>
              <a:t>Techniques </a:t>
            </a:r>
            <a:r>
              <a:rPr lang="en-GB" sz="2600" b="1" i="1" dirty="0" err="1" smtClean="0">
                <a:latin typeface="Tahoma" panose="020B0604030504040204" pitchFamily="34" charset="0"/>
                <a:ea typeface="Tahoma" panose="020B0604030504040204" pitchFamily="34" charset="0"/>
                <a:cs typeface="Tahoma" panose="020B0604030504040204" pitchFamily="34" charset="0"/>
              </a:rPr>
              <a:t>d'analyse</a:t>
            </a:r>
            <a:endParaRPr lang="en-GB" sz="2600" b="1" i="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FontTx/>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Techniques de modélisation de la fréquence</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gn="l">
              <a:buFontTx/>
              <a:buAutoNum type="arabicPeriod"/>
            </a:pPr>
            <a:r>
              <a:rPr lang="fr-FR" sz="2600" b="1" dirty="0" smtClean="0">
                <a:latin typeface="Tahoma" panose="020B0604030504040204" pitchFamily="34" charset="0"/>
                <a:ea typeface="Tahoma" panose="020B0604030504040204" pitchFamily="34" charset="0"/>
                <a:cs typeface="Tahoma" panose="020B0604030504040204" pitchFamily="34" charset="0"/>
              </a:rPr>
              <a:t>Analyse de défaillance de cause commune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fiabilité humaine</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des événements externes</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153400" y="3543827"/>
            <a:ext cx="3882857" cy="2677656"/>
          </a:xfrm>
          <a:prstGeom prst="rect">
            <a:avLst/>
          </a:prstGeom>
          <a:noFill/>
        </p:spPr>
        <p:txBody>
          <a:bodyPr wrap="square" rtlCol="0">
            <a:spAutoFit/>
          </a:bodyPr>
          <a:lstStyle/>
          <a:p>
            <a:r>
              <a:rPr lang="fr-FR"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Utilisé pour identifier et analyser les défaillances communes à plusieurs composants trouvés dans des systèmes pouvant conduire à un événement dangereux.</a:t>
            </a:r>
            <a:endParaRPr lang="en-CA"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a:off x="7724143" y="4008251"/>
            <a:ext cx="400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063789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118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0" y="121833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Tahoma" panose="020B0604030504040204" pitchFamily="34" charset="0"/>
                <a:ea typeface="Tahoma" panose="020B0604030504040204" pitchFamily="34" charset="0"/>
                <a:cs typeface="Tahoma" panose="020B0604030504040204" pitchFamily="34" charset="0"/>
              </a:rPr>
              <a:t>Les données peuvent être utilisées pour calculer la fréquence des événements initiateurs, les risques et la gravité de la conséquence.</a:t>
            </a:r>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gn="l"/>
            <a:r>
              <a:rPr lang="en-GB" sz="2600" b="1" i="1" dirty="0" smtClean="0">
                <a:latin typeface="Tahoma" panose="020B0604030504040204" pitchFamily="34" charset="0"/>
                <a:ea typeface="Tahoma" panose="020B0604030504040204" pitchFamily="34" charset="0"/>
                <a:cs typeface="Tahoma" panose="020B0604030504040204" pitchFamily="34" charset="0"/>
              </a:rPr>
              <a:t>Techniques </a:t>
            </a:r>
            <a:r>
              <a:rPr lang="en-GB" sz="2600" b="1" i="1" dirty="0" err="1" smtClean="0">
                <a:latin typeface="Tahoma" panose="020B0604030504040204" pitchFamily="34" charset="0"/>
                <a:ea typeface="Tahoma" panose="020B0604030504040204" pitchFamily="34" charset="0"/>
                <a:cs typeface="Tahoma" panose="020B0604030504040204" pitchFamily="34" charset="0"/>
              </a:rPr>
              <a:t>d'analyse</a:t>
            </a:r>
            <a:endParaRPr lang="en-GB" sz="2600" b="1" i="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Techniques de modélisation de la fréquence</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défaillance de cause commune</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lgn="l">
              <a:buFontTx/>
              <a:buAutoNum type="arabicPeriod"/>
            </a:pPr>
            <a:r>
              <a:rPr lang="en-GB" sz="26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Analyse de </a:t>
            </a:r>
            <a:r>
              <a:rPr lang="en-GB" sz="26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fiabilité</a:t>
            </a:r>
            <a:r>
              <a:rPr lang="en-GB" sz="26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GB" sz="26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humaine</a:t>
            </a:r>
            <a:endParaRPr lang="en-GB" sz="26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des événements externes</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8061960" y="3862662"/>
            <a:ext cx="3956517" cy="1569660"/>
          </a:xfrm>
          <a:prstGeom prst="rect">
            <a:avLst/>
          </a:prstGeom>
          <a:noFill/>
        </p:spPr>
        <p:txBody>
          <a:bodyPr wrap="square" rtlCol="0">
            <a:spAutoFit/>
          </a:bodyPr>
          <a:lstStyle/>
          <a:p>
            <a:r>
              <a:rPr lang="fr-FR"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Utilisé pour fournir des estimations quantitatives des probabilités d'erreur humaine.</a:t>
            </a:r>
            <a:endParaRPr lang="en-CA"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flipV="1">
            <a:off x="5547360" y="4419600"/>
            <a:ext cx="2423160" cy="3048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392482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119</a:t>
            </a:fld>
            <a:endParaRPr lang="en-CA" dirty="0"/>
          </a:p>
        </p:txBody>
      </p:sp>
      <p:sp>
        <p:nvSpPr>
          <p:cNvPr id="22" name="Title 1"/>
          <p:cNvSpPr txBox="1">
            <a:spLocks/>
          </p:cNvSpPr>
          <p:nvPr/>
        </p:nvSpPr>
        <p:spPr>
          <a:xfrm>
            <a:off x="63176" y="120309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Tahoma" panose="020B0604030504040204" pitchFamily="34" charset="0"/>
                <a:ea typeface="Tahoma" panose="020B0604030504040204" pitchFamily="34" charset="0"/>
                <a:cs typeface="Tahoma" panose="020B0604030504040204" pitchFamily="34" charset="0"/>
              </a:rPr>
              <a:t>Les données peuvent être utilisées pour calculer la fréquence des événements initiateurs, les risques et la gravité de la conséquence.</a:t>
            </a:r>
            <a:r>
              <a:rPr lang="en-GB" sz="2800" b="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p>
          <a:p>
            <a:pPr algn="l"/>
            <a:endParaRPr lang="en-GB" sz="28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a:pPr algn="l"/>
            <a:r>
              <a:rPr lang="en-GB" sz="2600" b="1" i="1" dirty="0" smtClean="0">
                <a:latin typeface="Tahoma" panose="020B0604030504040204" pitchFamily="34" charset="0"/>
                <a:ea typeface="Tahoma" panose="020B0604030504040204" pitchFamily="34" charset="0"/>
                <a:cs typeface="Tahoma" panose="020B0604030504040204" pitchFamily="34" charset="0"/>
              </a:rPr>
              <a:t>Techniques </a:t>
            </a:r>
            <a:r>
              <a:rPr lang="en-GB" sz="2600" b="1" i="1" dirty="0" err="1" smtClean="0">
                <a:latin typeface="Tahoma" panose="020B0604030504040204" pitchFamily="34" charset="0"/>
                <a:ea typeface="Tahoma" panose="020B0604030504040204" pitchFamily="34" charset="0"/>
                <a:cs typeface="Tahoma" panose="020B0604030504040204" pitchFamily="34" charset="0"/>
              </a:rPr>
              <a:t>d'analyse</a:t>
            </a:r>
            <a:endParaRPr lang="en-GB" sz="2600" b="1"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Techniques de modélisation de la fréquence</a:t>
            </a:r>
            <a:endParaRPr lang="en-GB" sz="26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défaillance de cause commune</a:t>
            </a:r>
            <a:endParaRPr lang="en-GB" sz="26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fiabilité humaine</a:t>
            </a:r>
            <a:endParaRPr lang="en-GB" sz="2600" b="1" dirty="0" smtClean="0">
              <a:solidFill>
                <a:schemeClr val="tx2">
                  <a:lumMod val="40000"/>
                  <a:lumOff val="60000"/>
                </a:schemeClr>
              </a:solidFill>
              <a:latin typeface="Segoe UI" panose="020B0502040204020203" pitchFamily="34" charset="0"/>
              <a:ea typeface="Segoe UI" panose="020B0502040204020203" pitchFamily="34" charset="0"/>
              <a:cs typeface="Segoe UI" panose="020B0502040204020203" pitchFamily="34" charset="0"/>
            </a:endParaRPr>
          </a:p>
          <a:p>
            <a:pPr marL="514350" indent="-514350" algn="l">
              <a:buFontTx/>
              <a:buAutoNum type="arabicPeriod"/>
            </a:pPr>
            <a:r>
              <a:rPr lang="en-GB" sz="2600" b="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Analyse des </a:t>
            </a:r>
            <a:r>
              <a:rPr lang="en-GB" sz="2600" b="1"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événements</a:t>
            </a:r>
            <a:r>
              <a:rPr lang="en-GB" sz="2600" b="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en-GB" sz="2600" b="1"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externes</a:t>
            </a:r>
            <a:endParaRPr lang="en-GB" sz="2600" b="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a:pPr marL="971550" lvl="1" indent="-514350">
              <a:buFont typeface="Arial" panose="020B0604020202020204" pitchFamily="34" charset="0"/>
              <a:buChar char="•"/>
            </a:pPr>
            <a:r>
              <a:rPr lang="en-GB" sz="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Used</a:t>
            </a:r>
          </a:p>
          <a:p>
            <a:pPr marL="971550" lvl="1" indent="-514350">
              <a:buFont typeface="Arial" panose="020B0604020202020204" pitchFamily="34" charset="0"/>
              <a:buChar char="•"/>
            </a:pPr>
            <a:endParaRPr lang="en-GB" sz="2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8138160" y="3072348"/>
            <a:ext cx="4053840" cy="3785652"/>
          </a:xfrm>
          <a:prstGeom prst="rect">
            <a:avLst/>
          </a:prstGeom>
          <a:noFill/>
        </p:spPr>
        <p:txBody>
          <a:bodyPr wrap="square" rtlCol="0">
            <a:spAutoFit/>
          </a:bodyPr>
          <a:lstStyle/>
          <a:p>
            <a:r>
              <a:rPr lang="fr-FR" sz="2400" dirty="0" smtClean="0">
                <a:solidFill>
                  <a:srgbClr val="C00000"/>
                </a:solidFill>
                <a:latin typeface="Segoe UI" panose="020B0502040204020203" pitchFamily="34" charset="0"/>
                <a:ea typeface="Segoe UI" panose="020B0502040204020203" pitchFamily="34" charset="0"/>
                <a:cs typeface="Segoe UI" panose="020B0502040204020203" pitchFamily="34" charset="0"/>
              </a:rPr>
              <a:t>Utilisé pour identifier et évaluer les événements externes (par exemple, accident d'avion, activités terroristes, tremblements de terre) pour comprendre la fréquence attendue d'occurrence et / ou la gravité des conséquences par occurrence.</a:t>
            </a:r>
            <a:r>
              <a:rPr lang="en-GB" sz="24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endParaRPr lang="en-CA" sz="2400"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6" name="Straight Arrow Connector 5"/>
          <p:cNvCxnSpPr/>
          <p:nvPr/>
        </p:nvCxnSpPr>
        <p:spPr>
          <a:xfrm flipV="1">
            <a:off x="6096000" y="4800600"/>
            <a:ext cx="1920240" cy="152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235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239905" y="4121624"/>
            <a:ext cx="5636526" cy="1624084"/>
          </a:xfrm>
          <a:custGeom>
            <a:avLst/>
            <a:gdLst>
              <a:gd name="connsiteX0" fmla="*/ 0 w 5581935"/>
              <a:gd name="connsiteY0" fmla="*/ 1542197 h 1596788"/>
              <a:gd name="connsiteX1" fmla="*/ 177421 w 5581935"/>
              <a:gd name="connsiteY1" fmla="*/ 1091821 h 1596788"/>
              <a:gd name="connsiteX2" fmla="*/ 450377 w 5581935"/>
              <a:gd name="connsiteY2" fmla="*/ 696036 h 1596788"/>
              <a:gd name="connsiteX3" fmla="*/ 818866 w 5581935"/>
              <a:gd name="connsiteY3" fmla="*/ 518615 h 1596788"/>
              <a:gd name="connsiteX4" fmla="*/ 1364777 w 5581935"/>
              <a:gd name="connsiteY4" fmla="*/ 68239 h 1596788"/>
              <a:gd name="connsiteX5" fmla="*/ 1705971 w 5581935"/>
              <a:gd name="connsiteY5" fmla="*/ 0 h 1596788"/>
              <a:gd name="connsiteX6" fmla="*/ 2388359 w 5581935"/>
              <a:gd name="connsiteY6" fmla="*/ 0 h 1596788"/>
              <a:gd name="connsiteX7" fmla="*/ 3207224 w 5581935"/>
              <a:gd name="connsiteY7" fmla="*/ 341194 h 1596788"/>
              <a:gd name="connsiteX8" fmla="*/ 3684896 w 5581935"/>
              <a:gd name="connsiteY8" fmla="*/ 477672 h 1596788"/>
              <a:gd name="connsiteX9" fmla="*/ 4053386 w 5581935"/>
              <a:gd name="connsiteY9" fmla="*/ 709683 h 1596788"/>
              <a:gd name="connsiteX10" fmla="*/ 4722126 w 5581935"/>
              <a:gd name="connsiteY10" fmla="*/ 1201003 h 1596788"/>
              <a:gd name="connsiteX11" fmla="*/ 5240741 w 5581935"/>
              <a:gd name="connsiteY11" fmla="*/ 1460310 h 1596788"/>
              <a:gd name="connsiteX12" fmla="*/ 5581935 w 5581935"/>
              <a:gd name="connsiteY12" fmla="*/ 1596788 h 1596788"/>
              <a:gd name="connsiteX0" fmla="*/ 0 w 5240741"/>
              <a:gd name="connsiteY0" fmla="*/ 1542197 h 1542197"/>
              <a:gd name="connsiteX1" fmla="*/ 177421 w 5240741"/>
              <a:gd name="connsiteY1" fmla="*/ 1091821 h 1542197"/>
              <a:gd name="connsiteX2" fmla="*/ 450377 w 5240741"/>
              <a:gd name="connsiteY2" fmla="*/ 696036 h 1542197"/>
              <a:gd name="connsiteX3" fmla="*/ 818866 w 5240741"/>
              <a:gd name="connsiteY3" fmla="*/ 518615 h 1542197"/>
              <a:gd name="connsiteX4" fmla="*/ 1364777 w 5240741"/>
              <a:gd name="connsiteY4" fmla="*/ 68239 h 1542197"/>
              <a:gd name="connsiteX5" fmla="*/ 1705971 w 5240741"/>
              <a:gd name="connsiteY5" fmla="*/ 0 h 1542197"/>
              <a:gd name="connsiteX6" fmla="*/ 2388359 w 5240741"/>
              <a:gd name="connsiteY6" fmla="*/ 0 h 1542197"/>
              <a:gd name="connsiteX7" fmla="*/ 3207224 w 5240741"/>
              <a:gd name="connsiteY7" fmla="*/ 341194 h 1542197"/>
              <a:gd name="connsiteX8" fmla="*/ 3684896 w 5240741"/>
              <a:gd name="connsiteY8" fmla="*/ 477672 h 1542197"/>
              <a:gd name="connsiteX9" fmla="*/ 4053386 w 5240741"/>
              <a:gd name="connsiteY9" fmla="*/ 709683 h 1542197"/>
              <a:gd name="connsiteX10" fmla="*/ 4722126 w 5240741"/>
              <a:gd name="connsiteY10" fmla="*/ 1201003 h 1542197"/>
              <a:gd name="connsiteX11" fmla="*/ 5240741 w 5240741"/>
              <a:gd name="connsiteY11" fmla="*/ 1460310 h 1542197"/>
              <a:gd name="connsiteX12" fmla="*/ 13648 w 5240741"/>
              <a:gd name="connsiteY12" fmla="*/ 1528550 h 1542197"/>
              <a:gd name="connsiteX0" fmla="*/ 0 w 5622878"/>
              <a:gd name="connsiteY0" fmla="*/ 1542197 h 1583140"/>
              <a:gd name="connsiteX1" fmla="*/ 177421 w 5622878"/>
              <a:gd name="connsiteY1" fmla="*/ 1091821 h 1583140"/>
              <a:gd name="connsiteX2" fmla="*/ 450377 w 5622878"/>
              <a:gd name="connsiteY2" fmla="*/ 696036 h 1583140"/>
              <a:gd name="connsiteX3" fmla="*/ 818866 w 5622878"/>
              <a:gd name="connsiteY3" fmla="*/ 518615 h 1583140"/>
              <a:gd name="connsiteX4" fmla="*/ 1364777 w 5622878"/>
              <a:gd name="connsiteY4" fmla="*/ 68239 h 1583140"/>
              <a:gd name="connsiteX5" fmla="*/ 1705971 w 5622878"/>
              <a:gd name="connsiteY5" fmla="*/ 0 h 1583140"/>
              <a:gd name="connsiteX6" fmla="*/ 2388359 w 5622878"/>
              <a:gd name="connsiteY6" fmla="*/ 0 h 1583140"/>
              <a:gd name="connsiteX7" fmla="*/ 3207224 w 5622878"/>
              <a:gd name="connsiteY7" fmla="*/ 341194 h 1583140"/>
              <a:gd name="connsiteX8" fmla="*/ 3684896 w 5622878"/>
              <a:gd name="connsiteY8" fmla="*/ 477672 h 1583140"/>
              <a:gd name="connsiteX9" fmla="*/ 4053386 w 5622878"/>
              <a:gd name="connsiteY9" fmla="*/ 709683 h 1583140"/>
              <a:gd name="connsiteX10" fmla="*/ 4722126 w 5622878"/>
              <a:gd name="connsiteY10" fmla="*/ 1201003 h 1583140"/>
              <a:gd name="connsiteX11" fmla="*/ 5622878 w 5622878"/>
              <a:gd name="connsiteY11" fmla="*/ 1583140 h 1583140"/>
              <a:gd name="connsiteX12" fmla="*/ 13648 w 5622878"/>
              <a:gd name="connsiteY12" fmla="*/ 1528550 h 1583140"/>
              <a:gd name="connsiteX0" fmla="*/ 0 w 5622878"/>
              <a:gd name="connsiteY0" fmla="*/ 1542197 h 1624084"/>
              <a:gd name="connsiteX1" fmla="*/ 177421 w 5622878"/>
              <a:gd name="connsiteY1" fmla="*/ 1091821 h 1624084"/>
              <a:gd name="connsiteX2" fmla="*/ 450377 w 5622878"/>
              <a:gd name="connsiteY2" fmla="*/ 696036 h 1624084"/>
              <a:gd name="connsiteX3" fmla="*/ 818866 w 5622878"/>
              <a:gd name="connsiteY3" fmla="*/ 518615 h 1624084"/>
              <a:gd name="connsiteX4" fmla="*/ 1364777 w 5622878"/>
              <a:gd name="connsiteY4" fmla="*/ 68239 h 1624084"/>
              <a:gd name="connsiteX5" fmla="*/ 1705971 w 5622878"/>
              <a:gd name="connsiteY5" fmla="*/ 0 h 1624084"/>
              <a:gd name="connsiteX6" fmla="*/ 2388359 w 5622878"/>
              <a:gd name="connsiteY6" fmla="*/ 0 h 1624084"/>
              <a:gd name="connsiteX7" fmla="*/ 3207224 w 5622878"/>
              <a:gd name="connsiteY7" fmla="*/ 341194 h 1624084"/>
              <a:gd name="connsiteX8" fmla="*/ 3684896 w 5622878"/>
              <a:gd name="connsiteY8" fmla="*/ 477672 h 1624084"/>
              <a:gd name="connsiteX9" fmla="*/ 4053386 w 5622878"/>
              <a:gd name="connsiteY9" fmla="*/ 709683 h 1624084"/>
              <a:gd name="connsiteX10" fmla="*/ 4722126 w 5622878"/>
              <a:gd name="connsiteY10" fmla="*/ 1201003 h 1624084"/>
              <a:gd name="connsiteX11" fmla="*/ 5622878 w 5622878"/>
              <a:gd name="connsiteY11" fmla="*/ 1583140 h 1624084"/>
              <a:gd name="connsiteX12" fmla="*/ 13648 w 5622878"/>
              <a:gd name="connsiteY12" fmla="*/ 1624084 h 1624084"/>
              <a:gd name="connsiteX0" fmla="*/ 0 w 5636526"/>
              <a:gd name="connsiteY0" fmla="*/ 1542197 h 1624084"/>
              <a:gd name="connsiteX1" fmla="*/ 177421 w 5636526"/>
              <a:gd name="connsiteY1" fmla="*/ 1091821 h 1624084"/>
              <a:gd name="connsiteX2" fmla="*/ 450377 w 5636526"/>
              <a:gd name="connsiteY2" fmla="*/ 696036 h 1624084"/>
              <a:gd name="connsiteX3" fmla="*/ 818866 w 5636526"/>
              <a:gd name="connsiteY3" fmla="*/ 518615 h 1624084"/>
              <a:gd name="connsiteX4" fmla="*/ 1364777 w 5636526"/>
              <a:gd name="connsiteY4" fmla="*/ 68239 h 1624084"/>
              <a:gd name="connsiteX5" fmla="*/ 1705971 w 5636526"/>
              <a:gd name="connsiteY5" fmla="*/ 0 h 1624084"/>
              <a:gd name="connsiteX6" fmla="*/ 2388359 w 5636526"/>
              <a:gd name="connsiteY6" fmla="*/ 0 h 1624084"/>
              <a:gd name="connsiteX7" fmla="*/ 3207224 w 5636526"/>
              <a:gd name="connsiteY7" fmla="*/ 341194 h 1624084"/>
              <a:gd name="connsiteX8" fmla="*/ 3684896 w 5636526"/>
              <a:gd name="connsiteY8" fmla="*/ 477672 h 1624084"/>
              <a:gd name="connsiteX9" fmla="*/ 4053386 w 5636526"/>
              <a:gd name="connsiteY9" fmla="*/ 709683 h 1624084"/>
              <a:gd name="connsiteX10" fmla="*/ 4722126 w 5636526"/>
              <a:gd name="connsiteY10" fmla="*/ 1201003 h 1624084"/>
              <a:gd name="connsiteX11" fmla="*/ 5636526 w 5636526"/>
              <a:gd name="connsiteY11" fmla="*/ 1610436 h 1624084"/>
              <a:gd name="connsiteX12" fmla="*/ 13648 w 5636526"/>
              <a:gd name="connsiteY12" fmla="*/ 1624084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6526" h="1624084">
                <a:moveTo>
                  <a:pt x="0" y="1542197"/>
                </a:moveTo>
                <a:lnTo>
                  <a:pt x="177421" y="1091821"/>
                </a:lnTo>
                <a:lnTo>
                  <a:pt x="450377" y="696036"/>
                </a:lnTo>
                <a:lnTo>
                  <a:pt x="818866" y="518615"/>
                </a:lnTo>
                <a:lnTo>
                  <a:pt x="1364777" y="68239"/>
                </a:lnTo>
                <a:lnTo>
                  <a:pt x="1705971" y="0"/>
                </a:lnTo>
                <a:lnTo>
                  <a:pt x="2388359" y="0"/>
                </a:lnTo>
                <a:lnTo>
                  <a:pt x="3207224" y="341194"/>
                </a:lnTo>
                <a:lnTo>
                  <a:pt x="3684896" y="477672"/>
                </a:lnTo>
                <a:lnTo>
                  <a:pt x="4053386" y="709683"/>
                </a:lnTo>
                <a:lnTo>
                  <a:pt x="4722126" y="1201003"/>
                </a:lnTo>
                <a:lnTo>
                  <a:pt x="5636526" y="1610436"/>
                </a:lnTo>
                <a:lnTo>
                  <a:pt x="13648" y="1624084"/>
                </a:lnTo>
              </a:path>
            </a:pathLst>
          </a:custGeom>
          <a:solidFill>
            <a:srgbClr val="FFFF66">
              <a:alpha val="40000"/>
            </a:srgb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http://thumbs.dreamstime.com/z/factory-structure-405540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506413" y="5750570"/>
            <a:ext cx="1689042"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759387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Tahoma" panose="020B0604030504040204" pitchFamily="34" charset="0"/>
                <a:ea typeface="Tahoma" panose="020B0604030504040204" pitchFamily="34" charset="0"/>
                <a:cs typeface="Tahoma" panose="020B0604030504040204" pitchFamily="34" charset="0"/>
              </a:rPr>
              <a:t>Distance de </a:t>
            </a:r>
            <a:r>
              <a:rPr lang="en-GB" sz="2000" b="1" dirty="0" err="1" smtClean="0">
                <a:latin typeface="Tahoma" panose="020B0604030504040204" pitchFamily="34" charset="0"/>
                <a:ea typeface="Tahoma" panose="020B0604030504040204" pitchFamily="34" charset="0"/>
                <a:cs typeface="Tahoma" panose="020B0604030504040204" pitchFamily="34" charset="0"/>
              </a:rPr>
              <a:t>l'événement</a:t>
            </a:r>
            <a:r>
              <a:rPr lang="en-GB" sz="2000" b="1" dirty="0" smtClean="0">
                <a:latin typeface="Tahoma" panose="020B0604030504040204" pitchFamily="34" charset="0"/>
                <a:ea typeface="Tahoma" panose="020B0604030504040204" pitchFamily="34" charset="0"/>
                <a:cs typeface="Tahoma" panose="020B0604030504040204" pitchFamily="34" charset="0"/>
              </a:rPr>
              <a: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Freeform 9"/>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descr="Collection of huge crowds of people - each silhouette is separate and can be used individually - stock vector"/>
          <p:cNvPicPr>
            <a:picLocks noChangeAspect="1" noChangeArrowheads="1"/>
          </p:cNvPicPr>
          <p:nvPr/>
        </p:nvPicPr>
        <p:blipFill rotWithShape="1">
          <a:blip r:embed="rId4" cstate="print">
            <a:duotone>
              <a:schemeClr val="accent6">
                <a:shade val="45000"/>
                <a:satMod val="135000"/>
              </a:schemeClr>
              <a:prstClr val="white"/>
            </a:duotone>
            <a:extLst>
              <a:ext uri="{BEBA8EAE-BF5A-486C-A8C5-ECC9F3942E4B}">
                <a14:imgProps xmlns="" xmlns:a14="http://schemas.microsoft.com/office/drawing/2010/main">
                  <a14:imgLayer r:embed="rId5">
                    <a14:imgEffect>
                      <a14:backgroundRemoval t="0" b="30543" l="0" r="100000"/>
                    </a14:imgEffect>
                  </a14:imgLayer>
                </a14:imgProps>
              </a:ext>
              <a:ext uri="{28A0092B-C50C-407E-A947-70E740481C1C}">
                <a14:useLocalDpi xmlns="" xmlns:a14="http://schemas.microsoft.com/office/drawing/2010/main" val="0"/>
              </a:ext>
            </a:extLst>
          </a:blip>
          <a:srcRect b="68893"/>
          <a:stretch/>
        </p:blipFill>
        <p:spPr bwMode="auto">
          <a:xfrm>
            <a:off x="4627933" y="4899294"/>
            <a:ext cx="2617514" cy="79975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Freeform 15"/>
          <p:cNvSpPr/>
          <p:nvPr/>
        </p:nvSpPr>
        <p:spPr>
          <a:xfrm>
            <a:off x="7501720" y="4462818"/>
            <a:ext cx="204717" cy="1269242"/>
          </a:xfrm>
          <a:custGeom>
            <a:avLst/>
            <a:gdLst>
              <a:gd name="connsiteX0" fmla="*/ 0 w 204717"/>
              <a:gd name="connsiteY0" fmla="*/ 0 h 1269242"/>
              <a:gd name="connsiteX1" fmla="*/ 204717 w 204717"/>
              <a:gd name="connsiteY1" fmla="*/ 68239 h 1269242"/>
              <a:gd name="connsiteX2" fmla="*/ 177421 w 204717"/>
              <a:gd name="connsiteY2" fmla="*/ 1269242 h 1269242"/>
              <a:gd name="connsiteX3" fmla="*/ 0 w 204717"/>
              <a:gd name="connsiteY3" fmla="*/ 1269242 h 1269242"/>
              <a:gd name="connsiteX4" fmla="*/ 0 w 204717"/>
              <a:gd name="connsiteY4" fmla="*/ 0 h 126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7" h="1269242">
                <a:moveTo>
                  <a:pt x="0" y="0"/>
                </a:moveTo>
                <a:lnTo>
                  <a:pt x="204717" y="68239"/>
                </a:lnTo>
                <a:lnTo>
                  <a:pt x="177421" y="1269242"/>
                </a:lnTo>
                <a:lnTo>
                  <a:pt x="0" y="1269242"/>
                </a:lnTo>
                <a:lnTo>
                  <a:pt x="0" y="0"/>
                </a:lnTo>
                <a:close/>
              </a:path>
            </a:pathLst>
          </a:custGeom>
          <a:solidFill>
            <a:srgbClr val="C36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flipV="1">
            <a:off x="7695063" y="4532385"/>
            <a:ext cx="0" cy="1332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15367" y="4489169"/>
            <a:ext cx="0" cy="1368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7288806" y="5654807"/>
            <a:ext cx="63054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err="1">
                <a:solidFill>
                  <a:srgbClr val="C3661A"/>
                </a:solidFill>
                <a:latin typeface="Tahoma" panose="020B0604030504040204" pitchFamily="34" charset="0"/>
                <a:ea typeface="Tahoma" panose="020B0604030504040204" pitchFamily="34" charset="0"/>
                <a:cs typeface="Tahoma" panose="020B0604030504040204" pitchFamily="34" charset="0"/>
              </a:rPr>
              <a:t>dA</a:t>
            </a:r>
            <a:endParaRPr lang="en-CA" sz="2000" b="1" dirty="0">
              <a:solidFill>
                <a:srgbClr val="C3661A"/>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flipH="1">
            <a:off x="7288806" y="3532458"/>
            <a:ext cx="417630" cy="7938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Title 1"/>
          <p:cNvSpPr txBox="1">
            <a:spLocks/>
          </p:cNvSpPr>
          <p:nvPr/>
        </p:nvSpPr>
        <p:spPr>
          <a:xfrm>
            <a:off x="1185333" y="2399672"/>
            <a:ext cx="290444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la conséquence, P</a:t>
            </a:r>
            <a:r>
              <a:rPr lang="fr-FR" sz="2000" b="1" baseline="-25000" dirty="0" smtClean="0">
                <a:latin typeface="Tahoma" panose="020B0604030504040204" pitchFamily="34" charset="0"/>
                <a:ea typeface="Tahoma" panose="020B0604030504040204" pitchFamily="34" charset="0"/>
                <a:cs typeface="Tahoma" panose="020B0604030504040204" pitchFamily="34" charset="0"/>
              </a:rPr>
              <a:t>d</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err="1" smtClean="0">
                <a:latin typeface="Tahoma" panose="020B0604030504040204" pitchFamily="34" charset="0"/>
                <a:ea typeface="Tahoma" panose="020B0604030504040204" pitchFamily="34" charset="0"/>
                <a:cs typeface="Tahoma" panose="020B0604030504040204" pitchFamily="34" charset="0"/>
              </a:rPr>
              <a:t>dûe</a:t>
            </a:r>
            <a:r>
              <a:rPr lang="fr-FR" sz="2000" b="1" dirty="0" smtClean="0">
                <a:latin typeface="Tahoma" panose="020B0604030504040204" pitchFamily="34" charset="0"/>
                <a:ea typeface="Tahoma" panose="020B0604030504040204" pitchFamily="34" charset="0"/>
                <a:cs typeface="Tahoma" panose="020B0604030504040204" pitchFamily="34" charset="0"/>
              </a:rPr>
              <a:t> à un 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Types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5008934" y="615872"/>
            <a:ext cx="7564066"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C3661A"/>
                </a:solidFill>
                <a:latin typeface="Tahoma" panose="020B0604030504040204" pitchFamily="34" charset="0"/>
                <a:ea typeface="Tahoma" panose="020B0604030504040204" pitchFamily="34" charset="0"/>
                <a:cs typeface="Tahoma" panose="020B0604030504040204" pitchFamily="34" charset="0"/>
              </a:rPr>
              <a:t>Conséquence globale – </a:t>
            </a:r>
            <a:r>
              <a:rPr lang="fr-FR" sz="2000" dirty="0" smtClean="0">
                <a:solidFill>
                  <a:srgbClr val="C3661A"/>
                </a:solidFill>
                <a:latin typeface="Tahoma" panose="020B0604030504040204" pitchFamily="34" charset="0"/>
                <a:ea typeface="Tahoma" panose="020B0604030504040204" pitchFamily="34" charset="0"/>
                <a:cs typeface="Tahoma" panose="020B0604030504040204" pitchFamily="34" charset="0"/>
              </a:rPr>
              <a:t>Récepteur extérieur FIXE.</a:t>
            </a:r>
            <a:endParaRPr lang="en-GB" sz="2000" dirty="0">
              <a:solidFill>
                <a:srgbClr val="C3661A"/>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Object 8"/>
          <p:cNvGraphicFramePr>
            <a:graphicFrameLocks noChangeAspect="1"/>
          </p:cNvGraphicFramePr>
          <p:nvPr>
            <p:extLst>
              <p:ext uri="{D42A27DB-BD31-4B8C-83A1-F6EECF244321}">
                <p14:modId xmlns="" xmlns:p14="http://schemas.microsoft.com/office/powerpoint/2010/main" val="1450439499"/>
              </p:ext>
            </p:extLst>
          </p:nvPr>
        </p:nvGraphicFramePr>
        <p:xfrm>
          <a:off x="5570248" y="1372999"/>
          <a:ext cx="6580187" cy="2167839"/>
        </p:xfrm>
        <a:graphic>
          <a:graphicData uri="http://schemas.openxmlformats.org/presentationml/2006/ole">
            <p:oleObj spid="_x0000_s4165" name="Equation" r:id="rId6" imgW="2997000" imgH="977760" progId="Equation.3">
              <p:embed/>
            </p:oleObj>
          </a:graphicData>
        </a:graphic>
      </p:graphicFrame>
    </p:spTree>
    <p:extLst>
      <p:ext uri="{BB962C8B-B14F-4D97-AF65-F5344CB8AC3E}">
        <p14:creationId xmlns="" xmlns:p14="http://schemas.microsoft.com/office/powerpoint/2010/main" val="17565633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0" y="1142130"/>
            <a:ext cx="11213621" cy="498114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latin typeface="Tahoma" panose="020B0604030504040204" pitchFamily="34" charset="0"/>
                <a:ea typeface="Tahoma" panose="020B0604030504040204" pitchFamily="34" charset="0"/>
                <a:cs typeface="Tahoma" panose="020B0604030504040204" pitchFamily="34" charset="0"/>
              </a:rPr>
              <a:t>Les données peuvent être utilisées pour calculer la fréquence des événements initiateurs, les risques et la gravité de la conséquence.</a:t>
            </a:r>
            <a:r>
              <a:rPr lang="en-GB" sz="28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algn="l"/>
            <a:r>
              <a:rPr lang="en-GB" sz="2600" b="1" i="1" dirty="0" smtClean="0">
                <a:latin typeface="Tahoma" panose="020B0604030504040204" pitchFamily="34" charset="0"/>
                <a:ea typeface="Tahoma" panose="020B0604030504040204" pitchFamily="34" charset="0"/>
                <a:cs typeface="Tahoma" panose="020B0604030504040204" pitchFamily="34" charset="0"/>
              </a:rPr>
              <a:t>Techniques </a:t>
            </a:r>
            <a:r>
              <a:rPr lang="en-GB" sz="2600" b="1" i="1" dirty="0" err="1" smtClean="0">
                <a:latin typeface="Tahoma" panose="020B0604030504040204" pitchFamily="34" charset="0"/>
                <a:ea typeface="Tahoma" panose="020B0604030504040204" pitchFamily="34" charset="0"/>
                <a:cs typeface="Tahoma" panose="020B0604030504040204" pitchFamily="34" charset="0"/>
              </a:rPr>
              <a:t>d'analyse</a:t>
            </a:r>
            <a:endParaRPr lang="en-GB" sz="2600" b="1" i="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tabLst>
                <a:tab pos="6370638" algn="l"/>
              </a:tabLst>
            </a:pPr>
            <a:r>
              <a:rPr lang="fr-FR" sz="2600" b="1" dirty="0" smtClean="0">
                <a:latin typeface="Tahoma" panose="020B0604030504040204" pitchFamily="34" charset="0"/>
                <a:ea typeface="Tahoma" panose="020B0604030504040204" pitchFamily="34" charset="0"/>
                <a:cs typeface="Tahoma" panose="020B0604030504040204" pitchFamily="34" charset="0"/>
              </a:rPr>
              <a:t>Techniques de modélisation de la fréquence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défaillance de cause commune</a:t>
            </a: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 fiabilité humaine</a:t>
            </a:r>
          </a:p>
          <a:p>
            <a:pPr marL="514350" indent="-514350" algn="l">
              <a:buAutoNum type="arabicPeriod"/>
            </a:pPr>
            <a:r>
              <a:rPr lang="fr-FR"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rPr>
              <a:t>Analyse des événements externes</a:t>
            </a:r>
            <a:endParaRPr lang="en-GB" sz="2600" b="1" dirty="0" smtClean="0">
              <a:solidFill>
                <a:schemeClr val="tx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971550" lvl="1" indent="-514350">
              <a:buFont typeface="Arial" panose="020B0604020202020204" pitchFamily="34" charset="0"/>
              <a:buChar char="•"/>
            </a:pPr>
            <a:r>
              <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Used</a:t>
            </a:r>
          </a:p>
          <a:p>
            <a:pPr marL="971550" lvl="1" indent="-514350">
              <a:buFont typeface="Arial" panose="020B0604020202020204" pitchFamily="34" charset="0"/>
              <a:buChar char="•"/>
            </a:pPr>
            <a:endParaRPr lang="en-GB" sz="2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a:off x="7967983" y="3533274"/>
            <a:ext cx="4009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5427" y="5657671"/>
            <a:ext cx="7430813" cy="1200329"/>
          </a:xfrm>
          <a:prstGeom prst="rect">
            <a:avLst/>
          </a:prstGeom>
          <a:noFill/>
        </p:spPr>
        <p:txBody>
          <a:bodyPr wrap="square" rtlCol="0">
            <a:spAutoFit/>
          </a:bodyPr>
          <a:lstStyle/>
          <a:p>
            <a:r>
              <a:rPr lang="fr-FR"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Nous nous concentrerons sur les arbres d'événements et de défaillances en tant que techniques de modélisation de fréquence.</a:t>
            </a:r>
            <a:endParaRPr lang="en-CA" sz="24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366760" y="2164080"/>
            <a:ext cx="3825240" cy="4093428"/>
          </a:xfrm>
          <a:prstGeom prst="rect">
            <a:avLst/>
          </a:prstGeom>
          <a:noFill/>
        </p:spPr>
        <p:txBody>
          <a:bodyPr wrap="square" rtlCol="0">
            <a:spAutoFit/>
          </a:bodyPr>
          <a:lstStyle/>
          <a:p>
            <a:r>
              <a:rPr lang="fr-FR" sz="2400" dirty="0" smtClean="0">
                <a:solidFill>
                  <a:srgbClr val="C00000"/>
                </a:solidFill>
                <a:latin typeface="Tahoma" panose="020B0604030504040204" pitchFamily="34" charset="0"/>
                <a:ea typeface="Tahoma" panose="020B0604030504040204" pitchFamily="34" charset="0"/>
                <a:cs typeface="Tahoma" panose="020B0604030504040204" pitchFamily="34" charset="0"/>
              </a:rPr>
              <a:t>Utilisées pour estimer les fréquences ou les probabilités à partir des données de base. Généralement utilisées lorsque les données historiques détaillées ne sont pas disponibles.</a:t>
            </a:r>
            <a:endParaRPr lang="en-GB" sz="24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GB" sz="2200" b="1"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GB" sz="2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2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d'événements</a:t>
            </a:r>
            <a:endPar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ii. </a:t>
            </a:r>
            <a:r>
              <a:rPr lang="en-GB" sz="2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22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endParaRPr lang="en-CA"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35526771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43840" y="2196251"/>
            <a:ext cx="10877816" cy="3139321"/>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en-GB" sz="2400" dirty="0" err="1" smtClean="0">
                <a:latin typeface="Tahoma" panose="020B0604030504040204" pitchFamily="34" charset="0"/>
                <a:ea typeface="Tahoma" panose="020B0604030504040204" pitchFamily="34" charset="0"/>
                <a:cs typeface="Tahoma" panose="020B0604030504040204" pitchFamily="34" charset="0"/>
              </a:rPr>
              <a:t>Arbres</a:t>
            </a:r>
            <a:r>
              <a:rPr lang="en-GB" sz="2400" dirty="0" smtClean="0">
                <a:latin typeface="Tahoma" panose="020B0604030504040204" pitchFamily="34" charset="0"/>
                <a:ea typeface="Tahoma" panose="020B0604030504040204" pitchFamily="34" charset="0"/>
                <a:cs typeface="Tahoma" panose="020B0604030504040204" pitchFamily="34" charset="0"/>
              </a:rPr>
              <a:t> de </a:t>
            </a:r>
            <a:r>
              <a:rPr lang="en-GB" sz="2400" dirty="0" err="1" smtClean="0">
                <a:latin typeface="Tahoma" panose="020B0604030504040204" pitchFamily="34" charset="0"/>
                <a:ea typeface="Tahoma" panose="020B0604030504040204" pitchFamily="34" charset="0"/>
                <a:cs typeface="Tahoma" panose="020B0604030504040204" pitchFamily="34" charset="0"/>
              </a:rPr>
              <a:t>défaillances</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sont des diagrammes logiques utilisant les combinaisons  et / ou.</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Ils sont une méthode déductive pour identifier la façon dont les dangers aboutissent à des défaillances du système.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L'analyse commence par un accident bien défini et travaille à rebours vers les causes de l'accident.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1239578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6473316"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Étapes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typiques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1906691"/>
            <a:ext cx="11294272" cy="5509200"/>
          </a:xfrm>
          <a:prstGeom prst="rect">
            <a:avLst/>
          </a:prstGeom>
          <a:noFill/>
        </p:spPr>
        <p:txBody>
          <a:bodyPr wrap="square" rtlCol="0">
            <a:spAutoFit/>
          </a:bodyPr>
          <a:lstStyle/>
          <a:p>
            <a:pPr marL="1341438" lvl="1" indent="-1341438">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1 – </a:t>
            </a:r>
            <a:r>
              <a:rPr lang="fr-FR" sz="2400" dirty="0" smtClean="0">
                <a:latin typeface="Tahoma" panose="020B0604030504040204" pitchFamily="34" charset="0"/>
                <a:ea typeface="Tahoma" panose="020B0604030504040204" pitchFamily="34" charset="0"/>
                <a:cs typeface="Tahoma" panose="020B0604030504040204" pitchFamily="34" charset="0"/>
              </a:rPr>
              <a:t>Commencer par un accident majeur d'événement dangereux (dégagement de matières toxiques / inflammables, défaillance du réservoir). C'est ce qu'on appelle un </a:t>
            </a:r>
            <a:r>
              <a:rPr lang="fr-FR" sz="2400" b="1" dirty="0" smtClean="0">
                <a:latin typeface="Tahoma" panose="020B0604030504040204" pitchFamily="34" charset="0"/>
                <a:ea typeface="Tahoma" panose="020B0604030504040204" pitchFamily="34" charset="0"/>
                <a:cs typeface="Tahoma" panose="020B0604030504040204" pitchFamily="34" charset="0"/>
              </a:rPr>
              <a:t>événement </a:t>
            </a:r>
            <a:r>
              <a:rPr lang="en-GB" sz="2400" b="1" dirty="0" smtClean="0">
                <a:latin typeface="Tahoma" panose="020B0604030504040204" pitchFamily="34" charset="0"/>
                <a:ea typeface="Tahoma" panose="020B0604030504040204" pitchFamily="34" charset="0"/>
                <a:cs typeface="Tahoma" panose="020B0604030504040204" pitchFamily="34" charset="0"/>
              </a:rPr>
              <a:t>principal </a:t>
            </a:r>
            <a:r>
              <a:rPr lang="fr-FR" sz="2400" b="1"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TOP EVENT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1431925" lvl="1" indent="-1431925">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2 – </a:t>
            </a:r>
            <a:r>
              <a:rPr lang="fr-FR" sz="2400" dirty="0" smtClean="0">
                <a:latin typeface="Tahoma" panose="020B0604030504040204" pitchFamily="34" charset="0"/>
                <a:ea typeface="Tahoma" panose="020B0604030504040204" pitchFamily="34" charset="0"/>
                <a:cs typeface="Tahoma" panose="020B0604030504040204" pitchFamily="34" charset="0"/>
              </a:rPr>
              <a:t>Identifiez les causes nécessaires et suffisantes pour que l'événement principal se produise.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 Comment l'événement principal peut-il se produire? </a:t>
            </a:r>
            <a:r>
              <a:rPr lang="en-GB" sz="2400" i="1" dirty="0" smtClean="0">
                <a:latin typeface="Tahoma" panose="020B0604030504040204" pitchFamily="34" charset="0"/>
                <a:ea typeface="Tahoma" panose="020B0604030504040204" pitchFamily="34" charset="0"/>
                <a:cs typeface="Tahoma" panose="020B0604030504040204" pitchFamily="34" charset="0"/>
              </a:rPr>
              <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 Quelles sont les causes de cet événement</a:t>
            </a:r>
            <a:r>
              <a:rPr lang="en-GB" sz="2400" i="1" dirty="0" smtClean="0">
                <a:latin typeface="Tahoma" panose="020B0604030504040204" pitchFamily="34" charset="0"/>
                <a:ea typeface="Tahoma" panose="020B0604030504040204" pitchFamily="34" charset="0"/>
                <a:cs typeface="Tahoma" panose="020B0604030504040204" pitchFamily="34" charset="0"/>
              </a:rPr>
              <a: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1524000" lvl="1" indent="-1524000">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3 – </a:t>
            </a:r>
            <a:r>
              <a:rPr lang="fr-FR" sz="2400" dirty="0" smtClean="0">
                <a:latin typeface="Tahoma" panose="020B0604030504040204" pitchFamily="34" charset="0"/>
                <a:ea typeface="Tahoma" panose="020B0604030504040204" pitchFamily="34" charset="0"/>
                <a:cs typeface="Tahoma" panose="020B0604030504040204" pitchFamily="34" charset="0"/>
              </a:rPr>
              <a:t>Continuez à travailler en revenant aux étapes précédentes et suivez la série d'événements qui mèneront  à l'événement principal. Revenir aux étapes précédentes jusqu'à ce qu'un événement de base, de fréquence connue, soit atteint (panne de pompe, erreur humaine)</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6607539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Simple </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123</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2895600" y="2076642"/>
            <a:ext cx="5823246" cy="954107"/>
          </a:xfrm>
          <a:prstGeom prst="rect">
            <a:avLst/>
          </a:prstGeom>
          <a:noFill/>
        </p:spPr>
        <p:txBody>
          <a:bodyPr wrap="square" rtlCol="0">
            <a:spAutoFit/>
          </a:bodyPr>
          <a:lstStyle/>
          <a:p>
            <a:pPr marL="0" lvl="1" algn="ctr">
              <a:spcAft>
                <a:spcPts val="1200"/>
              </a:spcAft>
            </a:pPr>
            <a:r>
              <a:rPr lang="en-GB" sz="3200" b="1" dirty="0" err="1" smtClean="0">
                <a:latin typeface="Tahoma" panose="020B0604030504040204" pitchFamily="34" charset="0"/>
                <a:ea typeface="Tahoma" panose="020B0604030504040204" pitchFamily="34" charset="0"/>
                <a:cs typeface="Tahoma" panose="020B0604030504040204" pitchFamily="34" charset="0"/>
              </a:rPr>
              <a:t>Pneu</a:t>
            </a:r>
            <a:r>
              <a:rPr lang="en-GB" sz="3200" b="1" dirty="0" smtClean="0">
                <a:latin typeface="Tahoma" panose="020B0604030504040204" pitchFamily="34" charset="0"/>
                <a:ea typeface="Tahoma" panose="020B0604030504040204" pitchFamily="34" charset="0"/>
                <a:cs typeface="Tahoma" panose="020B0604030504040204" pitchFamily="34" charset="0"/>
              </a:rPr>
              <a:t> à plat de </a:t>
            </a:r>
            <a:r>
              <a:rPr lang="en-GB" sz="3200" b="1" dirty="0" err="1" smtClean="0">
                <a:latin typeface="Tahoma" panose="020B0604030504040204" pitchFamily="34" charset="0"/>
                <a:ea typeface="Tahoma" panose="020B0604030504040204" pitchFamily="34" charset="0"/>
                <a:cs typeface="Tahoma" panose="020B0604030504040204" pitchFamily="34" charset="0"/>
              </a:rPr>
              <a:t>voiture</a:t>
            </a:r>
            <a:r>
              <a:rPr lang="en-GB" sz="3200" b="1" dirty="0" smtClean="0">
                <a:latin typeface="Tahoma" panose="020B0604030504040204" pitchFamily="34" charset="0"/>
                <a:ea typeface="Tahoma" panose="020B0604030504040204" pitchFamily="34" charset="0"/>
                <a:cs typeface="Tahoma" panose="020B0604030504040204" pitchFamily="34" charset="0"/>
              </a:rPr>
              <a:t> </a:t>
            </a:r>
            <a:r>
              <a:rPr lang="en-GB" sz="3200" b="1" dirty="0">
                <a:latin typeface="Tahoma" panose="020B0604030504040204" pitchFamily="34" charset="0"/>
                <a:ea typeface="Tahoma" panose="020B0604030504040204" pitchFamily="34" charset="0"/>
                <a:cs typeface="Tahoma" panose="020B0604030504040204" pitchFamily="34" charset="0"/>
              </a:rPr>
              <a:t/>
            </a:r>
            <a:br>
              <a:rPr lang="en-GB" sz="3200" b="1" dirty="0">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(ÉVÉNEMENT PRINCIPAL)</a:t>
            </a:r>
          </a:p>
        </p:txBody>
      </p:sp>
      <p:sp>
        <p:nvSpPr>
          <p:cNvPr id="9" name="TextBox 8"/>
          <p:cNvSpPr txBox="1"/>
          <p:nvPr/>
        </p:nvSpPr>
        <p:spPr>
          <a:xfrm>
            <a:off x="2486525" y="3596615"/>
            <a:ext cx="2566737" cy="1200329"/>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Sur la route, conduire sur des débris</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730240" y="3596615"/>
            <a:ext cx="3322320" cy="461665"/>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Défaillance</a:t>
            </a:r>
            <a:r>
              <a:rPr lang="en-GB" sz="2400" dirty="0" smtClean="0">
                <a:latin typeface="Tahoma" panose="020B0604030504040204" pitchFamily="34" charset="0"/>
                <a:ea typeface="Tahoma" panose="020B0604030504040204" pitchFamily="34" charset="0"/>
                <a:cs typeface="Tahoma" panose="020B0604030504040204" pitchFamily="34" charset="0"/>
              </a:rPr>
              <a:t> du </a:t>
            </a:r>
            <a:r>
              <a:rPr lang="en-GB" sz="2400" dirty="0" err="1" smtClean="0">
                <a:latin typeface="Tahoma" panose="020B0604030504040204" pitchFamily="34" charset="0"/>
                <a:ea typeface="Tahoma" panose="020B0604030504040204" pitchFamily="34" charset="0"/>
                <a:cs typeface="Tahoma" panose="020B0604030504040204" pitchFamily="34" charset="0"/>
              </a:rPr>
              <a:t>pneu</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998720" y="5115100"/>
            <a:ext cx="1949116" cy="830997"/>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Pneu</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défectueux</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419689" y="5115100"/>
            <a:ext cx="1434556" cy="461665"/>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Pneu</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usé</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9" idx="0"/>
          </p:cNvCxnSpPr>
          <p:nvPr/>
        </p:nvCxnSpPr>
        <p:spPr>
          <a:xfrm rot="5400000" flipH="1" flipV="1">
            <a:off x="3855883" y="2944762"/>
            <a:ext cx="565865" cy="73784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37684" y="3030749"/>
            <a:ext cx="661440" cy="4877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rot="5400000" flipH="1" flipV="1">
            <a:off x="5980749" y="4050809"/>
            <a:ext cx="1056820" cy="107176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p:cNvCxnSpPr>
          <p:nvPr/>
        </p:nvCxnSpPr>
        <p:spPr>
          <a:xfrm rot="16200000" flipV="1">
            <a:off x="7298520" y="4276653"/>
            <a:ext cx="1056820" cy="62007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600" y="5964698"/>
            <a:ext cx="10446815" cy="830997"/>
          </a:xfrm>
          <a:prstGeom prst="rect">
            <a:avLst/>
          </a:prstGeom>
          <a:noFill/>
        </p:spPr>
        <p:txBody>
          <a:bodyPr wrap="square" rtlCol="0">
            <a:spAutoFit/>
          </a:bodyPr>
          <a:lstStyle/>
          <a:p>
            <a:pPr marL="0" lvl="1" algn="ctr">
              <a:spcAft>
                <a:spcPts val="1200"/>
              </a:spcAft>
            </a:pPr>
            <a:r>
              <a:rPr lang="fr-FR"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Ce n'est pas une liste exhaustive des défaillances. Les défaillances peuvent également inclure des facteurs logiciels, humains et environnementaux.</a:t>
            </a:r>
            <a:endPar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928566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Simple </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124</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2895600" y="2076642"/>
            <a:ext cx="5823246" cy="954107"/>
          </a:xfrm>
          <a:prstGeom prst="rect">
            <a:avLst/>
          </a:prstGeom>
          <a:noFill/>
        </p:spPr>
        <p:txBody>
          <a:bodyPr wrap="square" rtlCol="0">
            <a:spAutoFit/>
          </a:bodyPr>
          <a:lstStyle/>
          <a:p>
            <a:pPr marL="0" lvl="1" algn="ctr">
              <a:spcAft>
                <a:spcPts val="1200"/>
              </a:spcAft>
            </a:pPr>
            <a:r>
              <a:rPr lang="en-GB" sz="3200" b="1" dirty="0" err="1" smtClean="0">
                <a:latin typeface="Tahoma" panose="020B0604030504040204" pitchFamily="34" charset="0"/>
                <a:ea typeface="Tahoma" panose="020B0604030504040204" pitchFamily="34" charset="0"/>
                <a:cs typeface="Tahoma" panose="020B0604030504040204" pitchFamily="34" charset="0"/>
              </a:rPr>
              <a:t>Pneu</a:t>
            </a:r>
            <a:r>
              <a:rPr lang="en-GB" sz="3200" b="1" dirty="0" smtClean="0">
                <a:latin typeface="Tahoma" panose="020B0604030504040204" pitchFamily="34" charset="0"/>
                <a:ea typeface="Tahoma" panose="020B0604030504040204" pitchFamily="34" charset="0"/>
                <a:cs typeface="Tahoma" panose="020B0604030504040204" pitchFamily="34" charset="0"/>
              </a:rPr>
              <a:t> à plat de </a:t>
            </a:r>
            <a:r>
              <a:rPr lang="en-GB" sz="3200" b="1" dirty="0" err="1" smtClean="0">
                <a:latin typeface="Tahoma" panose="020B0604030504040204" pitchFamily="34" charset="0"/>
                <a:ea typeface="Tahoma" panose="020B0604030504040204" pitchFamily="34" charset="0"/>
                <a:cs typeface="Tahoma" panose="020B0604030504040204" pitchFamily="34" charset="0"/>
              </a:rPr>
              <a:t>voiture</a:t>
            </a:r>
            <a:r>
              <a:rPr lang="en-GB" sz="3200" b="1" dirty="0" smtClean="0">
                <a:latin typeface="Tahoma" panose="020B0604030504040204" pitchFamily="34" charset="0"/>
                <a:ea typeface="Tahoma" panose="020B0604030504040204" pitchFamily="34" charset="0"/>
                <a:cs typeface="Tahoma" panose="020B0604030504040204" pitchFamily="34" charset="0"/>
              </a:rPr>
              <a:t> </a:t>
            </a:r>
            <a:br>
              <a:rPr lang="en-GB" sz="3200" b="1" dirty="0" smtClean="0">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(ÉVÉNEMENT PRINCIPAL)</a:t>
            </a:r>
          </a:p>
        </p:txBody>
      </p:sp>
      <p:sp>
        <p:nvSpPr>
          <p:cNvPr id="9" name="TextBox 8"/>
          <p:cNvSpPr txBox="1"/>
          <p:nvPr/>
        </p:nvSpPr>
        <p:spPr>
          <a:xfrm>
            <a:off x="2486525" y="3596615"/>
            <a:ext cx="2566737" cy="1200329"/>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Sur la route, conduire sur des débris</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547360" y="3596615"/>
            <a:ext cx="3718560" cy="461665"/>
          </a:xfrm>
          <a:prstGeom prst="rect">
            <a:avLst/>
          </a:prstGeom>
          <a:noFill/>
        </p:spPr>
        <p:txBody>
          <a:bodyPr wrap="square" rtlCol="0">
            <a:spAutoFit/>
          </a:bodyPr>
          <a:lstStyle/>
          <a:p>
            <a:pPr marL="0" lvl="1" algn="ctr">
              <a:spcAft>
                <a:spcPts val="1200"/>
              </a:spcAft>
            </a:pPr>
            <a:r>
              <a:rPr lang="en-GB" sz="24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Défaillance</a:t>
            </a: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du </a:t>
            </a:r>
            <a:r>
              <a:rPr lang="en-GB" sz="24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pneu</a:t>
            </a:r>
            <a:endPar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288280" y="5115100"/>
            <a:ext cx="1690036" cy="830997"/>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Pneu</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défectueux</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419689" y="5115100"/>
            <a:ext cx="1434556" cy="461665"/>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Pneu</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usé</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9" idx="0"/>
          </p:cNvCxnSpPr>
          <p:nvPr/>
        </p:nvCxnSpPr>
        <p:spPr>
          <a:xfrm flipV="1">
            <a:off x="3769894" y="3030749"/>
            <a:ext cx="737843" cy="56586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37684" y="3030749"/>
            <a:ext cx="661440" cy="4877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rot="5400000" flipH="1" flipV="1">
            <a:off x="6075999" y="4115579"/>
            <a:ext cx="1056820" cy="9422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p:cNvCxnSpPr>
          <p:nvPr/>
        </p:nvCxnSpPr>
        <p:spPr>
          <a:xfrm rot="16200000" flipV="1">
            <a:off x="7298520" y="4276653"/>
            <a:ext cx="1056820" cy="62007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220005" y="3596614"/>
            <a:ext cx="2618159" cy="830997"/>
          </a:xfrm>
          <a:prstGeom prst="rect">
            <a:avLst/>
          </a:prstGeom>
          <a:noFill/>
        </p:spPr>
        <p:txBody>
          <a:bodyPr wrap="square" rtlCol="0">
            <a:spAutoFit/>
          </a:bodyPr>
          <a:lstStyle/>
          <a:p>
            <a:pPr marL="0" lvl="1" algn="ctr">
              <a:spcAft>
                <a:spcPts val="1200"/>
              </a:spcAft>
            </a:pPr>
            <a:r>
              <a:rPr lang="en-GB"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INTERMEDIATE EVENT</a:t>
            </a:r>
          </a:p>
        </p:txBody>
      </p:sp>
      <p:sp>
        <p:nvSpPr>
          <p:cNvPr id="19" name="TextBox 18"/>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5691500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7" y="1339449"/>
            <a:ext cx="8310000"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Simple </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125</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2895600" y="2076642"/>
            <a:ext cx="5823246" cy="954107"/>
          </a:xfrm>
          <a:prstGeom prst="rect">
            <a:avLst/>
          </a:prstGeom>
          <a:noFill/>
        </p:spPr>
        <p:txBody>
          <a:bodyPr wrap="square" rtlCol="0">
            <a:spAutoFit/>
          </a:bodyPr>
          <a:lstStyle/>
          <a:p>
            <a:pPr marL="0" lvl="1" algn="ctr">
              <a:spcAft>
                <a:spcPts val="1200"/>
              </a:spcAft>
            </a:pPr>
            <a:r>
              <a:rPr lang="en-GB" sz="3200" b="1" dirty="0" err="1" smtClean="0">
                <a:latin typeface="Tahoma" panose="020B0604030504040204" pitchFamily="34" charset="0"/>
                <a:ea typeface="Tahoma" panose="020B0604030504040204" pitchFamily="34" charset="0"/>
                <a:cs typeface="Tahoma" panose="020B0604030504040204" pitchFamily="34" charset="0"/>
              </a:rPr>
              <a:t>Pneu</a:t>
            </a:r>
            <a:r>
              <a:rPr lang="en-GB" sz="3200" b="1" dirty="0" smtClean="0">
                <a:latin typeface="Tahoma" panose="020B0604030504040204" pitchFamily="34" charset="0"/>
                <a:ea typeface="Tahoma" panose="020B0604030504040204" pitchFamily="34" charset="0"/>
                <a:cs typeface="Tahoma" panose="020B0604030504040204" pitchFamily="34" charset="0"/>
              </a:rPr>
              <a:t> à plat de </a:t>
            </a:r>
            <a:r>
              <a:rPr lang="en-GB" sz="3200" b="1" dirty="0" err="1" smtClean="0">
                <a:latin typeface="Tahoma" panose="020B0604030504040204" pitchFamily="34" charset="0"/>
                <a:ea typeface="Tahoma" panose="020B0604030504040204" pitchFamily="34" charset="0"/>
                <a:cs typeface="Tahoma" panose="020B0604030504040204" pitchFamily="34" charset="0"/>
              </a:rPr>
              <a:t>voiture</a:t>
            </a:r>
            <a:r>
              <a:rPr lang="en-GB" sz="3200" b="1" dirty="0" smtClean="0">
                <a:latin typeface="Tahoma" panose="020B0604030504040204" pitchFamily="34" charset="0"/>
                <a:ea typeface="Tahoma" panose="020B0604030504040204" pitchFamily="34" charset="0"/>
                <a:cs typeface="Tahoma" panose="020B0604030504040204" pitchFamily="34" charset="0"/>
              </a:rPr>
              <a:t> </a:t>
            </a:r>
            <a:br>
              <a:rPr lang="en-GB" sz="3200" b="1" dirty="0" smtClean="0">
                <a:latin typeface="Tahoma" panose="020B0604030504040204" pitchFamily="34" charset="0"/>
                <a:ea typeface="Tahoma" panose="020B0604030504040204" pitchFamily="34" charset="0"/>
                <a:cs typeface="Tahoma" panose="020B0604030504040204" pitchFamily="34" charset="0"/>
              </a:rPr>
            </a:br>
            <a:r>
              <a:rPr lang="en-GB" sz="2400" b="1" dirty="0" smtClean="0">
                <a:latin typeface="Tahoma" panose="020B0604030504040204" pitchFamily="34" charset="0"/>
                <a:ea typeface="Tahoma" panose="020B0604030504040204" pitchFamily="34" charset="0"/>
                <a:cs typeface="Tahoma" panose="020B0604030504040204" pitchFamily="34" charset="0"/>
              </a:rPr>
              <a:t>(ÉVÉNEMENT PRINCIPAL)</a:t>
            </a:r>
          </a:p>
        </p:txBody>
      </p:sp>
      <p:sp>
        <p:nvSpPr>
          <p:cNvPr id="9" name="TextBox 8"/>
          <p:cNvSpPr txBox="1"/>
          <p:nvPr/>
        </p:nvSpPr>
        <p:spPr>
          <a:xfrm>
            <a:off x="2486525" y="3596615"/>
            <a:ext cx="2566737" cy="1200329"/>
          </a:xfrm>
          <a:prstGeom prst="rect">
            <a:avLst/>
          </a:prstGeom>
          <a:noFill/>
        </p:spPr>
        <p:txBody>
          <a:bodyPr wrap="square" rtlCol="0">
            <a:spAutoFit/>
          </a:bodyPr>
          <a:lstStyle/>
          <a:p>
            <a:pPr marL="0" lvl="1" algn="ctr">
              <a:spcAft>
                <a:spcPts val="1200"/>
              </a:spcAft>
            </a:pPr>
            <a:r>
              <a:rPr lang="fr-FR"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Sur la route, conduire sur des débris</a:t>
            </a:r>
          </a:p>
        </p:txBody>
      </p:sp>
      <p:sp>
        <p:nvSpPr>
          <p:cNvPr id="10" name="TextBox 9"/>
          <p:cNvSpPr txBox="1"/>
          <p:nvPr/>
        </p:nvSpPr>
        <p:spPr>
          <a:xfrm>
            <a:off x="5836548" y="3596615"/>
            <a:ext cx="3155052" cy="461665"/>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Défaillance</a:t>
            </a:r>
            <a:r>
              <a:rPr lang="en-GB" sz="2400" dirty="0" smtClean="0">
                <a:latin typeface="Tahoma" panose="020B0604030504040204" pitchFamily="34" charset="0"/>
                <a:ea typeface="Tahoma" panose="020B0604030504040204" pitchFamily="34" charset="0"/>
                <a:cs typeface="Tahoma" panose="020B0604030504040204" pitchFamily="34" charset="0"/>
              </a:rPr>
              <a:t> du </a:t>
            </a:r>
            <a:r>
              <a:rPr lang="en-GB" sz="2400" dirty="0" err="1" smtClean="0">
                <a:latin typeface="Tahoma" panose="020B0604030504040204" pitchFamily="34" charset="0"/>
                <a:ea typeface="Tahoma" panose="020B0604030504040204" pitchFamily="34" charset="0"/>
                <a:cs typeface="Tahoma" panose="020B0604030504040204" pitchFamily="34" charset="0"/>
              </a:rPr>
              <a:t>pneu</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105400" y="5115100"/>
            <a:ext cx="2082800" cy="830997"/>
          </a:xfrm>
          <a:prstGeom prst="rect">
            <a:avLst/>
          </a:prstGeom>
          <a:noFill/>
        </p:spPr>
        <p:txBody>
          <a:bodyPr wrap="square" rtlCol="0">
            <a:spAutoFit/>
          </a:bodyPr>
          <a:lstStyle/>
          <a:p>
            <a:pPr marL="0" lvl="1" algn="ctr">
              <a:spcAft>
                <a:spcPts val="1200"/>
              </a:spcAft>
            </a:pPr>
            <a:r>
              <a:rPr lang="en-GB" sz="24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Pneu</a:t>
            </a: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défectueux</a:t>
            </a:r>
            <a:endPar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419689" y="5115100"/>
            <a:ext cx="1434556" cy="830997"/>
          </a:xfrm>
          <a:prstGeom prst="rect">
            <a:avLst/>
          </a:prstGeom>
          <a:noFill/>
        </p:spPr>
        <p:txBody>
          <a:bodyPr wrap="square" rtlCol="0">
            <a:spAutoFit/>
          </a:bodyPr>
          <a:lstStyle/>
          <a:p>
            <a:pPr marL="0" lvl="1" algn="ctr">
              <a:spcAft>
                <a:spcPts val="1200"/>
              </a:spcAft>
            </a:pPr>
            <a:r>
              <a:rPr lang="en-GB" sz="24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Pneu</a:t>
            </a:r>
            <a:r>
              <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usé</a:t>
            </a:r>
            <a:endParaRPr lang="en-GB" sz="24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9" idx="0"/>
          </p:cNvCxnSpPr>
          <p:nvPr/>
        </p:nvCxnSpPr>
        <p:spPr>
          <a:xfrm flipV="1">
            <a:off x="3769894" y="3030749"/>
            <a:ext cx="737843" cy="56586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37684" y="3030749"/>
            <a:ext cx="661440" cy="4877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rot="5400000" flipH="1" flipV="1">
            <a:off x="6082750" y="4122330"/>
            <a:ext cx="1056820" cy="9287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0"/>
          </p:cNvCxnSpPr>
          <p:nvPr/>
        </p:nvCxnSpPr>
        <p:spPr>
          <a:xfrm rot="16200000" flipV="1">
            <a:off x="7298520" y="4276653"/>
            <a:ext cx="1056820" cy="62007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55356" y="5115099"/>
            <a:ext cx="2618159" cy="830997"/>
          </a:xfrm>
          <a:prstGeom prst="rect">
            <a:avLst/>
          </a:prstGeom>
          <a:noFill/>
        </p:spPr>
        <p:txBody>
          <a:bodyPr wrap="square" rtlCol="0">
            <a:spAutoFit/>
          </a:bodyPr>
          <a:lstStyle/>
          <a:p>
            <a:pPr marL="0" lvl="1" algn="ctr">
              <a:spcAft>
                <a:spcPts val="1200"/>
              </a:spcAft>
            </a:pPr>
            <a:r>
              <a:rPr lang="en-GB"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ÉVÉNEMENTS DE BASE</a:t>
            </a:r>
          </a:p>
        </p:txBody>
      </p:sp>
      <p:sp>
        <p:nvSpPr>
          <p:cNvPr id="19" name="TextBox 18"/>
          <p:cNvSpPr txBox="1"/>
          <p:nvPr/>
        </p:nvSpPr>
        <p:spPr>
          <a:xfrm>
            <a:off x="228600" y="6157202"/>
            <a:ext cx="11917680" cy="461665"/>
          </a:xfrm>
          <a:prstGeom prst="rect">
            <a:avLst/>
          </a:prstGeom>
          <a:noFill/>
        </p:spPr>
        <p:txBody>
          <a:bodyPr wrap="square" rtlCol="0">
            <a:spAutoFit/>
          </a:bodyPr>
          <a:lstStyle/>
          <a:p>
            <a:pPr marL="0" lvl="1" algn="ctr">
              <a:spcAft>
                <a:spcPts val="1200"/>
              </a:spcAft>
            </a:pPr>
            <a:r>
              <a:rPr lang="fr-FR"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Formulons maintenant cet arbre comme un diagramme logique d'arbre de défaillance.</a:t>
            </a:r>
            <a:endParaRPr lang="en-GB"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5889318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a:off x="6461854" y="5734849"/>
            <a:ext cx="1188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186562" y="5734849"/>
            <a:ext cx="1188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730262" y="5227320"/>
            <a:ext cx="1617698" cy="156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5839213" y="2347400"/>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722707" y="4291382"/>
            <a:ext cx="2086554" cy="208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507737" y="1783080"/>
            <a:ext cx="2567783" cy="791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a:spLocks/>
          </p:cNvSpPr>
          <p:nvPr/>
        </p:nvSpPr>
        <p:spPr>
          <a:xfrm>
            <a:off x="108897" y="1339449"/>
            <a:ext cx="8310000" cy="72008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Simple ,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diagramme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logique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126</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s://encrypted-tbn2.gstatic.com/images?q=tbn:ANd9GcQaWwmMAHBMLS4_NUOnMDKVIJ6eo737c6ysblp8YfJuFv9lqc7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22579" y="1400783"/>
            <a:ext cx="3969421" cy="199097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4480837" y="1725752"/>
            <a:ext cx="2668863" cy="954107"/>
          </a:xfrm>
          <a:prstGeom prst="rect">
            <a:avLst/>
          </a:prstGeom>
          <a:noFill/>
        </p:spPr>
        <p:txBody>
          <a:bodyPr wrap="square" rtlCol="0">
            <a:spAutoFit/>
          </a:bodyPr>
          <a:lstStyle/>
          <a:p>
            <a:pPr marL="0" lvl="1" algn="ctr">
              <a:spcAft>
                <a:spcPts val="1200"/>
              </a:spcAft>
            </a:pPr>
            <a:r>
              <a:rPr lang="en-GB" sz="2800" b="1" dirty="0" err="1" smtClean="0">
                <a:latin typeface="Tahoma" panose="020B0604030504040204" pitchFamily="34" charset="0"/>
                <a:ea typeface="Tahoma" panose="020B0604030504040204" pitchFamily="34" charset="0"/>
                <a:cs typeface="Tahoma" panose="020B0604030504040204" pitchFamily="34" charset="0"/>
              </a:rPr>
              <a:t>Pneu</a:t>
            </a:r>
            <a:r>
              <a:rPr lang="en-GB" sz="2800" b="1" dirty="0" smtClean="0">
                <a:latin typeface="Tahoma" panose="020B0604030504040204" pitchFamily="34" charset="0"/>
                <a:ea typeface="Tahoma" panose="020B0604030504040204" pitchFamily="34" charset="0"/>
                <a:cs typeface="Tahoma" panose="020B0604030504040204" pitchFamily="34" charset="0"/>
              </a:rPr>
              <a:t> à plat de </a:t>
            </a:r>
            <a:r>
              <a:rPr lang="en-GB" sz="2800" b="1" dirty="0" err="1" smtClean="0">
                <a:latin typeface="Tahoma" panose="020B0604030504040204" pitchFamily="34" charset="0"/>
                <a:ea typeface="Tahoma" panose="020B0604030504040204" pitchFamily="34" charset="0"/>
                <a:cs typeface="Tahoma" panose="020B0604030504040204" pitchFamily="34" charset="0"/>
              </a:rPr>
              <a:t>voiture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822970" y="4756546"/>
            <a:ext cx="1886029" cy="1200329"/>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Sur la route, conduire sur des débris</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8830377" y="5728701"/>
            <a:ext cx="1434556" cy="461665"/>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Pneu</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usé</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249501" y="1949902"/>
            <a:ext cx="2177198" cy="98488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ÉVÉNEMENT </a:t>
            </a:r>
          </a:p>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PRINCIPAL</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Arrow Connector 18"/>
          <p:cNvCxnSpPr/>
          <p:nvPr/>
        </p:nvCxnSpPr>
        <p:spPr>
          <a:xfrm flipV="1">
            <a:off x="5576984" y="319004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90329" y="319004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lowchart: Stored Data 10"/>
          <p:cNvSpPr/>
          <p:nvPr/>
        </p:nvSpPr>
        <p:spPr>
          <a:xfrm rot="5400000">
            <a:off x="5519877" y="2780901"/>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a:off x="3769893" y="3755911"/>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769893" y="375591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863328" y="2823545"/>
            <a:ext cx="649537"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OU</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6093992" y="3753855"/>
            <a:ext cx="1836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662810" y="517103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197042" y="517103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Stored Data 30"/>
          <p:cNvSpPr/>
          <p:nvPr/>
        </p:nvSpPr>
        <p:spPr>
          <a:xfrm rot="5400000">
            <a:off x="7605703" y="4761895"/>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6949154" y="4804539"/>
            <a:ext cx="649537" cy="461665"/>
          </a:xfrm>
          <a:prstGeom prst="rect">
            <a:avLst/>
          </a:prstGeom>
        </p:spPr>
        <p:txBody>
          <a:bodyPr wrap="none">
            <a:spAutoFit/>
          </a:bodyPr>
          <a:lstStyle/>
          <a:p>
            <a:pPr marL="0" lvl="1" algn="ctr">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OU</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V="1">
            <a:off x="7927934" y="3784229"/>
            <a:ext cx="0" cy="1080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446520" y="3993424"/>
            <a:ext cx="2865120"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431281" y="4096446"/>
            <a:ext cx="2971800" cy="461665"/>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Défaillance</a:t>
            </a:r>
            <a:r>
              <a:rPr lang="en-GB" sz="2400" dirty="0" smtClean="0">
                <a:latin typeface="Tahoma" panose="020B0604030504040204" pitchFamily="34" charset="0"/>
                <a:ea typeface="Tahoma" panose="020B0604030504040204" pitchFamily="34" charset="0"/>
                <a:cs typeface="Tahoma" panose="020B0604030504040204" pitchFamily="34" charset="0"/>
              </a:rPr>
              <a:t> du </a:t>
            </a:r>
            <a:r>
              <a:rPr lang="en-GB" sz="2400" dirty="0" err="1" smtClean="0">
                <a:latin typeface="Tahoma" panose="020B0604030504040204" pitchFamily="34" charset="0"/>
                <a:ea typeface="Tahoma" panose="020B0604030504040204" pitchFamily="34" charset="0"/>
                <a:cs typeface="Tahoma" panose="020B0604030504040204" pitchFamily="34" charset="0"/>
              </a:rPr>
              <a:t>pneu</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5" name="Oval 34"/>
          <p:cNvSpPr/>
          <p:nvPr/>
        </p:nvSpPr>
        <p:spPr>
          <a:xfrm>
            <a:off x="5486400" y="5318760"/>
            <a:ext cx="1615439" cy="1470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516880" y="5567447"/>
            <a:ext cx="1666178" cy="830997"/>
          </a:xfrm>
          <a:prstGeom prst="rect">
            <a:avLst/>
          </a:prstGeom>
          <a:noFill/>
        </p:spPr>
        <p:txBody>
          <a:bodyPr wrap="square" rtlCol="0">
            <a:spAutoFit/>
          </a:bodyPr>
          <a:lstStyle/>
          <a:p>
            <a:pPr marL="0" lvl="1" algn="ctr">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Pneu</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défectueux</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420303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a:off x="566859" y="6012000"/>
            <a:ext cx="1188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276536" y="1126089"/>
            <a:ext cx="1069626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Composants de transfert logique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Flowchart: Stored Data 3"/>
          <p:cNvSpPr/>
          <p:nvPr/>
        </p:nvSpPr>
        <p:spPr>
          <a:xfrm rot="5400000">
            <a:off x="-43311" y="3951265"/>
            <a:ext cx="914400" cy="612648"/>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owchart: Preparation 4"/>
          <p:cNvSpPr/>
          <p:nvPr/>
        </p:nvSpPr>
        <p:spPr>
          <a:xfrm rot="5400000">
            <a:off x="-92397" y="5683249"/>
            <a:ext cx="1060704" cy="612648"/>
          </a:xfrm>
          <a:prstGeom prst="flowChartPreparat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p:cNvSpPr/>
          <p:nvPr/>
        </p:nvSpPr>
        <p:spPr>
          <a:xfrm>
            <a:off x="1324685" y="5508609"/>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662528" y="3408182"/>
            <a:ext cx="1443791" cy="54762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owchart: Decision 9"/>
          <p:cNvSpPr/>
          <p:nvPr/>
        </p:nvSpPr>
        <p:spPr>
          <a:xfrm>
            <a:off x="5927223" y="4293263"/>
            <a:ext cx="914400" cy="905905"/>
          </a:xfrm>
          <a:prstGeom prst="flowChartDecisi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owchart: Off-page Connector 10"/>
          <p:cNvSpPr/>
          <p:nvPr/>
        </p:nvSpPr>
        <p:spPr>
          <a:xfrm rot="10800000">
            <a:off x="6078099" y="5826109"/>
            <a:ext cx="612648" cy="829012"/>
          </a:xfrm>
          <a:prstGeom prst="flowChartOffpage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Arrow Connector 16"/>
          <p:cNvCxnSpPr/>
          <p:nvPr/>
        </p:nvCxnSpPr>
        <p:spPr>
          <a:xfrm flipV="1">
            <a:off x="432334" y="206249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06868" y="259232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23961" y="2592325"/>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Flowchart: Delay 2"/>
          <p:cNvSpPr/>
          <p:nvPr/>
        </p:nvSpPr>
        <p:spPr>
          <a:xfrm rot="16200000">
            <a:off x="107565" y="2292496"/>
            <a:ext cx="612648" cy="612648"/>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Straight Arrow Connector 19"/>
          <p:cNvCxnSpPr/>
          <p:nvPr/>
        </p:nvCxnSpPr>
        <p:spPr>
          <a:xfrm flipV="1">
            <a:off x="432334" y="3533084"/>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20391" y="43276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05925" y="43276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32334" y="526024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32334" y="616413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60859" y="5710020"/>
            <a:ext cx="1434556" cy="646331"/>
          </a:xfrm>
          <a:prstGeom prst="rect">
            <a:avLst/>
          </a:prstGeom>
          <a:noFill/>
        </p:spPr>
        <p:txBody>
          <a:bodyPr wrap="square" rtlCol="0">
            <a:spAutoFit/>
          </a:bodyPr>
          <a:lstStyle/>
          <a:p>
            <a:pPr marL="0" lvl="1" algn="ctr">
              <a:spcAft>
                <a:spcPts val="1200"/>
              </a:spcAft>
            </a:pPr>
            <a:r>
              <a:rPr lang="fr-FR" smtClean="0">
                <a:latin typeface="Tahoma" panose="020B0604030504040204" pitchFamily="34" charset="0"/>
                <a:ea typeface="Tahoma" panose="020B0604030504040204" pitchFamily="34" charset="0"/>
                <a:cs typeface="Tahoma" panose="020B0604030504040204" pitchFamily="34" charset="0"/>
              </a:rPr>
              <a:t>Condition d'inhibition</a:t>
            </a:r>
          </a:p>
        </p:txBody>
      </p:sp>
      <p:sp>
        <p:nvSpPr>
          <p:cNvPr id="28" name="Oval 27"/>
          <p:cNvSpPr/>
          <p:nvPr/>
        </p:nvSpPr>
        <p:spPr>
          <a:xfrm>
            <a:off x="5952424" y="2095850"/>
            <a:ext cx="864000" cy="864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064656" y="2107293"/>
            <a:ext cx="3934064" cy="1292662"/>
          </a:xfrm>
          <a:prstGeom prst="rect">
            <a:avLst/>
          </a:prstGeom>
        </p:spPr>
        <p:txBody>
          <a:bodyPr wrap="square">
            <a:spAutoFit/>
          </a:bodyPr>
          <a:lstStyle/>
          <a:p>
            <a:pPr marL="0" lvl="1">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Opérateur Logique ET </a:t>
            </a:r>
            <a:br>
              <a:rPr lang="fr-FR" sz="2400" b="1" dirty="0" smtClean="0">
                <a:latin typeface="Tahoma" panose="020B0604030504040204" pitchFamily="34" charset="0"/>
                <a:ea typeface="Tahoma" panose="020B0604030504040204" pitchFamily="34" charset="0"/>
                <a:cs typeface="Tahoma" panose="020B0604030504040204" pitchFamily="34" charset="0"/>
              </a:rPr>
            </a:br>
            <a:r>
              <a:rPr lang="fr-FR" i="1" dirty="0" smtClean="0">
                <a:latin typeface="Tahoma" panose="020B0604030504040204" pitchFamily="34" charset="0"/>
                <a:ea typeface="Tahoma" panose="020B0604030504040204" pitchFamily="34" charset="0"/>
                <a:cs typeface="Tahoma" panose="020B0604030504040204" pitchFamily="34" charset="0"/>
              </a:rPr>
              <a:t> L'événement de sortie nécessite l'occurrence simultanée de tous les événements d'entrée</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1063048" y="3624823"/>
            <a:ext cx="3856514" cy="1292662"/>
          </a:xfrm>
          <a:prstGeom prst="rect">
            <a:avLst/>
          </a:prstGeom>
        </p:spPr>
        <p:txBody>
          <a:bodyPr wrap="square">
            <a:spAutoFit/>
          </a:bodyPr>
          <a:lstStyle/>
          <a:p>
            <a:pPr marL="0" lvl="1">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Opérateur Logique OU </a:t>
            </a:r>
            <a:br>
              <a:rPr lang="fr-FR" sz="2400" b="1" dirty="0" smtClean="0">
                <a:latin typeface="Tahoma" panose="020B0604030504040204" pitchFamily="34" charset="0"/>
                <a:ea typeface="Tahoma" panose="020B0604030504040204" pitchFamily="34" charset="0"/>
                <a:cs typeface="Tahoma" panose="020B0604030504040204" pitchFamily="34" charset="0"/>
              </a:rPr>
            </a:br>
            <a:r>
              <a:rPr lang="fr-FR" i="1" dirty="0" smtClean="0">
                <a:latin typeface="Tahoma" panose="020B0604030504040204" pitchFamily="34" charset="0"/>
                <a:ea typeface="Tahoma" panose="020B0604030504040204" pitchFamily="34" charset="0"/>
                <a:cs typeface="Tahoma" panose="020B0604030504040204" pitchFamily="34" charset="0"/>
              </a:rPr>
              <a:t> L'événement de sortie nécessite l'occurrence de tout événement d'entrée individuel.</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330603" y="5159943"/>
            <a:ext cx="3841597" cy="1292662"/>
          </a:xfrm>
          <a:prstGeom prst="rect">
            <a:avLst/>
          </a:prstGeom>
        </p:spPr>
        <p:txBody>
          <a:bodyPr wrap="square">
            <a:spAutoFit/>
          </a:bodyPr>
          <a:lstStyle/>
          <a:p>
            <a:pPr marL="0" lvl="1">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ÉVÉNEMENT INHIBÉ </a:t>
            </a:r>
            <a:r>
              <a:rPr lang="fr-FR" i="1" smtClean="0">
                <a:latin typeface="Tahoma" panose="020B0604030504040204" pitchFamily="34" charset="0"/>
                <a:ea typeface="Tahoma" panose="020B0604030504040204" pitchFamily="34" charset="0"/>
                <a:cs typeface="Tahoma" panose="020B0604030504040204" pitchFamily="34" charset="0"/>
              </a:rPr>
              <a:t> L'événement de sortie ne se produit pas si l'entrée et la condition d'inhibition se produisent</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6903720" y="1723448"/>
            <a:ext cx="4907279" cy="1292662"/>
          </a:xfrm>
          <a:prstGeom prst="rect">
            <a:avLst/>
          </a:prstGeom>
        </p:spPr>
        <p:txBody>
          <a:bodyPr wrap="square">
            <a:spAutoFit/>
          </a:bodyPr>
          <a:lstStyle/>
          <a:p>
            <a:pPr marL="0" lvl="1"/>
            <a:r>
              <a:rPr lang="fr-FR" sz="2400" b="1" smtClean="0">
                <a:latin typeface="Tahoma" panose="020B0604030504040204" pitchFamily="34" charset="0"/>
                <a:ea typeface="Tahoma" panose="020B0604030504040204" pitchFamily="34" charset="0"/>
                <a:cs typeface="Tahoma" panose="020B0604030504040204" pitchFamily="34" charset="0"/>
              </a:rPr>
              <a:t>ÉVÉNEMENT DE BASE</a:t>
            </a:r>
          </a:p>
          <a:p>
            <a:pPr marL="0" lvl="1"/>
            <a:r>
              <a:rPr lang="fr-FR" i="1" smtClean="0">
                <a:latin typeface="Tahoma" panose="020B0604030504040204" pitchFamily="34" charset="0"/>
                <a:ea typeface="Tahoma" panose="020B0604030504040204" pitchFamily="34" charset="0"/>
                <a:cs typeface="Tahoma" panose="020B0604030504040204" pitchFamily="34" charset="0"/>
              </a:rPr>
              <a:t>C'est un événement de défaillance, avec une fréquence connue et n'a pas besoin de plus de définition. </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7090669" y="3019804"/>
            <a:ext cx="5101331" cy="1015663"/>
          </a:xfrm>
          <a:prstGeom prst="rect">
            <a:avLst/>
          </a:prstGeom>
        </p:spPr>
        <p:txBody>
          <a:bodyPr wrap="square">
            <a:spAutoFit/>
          </a:bodyPr>
          <a:lstStyle/>
          <a:p>
            <a:pPr marL="0" lvl="1">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ÉVÉNEMENT INTERMÉDIAIRE  </a:t>
            </a:r>
            <a:br>
              <a:rPr lang="fr-FR" sz="2400" b="1" smtClean="0">
                <a:latin typeface="Tahoma" panose="020B0604030504040204" pitchFamily="34" charset="0"/>
                <a:ea typeface="Tahoma" panose="020B0604030504040204" pitchFamily="34" charset="0"/>
                <a:cs typeface="Tahoma" panose="020B0604030504040204" pitchFamily="34" charset="0"/>
              </a:rPr>
            </a:br>
            <a:r>
              <a:rPr lang="fr-FR" i="1" smtClean="0">
                <a:latin typeface="Tahoma" panose="020B0604030504040204" pitchFamily="34" charset="0"/>
                <a:ea typeface="Tahoma" panose="020B0604030504040204" pitchFamily="34" charset="0"/>
                <a:cs typeface="Tahoma" panose="020B0604030504040204" pitchFamily="34" charset="0"/>
              </a:rPr>
              <a:t> Un événement qui résulte de l'interaction d'autres événements.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4" name="Rectangle 33"/>
          <p:cNvSpPr/>
          <p:nvPr/>
        </p:nvSpPr>
        <p:spPr>
          <a:xfrm>
            <a:off x="7090669" y="4323867"/>
            <a:ext cx="5101331" cy="1292662"/>
          </a:xfrm>
          <a:prstGeom prst="rect">
            <a:avLst/>
          </a:prstGeom>
        </p:spPr>
        <p:txBody>
          <a:bodyPr wrap="square">
            <a:spAutoFit/>
          </a:bodyPr>
          <a:lstStyle/>
          <a:p>
            <a:pPr marL="0" lvl="1">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ÉVÉNEMENT NON DÉVELOPPÉ</a:t>
            </a:r>
            <a:r>
              <a:rPr lang="fr-FR" sz="2200" b="1" smtClean="0">
                <a:latin typeface="Tahoma" panose="020B0604030504040204" pitchFamily="34" charset="0"/>
                <a:ea typeface="Tahoma" panose="020B0604030504040204" pitchFamily="34" charset="0"/>
                <a:cs typeface="Tahoma" panose="020B0604030504040204" pitchFamily="34" charset="0"/>
              </a:rPr>
              <a:t> </a:t>
            </a:r>
            <a:r>
              <a:rPr lang="fr-FR" sz="2400" b="1" smtClean="0">
                <a:latin typeface="Tahoma" panose="020B0604030504040204" pitchFamily="34" charset="0"/>
                <a:ea typeface="Tahoma" panose="020B0604030504040204" pitchFamily="34" charset="0"/>
                <a:cs typeface="Tahoma" panose="020B0604030504040204" pitchFamily="34" charset="0"/>
              </a:rPr>
              <a:t/>
            </a:r>
            <a:br>
              <a:rPr lang="fr-FR" sz="2400" b="1" smtClean="0">
                <a:latin typeface="Tahoma" panose="020B0604030504040204" pitchFamily="34" charset="0"/>
                <a:ea typeface="Tahoma" panose="020B0604030504040204" pitchFamily="34" charset="0"/>
                <a:cs typeface="Tahoma" panose="020B0604030504040204" pitchFamily="34" charset="0"/>
              </a:rPr>
            </a:br>
            <a:r>
              <a:rPr lang="fr-FR" i="1" smtClean="0">
                <a:latin typeface="Tahoma" panose="020B0604030504040204" pitchFamily="34" charset="0"/>
                <a:ea typeface="Tahoma" panose="020B0604030504040204" pitchFamily="34" charset="0"/>
                <a:cs typeface="Tahoma" panose="020B0604030504040204" pitchFamily="34" charset="0"/>
              </a:rPr>
              <a:t> Un événement qui ne peut plus être développé (manque d'informations) ou pour lequel aucun développement supplémentaire n'est nécessaire.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7090669" y="5854713"/>
            <a:ext cx="5101331" cy="1015663"/>
          </a:xfrm>
          <a:prstGeom prst="rect">
            <a:avLst/>
          </a:prstGeom>
        </p:spPr>
        <p:txBody>
          <a:bodyPr wrap="square">
            <a:spAutoFit/>
          </a:bodyPr>
          <a:lstStyle/>
          <a:p>
            <a:pPr marL="0" lvl="1"/>
            <a:r>
              <a:rPr lang="fr-FR" sz="2400" b="1" smtClean="0">
                <a:latin typeface="Tahoma" panose="020B0604030504040204" pitchFamily="34" charset="0"/>
                <a:ea typeface="Tahoma" panose="020B0604030504040204" pitchFamily="34" charset="0"/>
                <a:cs typeface="Tahoma" panose="020B0604030504040204" pitchFamily="34" charset="0"/>
              </a:rPr>
              <a:t>ÉVÉNEMENT EXTERNE</a:t>
            </a:r>
            <a:r>
              <a:rPr lang="fr-FR" sz="2200" b="1"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fr-FR" i="1" smtClean="0">
                <a:latin typeface="Tahoma" panose="020B0604030504040204" pitchFamily="34" charset="0"/>
                <a:ea typeface="Tahoma" panose="020B0604030504040204" pitchFamily="34" charset="0"/>
                <a:cs typeface="Tahoma" panose="020B0604030504040204" pitchFamily="34" charset="0"/>
              </a:rPr>
              <a:t>Un événement qui est une condition aux limites de l'arbre de défaillance.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6634928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2196251"/>
            <a:ext cx="11403492" cy="3970318"/>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1 </a:t>
            </a: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Définir</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précisément</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l'événement</a:t>
            </a:r>
            <a:r>
              <a:rPr lang="en-GB" sz="2400" dirty="0" smtClean="0">
                <a:latin typeface="Tahoma" panose="020B0604030504040204" pitchFamily="34" charset="0"/>
                <a:ea typeface="Tahoma" panose="020B0604030504040204" pitchFamily="34" charset="0"/>
                <a:cs typeface="Tahoma" panose="020B0604030504040204" pitchFamily="34" charset="0"/>
              </a:rPr>
              <a:t> principal.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2 – </a:t>
            </a:r>
            <a:r>
              <a:rPr lang="fr-FR" sz="2400" dirty="0" smtClean="0">
                <a:latin typeface="Tahoma" panose="020B0604030504040204" pitchFamily="34" charset="0"/>
                <a:ea typeface="Tahoma" panose="020B0604030504040204" pitchFamily="34" charset="0"/>
                <a:cs typeface="Tahoma" panose="020B0604030504040204" pitchFamily="34" charset="0"/>
              </a:rPr>
              <a:t>Définir les événements </a:t>
            </a:r>
            <a:r>
              <a:rPr lang="fr-FR" sz="2400" b="1" dirty="0" smtClean="0">
                <a:latin typeface="Tahoma" panose="020B0604030504040204" pitchFamily="34" charset="0"/>
                <a:ea typeface="Tahoma" panose="020B0604030504040204" pitchFamily="34" charset="0"/>
                <a:cs typeface="Tahoma" panose="020B0604030504040204" pitchFamily="34" charset="0"/>
              </a:rPr>
              <a:t>précurseur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fr-FR" sz="2400" i="1" dirty="0" smtClean="0">
                <a:latin typeface="Tahoma" panose="020B0604030504040204" pitchFamily="34" charset="0"/>
                <a:ea typeface="Tahoma" panose="020B0604030504040204" pitchFamily="34" charset="0"/>
                <a:cs typeface="Tahoma" panose="020B0604030504040204" pitchFamily="34" charset="0"/>
              </a:rPr>
              <a:t>        Quelles conditions seront présentes lorsque l'événement principale aura lieu? </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3 – </a:t>
            </a:r>
            <a:r>
              <a:rPr lang="en-GB" sz="2400" dirty="0" err="1" smtClean="0">
                <a:latin typeface="Tahoma" panose="020B0604030504040204" pitchFamily="34" charset="0"/>
                <a:ea typeface="Tahoma" panose="020B0604030504040204" pitchFamily="34" charset="0"/>
                <a:cs typeface="Tahoma" panose="020B0604030504040204" pitchFamily="34" charset="0"/>
              </a:rPr>
              <a:t>Définir</a:t>
            </a:r>
            <a:r>
              <a:rPr lang="en-GB" sz="2400" dirty="0" smtClean="0">
                <a:latin typeface="Tahoma" panose="020B0604030504040204" pitchFamily="34" charset="0"/>
                <a:ea typeface="Tahoma" panose="020B0604030504040204" pitchFamily="34" charset="0"/>
                <a:cs typeface="Tahoma" panose="020B0604030504040204" pitchFamily="34" charset="0"/>
              </a:rPr>
              <a:t> les </a:t>
            </a:r>
            <a:r>
              <a:rPr lang="en-GB" sz="2400" dirty="0" err="1" smtClean="0">
                <a:latin typeface="Tahoma" panose="020B0604030504040204" pitchFamily="34" charset="0"/>
                <a:ea typeface="Tahoma" panose="020B0604030504040204" pitchFamily="34" charset="0"/>
                <a:cs typeface="Tahoma" panose="020B0604030504040204" pitchFamily="34" charset="0"/>
              </a:rPr>
              <a:t>événements</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improbables</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Quels événements ont peu de chance de se produire et ne sont pas considérés? Les défaillances de câblage, la foudre, les tornades, les ouragans.</a:t>
            </a:r>
            <a:endParaRPr lang="en-GB" sz="2400"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4 – </a:t>
            </a:r>
            <a:r>
              <a:rPr lang="fr-FR" sz="2400" dirty="0" smtClean="0">
                <a:latin typeface="Tahoma" panose="020B0604030504040204" pitchFamily="34" charset="0"/>
                <a:ea typeface="Tahoma" panose="020B0604030504040204" pitchFamily="34" charset="0"/>
                <a:cs typeface="Tahoma" panose="020B0604030504040204" pitchFamily="34" charset="0"/>
              </a:rPr>
              <a:t>Définir les </a:t>
            </a:r>
            <a:r>
              <a:rPr lang="fr-FR" sz="2400" b="1" dirty="0" smtClean="0">
                <a:latin typeface="Tahoma" panose="020B0604030504040204" pitchFamily="34" charset="0"/>
                <a:ea typeface="Tahoma" panose="020B0604030504040204" pitchFamily="34" charset="0"/>
                <a:cs typeface="Tahoma" panose="020B0604030504040204" pitchFamily="34" charset="0"/>
              </a:rPr>
              <a:t>limites physiques </a:t>
            </a:r>
            <a:r>
              <a:rPr lang="fr-FR" sz="2400" dirty="0" smtClean="0">
                <a:latin typeface="Tahoma" panose="020B0604030504040204" pitchFamily="34" charset="0"/>
                <a:ea typeface="Tahoma" panose="020B0604030504040204" pitchFamily="34" charset="0"/>
                <a:cs typeface="Tahoma" panose="020B0604030504040204" pitchFamily="34" charset="0"/>
              </a:rPr>
              <a:t>du processus</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Quels composants sont pris en compte dans l'arbre de défaillance</a:t>
            </a:r>
            <a:r>
              <a:rPr lang="en-GB" sz="2400" i="1"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352736" y="1339449"/>
            <a:ext cx="11839264"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1200"/>
              </a:spcAft>
            </a:pP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AVANT DE COMMENCER À DESSINER L'ARBRE, étapes préliminaires</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26310010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129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529428" y="2196251"/>
            <a:ext cx="10592228" cy="3662541"/>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5 – </a:t>
            </a:r>
            <a:r>
              <a:rPr lang="fr-FR" sz="2400" dirty="0" smtClean="0">
                <a:latin typeface="Tahoma" panose="020B0604030504040204" pitchFamily="34" charset="0"/>
                <a:ea typeface="Tahoma" panose="020B0604030504040204" pitchFamily="34" charset="0"/>
                <a:cs typeface="Tahoma" panose="020B0604030504040204" pitchFamily="34" charset="0"/>
              </a:rPr>
              <a:t>Définir la </a:t>
            </a:r>
            <a:r>
              <a:rPr lang="fr-FR" sz="2400" b="1" dirty="0" smtClean="0">
                <a:latin typeface="Tahoma" panose="020B0604030504040204" pitchFamily="34" charset="0"/>
                <a:ea typeface="Tahoma" panose="020B0604030504040204" pitchFamily="34" charset="0"/>
                <a:cs typeface="Tahoma" panose="020B0604030504040204" pitchFamily="34" charset="0"/>
              </a:rPr>
              <a:t>configuration de l'équipement</a:t>
            </a:r>
            <a:r>
              <a:rPr lang="fr-FR" sz="2400" dirty="0" smtClean="0">
                <a:latin typeface="Tahoma" panose="020B0604030504040204" pitchFamily="34" charset="0"/>
                <a:ea typeface="Tahoma" panose="020B0604030504040204" pitchFamily="34" charset="0"/>
                <a:cs typeface="Tahoma" panose="020B0604030504040204" pitchFamily="34" charset="0"/>
              </a:rPr>
              <a: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 Quelles valves sont ouvertes ou fermées</a:t>
            </a:r>
            <a:r>
              <a:rPr lang="en-GB" sz="2400" i="1" dirty="0" smtClean="0">
                <a:latin typeface="Tahoma" panose="020B0604030504040204" pitchFamily="34" charset="0"/>
                <a:ea typeface="Tahoma" panose="020B0604030504040204" pitchFamily="34" charset="0"/>
                <a:cs typeface="Tahoma" panose="020B0604030504040204" pitchFamily="34" charset="0"/>
              </a:rPr>
              <a:t>?</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 Quels sont les niveaux de liquide dans les réservoirs</a:t>
            </a:r>
            <a:r>
              <a:rPr lang="en-GB" sz="2400" i="1" dirty="0" smtClean="0">
                <a:latin typeface="Tahoma" panose="020B0604030504040204" pitchFamily="34" charset="0"/>
                <a:ea typeface="Tahoma" panose="020B0604030504040204" pitchFamily="34" charset="0"/>
                <a:cs typeface="Tahoma" panose="020B0604030504040204" pitchFamily="34" charset="0"/>
              </a:rPr>
              <a:t>?</a:t>
            </a:r>
            <a:br>
              <a:rPr lang="en-GB" sz="2400" i="1" dirty="0" smtClean="0">
                <a:latin typeface="Tahoma" panose="020B0604030504040204" pitchFamily="34" charset="0"/>
                <a:ea typeface="Tahoma" panose="020B0604030504040204" pitchFamily="34" charset="0"/>
                <a:cs typeface="Tahoma" panose="020B0604030504040204" pitchFamily="34" charset="0"/>
              </a:rPr>
            </a:b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Y </a:t>
            </a:r>
            <a:r>
              <a:rPr lang="fr-FR" sz="2400" i="1" dirty="0" err="1" smtClean="0">
                <a:latin typeface="Tahoma" panose="020B0604030504040204" pitchFamily="34" charset="0"/>
                <a:ea typeface="Tahoma" panose="020B0604030504040204" pitchFamily="34" charset="0"/>
                <a:cs typeface="Tahoma" panose="020B0604030504040204" pitchFamily="34" charset="0"/>
              </a:rPr>
              <a:t>at</a:t>
            </a:r>
            <a:r>
              <a:rPr lang="fr-FR" sz="2400" i="1" dirty="0" smtClean="0">
                <a:latin typeface="Tahoma" panose="020B0604030504040204" pitchFamily="34" charset="0"/>
                <a:ea typeface="Tahoma" panose="020B0604030504040204" pitchFamily="34" charset="0"/>
                <a:cs typeface="Tahoma" panose="020B0604030504040204" pitchFamily="34" charset="0"/>
              </a:rPr>
              <a:t>-il un état de fonctionnement normal?</a:t>
            </a:r>
            <a:r>
              <a:rPr lang="en-GB" sz="2400" i="1"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ÉTAPE 6 – </a:t>
            </a:r>
            <a:r>
              <a:rPr lang="fr-FR" sz="2400" dirty="0" smtClean="0">
                <a:latin typeface="Tahoma" panose="020B0604030504040204" pitchFamily="34" charset="0"/>
                <a:ea typeface="Tahoma" panose="020B0604030504040204" pitchFamily="34" charset="0"/>
                <a:cs typeface="Tahoma" panose="020B0604030504040204" pitchFamily="34" charset="0"/>
              </a:rPr>
              <a:t>Définir le </a:t>
            </a:r>
            <a:r>
              <a:rPr lang="fr-FR" sz="2400" b="1" dirty="0" smtClean="0">
                <a:latin typeface="Tahoma" panose="020B0604030504040204" pitchFamily="34" charset="0"/>
                <a:ea typeface="Tahoma" panose="020B0604030504040204" pitchFamily="34" charset="0"/>
                <a:cs typeface="Tahoma" panose="020B0604030504040204" pitchFamily="34" charset="0"/>
              </a:rPr>
              <a:t>niveau de résolution</a:t>
            </a:r>
            <a:r>
              <a:rPr lang="fr-FR" sz="2400" dirty="0" smtClean="0">
                <a:latin typeface="Tahoma" panose="020B0604030504040204" pitchFamily="34" charset="0"/>
                <a:ea typeface="Tahoma" panose="020B0604030504040204" pitchFamily="34" charset="0"/>
                <a:cs typeface="Tahoma" panose="020B0604030504040204" pitchFamily="34" charset="0"/>
              </a:rPr>
              <a: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 L'analyse ne prendra-t-elle en compte qu'une vanne ou faut-il considérer tous les composants de la vanne?</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i="1"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352736" y="1339449"/>
            <a:ext cx="11839264"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1200"/>
              </a:spcAft>
            </a:pP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AVANT DE COMMENCER À DESSINER L'ARBRE, étapes préliminaires</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14808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239905" y="4121624"/>
            <a:ext cx="5636526" cy="1624084"/>
          </a:xfrm>
          <a:custGeom>
            <a:avLst/>
            <a:gdLst>
              <a:gd name="connsiteX0" fmla="*/ 0 w 5581935"/>
              <a:gd name="connsiteY0" fmla="*/ 1542197 h 1596788"/>
              <a:gd name="connsiteX1" fmla="*/ 177421 w 5581935"/>
              <a:gd name="connsiteY1" fmla="*/ 1091821 h 1596788"/>
              <a:gd name="connsiteX2" fmla="*/ 450377 w 5581935"/>
              <a:gd name="connsiteY2" fmla="*/ 696036 h 1596788"/>
              <a:gd name="connsiteX3" fmla="*/ 818866 w 5581935"/>
              <a:gd name="connsiteY3" fmla="*/ 518615 h 1596788"/>
              <a:gd name="connsiteX4" fmla="*/ 1364777 w 5581935"/>
              <a:gd name="connsiteY4" fmla="*/ 68239 h 1596788"/>
              <a:gd name="connsiteX5" fmla="*/ 1705971 w 5581935"/>
              <a:gd name="connsiteY5" fmla="*/ 0 h 1596788"/>
              <a:gd name="connsiteX6" fmla="*/ 2388359 w 5581935"/>
              <a:gd name="connsiteY6" fmla="*/ 0 h 1596788"/>
              <a:gd name="connsiteX7" fmla="*/ 3207224 w 5581935"/>
              <a:gd name="connsiteY7" fmla="*/ 341194 h 1596788"/>
              <a:gd name="connsiteX8" fmla="*/ 3684896 w 5581935"/>
              <a:gd name="connsiteY8" fmla="*/ 477672 h 1596788"/>
              <a:gd name="connsiteX9" fmla="*/ 4053386 w 5581935"/>
              <a:gd name="connsiteY9" fmla="*/ 709683 h 1596788"/>
              <a:gd name="connsiteX10" fmla="*/ 4722126 w 5581935"/>
              <a:gd name="connsiteY10" fmla="*/ 1201003 h 1596788"/>
              <a:gd name="connsiteX11" fmla="*/ 5240741 w 5581935"/>
              <a:gd name="connsiteY11" fmla="*/ 1460310 h 1596788"/>
              <a:gd name="connsiteX12" fmla="*/ 5581935 w 5581935"/>
              <a:gd name="connsiteY12" fmla="*/ 1596788 h 1596788"/>
              <a:gd name="connsiteX0" fmla="*/ 0 w 5240741"/>
              <a:gd name="connsiteY0" fmla="*/ 1542197 h 1542197"/>
              <a:gd name="connsiteX1" fmla="*/ 177421 w 5240741"/>
              <a:gd name="connsiteY1" fmla="*/ 1091821 h 1542197"/>
              <a:gd name="connsiteX2" fmla="*/ 450377 w 5240741"/>
              <a:gd name="connsiteY2" fmla="*/ 696036 h 1542197"/>
              <a:gd name="connsiteX3" fmla="*/ 818866 w 5240741"/>
              <a:gd name="connsiteY3" fmla="*/ 518615 h 1542197"/>
              <a:gd name="connsiteX4" fmla="*/ 1364777 w 5240741"/>
              <a:gd name="connsiteY4" fmla="*/ 68239 h 1542197"/>
              <a:gd name="connsiteX5" fmla="*/ 1705971 w 5240741"/>
              <a:gd name="connsiteY5" fmla="*/ 0 h 1542197"/>
              <a:gd name="connsiteX6" fmla="*/ 2388359 w 5240741"/>
              <a:gd name="connsiteY6" fmla="*/ 0 h 1542197"/>
              <a:gd name="connsiteX7" fmla="*/ 3207224 w 5240741"/>
              <a:gd name="connsiteY7" fmla="*/ 341194 h 1542197"/>
              <a:gd name="connsiteX8" fmla="*/ 3684896 w 5240741"/>
              <a:gd name="connsiteY8" fmla="*/ 477672 h 1542197"/>
              <a:gd name="connsiteX9" fmla="*/ 4053386 w 5240741"/>
              <a:gd name="connsiteY9" fmla="*/ 709683 h 1542197"/>
              <a:gd name="connsiteX10" fmla="*/ 4722126 w 5240741"/>
              <a:gd name="connsiteY10" fmla="*/ 1201003 h 1542197"/>
              <a:gd name="connsiteX11" fmla="*/ 5240741 w 5240741"/>
              <a:gd name="connsiteY11" fmla="*/ 1460310 h 1542197"/>
              <a:gd name="connsiteX12" fmla="*/ 13648 w 5240741"/>
              <a:gd name="connsiteY12" fmla="*/ 1528550 h 1542197"/>
              <a:gd name="connsiteX0" fmla="*/ 0 w 5622878"/>
              <a:gd name="connsiteY0" fmla="*/ 1542197 h 1583140"/>
              <a:gd name="connsiteX1" fmla="*/ 177421 w 5622878"/>
              <a:gd name="connsiteY1" fmla="*/ 1091821 h 1583140"/>
              <a:gd name="connsiteX2" fmla="*/ 450377 w 5622878"/>
              <a:gd name="connsiteY2" fmla="*/ 696036 h 1583140"/>
              <a:gd name="connsiteX3" fmla="*/ 818866 w 5622878"/>
              <a:gd name="connsiteY3" fmla="*/ 518615 h 1583140"/>
              <a:gd name="connsiteX4" fmla="*/ 1364777 w 5622878"/>
              <a:gd name="connsiteY4" fmla="*/ 68239 h 1583140"/>
              <a:gd name="connsiteX5" fmla="*/ 1705971 w 5622878"/>
              <a:gd name="connsiteY5" fmla="*/ 0 h 1583140"/>
              <a:gd name="connsiteX6" fmla="*/ 2388359 w 5622878"/>
              <a:gd name="connsiteY6" fmla="*/ 0 h 1583140"/>
              <a:gd name="connsiteX7" fmla="*/ 3207224 w 5622878"/>
              <a:gd name="connsiteY7" fmla="*/ 341194 h 1583140"/>
              <a:gd name="connsiteX8" fmla="*/ 3684896 w 5622878"/>
              <a:gd name="connsiteY8" fmla="*/ 477672 h 1583140"/>
              <a:gd name="connsiteX9" fmla="*/ 4053386 w 5622878"/>
              <a:gd name="connsiteY9" fmla="*/ 709683 h 1583140"/>
              <a:gd name="connsiteX10" fmla="*/ 4722126 w 5622878"/>
              <a:gd name="connsiteY10" fmla="*/ 1201003 h 1583140"/>
              <a:gd name="connsiteX11" fmla="*/ 5622878 w 5622878"/>
              <a:gd name="connsiteY11" fmla="*/ 1583140 h 1583140"/>
              <a:gd name="connsiteX12" fmla="*/ 13648 w 5622878"/>
              <a:gd name="connsiteY12" fmla="*/ 1528550 h 1583140"/>
              <a:gd name="connsiteX0" fmla="*/ 0 w 5622878"/>
              <a:gd name="connsiteY0" fmla="*/ 1542197 h 1624084"/>
              <a:gd name="connsiteX1" fmla="*/ 177421 w 5622878"/>
              <a:gd name="connsiteY1" fmla="*/ 1091821 h 1624084"/>
              <a:gd name="connsiteX2" fmla="*/ 450377 w 5622878"/>
              <a:gd name="connsiteY2" fmla="*/ 696036 h 1624084"/>
              <a:gd name="connsiteX3" fmla="*/ 818866 w 5622878"/>
              <a:gd name="connsiteY3" fmla="*/ 518615 h 1624084"/>
              <a:gd name="connsiteX4" fmla="*/ 1364777 w 5622878"/>
              <a:gd name="connsiteY4" fmla="*/ 68239 h 1624084"/>
              <a:gd name="connsiteX5" fmla="*/ 1705971 w 5622878"/>
              <a:gd name="connsiteY5" fmla="*/ 0 h 1624084"/>
              <a:gd name="connsiteX6" fmla="*/ 2388359 w 5622878"/>
              <a:gd name="connsiteY6" fmla="*/ 0 h 1624084"/>
              <a:gd name="connsiteX7" fmla="*/ 3207224 w 5622878"/>
              <a:gd name="connsiteY7" fmla="*/ 341194 h 1624084"/>
              <a:gd name="connsiteX8" fmla="*/ 3684896 w 5622878"/>
              <a:gd name="connsiteY8" fmla="*/ 477672 h 1624084"/>
              <a:gd name="connsiteX9" fmla="*/ 4053386 w 5622878"/>
              <a:gd name="connsiteY9" fmla="*/ 709683 h 1624084"/>
              <a:gd name="connsiteX10" fmla="*/ 4722126 w 5622878"/>
              <a:gd name="connsiteY10" fmla="*/ 1201003 h 1624084"/>
              <a:gd name="connsiteX11" fmla="*/ 5622878 w 5622878"/>
              <a:gd name="connsiteY11" fmla="*/ 1583140 h 1624084"/>
              <a:gd name="connsiteX12" fmla="*/ 13648 w 5622878"/>
              <a:gd name="connsiteY12" fmla="*/ 1624084 h 1624084"/>
              <a:gd name="connsiteX0" fmla="*/ 0 w 5636526"/>
              <a:gd name="connsiteY0" fmla="*/ 1542197 h 1624084"/>
              <a:gd name="connsiteX1" fmla="*/ 177421 w 5636526"/>
              <a:gd name="connsiteY1" fmla="*/ 1091821 h 1624084"/>
              <a:gd name="connsiteX2" fmla="*/ 450377 w 5636526"/>
              <a:gd name="connsiteY2" fmla="*/ 696036 h 1624084"/>
              <a:gd name="connsiteX3" fmla="*/ 818866 w 5636526"/>
              <a:gd name="connsiteY3" fmla="*/ 518615 h 1624084"/>
              <a:gd name="connsiteX4" fmla="*/ 1364777 w 5636526"/>
              <a:gd name="connsiteY4" fmla="*/ 68239 h 1624084"/>
              <a:gd name="connsiteX5" fmla="*/ 1705971 w 5636526"/>
              <a:gd name="connsiteY5" fmla="*/ 0 h 1624084"/>
              <a:gd name="connsiteX6" fmla="*/ 2388359 w 5636526"/>
              <a:gd name="connsiteY6" fmla="*/ 0 h 1624084"/>
              <a:gd name="connsiteX7" fmla="*/ 3207224 w 5636526"/>
              <a:gd name="connsiteY7" fmla="*/ 341194 h 1624084"/>
              <a:gd name="connsiteX8" fmla="*/ 3684896 w 5636526"/>
              <a:gd name="connsiteY8" fmla="*/ 477672 h 1624084"/>
              <a:gd name="connsiteX9" fmla="*/ 4053386 w 5636526"/>
              <a:gd name="connsiteY9" fmla="*/ 709683 h 1624084"/>
              <a:gd name="connsiteX10" fmla="*/ 4722126 w 5636526"/>
              <a:gd name="connsiteY10" fmla="*/ 1201003 h 1624084"/>
              <a:gd name="connsiteX11" fmla="*/ 5636526 w 5636526"/>
              <a:gd name="connsiteY11" fmla="*/ 1610436 h 1624084"/>
              <a:gd name="connsiteX12" fmla="*/ 13648 w 5636526"/>
              <a:gd name="connsiteY12" fmla="*/ 1624084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6526" h="1624084">
                <a:moveTo>
                  <a:pt x="0" y="1542197"/>
                </a:moveTo>
                <a:lnTo>
                  <a:pt x="177421" y="1091821"/>
                </a:lnTo>
                <a:lnTo>
                  <a:pt x="450377" y="696036"/>
                </a:lnTo>
                <a:lnTo>
                  <a:pt x="818866" y="518615"/>
                </a:lnTo>
                <a:lnTo>
                  <a:pt x="1364777" y="68239"/>
                </a:lnTo>
                <a:lnTo>
                  <a:pt x="1705971" y="0"/>
                </a:lnTo>
                <a:lnTo>
                  <a:pt x="2388359" y="0"/>
                </a:lnTo>
                <a:lnTo>
                  <a:pt x="3207224" y="341194"/>
                </a:lnTo>
                <a:lnTo>
                  <a:pt x="3684896" y="477672"/>
                </a:lnTo>
                <a:lnTo>
                  <a:pt x="4053386" y="709683"/>
                </a:lnTo>
                <a:lnTo>
                  <a:pt x="4722126" y="1201003"/>
                </a:lnTo>
                <a:lnTo>
                  <a:pt x="5636526" y="1610436"/>
                </a:lnTo>
                <a:lnTo>
                  <a:pt x="13648" y="1624084"/>
                </a:lnTo>
              </a:path>
            </a:pathLst>
          </a:custGeom>
          <a:solidFill>
            <a:srgbClr val="FFFF66">
              <a:alpha val="40000"/>
            </a:srgb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http://thumbs.dreamstime.com/z/factory-structure-405540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Straight Arrow Connector 4"/>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3506413" y="5750570"/>
            <a:ext cx="1702896"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7524595"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smtClean="0">
                <a:latin typeface="Tahoma" panose="020B0604030504040204" pitchFamily="34" charset="0"/>
                <a:ea typeface="Tahoma" panose="020B0604030504040204" pitchFamily="34" charset="0"/>
                <a:cs typeface="Tahoma" panose="020B0604030504040204" pitchFamily="34" charset="0"/>
              </a:rPr>
              <a:t>Distance de </a:t>
            </a:r>
            <a:r>
              <a:rPr lang="en-GB" sz="2000" b="1" dirty="0" err="1" smtClean="0">
                <a:latin typeface="Tahoma" panose="020B0604030504040204" pitchFamily="34" charset="0"/>
                <a:ea typeface="Tahoma" panose="020B0604030504040204" pitchFamily="34" charset="0"/>
                <a:cs typeface="Tahoma" panose="020B0604030504040204" pitchFamily="34" charset="0"/>
              </a:rPr>
              <a:t>l'événement</a:t>
            </a:r>
            <a:r>
              <a:rPr lang="en-GB" sz="2000" b="1" dirty="0" smtClean="0">
                <a:latin typeface="Tahoma" panose="020B0604030504040204" pitchFamily="34" charset="0"/>
                <a:ea typeface="Tahoma" panose="020B0604030504040204" pitchFamily="34" charset="0"/>
                <a:cs typeface="Tahoma" panose="020B0604030504040204" pitchFamily="34" charset="0"/>
              </a:rPr>
              <a:t>, x</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Freeform 9"/>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52" name="Picture 4" descr="Collection of huge crowds of people - each silhouette is separate and can be used individually - stock vector"/>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 xmlns:a14="http://schemas.microsoft.com/office/drawing/2010/main">
                  <a14:imgLayer r:embed="rId4">
                    <a14:imgEffect>
                      <a14:backgroundRemoval t="0" b="30543" l="0" r="100000"/>
                    </a14:imgEffect>
                  </a14:imgLayer>
                </a14:imgProps>
              </a:ext>
              <a:ext uri="{28A0092B-C50C-407E-A947-70E740481C1C}">
                <a14:useLocalDpi xmlns="" xmlns:a14="http://schemas.microsoft.com/office/drawing/2010/main" val="0"/>
              </a:ext>
            </a:extLst>
          </a:blip>
          <a:srcRect b="68893"/>
          <a:stretch/>
        </p:blipFill>
        <p:spPr bwMode="auto">
          <a:xfrm>
            <a:off x="4627933" y="4899294"/>
            <a:ext cx="2617514" cy="79975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Freeform 15"/>
          <p:cNvSpPr/>
          <p:nvPr/>
        </p:nvSpPr>
        <p:spPr>
          <a:xfrm>
            <a:off x="7501720" y="4462818"/>
            <a:ext cx="204717" cy="1269242"/>
          </a:xfrm>
          <a:custGeom>
            <a:avLst/>
            <a:gdLst>
              <a:gd name="connsiteX0" fmla="*/ 0 w 204717"/>
              <a:gd name="connsiteY0" fmla="*/ 0 h 1269242"/>
              <a:gd name="connsiteX1" fmla="*/ 204717 w 204717"/>
              <a:gd name="connsiteY1" fmla="*/ 68239 h 1269242"/>
              <a:gd name="connsiteX2" fmla="*/ 177421 w 204717"/>
              <a:gd name="connsiteY2" fmla="*/ 1269242 h 1269242"/>
              <a:gd name="connsiteX3" fmla="*/ 0 w 204717"/>
              <a:gd name="connsiteY3" fmla="*/ 1269242 h 1269242"/>
              <a:gd name="connsiteX4" fmla="*/ 0 w 204717"/>
              <a:gd name="connsiteY4" fmla="*/ 0 h 1269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7" h="1269242">
                <a:moveTo>
                  <a:pt x="0" y="0"/>
                </a:moveTo>
                <a:lnTo>
                  <a:pt x="204717" y="68239"/>
                </a:lnTo>
                <a:lnTo>
                  <a:pt x="177421" y="1269242"/>
                </a:lnTo>
                <a:lnTo>
                  <a:pt x="0" y="1269242"/>
                </a:lnTo>
                <a:lnTo>
                  <a:pt x="0" y="0"/>
                </a:lnTo>
                <a:close/>
              </a:path>
            </a:pathLst>
          </a:custGeom>
          <a:solidFill>
            <a:srgbClr val="C36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flipV="1">
            <a:off x="7695063" y="4532385"/>
            <a:ext cx="0" cy="1332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515367" y="4489169"/>
            <a:ext cx="0" cy="13680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7288806" y="5654807"/>
            <a:ext cx="63054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err="1">
                <a:solidFill>
                  <a:srgbClr val="C3661A"/>
                </a:solidFill>
                <a:latin typeface="Tahoma" panose="020B0604030504040204" pitchFamily="34" charset="0"/>
                <a:ea typeface="Tahoma" panose="020B0604030504040204" pitchFamily="34" charset="0"/>
                <a:cs typeface="Tahoma" panose="020B0604030504040204" pitchFamily="34" charset="0"/>
              </a:rPr>
              <a:t>dA</a:t>
            </a:r>
            <a:endParaRPr lang="en-CA" sz="2000" b="1" dirty="0">
              <a:solidFill>
                <a:srgbClr val="C3661A"/>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Arrow Connector 21"/>
          <p:cNvCxnSpPr/>
          <p:nvPr/>
        </p:nvCxnSpPr>
        <p:spPr>
          <a:xfrm flipH="1">
            <a:off x="7288806" y="3532458"/>
            <a:ext cx="417630" cy="7938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Title 1"/>
          <p:cNvSpPr txBox="1">
            <a:spLocks/>
          </p:cNvSpPr>
          <p:nvPr/>
        </p:nvSpPr>
        <p:spPr>
          <a:xfrm>
            <a:off x="1185333" y="2399672"/>
            <a:ext cx="290444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la conséquence, P</a:t>
            </a:r>
            <a:r>
              <a:rPr lang="fr-FR" sz="2000" b="1" baseline="-25000" dirty="0" smtClean="0">
                <a:latin typeface="Tahoma" panose="020B0604030504040204" pitchFamily="34" charset="0"/>
                <a:ea typeface="Tahoma" panose="020B0604030504040204" pitchFamily="34" charset="0"/>
                <a:cs typeface="Tahoma" panose="020B0604030504040204" pitchFamily="34" charset="0"/>
              </a:rPr>
              <a:t>d</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err="1" smtClean="0">
                <a:latin typeface="Tahoma" panose="020B0604030504040204" pitchFamily="34" charset="0"/>
                <a:ea typeface="Tahoma" panose="020B0604030504040204" pitchFamily="34" charset="0"/>
                <a:cs typeface="Tahoma" panose="020B0604030504040204" pitchFamily="34" charset="0"/>
              </a:rPr>
              <a:t>dûe</a:t>
            </a:r>
            <a:r>
              <a:rPr lang="fr-FR" sz="2000" b="1" dirty="0" smtClean="0">
                <a:latin typeface="Tahoma" panose="020B0604030504040204" pitchFamily="34" charset="0"/>
                <a:ea typeface="Tahoma" panose="020B0604030504040204" pitchFamily="34" charset="0"/>
                <a:cs typeface="Tahoma" panose="020B0604030504040204" pitchFamily="34" charset="0"/>
              </a:rPr>
              <a:t> à un 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2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Types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5008934" y="615872"/>
            <a:ext cx="7564066"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C3661A"/>
                </a:solidFill>
                <a:latin typeface="Tahoma" panose="020B0604030504040204" pitchFamily="34" charset="0"/>
                <a:ea typeface="Tahoma" panose="020B0604030504040204" pitchFamily="34" charset="0"/>
                <a:cs typeface="Tahoma" panose="020B0604030504040204" pitchFamily="34" charset="0"/>
              </a:rPr>
              <a:t>Conséquence globale – </a:t>
            </a:r>
            <a:r>
              <a:rPr lang="fr-FR" sz="2000" dirty="0" smtClean="0">
                <a:solidFill>
                  <a:srgbClr val="C3661A"/>
                </a:solidFill>
                <a:latin typeface="Tahoma" panose="020B0604030504040204" pitchFamily="34" charset="0"/>
                <a:ea typeface="Tahoma" panose="020B0604030504040204" pitchFamily="34" charset="0"/>
                <a:cs typeface="Tahoma" panose="020B0604030504040204" pitchFamily="34" charset="0"/>
              </a:rPr>
              <a:t>Récepteur extérieur FIXE.</a:t>
            </a:r>
            <a:endParaRPr lang="en-GB" sz="2000" dirty="0">
              <a:solidFill>
                <a:srgbClr val="C3661A"/>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5514654" y="1967344"/>
            <a:ext cx="5984648" cy="1828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Conséquence sur la société </a:t>
            </a:r>
            <a:r>
              <a:rPr lang="fr-FR"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capacité du récepteur situ</a:t>
            </a:r>
            <a:r>
              <a:rPr lang="en-CA"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é </a:t>
            </a:r>
            <a:r>
              <a:rPr lang="fr-FR"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à un endroit donné, à s'</a:t>
            </a:r>
            <a:r>
              <a:rPr lang="fr-FR" sz="2000" dirty="0" err="1"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éxtraire</a:t>
            </a:r>
            <a:r>
              <a:rPr lang="fr-FR"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d</a:t>
            </a:r>
            <a:r>
              <a:rPr lang="en-CA"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t>
            </a:r>
            <a:r>
              <a:rPr lang="en-CA" sz="2000" dirty="0" err="1"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une</a:t>
            </a:r>
            <a:r>
              <a:rPr lang="fr-FR"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exposition à l'intérieur par rapport à l'extérieur en une fraction de temps.</a:t>
            </a:r>
            <a:endParaRPr lang="en-GB" sz="20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6" name="Title 1"/>
          <p:cNvSpPr txBox="1">
            <a:spLocks/>
          </p:cNvSpPr>
          <p:nvPr/>
        </p:nvSpPr>
        <p:spPr>
          <a:xfrm>
            <a:off x="6166471" y="1424182"/>
            <a:ext cx="332398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i="1" dirty="0" smtClean="0">
                <a:latin typeface="Tahoma" panose="020B0604030504040204" pitchFamily="34" charset="0"/>
                <a:ea typeface="Tahoma" panose="020B0604030504040204" pitchFamily="34" charset="0"/>
                <a:cs typeface="Tahoma" panose="020B0604030504040204" pitchFamily="34" charset="0"/>
              </a:rPr>
              <a:t>Couches de protection</a:t>
            </a:r>
            <a:endParaRPr lang="en-CA"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5936691" y="1486196"/>
            <a:ext cx="459561" cy="7133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77924009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232769"/>
            <a:ext cx="10768919"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 DESSINER L'ARBRE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a:xfrm>
            <a:off x="9321800" y="6363971"/>
            <a:ext cx="28448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130</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1" y="1860170"/>
            <a:ext cx="12192000" cy="5109091"/>
          </a:xfrm>
          <a:prstGeom prst="rect">
            <a:avLst/>
          </a:prstGeom>
          <a:noFill/>
        </p:spPr>
        <p:txBody>
          <a:bodyPr wrap="square" rtlCol="0">
            <a:spAutoFit/>
          </a:bodyPr>
          <a:lstStyle/>
          <a:p>
            <a:pPr marL="0" lvl="1">
              <a:spcAft>
                <a:spcPts val="1200"/>
              </a:spcAft>
            </a:pPr>
            <a:r>
              <a:rPr lang="fr-FR" sz="2200" smtClean="0">
                <a:latin typeface="Tahoma" panose="020B0604030504040204" pitchFamily="34" charset="0"/>
                <a:ea typeface="Tahoma" panose="020B0604030504040204" pitchFamily="34" charset="0"/>
                <a:cs typeface="Tahoma" panose="020B0604030504040204" pitchFamily="34" charset="0"/>
              </a:rPr>
              <a:t>ÉTAPE 1 – Dessinez </a:t>
            </a:r>
            <a:r>
              <a:rPr lang="fr-FR" sz="2200" b="1" smtClean="0">
                <a:latin typeface="Tahoma" panose="020B0604030504040204" pitchFamily="34" charset="0"/>
                <a:ea typeface="Tahoma" panose="020B0604030504040204" pitchFamily="34" charset="0"/>
                <a:cs typeface="Tahoma" panose="020B0604030504040204" pitchFamily="34" charset="0"/>
              </a:rPr>
              <a:t>l'événement principal </a:t>
            </a:r>
            <a:r>
              <a:rPr lang="fr-FR" sz="2200" smtClean="0">
                <a:latin typeface="Tahoma" panose="020B0604030504040204" pitchFamily="34" charset="0"/>
                <a:ea typeface="Tahoma" panose="020B0604030504040204" pitchFamily="34" charset="0"/>
                <a:cs typeface="Tahoma" panose="020B0604030504040204" pitchFamily="34" charset="0"/>
              </a:rPr>
              <a:t>en haut de la page.</a:t>
            </a:r>
          </a:p>
          <a:p>
            <a:pPr marL="990600" lvl="1" indent="-990600">
              <a:spcAft>
                <a:spcPts val="1200"/>
              </a:spcAft>
            </a:pPr>
            <a:r>
              <a:rPr lang="fr-FR" sz="2200" smtClean="0">
                <a:latin typeface="Tahoma" panose="020B0604030504040204" pitchFamily="34" charset="0"/>
                <a:ea typeface="Tahoma" panose="020B0604030504040204" pitchFamily="34" charset="0"/>
                <a:cs typeface="Tahoma" panose="020B0604030504040204" pitchFamily="34" charset="0"/>
              </a:rPr>
              <a:t>ÉTAPE 2 – Déterminez les </a:t>
            </a:r>
            <a:r>
              <a:rPr lang="fr-FR" sz="2200" b="1" smtClean="0">
                <a:latin typeface="Tahoma" panose="020B0604030504040204" pitchFamily="34" charset="0"/>
                <a:ea typeface="Tahoma" panose="020B0604030504040204" pitchFamily="34" charset="0"/>
                <a:cs typeface="Tahoma" panose="020B0604030504040204" pitchFamily="34" charset="0"/>
              </a:rPr>
              <a:t>événements majeurs </a:t>
            </a:r>
            <a:r>
              <a:rPr lang="fr-FR" sz="2200" smtClean="0">
                <a:latin typeface="Tahoma" panose="020B0604030504040204" pitchFamily="34" charset="0"/>
                <a:ea typeface="Tahoma" panose="020B0604030504040204" pitchFamily="34" charset="0"/>
                <a:cs typeface="Tahoma" panose="020B0604030504040204" pitchFamily="34" charset="0"/>
              </a:rPr>
              <a:t>(intermédiaires, basiques, non développés ou externes) qui contribuent à l'événement principal. </a:t>
            </a:r>
          </a:p>
          <a:p>
            <a:pPr marL="0" lvl="1">
              <a:spcAft>
                <a:spcPts val="1200"/>
              </a:spcAft>
            </a:pPr>
            <a:r>
              <a:rPr lang="fr-FR" sz="2200" smtClean="0">
                <a:latin typeface="Tahoma" panose="020B0604030504040204" pitchFamily="34" charset="0"/>
                <a:ea typeface="Tahoma" panose="020B0604030504040204" pitchFamily="34" charset="0"/>
                <a:cs typeface="Tahoma" panose="020B0604030504040204" pitchFamily="34" charset="0"/>
              </a:rPr>
              <a:t>ÉTAPE 3 – Définir ces événements à l'aide de fonctions logiques. </a:t>
            </a:r>
          </a:p>
          <a:p>
            <a:pPr marL="365125" lvl="1" indent="442913">
              <a:spcAft>
                <a:spcPts val="1200"/>
              </a:spcAft>
            </a:pPr>
            <a:r>
              <a:rPr lang="fr-FR" sz="2200" smtClean="0">
                <a:latin typeface="Tahoma" panose="020B0604030504040204" pitchFamily="34" charset="0"/>
                <a:ea typeface="Tahoma" panose="020B0604030504040204" pitchFamily="34" charset="0"/>
                <a:cs typeface="Tahoma" panose="020B0604030504040204" pitchFamily="34" charset="0"/>
              </a:rPr>
              <a:t>	</a:t>
            </a:r>
            <a:r>
              <a:rPr lang="fr-FR" sz="2200" i="1" smtClean="0">
                <a:latin typeface="Tahoma" panose="020B0604030504040204" pitchFamily="34" charset="0"/>
                <a:ea typeface="Tahoma" panose="020B0604030504040204" pitchFamily="34" charset="0"/>
                <a:cs typeface="Tahoma" panose="020B0604030504040204" pitchFamily="34" charset="0"/>
              </a:rPr>
              <a:t>a. Opérateur Logique ET – tous les événements doivent se produire pour que l'événement principal se produise</a:t>
            </a:r>
            <a:br>
              <a:rPr lang="fr-FR" sz="2200" i="1" smtClean="0">
                <a:latin typeface="Tahoma" panose="020B0604030504040204" pitchFamily="34" charset="0"/>
                <a:ea typeface="Tahoma" panose="020B0604030504040204" pitchFamily="34" charset="0"/>
                <a:cs typeface="Tahoma" panose="020B0604030504040204" pitchFamily="34" charset="0"/>
              </a:rPr>
            </a:br>
            <a:r>
              <a:rPr lang="fr-FR" sz="2200" smtClean="0">
                <a:latin typeface="Tahoma" panose="020B0604030504040204" pitchFamily="34" charset="0"/>
                <a:ea typeface="Tahoma" panose="020B0604030504040204" pitchFamily="34" charset="0"/>
                <a:cs typeface="Tahoma" panose="020B0604030504040204" pitchFamily="34" charset="0"/>
              </a:rPr>
              <a:t>	</a:t>
            </a:r>
            <a:r>
              <a:rPr lang="fr-FR" sz="2200" i="1" smtClean="0">
                <a:latin typeface="Tahoma" panose="020B0604030504040204" pitchFamily="34" charset="0"/>
                <a:ea typeface="Tahoma" panose="020B0604030504040204" pitchFamily="34" charset="0"/>
                <a:cs typeface="Tahoma" panose="020B0604030504040204" pitchFamily="34" charset="0"/>
              </a:rPr>
              <a:t>b. Opérateur Logique OU – des événements peuvent survenir pour que l'événement principal se produise</a:t>
            </a:r>
            <a:br>
              <a:rPr lang="fr-FR" sz="2200" i="1" smtClean="0">
                <a:latin typeface="Tahoma" panose="020B0604030504040204" pitchFamily="34" charset="0"/>
                <a:ea typeface="Tahoma" panose="020B0604030504040204" pitchFamily="34" charset="0"/>
                <a:cs typeface="Tahoma" panose="020B0604030504040204" pitchFamily="34" charset="0"/>
              </a:rPr>
            </a:br>
            <a:r>
              <a:rPr lang="fr-FR" sz="2200" i="1" smtClean="0">
                <a:latin typeface="Tahoma" panose="020B0604030504040204" pitchFamily="34" charset="0"/>
                <a:ea typeface="Tahoma" panose="020B0604030504040204" pitchFamily="34" charset="0"/>
                <a:cs typeface="Tahoma" panose="020B0604030504040204" pitchFamily="34" charset="0"/>
              </a:rPr>
              <a:t>	c. Incertain? Si les événements ne sont pas liés aux Opérateurs Logiques « OU» ou «ET», l'événement doit probablement être défini plus précisément. </a:t>
            </a:r>
          </a:p>
          <a:p>
            <a:pPr marL="990600" lvl="1" indent="-990600">
              <a:spcAft>
                <a:spcPts val="1200"/>
              </a:spcAft>
            </a:pPr>
            <a:r>
              <a:rPr lang="fr-FR" sz="2200" smtClean="0">
                <a:latin typeface="Tahoma" panose="020B0604030504040204" pitchFamily="34" charset="0"/>
                <a:ea typeface="Tahoma" panose="020B0604030504040204" pitchFamily="34" charset="0"/>
                <a:cs typeface="Tahoma" panose="020B0604030504040204" pitchFamily="34" charset="0"/>
              </a:rPr>
              <a:t>ÉTAPE 4 – Répétez l'étape 3 pour tous les événements intermédiaires, non développés et externes. Continuez jusqu'à ce que toutes les branches se terminent par une cause fondamentale.</a:t>
            </a:r>
            <a:endParaRPr lang="fr-FR" sz="220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2757347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11488744"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a:t>
            </a:r>
            <a:endParaRPr lang="en-CA" sz="2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131</a:t>
            </a:fld>
            <a:endParaRPr lang="en-CA"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stretch>
            <a:fillRect/>
          </a:stretch>
        </p:blipFill>
        <p:spPr>
          <a:xfrm>
            <a:off x="73487" y="2326194"/>
            <a:ext cx="5233547" cy="4395282"/>
          </a:xfrm>
          <a:prstGeom prst="rect">
            <a:avLst/>
          </a:prstGeom>
        </p:spPr>
      </p:pic>
      <p:sp>
        <p:nvSpPr>
          <p:cNvPr id="9" name="TextBox 8"/>
          <p:cNvSpPr txBox="1"/>
          <p:nvPr/>
        </p:nvSpPr>
        <p:spPr>
          <a:xfrm>
            <a:off x="5825194" y="2171912"/>
            <a:ext cx="6366806" cy="4985980"/>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Un réacteur chimique est équipé d'une </a:t>
            </a:r>
            <a:r>
              <a:rPr lang="fr-FR" sz="2400" b="1" dirty="0" smtClean="0">
                <a:latin typeface="Tahoma" panose="020B0604030504040204" pitchFamily="34" charset="0"/>
                <a:ea typeface="Tahoma" panose="020B0604030504040204" pitchFamily="34" charset="0"/>
                <a:cs typeface="Tahoma" panose="020B0604030504040204" pitchFamily="34" charset="0"/>
              </a:rPr>
              <a:t>alarme de haute pression </a:t>
            </a:r>
            <a:r>
              <a:rPr lang="fr-FR" sz="2400" dirty="0" smtClean="0">
                <a:latin typeface="Tahoma" panose="020B0604030504040204" pitchFamily="34" charset="0"/>
                <a:ea typeface="Tahoma" panose="020B0604030504040204" pitchFamily="34" charset="0"/>
                <a:cs typeface="Tahoma" panose="020B0604030504040204" pitchFamily="34" charset="0"/>
              </a:rPr>
              <a:t>pour alerter l'opérateur en cas de pressions dangereuses du réacteur. Un réacteur dispose également d'un </a:t>
            </a:r>
            <a:r>
              <a:rPr lang="fr-FR" sz="2400" b="1" dirty="0" smtClean="0">
                <a:latin typeface="Tahoma" panose="020B0604030504040204" pitchFamily="34" charset="0"/>
                <a:ea typeface="Tahoma" panose="020B0604030504040204" pitchFamily="34" charset="0"/>
                <a:cs typeface="Tahoma" panose="020B0604030504040204" pitchFamily="34" charset="0"/>
              </a:rPr>
              <a:t>système d'arrêt automatique de haute pression</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 système d'arrêt de haute pression ferme également la </a:t>
            </a:r>
            <a:r>
              <a:rPr lang="fr-FR" sz="2400" b="1" dirty="0" smtClean="0">
                <a:latin typeface="Tahoma" panose="020B0604030504040204" pitchFamily="34" charset="0"/>
                <a:ea typeface="Tahoma" panose="020B0604030504040204" pitchFamily="34" charset="0"/>
                <a:cs typeface="Tahoma" panose="020B0604030504040204" pitchFamily="34" charset="0"/>
              </a:rPr>
              <a:t>ligne d'alimentation du réacteur </a:t>
            </a:r>
            <a:r>
              <a:rPr lang="fr-FR" sz="2400" dirty="0" smtClean="0">
                <a:latin typeface="Tahoma" panose="020B0604030504040204" pitchFamily="34" charset="0"/>
                <a:ea typeface="Tahoma" panose="020B0604030504040204" pitchFamily="34" charset="0"/>
                <a:cs typeface="Tahoma" panose="020B0604030504040204" pitchFamily="34" charset="0"/>
              </a:rPr>
              <a:t>à travers une électrovanne.</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Les systèmes d'alarme et d'arrêt d'alimentation sont installés en parallèle.</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50520" y="2758440"/>
            <a:ext cx="599523" cy="566309"/>
          </a:xfrm>
          <a:prstGeom prst="rect">
            <a:avLst/>
          </a:prstGeom>
          <a:solidFill>
            <a:schemeClr val="bg1"/>
          </a:solidFill>
        </p:spPr>
        <p:txBody>
          <a:bodyPr wrap="none" lIns="0" tIns="0" rIns="0" bIns="0" rtlCol="0">
            <a:spAutoFit/>
          </a:bodyPr>
          <a:lstStyle/>
          <a:p>
            <a:pPr>
              <a:lnSpc>
                <a:spcPct val="80000"/>
              </a:lnSpc>
            </a:pPr>
            <a:r>
              <a:rPr lang="en-CA" sz="1400" dirty="0" err="1" smtClean="0">
                <a:latin typeface="Cambria Math"/>
              </a:rPr>
              <a:t>Alarme</a:t>
            </a:r>
            <a:r>
              <a:rPr lang="en-CA" sz="1400" dirty="0" smtClean="0">
                <a:latin typeface="Cambria Math"/>
              </a:rPr>
              <a:t> </a:t>
            </a:r>
          </a:p>
          <a:p>
            <a:pPr algn="ctr">
              <a:lnSpc>
                <a:spcPct val="80000"/>
              </a:lnSpc>
            </a:pPr>
            <a:r>
              <a:rPr lang="en-CA" sz="1400" dirty="0" smtClean="0">
                <a:latin typeface="Cambria Math"/>
              </a:rPr>
              <a:t>à</a:t>
            </a:r>
          </a:p>
          <a:p>
            <a:pPr algn="ctr">
              <a:lnSpc>
                <a:spcPct val="80000"/>
              </a:lnSpc>
            </a:pPr>
            <a:r>
              <a:rPr lang="en-CA" sz="1400" dirty="0" smtClean="0">
                <a:latin typeface="Cambria Math"/>
              </a:rPr>
              <a:t>P &gt; P</a:t>
            </a:r>
            <a:r>
              <a:rPr lang="en-CA" sz="1400" baseline="-25000" dirty="0" smtClean="0">
                <a:latin typeface="Cambria Math"/>
              </a:rPr>
              <a:t>A</a:t>
            </a:r>
          </a:p>
          <a:p>
            <a:pPr algn="ctr">
              <a:lnSpc>
                <a:spcPct val="80000"/>
              </a:lnSpc>
            </a:pPr>
            <a:endParaRPr lang="fr-FR" sz="600" baseline="-25000" dirty="0">
              <a:latin typeface="Cambria Math"/>
            </a:endParaRPr>
          </a:p>
        </p:txBody>
      </p:sp>
      <p:sp>
        <p:nvSpPr>
          <p:cNvPr id="10" name="Rectangle 9"/>
          <p:cNvSpPr/>
          <p:nvPr/>
        </p:nvSpPr>
        <p:spPr>
          <a:xfrm>
            <a:off x="1336340" y="2314694"/>
            <a:ext cx="1130566" cy="441339"/>
          </a:xfrm>
          <a:prstGeom prst="rect">
            <a:avLst/>
          </a:prstGeom>
          <a:solidFill>
            <a:schemeClr val="bg1"/>
          </a:solidFill>
        </p:spPr>
        <p:txBody>
          <a:bodyPr wrap="none">
            <a:spAutoFit/>
          </a:bodyPr>
          <a:lstStyle/>
          <a:p>
            <a:pPr algn="ctr">
              <a:lnSpc>
                <a:spcPct val="80000"/>
              </a:lnSpc>
            </a:pPr>
            <a:r>
              <a:rPr lang="fr-FR" sz="1400" dirty="0" smtClean="0"/>
              <a:t>Interrupteur </a:t>
            </a:r>
          </a:p>
          <a:p>
            <a:pPr algn="ctr">
              <a:lnSpc>
                <a:spcPct val="80000"/>
              </a:lnSpc>
            </a:pPr>
            <a:r>
              <a:rPr lang="fr-FR" sz="1400" dirty="0" smtClean="0"/>
              <a:t>de pression</a:t>
            </a:r>
            <a:endParaRPr lang="fr-FR" sz="1400" dirty="0"/>
          </a:p>
        </p:txBody>
      </p:sp>
      <p:sp>
        <p:nvSpPr>
          <p:cNvPr id="11" name="Rectangle 10"/>
          <p:cNvSpPr/>
          <p:nvPr/>
        </p:nvSpPr>
        <p:spPr>
          <a:xfrm>
            <a:off x="4437041" y="3579614"/>
            <a:ext cx="1173013" cy="441339"/>
          </a:xfrm>
          <a:prstGeom prst="rect">
            <a:avLst/>
          </a:prstGeom>
          <a:solidFill>
            <a:schemeClr val="bg1"/>
          </a:solidFill>
        </p:spPr>
        <p:txBody>
          <a:bodyPr wrap="none">
            <a:spAutoFit/>
          </a:bodyPr>
          <a:lstStyle/>
          <a:p>
            <a:pPr algn="ctr">
              <a:lnSpc>
                <a:spcPct val="80000"/>
              </a:lnSpc>
            </a:pPr>
            <a:r>
              <a:rPr lang="fr-FR" sz="1400" dirty="0" smtClean="0"/>
              <a:t>Alimentation </a:t>
            </a:r>
          </a:p>
          <a:p>
            <a:pPr algn="ctr">
              <a:lnSpc>
                <a:spcPct val="80000"/>
              </a:lnSpc>
            </a:pPr>
            <a:r>
              <a:rPr lang="fr-FR" sz="1400" dirty="0" smtClean="0"/>
              <a:t>du réacteur</a:t>
            </a:r>
            <a:endParaRPr lang="fr-FR" sz="1400" dirty="0"/>
          </a:p>
        </p:txBody>
      </p:sp>
      <p:sp>
        <p:nvSpPr>
          <p:cNvPr id="12" name="Rectangle 11"/>
          <p:cNvSpPr/>
          <p:nvPr/>
        </p:nvSpPr>
        <p:spPr>
          <a:xfrm>
            <a:off x="3883425" y="4097774"/>
            <a:ext cx="1138581" cy="523220"/>
          </a:xfrm>
          <a:prstGeom prst="rect">
            <a:avLst/>
          </a:prstGeom>
          <a:solidFill>
            <a:schemeClr val="bg1"/>
          </a:solidFill>
        </p:spPr>
        <p:txBody>
          <a:bodyPr wrap="none">
            <a:spAutoFit/>
          </a:bodyPr>
          <a:lstStyle/>
          <a:p>
            <a:r>
              <a:rPr lang="fr-FR" sz="1400" dirty="0" smtClean="0"/>
              <a:t>Électrovanne</a:t>
            </a:r>
          </a:p>
          <a:p>
            <a:endParaRPr lang="fr-FR" sz="1400" dirty="0"/>
          </a:p>
        </p:txBody>
      </p:sp>
      <p:sp>
        <p:nvSpPr>
          <p:cNvPr id="13" name="TextBox 12"/>
          <p:cNvSpPr txBox="1"/>
          <p:nvPr/>
        </p:nvSpPr>
        <p:spPr>
          <a:xfrm>
            <a:off x="2133600" y="5547360"/>
            <a:ext cx="684418" cy="172355"/>
          </a:xfrm>
          <a:prstGeom prst="rect">
            <a:avLst/>
          </a:prstGeom>
          <a:solidFill>
            <a:schemeClr val="bg1"/>
          </a:solidFill>
        </p:spPr>
        <p:txBody>
          <a:bodyPr wrap="none" lIns="0" tIns="0" rIns="0" bIns="0" rtlCol="0">
            <a:spAutoFit/>
          </a:bodyPr>
          <a:lstStyle/>
          <a:p>
            <a:pPr>
              <a:lnSpc>
                <a:spcPct val="80000"/>
              </a:lnSpc>
            </a:pPr>
            <a:r>
              <a:rPr lang="en-CA" sz="1400" dirty="0" err="1" smtClean="0">
                <a:latin typeface="Cambria Math"/>
              </a:rPr>
              <a:t>Réacteur</a:t>
            </a:r>
            <a:endParaRPr lang="fr-FR" sz="1400" dirty="0">
              <a:latin typeface="Cambria Math"/>
            </a:endParaRPr>
          </a:p>
        </p:txBody>
      </p:sp>
    </p:spTree>
    <p:extLst>
      <p:ext uri="{BB962C8B-B14F-4D97-AF65-F5344CB8AC3E}">
        <p14:creationId xmlns="" xmlns:p14="http://schemas.microsoft.com/office/powerpoint/2010/main" val="11596582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1183926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défaillances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901440" y="2059529"/>
            <a:ext cx="8290560" cy="4401205"/>
          </a:xfrm>
          <a:prstGeom prst="rect">
            <a:avLst/>
          </a:prstGeom>
          <a:noFill/>
        </p:spPr>
        <p:txBody>
          <a:bodyPr wrap="square" rtlCol="0">
            <a:spAutoFit/>
          </a:bodyPr>
          <a:lstStyle/>
          <a:p>
            <a:pPr marL="0" lvl="1">
              <a:spcAft>
                <a:spcPts val="1200"/>
              </a:spcAft>
            </a:pPr>
            <a:r>
              <a:rPr lang="en-GB" sz="2000" i="1" dirty="0" err="1" smtClean="0">
                <a:latin typeface="Tahoma" panose="020B0604030504040204" pitchFamily="34" charset="0"/>
                <a:ea typeface="Tahoma" panose="020B0604030504040204" pitchFamily="34" charset="0"/>
                <a:cs typeface="Tahoma" panose="020B0604030504040204" pitchFamily="34" charset="0"/>
              </a:rPr>
              <a:t>Définir</a:t>
            </a:r>
            <a:r>
              <a:rPr lang="en-GB" sz="2000" i="1" dirty="0" smtClean="0">
                <a:latin typeface="Tahoma" panose="020B0604030504040204" pitchFamily="34" charset="0"/>
                <a:ea typeface="Tahoma" panose="020B0604030504040204" pitchFamily="34" charset="0"/>
                <a:cs typeface="Tahoma" panose="020B0604030504040204" pitchFamily="34" charset="0"/>
              </a:rPr>
              <a:t> le </a:t>
            </a:r>
            <a:r>
              <a:rPr lang="en-GB" sz="2000" i="1" dirty="0" err="1" smtClean="0">
                <a:latin typeface="Tahoma" panose="020B0604030504040204" pitchFamily="34" charset="0"/>
                <a:ea typeface="Tahoma" panose="020B0604030504040204" pitchFamily="34" charset="0"/>
                <a:cs typeface="Tahoma" panose="020B0604030504040204" pitchFamily="34" charset="0"/>
              </a:rPr>
              <a:t>problème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ÉVÉNEMENT PRINCIPAL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Dommages au réacteur par surpression</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CONDITION EXISTANTE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Pression de processus élevée anormale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533400" lvl="1" indent="-533400">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EVENEMENTS  NON PERTINENTS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Défaillance du mélangeur, pannes électriques, pannes de câblage, tornades, ouragans, orages électriques</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LIMITES PHYSIQUES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Diagramme de flux de processus (à gauche)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CONFIGURATION DE L</a:t>
            </a:r>
            <a:r>
              <a:rPr lang="en-CA" sz="2000" b="1" i="1" dirty="0" smtClean="0">
                <a:latin typeface="Tahoma" panose="020B0604030504040204" pitchFamily="34" charset="0"/>
                <a:ea typeface="Tahoma" panose="020B0604030504040204" pitchFamily="34" charset="0"/>
                <a:cs typeface="Tahoma" panose="020B0604030504040204" pitchFamily="34" charset="0"/>
              </a:rPr>
              <a:t>’E</a:t>
            </a:r>
            <a:r>
              <a:rPr lang="en-GB" sz="2000" b="1" i="1" dirty="0" smtClean="0">
                <a:latin typeface="Tahoma" panose="020B0604030504040204" pitchFamily="34" charset="0"/>
                <a:ea typeface="Tahoma" panose="020B0604030504040204" pitchFamily="34" charset="0"/>
                <a:cs typeface="Tahoma" panose="020B0604030504040204" pitchFamily="34" charset="0"/>
              </a:rPr>
              <a:t>QUIPEMENT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L'alimentation du réacteur circule lorsque l'électrovanne est ouverte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533400" lvl="1" indent="-533400">
              <a:spcAft>
                <a:spcPts val="1200"/>
              </a:spcAft>
            </a:pPr>
            <a:r>
              <a:rPr lang="en-GB" sz="2000" b="1" i="1" dirty="0" smtClean="0">
                <a:latin typeface="Tahoma" panose="020B0604030504040204" pitchFamily="34" charset="0"/>
                <a:ea typeface="Tahoma" panose="020B0604030504040204" pitchFamily="34" charset="0"/>
                <a:cs typeface="Tahoma" panose="020B0604030504040204" pitchFamily="34" charset="0"/>
              </a:rPr>
              <a:t>RÉSOLUTION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Équipement représenté dans le diagramme de flux de processus</a:t>
            </a:r>
            <a:endParaRPr lang="en-GB" sz="2000" i="1"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p:cNvGrpSpPr/>
          <p:nvPr/>
        </p:nvGrpSpPr>
        <p:grpSpPr>
          <a:xfrm>
            <a:off x="167640" y="2667001"/>
            <a:ext cx="3825804" cy="3231512"/>
            <a:chOff x="73487" y="2208276"/>
            <a:chExt cx="5719684" cy="4513200"/>
          </a:xfrm>
        </p:grpSpPr>
        <p:pic>
          <p:nvPicPr>
            <p:cNvPr id="24" name="Picture 23"/>
            <p:cNvPicPr>
              <a:picLocks noChangeAspect="1"/>
            </p:cNvPicPr>
            <p:nvPr/>
          </p:nvPicPr>
          <p:blipFill>
            <a:blip r:embed="rId2" cstate="print"/>
            <a:stretch>
              <a:fillRect/>
            </a:stretch>
          </p:blipFill>
          <p:spPr>
            <a:xfrm>
              <a:off x="73487" y="2326194"/>
              <a:ext cx="5233547" cy="4395282"/>
            </a:xfrm>
            <a:prstGeom prst="rect">
              <a:avLst/>
            </a:prstGeom>
          </p:spPr>
        </p:pic>
        <p:sp>
          <p:nvSpPr>
            <p:cNvPr id="25" name="TextBox 24"/>
            <p:cNvSpPr txBox="1"/>
            <p:nvPr/>
          </p:nvSpPr>
          <p:spPr>
            <a:xfrm>
              <a:off x="350520" y="2758440"/>
              <a:ext cx="653007" cy="630443"/>
            </a:xfrm>
            <a:prstGeom prst="rect">
              <a:avLst/>
            </a:prstGeom>
            <a:solidFill>
              <a:schemeClr val="bg1"/>
            </a:solidFill>
          </p:spPr>
          <p:txBody>
            <a:bodyPr wrap="none" lIns="0" tIns="0" rIns="0" bIns="0" rtlCol="0">
              <a:spAutoFit/>
            </a:bodyPr>
            <a:lstStyle/>
            <a:p>
              <a:pPr>
                <a:lnSpc>
                  <a:spcPct val="80000"/>
                </a:lnSpc>
              </a:pPr>
              <a:r>
                <a:rPr lang="en-CA" sz="1000" dirty="0" err="1" smtClean="0">
                  <a:latin typeface="Cambria Math"/>
                </a:rPr>
                <a:t>Alarme</a:t>
              </a:r>
              <a:r>
                <a:rPr lang="en-CA" sz="1000" dirty="0" smtClean="0">
                  <a:latin typeface="Cambria Math"/>
                </a:rPr>
                <a:t> </a:t>
              </a:r>
            </a:p>
            <a:p>
              <a:pPr algn="ctr">
                <a:lnSpc>
                  <a:spcPct val="80000"/>
                </a:lnSpc>
              </a:pPr>
              <a:r>
                <a:rPr lang="en-CA" sz="1000" dirty="0" smtClean="0">
                  <a:latin typeface="Cambria Math"/>
                </a:rPr>
                <a:t>à</a:t>
              </a:r>
            </a:p>
            <a:p>
              <a:pPr algn="ctr">
                <a:lnSpc>
                  <a:spcPct val="80000"/>
                </a:lnSpc>
              </a:pPr>
              <a:r>
                <a:rPr lang="en-CA" sz="1000" dirty="0" smtClean="0">
                  <a:latin typeface="Cambria Math"/>
                </a:rPr>
                <a:t>P &gt; P</a:t>
              </a:r>
              <a:r>
                <a:rPr lang="en-CA" sz="1000" baseline="-25000" dirty="0" smtClean="0">
                  <a:latin typeface="Cambria Math"/>
                </a:rPr>
                <a:t>A</a:t>
              </a:r>
            </a:p>
            <a:p>
              <a:pPr algn="ctr">
                <a:lnSpc>
                  <a:spcPct val="80000"/>
                </a:lnSpc>
              </a:pPr>
              <a:endParaRPr lang="fr-FR" sz="1000" baseline="-25000" dirty="0">
                <a:latin typeface="Cambria Math"/>
              </a:endParaRPr>
            </a:p>
          </p:txBody>
        </p:sp>
        <p:sp>
          <p:nvSpPr>
            <p:cNvPr id="26" name="Rectangle 25"/>
            <p:cNvSpPr/>
            <p:nvPr/>
          </p:nvSpPr>
          <p:spPr>
            <a:xfrm>
              <a:off x="1162533" y="2208276"/>
              <a:ext cx="1478183" cy="546801"/>
            </a:xfrm>
            <a:prstGeom prst="rect">
              <a:avLst/>
            </a:prstGeom>
            <a:solidFill>
              <a:schemeClr val="bg1"/>
            </a:solidFill>
          </p:spPr>
          <p:txBody>
            <a:bodyPr wrap="none">
              <a:spAutoFit/>
            </a:bodyPr>
            <a:lstStyle/>
            <a:p>
              <a:pPr algn="ctr">
                <a:lnSpc>
                  <a:spcPct val="80000"/>
                </a:lnSpc>
              </a:pPr>
              <a:r>
                <a:rPr lang="fr-FR" sz="1200" dirty="0" smtClean="0"/>
                <a:t>Interrupteur </a:t>
              </a:r>
            </a:p>
            <a:p>
              <a:pPr algn="ctr">
                <a:lnSpc>
                  <a:spcPct val="80000"/>
                </a:lnSpc>
              </a:pPr>
              <a:r>
                <a:rPr lang="fr-FR" sz="1200" dirty="0" smtClean="0"/>
                <a:t>de pression</a:t>
              </a:r>
              <a:endParaRPr lang="fr-FR" sz="1200" dirty="0"/>
            </a:p>
          </p:txBody>
        </p:sp>
        <p:sp>
          <p:nvSpPr>
            <p:cNvPr id="27" name="Rectangle 26"/>
            <p:cNvSpPr/>
            <p:nvPr/>
          </p:nvSpPr>
          <p:spPr>
            <a:xfrm>
              <a:off x="4253925" y="3579614"/>
              <a:ext cx="1539246" cy="546801"/>
            </a:xfrm>
            <a:prstGeom prst="rect">
              <a:avLst/>
            </a:prstGeom>
            <a:solidFill>
              <a:schemeClr val="bg1"/>
            </a:solidFill>
          </p:spPr>
          <p:txBody>
            <a:bodyPr wrap="none">
              <a:spAutoFit/>
            </a:bodyPr>
            <a:lstStyle/>
            <a:p>
              <a:pPr algn="ctr">
                <a:lnSpc>
                  <a:spcPct val="80000"/>
                </a:lnSpc>
              </a:pPr>
              <a:r>
                <a:rPr lang="fr-FR" sz="1200" dirty="0" smtClean="0"/>
                <a:t>Alimentation </a:t>
              </a:r>
            </a:p>
            <a:p>
              <a:pPr algn="ctr">
                <a:lnSpc>
                  <a:spcPct val="80000"/>
                </a:lnSpc>
              </a:pPr>
              <a:r>
                <a:rPr lang="fr-FR" sz="1200" dirty="0" smtClean="0"/>
                <a:t>du réacteur</a:t>
              </a:r>
              <a:endParaRPr lang="fr-FR" sz="1200" dirty="0"/>
            </a:p>
          </p:txBody>
        </p:sp>
        <p:sp>
          <p:nvSpPr>
            <p:cNvPr id="28" name="Rectangle 27"/>
            <p:cNvSpPr/>
            <p:nvPr/>
          </p:nvSpPr>
          <p:spPr>
            <a:xfrm>
              <a:off x="3883425" y="4097775"/>
              <a:ext cx="1492561" cy="644771"/>
            </a:xfrm>
            <a:prstGeom prst="rect">
              <a:avLst/>
            </a:prstGeom>
            <a:solidFill>
              <a:schemeClr val="bg1"/>
            </a:solidFill>
          </p:spPr>
          <p:txBody>
            <a:bodyPr wrap="none">
              <a:spAutoFit/>
            </a:bodyPr>
            <a:lstStyle/>
            <a:p>
              <a:r>
                <a:rPr lang="fr-FR" sz="1200" dirty="0" smtClean="0"/>
                <a:t>Électrovanne</a:t>
              </a:r>
            </a:p>
            <a:p>
              <a:endParaRPr lang="fr-FR" sz="1200" dirty="0"/>
            </a:p>
          </p:txBody>
        </p:sp>
        <p:sp>
          <p:nvSpPr>
            <p:cNvPr id="29" name="TextBox 28"/>
            <p:cNvSpPr txBox="1"/>
            <p:nvPr/>
          </p:nvSpPr>
          <p:spPr>
            <a:xfrm>
              <a:off x="2133600" y="5547360"/>
              <a:ext cx="875789" cy="206327"/>
            </a:xfrm>
            <a:prstGeom prst="rect">
              <a:avLst/>
            </a:prstGeom>
            <a:solidFill>
              <a:schemeClr val="bg1"/>
            </a:solidFill>
          </p:spPr>
          <p:txBody>
            <a:bodyPr wrap="none" lIns="0" tIns="0" rIns="0" bIns="0" rtlCol="0">
              <a:spAutoFit/>
            </a:bodyPr>
            <a:lstStyle/>
            <a:p>
              <a:pPr>
                <a:lnSpc>
                  <a:spcPct val="80000"/>
                </a:lnSpc>
              </a:pPr>
              <a:r>
                <a:rPr lang="en-CA" sz="1200" dirty="0" err="1" smtClean="0">
                  <a:latin typeface="Cambria Math"/>
                </a:rPr>
                <a:t>Réacteur</a:t>
              </a:r>
              <a:endParaRPr lang="fr-FR" sz="1200" dirty="0">
                <a:latin typeface="Cambria Math"/>
              </a:endParaRPr>
            </a:p>
          </p:txBody>
        </p:sp>
      </p:grpSp>
    </p:spTree>
    <p:extLst>
      <p:ext uri="{BB962C8B-B14F-4D97-AF65-F5344CB8AC3E}">
        <p14:creationId xmlns="" xmlns:p14="http://schemas.microsoft.com/office/powerpoint/2010/main" val="37242775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7115" y="1522754"/>
            <a:ext cx="4564273" cy="1093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55915" y="1501129"/>
            <a:ext cx="4591173" cy="954107"/>
          </a:xfrm>
          <a:prstGeom prst="rect">
            <a:avLst/>
          </a:prstGeom>
          <a:noFill/>
        </p:spPr>
        <p:txBody>
          <a:bodyPr wrap="square" rtlCol="0">
            <a:spAutoFit/>
          </a:bodyPr>
          <a:lstStyle/>
          <a:p>
            <a:pPr marL="0" lvl="1" algn="ctr">
              <a:spcAft>
                <a:spcPts val="1200"/>
              </a:spcAft>
            </a:pPr>
            <a:r>
              <a:rPr lang="fr-FR" sz="2800" b="1" dirty="0" smtClean="0">
                <a:latin typeface="Tahoma" panose="020B0604030504040204" pitchFamily="34" charset="0"/>
                <a:ea typeface="Tahoma" panose="020B0604030504040204" pitchFamily="34" charset="0"/>
                <a:cs typeface="Tahoma" panose="020B0604030504040204" pitchFamily="34" charset="0"/>
              </a:rPr>
              <a:t>Surpression et dommages au réacteur</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916018" y="1572879"/>
            <a:ext cx="2177199" cy="984885"/>
          </a:xfrm>
          <a:prstGeom prst="rect">
            <a:avLst/>
          </a:prstGeom>
        </p:spPr>
        <p:txBody>
          <a:bodyPr wrap="none">
            <a:spAutoFit/>
          </a:bodyPr>
          <a:lstStyle/>
          <a:p>
            <a:pPr marL="0" lvl="1" algn="ctr">
              <a:spcAft>
                <a:spcPts val="1200"/>
              </a:spcAft>
            </a:pPr>
            <a:r>
              <a:rPr lang="en-GB" sz="2400" b="1" i="1" dirty="0" smtClean="0">
                <a:latin typeface="Tahoma" panose="020B0604030504040204" pitchFamily="34" charset="0"/>
                <a:ea typeface="Tahoma" panose="020B0604030504040204" pitchFamily="34" charset="0"/>
                <a:cs typeface="Tahoma" panose="020B0604030504040204" pitchFamily="34" charset="0"/>
              </a:rPr>
              <a:t>ÉVÉNEMENT </a:t>
            </a:r>
          </a:p>
          <a:p>
            <a:pPr marL="0" lvl="1" algn="ctr">
              <a:spcAft>
                <a:spcPts val="1200"/>
              </a:spcAft>
            </a:pPr>
            <a:r>
              <a:rPr lang="en-GB" sz="2400" b="1" i="1" dirty="0" smtClean="0">
                <a:latin typeface="Tahoma" panose="020B0604030504040204" pitchFamily="34" charset="0"/>
                <a:ea typeface="Tahoma" panose="020B0604030504040204" pitchFamily="34" charset="0"/>
                <a:cs typeface="Tahoma" panose="020B0604030504040204" pitchFamily="34" charset="0"/>
              </a:rPr>
              <a:t>PRINCIPAL</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6172200" y="3662764"/>
            <a:ext cx="5753877" cy="830997"/>
          </a:xfrm>
          <a:prstGeom prst="rect">
            <a:avLst/>
          </a:prstGeom>
          <a:noFill/>
        </p:spPr>
        <p:txBody>
          <a:bodyPr wrap="square" rtlCol="0">
            <a:spAutoFit/>
          </a:bodyPr>
          <a:lstStyle/>
          <a:p>
            <a:pPr marL="365125" lvl="1" indent="-365125">
              <a:spcAft>
                <a:spcPts val="1200"/>
              </a:spcAft>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 </a:t>
            </a: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Commencez par écrire l'événement principal en haut de la page au milieu.</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p:cNvCxnSpPr>
            <a:stCxn id="38" idx="0"/>
          </p:cNvCxnSpPr>
          <p:nvPr/>
        </p:nvCxnSpPr>
        <p:spPr>
          <a:xfrm rot="16200000" flipV="1">
            <a:off x="7130943" y="1744568"/>
            <a:ext cx="1404622" cy="2431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55320" y="4051300"/>
            <a:ext cx="3484880" cy="1938992"/>
          </a:xfrm>
          <a:prstGeom prst="rect">
            <a:avLst/>
          </a:prstGeom>
          <a:noFill/>
        </p:spPr>
        <p:txBody>
          <a:bodyPr wrap="square" lIns="0" tIns="0" rIns="0" bIns="0" rtlCol="0">
            <a:spAutoFit/>
          </a:bodyPr>
          <a:lstStyle/>
          <a:p>
            <a:r>
              <a:rPr lang="fr-FR" i="1" dirty="0" smtClean="0">
                <a:latin typeface="Cambria Math"/>
              </a:rPr>
              <a:t>Notez que vous ne pouvez avoir qu'une surpression du réacteur, si "La pression du réacteur augmente" est une condition intermédiaire ou non définie; le système passe par l</a:t>
            </a:r>
            <a:r>
              <a:rPr lang="en-CA" i="1" dirty="0" smtClean="0">
                <a:latin typeface="Cambria Math"/>
              </a:rPr>
              <a:t>’</a:t>
            </a:r>
            <a:r>
              <a:rPr lang="fr-FR" i="1" dirty="0" smtClean="0">
                <a:latin typeface="Cambria Math"/>
              </a:rPr>
              <a:t>augmentation de la pression à la surpression</a:t>
            </a:r>
            <a:endParaRPr lang="en-US" i="1" dirty="0">
              <a:latin typeface="Cambria Math"/>
            </a:endParaRPr>
          </a:p>
        </p:txBody>
      </p:sp>
    </p:spTree>
    <p:extLst>
      <p:ext uri="{BB962C8B-B14F-4D97-AF65-F5344CB8AC3E}">
        <p14:creationId xmlns="" xmlns:p14="http://schemas.microsoft.com/office/powerpoint/2010/main" val="29256294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815" y="1433854"/>
            <a:ext cx="456427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134</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055915" y="1501129"/>
            <a:ext cx="4591173" cy="523220"/>
          </a:xfrm>
          <a:prstGeom prst="rect">
            <a:avLst/>
          </a:prstGeom>
          <a:noFill/>
        </p:spPr>
        <p:txBody>
          <a:bodyPr wrap="square" rtlCol="0">
            <a:spAutoFit/>
          </a:bodyPr>
          <a:lstStyle/>
          <a:p>
            <a:pPr marL="0" lvl="1" algn="ctr">
              <a:spcAft>
                <a:spcPts val="1200"/>
              </a:spcAft>
            </a:pPr>
            <a:r>
              <a:rPr lang="fr-FR" sz="2800" b="1" smtClean="0">
                <a:latin typeface="Tahoma" panose="020B0604030504040204" pitchFamily="34" charset="0"/>
                <a:ea typeface="Tahoma" panose="020B0604030504040204" pitchFamily="34" charset="0"/>
                <a:cs typeface="Tahoma" panose="020B0604030504040204" pitchFamily="34" charset="0"/>
              </a:rPr>
              <a:t>Surpression du réacteur</a:t>
            </a:r>
            <a:endParaRPr lang="fr-FR" sz="2000" b="1"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702658" y="1435719"/>
            <a:ext cx="2177199" cy="984885"/>
          </a:xfrm>
          <a:prstGeom prst="rect">
            <a:avLst/>
          </a:prstGeom>
        </p:spPr>
        <p:txBody>
          <a:bodyPr wrap="none">
            <a:spAutoFit/>
          </a:bodyPr>
          <a:lstStyle/>
          <a:p>
            <a:pPr marL="0" lvl="1" algn="ctr">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ÉVÉNEMENT </a:t>
            </a:r>
          </a:p>
          <a:p>
            <a:pPr marL="0" lvl="1" algn="ctr">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PRINCIPAL</a:t>
            </a:r>
          </a:p>
        </p:txBody>
      </p:sp>
      <p:sp>
        <p:nvSpPr>
          <p:cNvPr id="44" name="TextBox 43"/>
          <p:cNvSpPr txBox="1"/>
          <p:nvPr/>
        </p:nvSpPr>
        <p:spPr>
          <a:xfrm>
            <a:off x="3031958" y="5172947"/>
            <a:ext cx="7420222" cy="1569660"/>
          </a:xfrm>
          <a:prstGeom prst="rect">
            <a:avLst/>
          </a:prstGeom>
          <a:noFill/>
        </p:spPr>
        <p:txBody>
          <a:bodyPr wrap="square" rtlCol="0">
            <a:spAutoFit/>
          </a:bodyPr>
          <a:lstStyle/>
          <a:p>
            <a:pPr marL="365125" lvl="1" indent="-365125">
              <a:spcAft>
                <a:spcPts val="1200"/>
              </a:spcAft>
            </a:pP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2. L’ opérateur logique « ET » indique que deux événements doivent se produire en parallèle. Ces deux événements sont des événements intermédiaires.</a:t>
            </a:r>
            <a:endParaRPr lang="fr-FR"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45" name="Straight Arrow Connector 44"/>
          <p:cNvCxnSpPr>
            <a:stCxn id="44" idx="0"/>
          </p:cNvCxnSpPr>
          <p:nvPr/>
        </p:nvCxnSpPr>
        <p:spPr>
          <a:xfrm rot="16200000" flipV="1">
            <a:off x="5581063" y="4011941"/>
            <a:ext cx="1235072" cy="108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8053655" y="3919959"/>
            <a:ext cx="382037" cy="123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05571" y="203450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141754" y="241995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664874" y="2660581"/>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Flowchart: Delay 49"/>
          <p:cNvSpPr/>
          <p:nvPr/>
        </p:nvSpPr>
        <p:spPr>
          <a:xfrm rot="16200000" flipV="1">
            <a:off x="6086235" y="2251437"/>
            <a:ext cx="638670" cy="546955"/>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panose="020B0502040204020203" pitchFamily="34" charset="0"/>
              <a:ea typeface="Segoe UI" panose="020B0502040204020203" pitchFamily="34" charset="0"/>
              <a:cs typeface="Segoe UI" panose="020B0502040204020203" pitchFamily="34" charset="0"/>
            </a:endParaRPr>
          </a:p>
        </p:txBody>
      </p:sp>
      <p:sp>
        <p:nvSpPr>
          <p:cNvPr id="51" name="Rectangle 50"/>
          <p:cNvSpPr/>
          <p:nvPr/>
        </p:nvSpPr>
        <p:spPr>
          <a:xfrm>
            <a:off x="5503446" y="2294081"/>
            <a:ext cx="562975"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ET</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6205034" y="2348614"/>
            <a:ext cx="401072"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53" name="Straight Arrow Connector 52"/>
          <p:cNvCxnSpPr/>
          <p:nvPr/>
        </p:nvCxnSpPr>
        <p:spPr>
          <a:xfrm>
            <a:off x="4360201" y="2987875"/>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679048" y="2985817"/>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8474889" y="2961754"/>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378845" y="3123654"/>
            <a:ext cx="2567783" cy="1029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panose="020B0502040204020203" pitchFamily="34" charset="0"/>
              <a:ea typeface="Segoe UI" panose="020B0502040204020203" pitchFamily="34" charset="0"/>
              <a:cs typeface="Segoe UI" panose="020B0502040204020203" pitchFamily="34" charset="0"/>
            </a:endParaRPr>
          </a:p>
        </p:txBody>
      </p:sp>
      <p:sp>
        <p:nvSpPr>
          <p:cNvPr id="57" name="TextBox 56"/>
          <p:cNvSpPr txBox="1"/>
          <p:nvPr/>
        </p:nvSpPr>
        <p:spPr>
          <a:xfrm>
            <a:off x="7467600" y="3256893"/>
            <a:ext cx="2514600" cy="830997"/>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Échec de l'arrêt d'urgence</a:t>
            </a:r>
          </a:p>
        </p:txBody>
      </p:sp>
      <p:cxnSp>
        <p:nvCxnSpPr>
          <p:cNvPr id="58" name="Straight Arrow Connector 57"/>
          <p:cNvCxnSpPr/>
          <p:nvPr/>
        </p:nvCxnSpPr>
        <p:spPr>
          <a:xfrm flipV="1">
            <a:off x="4389399" y="2979670"/>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293355" y="3141570"/>
            <a:ext cx="2567783" cy="1704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egoe UI" panose="020B0502040204020203" pitchFamily="34" charset="0"/>
              <a:ea typeface="Segoe UI" panose="020B0502040204020203" pitchFamily="34" charset="0"/>
              <a:cs typeface="Segoe UI" panose="020B0502040204020203" pitchFamily="34" charset="0"/>
            </a:endParaRPr>
          </a:p>
        </p:txBody>
      </p:sp>
      <p:sp>
        <p:nvSpPr>
          <p:cNvPr id="60" name="TextBox 59"/>
          <p:cNvSpPr txBox="1"/>
          <p:nvPr/>
        </p:nvSpPr>
        <p:spPr>
          <a:xfrm>
            <a:off x="3302000" y="3262109"/>
            <a:ext cx="2540000" cy="1569660"/>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Défaillance de l'indicateur d'alarme de haute pression</a:t>
            </a:r>
          </a:p>
        </p:txBody>
      </p:sp>
      <p:sp>
        <p:nvSpPr>
          <p:cNvPr id="24" name="TextBox 2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1889418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a:xfrm flipV="1">
            <a:off x="2573474" y="472235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770399" y="315723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549411" y="4746422"/>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786571" y="191258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738135" y="1311934"/>
            <a:ext cx="456427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a:xfrm>
            <a:off x="9398000" y="6470651"/>
            <a:ext cx="28448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135</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711235" y="1379209"/>
            <a:ext cx="4591173" cy="523220"/>
          </a:xfrm>
          <a:prstGeom prst="rect">
            <a:avLst/>
          </a:prstGeom>
          <a:noFill/>
        </p:spPr>
        <p:txBody>
          <a:bodyPr wrap="square" rtlCol="0">
            <a:spAutoFit/>
          </a:bodyPr>
          <a:lstStyle/>
          <a:p>
            <a:pPr marL="0" lvl="1" algn="ctr">
              <a:spcAft>
                <a:spcPts val="1200"/>
              </a:spcAft>
            </a:pPr>
            <a:r>
              <a:rPr lang="fr-FR" sz="2800" b="1" smtClean="0">
                <a:latin typeface="Tahoma" panose="020B0604030504040204" pitchFamily="34" charset="0"/>
                <a:ea typeface="Tahoma" panose="020B0604030504040204" pitchFamily="34" charset="0"/>
                <a:cs typeface="Tahoma" panose="020B0604030504040204" pitchFamily="34" charset="0"/>
              </a:rPr>
              <a:t>Surpression du réacteur</a:t>
            </a:r>
            <a:endParaRPr lang="fr-FR" sz="2000" b="1"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662778" y="1450959"/>
            <a:ext cx="2177199" cy="984885"/>
          </a:xfrm>
          <a:prstGeom prst="rect">
            <a:avLst/>
          </a:prstGeom>
        </p:spPr>
        <p:txBody>
          <a:bodyPr wrap="none">
            <a:spAutoFit/>
          </a:bodyPr>
          <a:lstStyle/>
          <a:p>
            <a:pPr marL="0" lvl="1" algn="ctr">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ÉVÉNEMENT </a:t>
            </a:r>
          </a:p>
          <a:p>
            <a:pPr marL="0" lvl="1" algn="ctr">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PRINCIPAL</a:t>
            </a:r>
          </a:p>
        </p:txBody>
      </p:sp>
      <p:cxnSp>
        <p:nvCxnSpPr>
          <p:cNvPr id="19" name="Straight Arrow Connector 18"/>
          <p:cNvCxnSpPr/>
          <p:nvPr/>
        </p:nvCxnSpPr>
        <p:spPr>
          <a:xfrm flipV="1">
            <a:off x="6522754" y="229803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045874" y="2538661"/>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lowchart: Delay 10"/>
          <p:cNvSpPr/>
          <p:nvPr/>
        </p:nvSpPr>
        <p:spPr>
          <a:xfrm rot="16200000" flipV="1">
            <a:off x="6467235" y="2129517"/>
            <a:ext cx="638670" cy="546955"/>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853966" y="2172161"/>
            <a:ext cx="562975"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ET</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p:cNvCxnSpPr/>
          <p:nvPr/>
        </p:nvCxnSpPr>
        <p:spPr>
          <a:xfrm flipV="1">
            <a:off x="8583630" y="4373070"/>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111263" y="4180566"/>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Stored Data 30"/>
          <p:cNvSpPr/>
          <p:nvPr/>
        </p:nvSpPr>
        <p:spPr>
          <a:xfrm rot="5400000">
            <a:off x="8528111" y="3963926"/>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7871562" y="4006570"/>
            <a:ext cx="649537"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OU</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V="1">
            <a:off x="8855889" y="315723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86034" y="2226694"/>
            <a:ext cx="401072"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p:cNvCxnSpPr/>
          <p:nvPr/>
        </p:nvCxnSpPr>
        <p:spPr>
          <a:xfrm>
            <a:off x="4741201" y="2865955"/>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060048" y="2863897"/>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855889" y="2839834"/>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759844" y="3001735"/>
            <a:ext cx="4051155"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7688938" y="3109573"/>
            <a:ext cx="4122062" cy="461665"/>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Échec de l'arrêt d'urgence</a:t>
            </a:r>
          </a:p>
        </p:txBody>
      </p:sp>
      <p:cxnSp>
        <p:nvCxnSpPr>
          <p:cNvPr id="44" name="Straight Arrow Connector 43"/>
          <p:cNvCxnSpPr/>
          <p:nvPr/>
        </p:nvCxnSpPr>
        <p:spPr>
          <a:xfrm flipV="1">
            <a:off x="4757699" y="2857750"/>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67001" y="2989170"/>
            <a:ext cx="3931920" cy="89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2651760" y="3036049"/>
            <a:ext cx="3947160" cy="830997"/>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Défaillance de l'indicateur d'alarme de haute pression</a:t>
            </a:r>
          </a:p>
        </p:txBody>
      </p:sp>
      <p:cxnSp>
        <p:nvCxnSpPr>
          <p:cNvPr id="48" name="Straight Arrow Connector 47"/>
          <p:cNvCxnSpPr/>
          <p:nvPr/>
        </p:nvCxnSpPr>
        <p:spPr>
          <a:xfrm flipV="1">
            <a:off x="4482519" y="4409217"/>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005639" y="4409217"/>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Flowchart: Stored Data 49"/>
          <p:cNvSpPr/>
          <p:nvPr/>
        </p:nvSpPr>
        <p:spPr>
          <a:xfrm rot="5400000">
            <a:off x="4427000" y="4000073"/>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3770451" y="4042717"/>
            <a:ext cx="649537"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OU</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4535252" y="4043765"/>
            <a:ext cx="396263"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8661764" y="3994385"/>
            <a:ext cx="388248"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C</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Oval 34"/>
          <p:cNvSpPr/>
          <p:nvPr/>
        </p:nvSpPr>
        <p:spPr>
          <a:xfrm>
            <a:off x="4062026" y="4905071"/>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06440" y="5180236"/>
            <a:ext cx="2056824" cy="1200329"/>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Défaillance du voyant de pression</a:t>
            </a:r>
          </a:p>
        </p:txBody>
      </p:sp>
      <p:sp>
        <p:nvSpPr>
          <p:cNvPr id="54" name="Oval 53"/>
          <p:cNvSpPr/>
          <p:nvPr/>
        </p:nvSpPr>
        <p:spPr>
          <a:xfrm>
            <a:off x="1539240" y="4843956"/>
            <a:ext cx="2187771"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1580545" y="5073401"/>
            <a:ext cx="2056824" cy="1865126"/>
          </a:xfrm>
          <a:prstGeom prst="rect">
            <a:avLst/>
          </a:prstGeom>
          <a:noFill/>
        </p:spPr>
        <p:txBody>
          <a:bodyPr wrap="square" rtlCol="0">
            <a:spAutoFit/>
          </a:bodyPr>
          <a:lstStyle/>
          <a:p>
            <a:pPr marL="0" lvl="1" algn="ctr">
              <a:lnSpc>
                <a:spcPct val="80000"/>
              </a:lnSpc>
            </a:pPr>
            <a:r>
              <a:rPr lang="fr-FR" sz="2400" smtClean="0">
                <a:latin typeface="Tahoma" panose="020B0604030504040204" pitchFamily="34" charset="0"/>
                <a:ea typeface="Tahoma" panose="020B0604030504040204" pitchFamily="34" charset="0"/>
                <a:cs typeface="Tahoma" panose="020B0604030504040204" pitchFamily="34" charset="0"/>
              </a:rPr>
              <a:t>Défaillance de l’interrupteur 1 </a:t>
            </a:r>
          </a:p>
          <a:p>
            <a:pPr marL="0" lvl="1" algn="ctr">
              <a:lnSpc>
                <a:spcPct val="80000"/>
              </a:lnSpc>
            </a:pPr>
            <a:r>
              <a:rPr lang="fr-FR" sz="2400" smtClean="0">
                <a:latin typeface="Tahoma" panose="020B0604030504040204" pitchFamily="34" charset="0"/>
                <a:ea typeface="Tahoma" panose="020B0604030504040204" pitchFamily="34" charset="0"/>
                <a:cs typeface="Tahoma" panose="020B0604030504040204" pitchFamily="34" charset="0"/>
              </a:rPr>
              <a:t>de pression</a:t>
            </a:r>
          </a:p>
          <a:p>
            <a:pPr marL="0" lvl="1" algn="ctr">
              <a:lnSpc>
                <a:spcPct val="80000"/>
              </a:lnSpc>
            </a:pPr>
            <a:endParaRPr lang="fr-FR" sz="2400" smtClean="0">
              <a:latin typeface="Tahoma" panose="020B0604030504040204" pitchFamily="34" charset="0"/>
              <a:ea typeface="Tahoma" panose="020B0604030504040204" pitchFamily="34" charset="0"/>
              <a:cs typeface="Tahoma" panose="020B0604030504040204" pitchFamily="34" charset="0"/>
            </a:endParaRPr>
          </a:p>
        </p:txBody>
      </p:sp>
      <p:cxnSp>
        <p:nvCxnSpPr>
          <p:cNvPr id="59" name="Straight Arrow Connector 58"/>
          <p:cNvCxnSpPr/>
          <p:nvPr/>
        </p:nvCxnSpPr>
        <p:spPr>
          <a:xfrm>
            <a:off x="9120924" y="4748871"/>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1062649" y="4746432"/>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0058400" y="4813476"/>
            <a:ext cx="2103119"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0066033" y="5088641"/>
            <a:ext cx="2056824" cy="1200329"/>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Défaillance de l’électrovanne</a:t>
            </a:r>
          </a:p>
        </p:txBody>
      </p:sp>
      <p:sp>
        <p:nvSpPr>
          <p:cNvPr id="63" name="TextBox 62"/>
          <p:cNvSpPr txBox="1"/>
          <p:nvPr/>
        </p:nvSpPr>
        <p:spPr>
          <a:xfrm>
            <a:off x="0" y="1996440"/>
            <a:ext cx="2697480" cy="2677656"/>
          </a:xfrm>
          <a:prstGeom prst="rect">
            <a:avLst/>
          </a:prstGeom>
          <a:noFill/>
        </p:spPr>
        <p:txBody>
          <a:bodyPr wrap="square" rtlCol="0">
            <a:spAutoFit/>
          </a:bodyPr>
          <a:lstStyle/>
          <a:p>
            <a:pPr marL="274638" lvl="1" indent="-274638">
              <a:spcAft>
                <a:spcPts val="1200"/>
              </a:spcAft>
            </a:pP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3. Les opérateurs logiques </a:t>
            </a:r>
            <a:r>
              <a:rPr lang="en-CA"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“OU”</a:t>
            </a: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indiquent que un ou deux événements peuvent se produire. </a:t>
            </a:r>
            <a:endParaRPr lang="fr-FR"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Oval 64"/>
          <p:cNvSpPr/>
          <p:nvPr/>
        </p:nvSpPr>
        <p:spPr>
          <a:xfrm>
            <a:off x="7498080" y="4920156"/>
            <a:ext cx="2187771"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6" name="TextBox 65"/>
          <p:cNvSpPr txBox="1"/>
          <p:nvPr/>
        </p:nvSpPr>
        <p:spPr>
          <a:xfrm>
            <a:off x="7539385" y="5149601"/>
            <a:ext cx="2056824" cy="1865126"/>
          </a:xfrm>
          <a:prstGeom prst="rect">
            <a:avLst/>
          </a:prstGeom>
          <a:noFill/>
        </p:spPr>
        <p:txBody>
          <a:bodyPr wrap="square" rtlCol="0">
            <a:spAutoFit/>
          </a:bodyPr>
          <a:lstStyle/>
          <a:p>
            <a:pPr marL="0" lvl="1" algn="ctr">
              <a:lnSpc>
                <a:spcPct val="80000"/>
              </a:lnSpc>
            </a:pPr>
            <a:r>
              <a:rPr lang="fr-FR" sz="2400" smtClean="0">
                <a:latin typeface="Tahoma" panose="020B0604030504040204" pitchFamily="34" charset="0"/>
                <a:ea typeface="Tahoma" panose="020B0604030504040204" pitchFamily="34" charset="0"/>
                <a:cs typeface="Tahoma" panose="020B0604030504040204" pitchFamily="34" charset="0"/>
              </a:rPr>
              <a:t>Défaillance de l’interrupteur 2 </a:t>
            </a:r>
          </a:p>
          <a:p>
            <a:pPr marL="0" lvl="1" algn="ctr">
              <a:lnSpc>
                <a:spcPct val="80000"/>
              </a:lnSpc>
            </a:pPr>
            <a:r>
              <a:rPr lang="fr-FR" sz="2400" smtClean="0">
                <a:latin typeface="Tahoma" panose="020B0604030504040204" pitchFamily="34" charset="0"/>
                <a:ea typeface="Tahoma" panose="020B0604030504040204" pitchFamily="34" charset="0"/>
                <a:cs typeface="Tahoma" panose="020B0604030504040204" pitchFamily="34" charset="0"/>
              </a:rPr>
              <a:t>de pression</a:t>
            </a:r>
          </a:p>
          <a:p>
            <a:pPr marL="0" lvl="1" algn="ctr">
              <a:lnSpc>
                <a:spcPct val="80000"/>
              </a:lnSpc>
            </a:pPr>
            <a:endParaRPr lang="fr-FR" sz="240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5389032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a:xfrm flipV="1">
            <a:off x="2573474" y="4722359"/>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770399" y="315723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549411" y="4746422"/>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6786571" y="1912583"/>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738135" y="1311934"/>
            <a:ext cx="4564273"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a:xfrm>
            <a:off x="9398000" y="6470651"/>
            <a:ext cx="28448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136</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711235" y="1379209"/>
            <a:ext cx="4591173" cy="523220"/>
          </a:xfrm>
          <a:prstGeom prst="rect">
            <a:avLst/>
          </a:prstGeom>
          <a:noFill/>
        </p:spPr>
        <p:txBody>
          <a:bodyPr wrap="square" rtlCol="0">
            <a:spAutoFit/>
          </a:bodyPr>
          <a:lstStyle/>
          <a:p>
            <a:pPr marL="0" lvl="1" algn="ctr">
              <a:spcAft>
                <a:spcPts val="1200"/>
              </a:spcAft>
            </a:pPr>
            <a:r>
              <a:rPr lang="fr-FR" sz="2800" b="1" smtClean="0">
                <a:latin typeface="Tahoma" panose="020B0604030504040204" pitchFamily="34" charset="0"/>
                <a:ea typeface="Tahoma" panose="020B0604030504040204" pitchFamily="34" charset="0"/>
                <a:cs typeface="Tahoma" panose="020B0604030504040204" pitchFamily="34" charset="0"/>
              </a:rPr>
              <a:t>Surpression du réacteur</a:t>
            </a:r>
            <a:endParaRPr lang="fr-FR" sz="2000" b="1" smtClean="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2662778" y="1450959"/>
            <a:ext cx="2177199" cy="98488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ÉVÉNEMENT </a:t>
            </a:r>
          </a:p>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PRINCIPAL</a:t>
            </a:r>
          </a:p>
        </p:txBody>
      </p:sp>
      <p:cxnSp>
        <p:nvCxnSpPr>
          <p:cNvPr id="19" name="Straight Arrow Connector 18"/>
          <p:cNvCxnSpPr/>
          <p:nvPr/>
        </p:nvCxnSpPr>
        <p:spPr>
          <a:xfrm flipV="1">
            <a:off x="6522754" y="2298031"/>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045874" y="2538661"/>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Flowchart: Delay 10"/>
          <p:cNvSpPr/>
          <p:nvPr/>
        </p:nvSpPr>
        <p:spPr>
          <a:xfrm rot="16200000" flipV="1">
            <a:off x="6467235" y="2129517"/>
            <a:ext cx="638670" cy="546955"/>
          </a:xfrm>
          <a:prstGeom prst="flowChartDelay">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853965" y="2172161"/>
            <a:ext cx="562975"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ET</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9" name="Straight Arrow Connector 28"/>
          <p:cNvCxnSpPr/>
          <p:nvPr/>
        </p:nvCxnSpPr>
        <p:spPr>
          <a:xfrm flipV="1">
            <a:off x="8583630" y="4373070"/>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111263" y="4180566"/>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lowchart: Stored Data 30"/>
          <p:cNvSpPr/>
          <p:nvPr/>
        </p:nvSpPr>
        <p:spPr>
          <a:xfrm rot="5400000">
            <a:off x="8528111" y="3963926"/>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7871562" y="4006570"/>
            <a:ext cx="649537"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OU</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V="1">
            <a:off x="8855889" y="3157238"/>
            <a:ext cx="0" cy="828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586034" y="2226694"/>
            <a:ext cx="401072"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39" name="Straight Arrow Connector 38"/>
          <p:cNvCxnSpPr/>
          <p:nvPr/>
        </p:nvCxnSpPr>
        <p:spPr>
          <a:xfrm>
            <a:off x="4741201" y="2865955"/>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060048" y="2863897"/>
            <a:ext cx="1795841"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855889" y="2839834"/>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759844" y="3001735"/>
            <a:ext cx="4051155" cy="611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7688938" y="3109573"/>
            <a:ext cx="4122062" cy="461665"/>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Échec de l'arrêt d'urgence</a:t>
            </a:r>
          </a:p>
        </p:txBody>
      </p:sp>
      <p:cxnSp>
        <p:nvCxnSpPr>
          <p:cNvPr id="44" name="Straight Arrow Connector 43"/>
          <p:cNvCxnSpPr/>
          <p:nvPr/>
        </p:nvCxnSpPr>
        <p:spPr>
          <a:xfrm flipV="1">
            <a:off x="4757699" y="2857750"/>
            <a:ext cx="0" cy="773383"/>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667001" y="2989170"/>
            <a:ext cx="3931920" cy="897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2651760" y="3036049"/>
            <a:ext cx="3947160" cy="830997"/>
          </a:xfrm>
          <a:prstGeom prst="rect">
            <a:avLst/>
          </a:prstGeom>
          <a:noFill/>
        </p:spPr>
        <p:txBody>
          <a:bodyPr wrap="square" rtlCol="0">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Défaillance de l'indicateur d'alarme de haute pression</a:t>
            </a:r>
          </a:p>
        </p:txBody>
      </p:sp>
      <p:cxnSp>
        <p:nvCxnSpPr>
          <p:cNvPr id="48" name="Straight Arrow Connector 47"/>
          <p:cNvCxnSpPr/>
          <p:nvPr/>
        </p:nvCxnSpPr>
        <p:spPr>
          <a:xfrm flipV="1">
            <a:off x="4482519" y="4409217"/>
            <a:ext cx="0" cy="32400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005639" y="4409217"/>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Flowchart: Stored Data 49"/>
          <p:cNvSpPr/>
          <p:nvPr/>
        </p:nvSpPr>
        <p:spPr>
          <a:xfrm rot="5400000">
            <a:off x="4427000" y="4000073"/>
            <a:ext cx="638670" cy="546955"/>
          </a:xfrm>
          <a:prstGeom prst="flowChartOnlineStorag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3770451" y="4042717"/>
            <a:ext cx="649537" cy="461665"/>
          </a:xfrm>
          <a:prstGeom prst="rect">
            <a:avLst/>
          </a:prstGeom>
        </p:spPr>
        <p:txBody>
          <a:bodyPr wrap="none">
            <a:spAutoFit/>
          </a:bodyPr>
          <a:lstStyle/>
          <a:p>
            <a:pPr marL="0" lvl="1" algn="ctr">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OU</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52" name="Rectangle 51"/>
          <p:cNvSpPr/>
          <p:nvPr/>
        </p:nvSpPr>
        <p:spPr>
          <a:xfrm>
            <a:off x="4535252" y="4043765"/>
            <a:ext cx="396263"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8661764" y="3994385"/>
            <a:ext cx="388248" cy="461665"/>
          </a:xfrm>
          <a:prstGeom prst="rect">
            <a:avLst/>
          </a:prstGeom>
        </p:spPr>
        <p:txBody>
          <a:bodyPr wrap="none">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C</a:t>
            </a:r>
            <a:endParaRPr lang="fr-FR" sz="2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Oval 34"/>
          <p:cNvSpPr/>
          <p:nvPr/>
        </p:nvSpPr>
        <p:spPr>
          <a:xfrm>
            <a:off x="4062026" y="4905071"/>
            <a:ext cx="1908000"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06440" y="5180236"/>
            <a:ext cx="2056824" cy="1723549"/>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Défaillance du voyant de pression</a:t>
            </a:r>
          </a:p>
          <a:p>
            <a:pPr marL="0" lvl="1" algn="ctr">
              <a:spcAft>
                <a:spcPts val="1200"/>
              </a:spcAft>
            </a:pPr>
            <a:r>
              <a:rPr lang="en-CA"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4" name="Oval 53"/>
          <p:cNvSpPr/>
          <p:nvPr/>
        </p:nvSpPr>
        <p:spPr>
          <a:xfrm>
            <a:off x="1539240" y="4843956"/>
            <a:ext cx="2187771" cy="2014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1580545" y="5027681"/>
            <a:ext cx="2056824" cy="2160591"/>
          </a:xfrm>
          <a:prstGeom prst="rect">
            <a:avLst/>
          </a:prstGeom>
          <a:noFill/>
        </p:spPr>
        <p:txBody>
          <a:bodyPr wrap="square" rtlCol="0">
            <a:spAutoFit/>
          </a:bodyPr>
          <a:lstStyle/>
          <a:p>
            <a:pPr marL="0" lvl="1" algn="ctr">
              <a:lnSpc>
                <a:spcPct val="80000"/>
              </a:lnSpc>
            </a:pPr>
            <a:r>
              <a:rPr lang="fr-FR" sz="2400" dirty="0" smtClean="0">
                <a:latin typeface="Tahoma" panose="020B0604030504040204" pitchFamily="34" charset="0"/>
                <a:ea typeface="Tahoma" panose="020B0604030504040204" pitchFamily="34" charset="0"/>
                <a:cs typeface="Tahoma" panose="020B0604030504040204" pitchFamily="34" charset="0"/>
              </a:rPr>
              <a:t>Défaillance de l’interrupteur 1 </a:t>
            </a:r>
          </a:p>
          <a:p>
            <a:pPr marL="0" lvl="1" algn="ctr">
              <a:lnSpc>
                <a:spcPct val="80000"/>
              </a:lnSpc>
            </a:pPr>
            <a:r>
              <a:rPr lang="fr-FR" sz="2400" dirty="0" smtClean="0">
                <a:latin typeface="Tahoma" panose="020B0604030504040204" pitchFamily="34" charset="0"/>
                <a:ea typeface="Tahoma" panose="020B0604030504040204" pitchFamily="34" charset="0"/>
                <a:cs typeface="Tahoma" panose="020B0604030504040204" pitchFamily="34" charset="0"/>
              </a:rPr>
              <a:t>de pression</a:t>
            </a:r>
          </a:p>
          <a:p>
            <a:pPr marL="0" lvl="1" algn="ctr">
              <a:lnSpc>
                <a:spcPct val="80000"/>
              </a:lnSpc>
            </a:pPr>
            <a:r>
              <a:rPr lang="en-CA"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1" algn="ctr">
              <a:lnSpc>
                <a:spcPct val="80000"/>
              </a:lnSpc>
            </a:pPr>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59" name="Straight Arrow Connector 58"/>
          <p:cNvCxnSpPr/>
          <p:nvPr/>
        </p:nvCxnSpPr>
        <p:spPr>
          <a:xfrm>
            <a:off x="9120924" y="4748871"/>
            <a:ext cx="1944000" cy="0"/>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1062649" y="4746432"/>
            <a:ext cx="0" cy="565866"/>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0058400" y="4813476"/>
            <a:ext cx="2103119" cy="19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0066033" y="5088641"/>
            <a:ext cx="2056824" cy="1723549"/>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Défaillance de l’électrovanne</a:t>
            </a:r>
          </a:p>
          <a:p>
            <a:pPr marL="0" lvl="1" algn="ctr">
              <a:spcAft>
                <a:spcPts val="1200"/>
              </a:spcAft>
            </a:pPr>
            <a:r>
              <a:rPr lang="en-CA"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Oval 64"/>
          <p:cNvSpPr/>
          <p:nvPr/>
        </p:nvSpPr>
        <p:spPr>
          <a:xfrm>
            <a:off x="7498080" y="4843956"/>
            <a:ext cx="2187771" cy="2014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6" name="TextBox 65"/>
          <p:cNvSpPr txBox="1"/>
          <p:nvPr/>
        </p:nvSpPr>
        <p:spPr>
          <a:xfrm>
            <a:off x="7539385" y="5073401"/>
            <a:ext cx="2056824" cy="2160591"/>
          </a:xfrm>
          <a:prstGeom prst="rect">
            <a:avLst/>
          </a:prstGeom>
          <a:noFill/>
        </p:spPr>
        <p:txBody>
          <a:bodyPr wrap="square" rtlCol="0">
            <a:spAutoFit/>
          </a:bodyPr>
          <a:lstStyle/>
          <a:p>
            <a:pPr marL="0" lvl="1" algn="ctr">
              <a:lnSpc>
                <a:spcPct val="80000"/>
              </a:lnSpc>
            </a:pPr>
            <a:r>
              <a:rPr lang="fr-FR" sz="2400" dirty="0" smtClean="0">
                <a:latin typeface="Tahoma" panose="020B0604030504040204" pitchFamily="34" charset="0"/>
                <a:ea typeface="Tahoma" panose="020B0604030504040204" pitchFamily="34" charset="0"/>
                <a:cs typeface="Tahoma" panose="020B0604030504040204" pitchFamily="34" charset="0"/>
              </a:rPr>
              <a:t>Défaillance de l’interrupteur 2 </a:t>
            </a:r>
          </a:p>
          <a:p>
            <a:pPr marL="0" lvl="1" algn="ctr">
              <a:lnSpc>
                <a:spcPct val="80000"/>
              </a:lnSpc>
            </a:pPr>
            <a:r>
              <a:rPr lang="fr-FR" sz="2400" dirty="0" smtClean="0">
                <a:latin typeface="Tahoma" panose="020B0604030504040204" pitchFamily="34" charset="0"/>
                <a:ea typeface="Tahoma" panose="020B0604030504040204" pitchFamily="34" charset="0"/>
                <a:cs typeface="Tahoma" panose="020B0604030504040204" pitchFamily="34" charset="0"/>
              </a:rPr>
              <a:t>de pression</a:t>
            </a:r>
          </a:p>
          <a:p>
            <a:pPr marL="0" lvl="1" algn="ctr">
              <a:lnSpc>
                <a:spcPct val="80000"/>
              </a:lnSpc>
            </a:pPr>
            <a:r>
              <a:rPr lang="en-CA"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fr-FR" sz="24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1" algn="ctr">
              <a:lnSpc>
                <a:spcPct val="80000"/>
              </a:lnSpc>
            </a:pPr>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0677" y="2000204"/>
            <a:ext cx="2733397" cy="2677656"/>
          </a:xfrm>
          <a:prstGeom prst="rect">
            <a:avLst/>
          </a:prstGeom>
          <a:noFill/>
        </p:spPr>
        <p:txBody>
          <a:bodyPr wrap="square" rtlCol="0">
            <a:spAutoFit/>
          </a:bodyPr>
          <a:lstStyle/>
          <a:p>
            <a:pPr marL="274638" lvl="1" indent="-274638">
              <a:spcAft>
                <a:spcPts val="1200"/>
              </a:spcAft>
            </a:pPr>
            <a:r>
              <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rPr>
              <a:t>4</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Nous donnerons un numéro à chacune des causes de base et des événements de base.</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5389032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1339449"/>
            <a:ext cx="1198384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Déterminer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les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réductions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minimales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1891889"/>
            <a:ext cx="11839264" cy="4985980"/>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Après avoir dessiné un arbre de défaillance, nous pouvons déterminer des ensembles de coupe minimale qui sont des ensembles de diverses combinaisons d'événements / conditions uniques, sans événements / conditions supplémentaires inutiles pouvant donner lieu à l'événement principal.</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Chaque ensemble de coupe minimale sera associé à une probabilité de se produire - l'interaction humaine est plus susceptible de négliger ce matériel.</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Il est intéressant de comprendre les ensembles qui sont plus susceptibles d'échouer en utilisant la probabilité de défaillance. Des systèmes de sécurité supplémentaires peuvent ensuite être installés à ces endroits du système.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Exemple: La combinaison de A et B et C peut mener à l</a:t>
            </a:r>
            <a:r>
              <a:rPr lang="en-CA" sz="2400" dirty="0" smtClean="0">
                <a:latin typeface="Tahoma" panose="020B0604030504040204" pitchFamily="34" charset="0"/>
                <a:ea typeface="Tahoma" panose="020B0604030504040204" pitchFamily="34" charset="0"/>
                <a:cs typeface="Tahoma" panose="020B0604030504040204" pitchFamily="34" charset="0"/>
              </a:rPr>
              <a:t>’</a:t>
            </a:r>
            <a:r>
              <a:rPr lang="fr-FR" sz="2400" dirty="0" smtClean="0">
                <a:latin typeface="Tahoma" panose="020B0604030504040204" pitchFamily="34" charset="0"/>
                <a:ea typeface="Tahoma" panose="020B0604030504040204" pitchFamily="34" charset="0"/>
                <a:cs typeface="Tahoma" panose="020B0604030504040204" pitchFamily="34" charset="0"/>
              </a:rPr>
              <a:t>événement principal. Cependant, A et B seuls peuvent conduire à l</a:t>
            </a:r>
            <a:r>
              <a:rPr lang="en-CA" sz="2400" dirty="0" smtClean="0">
                <a:latin typeface="Tahoma" panose="020B0604030504040204" pitchFamily="34" charset="0"/>
                <a:ea typeface="Tahoma" panose="020B0604030504040204" pitchFamily="34" charset="0"/>
                <a:cs typeface="Tahoma" panose="020B0604030504040204" pitchFamily="34" charset="0"/>
              </a:rPr>
              <a:t>’</a:t>
            </a:r>
            <a:r>
              <a:rPr lang="fr-FR" sz="2400" dirty="0" smtClean="0">
                <a:latin typeface="Tahoma" panose="020B0604030504040204" pitchFamily="34" charset="0"/>
                <a:ea typeface="Tahoma" panose="020B0604030504040204" pitchFamily="34" charset="0"/>
                <a:cs typeface="Tahoma" panose="020B0604030504040204" pitchFamily="34" charset="0"/>
              </a:rPr>
              <a:t>événement principal, et C n'est pas nécessaire</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40649022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138</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0" y="1339449"/>
            <a:ext cx="1198384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 – Déterminer les réductions minimales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6978115" cy="4647426"/>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1. Écrivez le premier opérateur logique en dessous de l'événement principal.</a:t>
            </a: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32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2. </a:t>
            </a:r>
            <a:r>
              <a:rPr lang="fr-FR" sz="2400" b="1" i="1" dirty="0" smtClean="0">
                <a:latin typeface="Tahoma" panose="020B0604030504040204" pitchFamily="34" charset="0"/>
                <a:ea typeface="Tahoma" panose="020B0604030504040204" pitchFamily="34" charset="0"/>
                <a:cs typeface="Tahoma" panose="020B0604030504040204" pitchFamily="34" charset="0"/>
              </a:rPr>
              <a:t>L’opérateur logique « ET » </a:t>
            </a:r>
            <a:r>
              <a:rPr lang="fr-FR" sz="2400" dirty="0" smtClean="0">
                <a:latin typeface="Tahoma" panose="020B0604030504040204" pitchFamily="34" charset="0"/>
                <a:ea typeface="Tahoma" panose="020B0604030504040204" pitchFamily="34" charset="0"/>
                <a:cs typeface="Tahoma" panose="020B0604030504040204" pitchFamily="34" charset="0"/>
              </a:rPr>
              <a:t>augmente le </a:t>
            </a:r>
            <a:r>
              <a:rPr lang="fr-FR" sz="2400" b="1" dirty="0" smtClean="0">
                <a:latin typeface="Tahoma" panose="020B0604030504040204" pitchFamily="34" charset="0"/>
                <a:ea typeface="Tahoma" panose="020B0604030504040204" pitchFamily="34" charset="0"/>
                <a:cs typeface="Tahoma" panose="020B0604030504040204" pitchFamily="34" charset="0"/>
              </a:rPr>
              <a:t>nombre d'événements </a:t>
            </a:r>
            <a:r>
              <a:rPr lang="fr-FR" sz="2400" dirty="0" smtClean="0">
                <a:latin typeface="Tahoma" panose="020B0604030504040204" pitchFamily="34" charset="0"/>
                <a:ea typeface="Tahoma" panose="020B0604030504040204" pitchFamily="34" charset="0"/>
                <a:cs typeface="Tahoma" panose="020B0604030504040204" pitchFamily="34" charset="0"/>
              </a:rPr>
              <a:t>dans l'ensemble de coupe. L’opérateur logique A a deux entrées: B et C. L’opérateur logique « ET » est </a:t>
            </a:r>
            <a:r>
              <a:rPr lang="fr-FR" sz="2400" dirty="0" err="1" smtClean="0">
                <a:latin typeface="Tahoma" panose="020B0604030504040204" pitchFamily="34" charset="0"/>
                <a:ea typeface="Tahoma" panose="020B0604030504040204" pitchFamily="34" charset="0"/>
                <a:cs typeface="Tahoma" panose="020B0604030504040204" pitchFamily="34" charset="0"/>
              </a:rPr>
              <a:t>remplacee</a:t>
            </a:r>
            <a:r>
              <a:rPr lang="fr-FR" sz="2400" dirty="0" smtClean="0">
                <a:latin typeface="Tahoma" panose="020B0604030504040204" pitchFamily="34" charset="0"/>
                <a:ea typeface="Tahoma" panose="020B0604030504040204" pitchFamily="34" charset="0"/>
                <a:cs typeface="Tahoma" panose="020B0604030504040204" pitchFamily="34" charset="0"/>
              </a:rPr>
              <a:t> par ces deux entrées. </a:t>
            </a: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3200" b="1" dirty="0" smtClean="0">
                <a:latin typeface="Tahoma" panose="020B0604030504040204" pitchFamily="34" charset="0"/>
                <a:ea typeface="Tahoma" panose="020B0604030504040204" pitchFamily="34" charset="0"/>
                <a:cs typeface="Tahoma" panose="020B0604030504040204" pitchFamily="34" charset="0"/>
              </a:rPr>
              <a:t>A B		C</a:t>
            </a:r>
          </a:p>
        </p:txBody>
      </p:sp>
      <p:cxnSp>
        <p:nvCxnSpPr>
          <p:cNvPr id="10" name="Straight Connector 9"/>
          <p:cNvCxnSpPr/>
          <p:nvPr/>
        </p:nvCxnSpPr>
        <p:spPr>
          <a:xfrm flipV="1">
            <a:off x="1955534" y="6078354"/>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4" name="Picture 2"/>
          <p:cNvPicPr>
            <a:picLocks noChangeAspect="1" noChangeArrowheads="1"/>
          </p:cNvPicPr>
          <p:nvPr/>
        </p:nvPicPr>
        <p:blipFill>
          <a:blip r:embed="rId2" cstate="print"/>
          <a:srcRect/>
          <a:stretch>
            <a:fillRect/>
          </a:stretch>
        </p:blipFill>
        <p:spPr bwMode="auto">
          <a:xfrm>
            <a:off x="7325483" y="2139636"/>
            <a:ext cx="4439797" cy="3072444"/>
          </a:xfrm>
          <a:prstGeom prst="rect">
            <a:avLst/>
          </a:prstGeom>
          <a:noFill/>
          <a:ln w="9525">
            <a:noFill/>
            <a:miter lim="800000"/>
            <a:headEnd/>
            <a:tailEnd/>
          </a:ln>
          <a:effectLst/>
        </p:spPr>
      </p:pic>
    </p:spTree>
    <p:extLst>
      <p:ext uri="{BB962C8B-B14F-4D97-AF65-F5344CB8AC3E}">
        <p14:creationId xmlns="" xmlns:p14="http://schemas.microsoft.com/office/powerpoint/2010/main" val="30793757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139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0" y="1339449"/>
            <a:ext cx="1198384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Déterminer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les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réductions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minimales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7579694" cy="4862870"/>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3. </a:t>
            </a:r>
            <a:r>
              <a:rPr lang="fr-FR" sz="2400" b="1" i="1" dirty="0" smtClean="0">
                <a:latin typeface="Tahoma" panose="020B0604030504040204" pitchFamily="34" charset="0"/>
                <a:ea typeface="Tahoma" panose="020B0604030504040204" pitchFamily="34" charset="0"/>
                <a:cs typeface="Tahoma" panose="020B0604030504040204" pitchFamily="34" charset="0"/>
              </a:rPr>
              <a:t>L’opérateur logique « OU » </a:t>
            </a:r>
            <a:r>
              <a:rPr lang="fr-FR" sz="2400" dirty="0" smtClean="0">
                <a:latin typeface="Tahoma" panose="020B0604030504040204" pitchFamily="34" charset="0"/>
                <a:ea typeface="Tahoma" panose="020B0604030504040204" pitchFamily="34" charset="0"/>
                <a:cs typeface="Tahoma" panose="020B0604030504040204" pitchFamily="34" charset="0"/>
              </a:rPr>
              <a:t>augmente le </a:t>
            </a:r>
            <a:r>
              <a:rPr lang="fr-FR" sz="2400" b="1" dirty="0" smtClean="0">
                <a:latin typeface="Tahoma" panose="020B0604030504040204" pitchFamily="34" charset="0"/>
                <a:ea typeface="Tahoma" panose="020B0604030504040204" pitchFamily="34" charset="0"/>
                <a:cs typeface="Tahoma" panose="020B0604030504040204" pitchFamily="34" charset="0"/>
              </a:rPr>
              <a:t>nombre d'ensemble</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L’opérateur logique B a des entrées des événements 1 et 2.</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L’opérateur logique B est remplacé par une entrée et une autre ligne est ajoutée avec la deuxième entrée.</a:t>
            </a:r>
            <a:endParaRPr lang="en-GB" sz="2400" b="1"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200" b="1" i="1" dirty="0">
                <a:latin typeface="Tahoma" panose="020B0604030504040204" pitchFamily="34" charset="0"/>
                <a:ea typeface="Tahoma" panose="020B0604030504040204" pitchFamily="34" charset="0"/>
                <a:cs typeface="Tahoma" panose="020B0604030504040204" pitchFamily="34" charset="0"/>
              </a:rPr>
              <a:t>	</a:t>
            </a:r>
            <a:r>
              <a:rPr lang="en-GB" sz="2200" b="1" i="1" dirty="0" smtClean="0">
                <a:latin typeface="Tahoma" panose="020B0604030504040204" pitchFamily="34" charset="0"/>
                <a:ea typeface="Tahoma" panose="020B0604030504040204" pitchFamily="34" charset="0"/>
                <a:cs typeface="Tahoma" panose="020B0604030504040204" pitchFamily="34" charset="0"/>
              </a:rPr>
              <a:t>	</a:t>
            </a:r>
            <a:r>
              <a:rPr lang="en-GB" sz="3200" b="1" dirty="0">
                <a:latin typeface="Tahoma" panose="020B0604030504040204" pitchFamily="34" charset="0"/>
                <a:ea typeface="Tahoma" panose="020B0604030504040204" pitchFamily="34" charset="0"/>
                <a:cs typeface="Tahoma" panose="020B0604030504040204" pitchFamily="34" charset="0"/>
              </a:rPr>
              <a:t>A </a:t>
            </a:r>
            <a:r>
              <a:rPr lang="en-GB" sz="3200" b="1" dirty="0" smtClean="0">
                <a:latin typeface="Tahoma" panose="020B0604030504040204" pitchFamily="34" charset="0"/>
                <a:ea typeface="Tahoma" panose="020B0604030504040204" pitchFamily="34" charset="0"/>
                <a:cs typeface="Tahoma" panose="020B0604030504040204" pitchFamily="34" charset="0"/>
              </a:rPr>
              <a:t>B 1</a:t>
            </a: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	C</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dirty="0" smtClean="0">
                <a:latin typeface="Tahoma" panose="020B0604030504040204" pitchFamily="34" charset="0"/>
                <a:ea typeface="Tahoma" panose="020B0604030504040204" pitchFamily="34" charset="0"/>
                <a:cs typeface="Tahoma" panose="020B0604030504040204" pitchFamily="34" charset="0"/>
              </a:rPr>
              <a:t>		       2</a:t>
            </a: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C</a:t>
            </a: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4. </a:t>
            </a:r>
            <a:r>
              <a:rPr lang="fr-FR" sz="2400" dirty="0" smtClean="0">
                <a:latin typeface="Tahoma" panose="020B0604030504040204" pitchFamily="34" charset="0"/>
                <a:ea typeface="Tahoma" panose="020B0604030504040204" pitchFamily="34" charset="0"/>
                <a:cs typeface="Tahoma" panose="020B0604030504040204" pitchFamily="34" charset="0"/>
              </a:rPr>
              <a:t>L’opérateur logique </a:t>
            </a:r>
            <a:r>
              <a:rPr lang="en-GB" sz="2400" dirty="0" smtClean="0">
                <a:latin typeface="Tahoma" panose="020B0604030504040204" pitchFamily="34" charset="0"/>
                <a:ea typeface="Tahoma" panose="020B0604030504040204" pitchFamily="34" charset="0"/>
                <a:cs typeface="Tahoma" panose="020B0604030504040204" pitchFamily="34" charset="0"/>
              </a:rPr>
              <a:t>C </a:t>
            </a:r>
            <a:r>
              <a:rPr lang="fr-FR" sz="2400" dirty="0" smtClean="0">
                <a:latin typeface="Tahoma" panose="020B0604030504040204" pitchFamily="34" charset="0"/>
                <a:ea typeface="Tahoma" panose="020B0604030504040204" pitchFamily="34" charset="0"/>
                <a:cs typeface="Tahoma" panose="020B0604030504040204" pitchFamily="34" charset="0"/>
              </a:rPr>
              <a:t>a des entrées des événements de base 3 et 4. Remplacer l’opérateur logique C avec sa première entrée et des rangées supplémentaires sont ajoutées avec la deuxième entrée.</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a:xfrm flipV="1">
            <a:off x="1949117" y="4013722"/>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2342951" y="4013722"/>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52" name="Picture 2"/>
          <p:cNvPicPr>
            <a:picLocks noChangeAspect="1" noChangeArrowheads="1"/>
          </p:cNvPicPr>
          <p:nvPr/>
        </p:nvPicPr>
        <p:blipFill>
          <a:blip r:embed="rId2" cstate="print"/>
          <a:srcRect/>
          <a:stretch>
            <a:fillRect/>
          </a:stretch>
        </p:blipFill>
        <p:spPr bwMode="auto">
          <a:xfrm>
            <a:off x="7325483" y="2139636"/>
            <a:ext cx="4439797" cy="3072444"/>
          </a:xfrm>
          <a:prstGeom prst="rect">
            <a:avLst/>
          </a:prstGeom>
          <a:noFill/>
          <a:ln w="9525">
            <a:noFill/>
            <a:miter lim="800000"/>
            <a:headEnd/>
            <a:tailEnd/>
          </a:ln>
          <a:effectLst/>
        </p:spPr>
      </p:pic>
    </p:spTree>
    <p:extLst>
      <p:ext uri="{BB962C8B-B14F-4D97-AF65-F5344CB8AC3E}">
        <p14:creationId xmlns="" xmlns:p14="http://schemas.microsoft.com/office/powerpoint/2010/main" val="262560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637325" y="1677428"/>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p:cNvSpPr txBox="1"/>
          <p:nvPr/>
        </p:nvSpPr>
        <p:spPr>
          <a:xfrm>
            <a:off x="7133570" y="1076404"/>
            <a:ext cx="3013967" cy="461665"/>
          </a:xfrm>
          <a:prstGeom prst="rect">
            <a:avLst/>
          </a:prstGeom>
          <a:noFill/>
        </p:spPr>
        <p:txBody>
          <a:bodyPr wrap="none" rtlCol="0">
            <a:spAutoFit/>
          </a:bodyPr>
          <a:lstStyle/>
          <a:p>
            <a:r>
              <a:rPr lang="fr-FR" sz="2400" b="1" smtClean="0">
                <a:latin typeface="Tahoma" panose="020B0604030504040204" pitchFamily="34" charset="0"/>
                <a:ea typeface="Tahoma" panose="020B0604030504040204" pitchFamily="34" charset="0"/>
                <a:cs typeface="Tahoma" panose="020B0604030504040204" pitchFamily="34" charset="0"/>
              </a:rPr>
              <a:t>Définir le système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660370" y="1863810"/>
            <a:ext cx="2286000" cy="830997"/>
          </a:xfrm>
          <a:prstGeom prst="rect">
            <a:avLst/>
          </a:prstGeom>
          <a:noFill/>
        </p:spPr>
        <p:txBody>
          <a:bodyPr wrap="square" rtlCol="0">
            <a:spAutoFit/>
          </a:bodyPr>
          <a:lstStyle/>
          <a:p>
            <a:pPr algn="ctr"/>
            <a:r>
              <a:rPr lang="fr-FR" sz="2400" b="1" dirty="0" smtClean="0">
                <a:latin typeface="Tahoma" panose="020B0604030504040204" pitchFamily="34" charset="0"/>
                <a:ea typeface="Tahoma" panose="020B0604030504040204" pitchFamily="34" charset="0"/>
                <a:cs typeface="Tahoma" panose="020B0604030504040204" pitchFamily="34" charset="0"/>
              </a:rPr>
              <a:t>Identification des aléas</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68587" y="3503155"/>
            <a:ext cx="2350322" cy="830997"/>
          </a:xfrm>
          <a:prstGeom prst="rect">
            <a:avLst/>
          </a:prstGeom>
          <a:noFill/>
        </p:spPr>
        <p:txBody>
          <a:bodyPr wrap="none" rtlCol="0">
            <a:spAutoFit/>
          </a:bodyPr>
          <a:lstStyle/>
          <a:p>
            <a:pPr algn="ctr"/>
            <a:r>
              <a:rPr lang="fr-FR" sz="2400" b="1" dirty="0" smtClean="0">
                <a:latin typeface="Tahoma" panose="020B0604030504040204" pitchFamily="34" charset="0"/>
                <a:ea typeface="Tahoma" panose="020B0604030504040204" pitchFamily="34" charset="0"/>
                <a:cs typeface="Tahoma" panose="020B0604030504040204" pitchFamily="34" charset="0"/>
              </a:rPr>
              <a:t>Analyse des </a:t>
            </a:r>
          </a:p>
          <a:p>
            <a:pPr algn="ctr"/>
            <a:r>
              <a:rPr lang="fr-FR" sz="2400" b="1" dirty="0" smtClean="0">
                <a:latin typeface="Tahoma" panose="020B0604030504040204" pitchFamily="34" charset="0"/>
                <a:ea typeface="Tahoma" panose="020B0604030504040204" pitchFamily="34" charset="0"/>
                <a:cs typeface="Tahoma" panose="020B0604030504040204" pitchFamily="34" charset="0"/>
              </a:rPr>
              <a:t>conséquences</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9929413" y="3503154"/>
            <a:ext cx="1944763" cy="830997"/>
          </a:xfrm>
          <a:prstGeom prst="rect">
            <a:avLst/>
          </a:prstGeom>
          <a:noFill/>
        </p:spPr>
        <p:txBody>
          <a:bodyPr wrap="none" rtlCol="0">
            <a:spAutoFit/>
          </a:bodyPr>
          <a:lstStyle/>
          <a:p>
            <a:pPr algn="ctr"/>
            <a:r>
              <a:rPr lang="fr-FR" sz="2400" b="1" dirty="0" smtClean="0">
                <a:latin typeface="Tahoma" panose="020B0604030504040204" pitchFamily="34" charset="0"/>
                <a:ea typeface="Tahoma" panose="020B0604030504040204" pitchFamily="34" charset="0"/>
                <a:cs typeface="Tahoma" panose="020B0604030504040204" pitchFamily="34" charset="0"/>
              </a:rPr>
              <a:t>Analyse de </a:t>
            </a:r>
          </a:p>
          <a:p>
            <a:pPr algn="ctr"/>
            <a:r>
              <a:rPr lang="fr-FR" sz="2400" b="1" dirty="0" smtClean="0">
                <a:latin typeface="Tahoma" panose="020B0604030504040204" pitchFamily="34" charset="0"/>
                <a:ea typeface="Tahoma" panose="020B0604030504040204" pitchFamily="34" charset="0"/>
                <a:cs typeface="Tahoma" panose="020B0604030504040204" pitchFamily="34" charset="0"/>
              </a:rPr>
              <a:t>fréquence</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819372" y="4856396"/>
            <a:ext cx="1967998" cy="830997"/>
          </a:xfrm>
          <a:prstGeom prst="rect">
            <a:avLst/>
          </a:prstGeom>
          <a:noFill/>
        </p:spPr>
        <p:txBody>
          <a:bodyPr wrap="square" rtlCol="0">
            <a:spAutoFit/>
          </a:bodyPr>
          <a:lstStyle/>
          <a:p>
            <a:pPr algn="ctr"/>
            <a:r>
              <a:rPr lang="fr-FR" sz="2400" b="1" dirty="0" smtClean="0">
                <a:latin typeface="Tahoma" panose="020B0604030504040204" pitchFamily="34" charset="0"/>
                <a:ea typeface="Tahoma" panose="020B0604030504040204" pitchFamily="34" charset="0"/>
                <a:cs typeface="Tahoma" panose="020B0604030504040204" pitchFamily="34" charset="0"/>
              </a:rPr>
              <a:t>Évaluation du risque</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315201" y="6098797"/>
            <a:ext cx="3089274" cy="830997"/>
          </a:xfrm>
          <a:prstGeom prst="rect">
            <a:avLst/>
          </a:prstGeom>
          <a:noFill/>
        </p:spPr>
        <p:txBody>
          <a:bodyPr wrap="square" rtlCol="0">
            <a:spAutoFit/>
          </a:bodyPr>
          <a:lstStyle/>
          <a:p>
            <a:pPr algn="ctr"/>
            <a:r>
              <a:rPr lang="fr-FR" sz="2400" b="1" dirty="0" smtClean="0">
                <a:latin typeface="Tahoma" panose="020B0604030504040204" pitchFamily="34" charset="0"/>
                <a:ea typeface="Tahoma" panose="020B0604030504040204" pitchFamily="34" charset="0"/>
                <a:cs typeface="Tahoma" panose="020B0604030504040204" pitchFamily="34" charset="0"/>
              </a:rPr>
              <a:t>Quantification </a:t>
            </a:r>
          </a:p>
          <a:p>
            <a:pPr algn="ctr"/>
            <a:r>
              <a:rPr lang="fr-FR" sz="2400" b="1" dirty="0" smtClean="0">
                <a:latin typeface="Tahoma" panose="020B0604030504040204" pitchFamily="34" charset="0"/>
                <a:ea typeface="Tahoma" panose="020B0604030504040204" pitchFamily="34" charset="0"/>
                <a:cs typeface="Tahoma" panose="020B0604030504040204" pitchFamily="34" charset="0"/>
              </a:rPr>
              <a:t>des risques</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0" name="Elbow Connector 9"/>
          <p:cNvCxnSpPr>
            <a:endCxn id="5" idx="0"/>
          </p:cNvCxnSpPr>
          <p:nvPr/>
        </p:nvCxnSpPr>
        <p:spPr>
          <a:xfrm rot="5400000">
            <a:off x="8620641" y="1678155"/>
            <a:ext cx="368385" cy="2925"/>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8803369" y="2694807"/>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803368" y="3129698"/>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943748" y="3135195"/>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p:cNvCxnSpPr>
          <p:nvPr/>
        </p:nvCxnSpPr>
        <p:spPr>
          <a:xfrm rot="16200000" flipH="1">
            <a:off x="7343881" y="3934019"/>
            <a:ext cx="598444" cy="1398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p:cNvCxnSpPr>
          <p:nvPr/>
        </p:nvCxnSpPr>
        <p:spPr>
          <a:xfrm rot="5400000">
            <a:off x="9813106" y="3843906"/>
            <a:ext cx="598444" cy="1578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8803367" y="5605328"/>
            <a:ext cx="1" cy="61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878523" y="1687037"/>
            <a:ext cx="2055435" cy="1200329"/>
          </a:xfrm>
          <a:prstGeom prst="rect">
            <a:avLst/>
          </a:prstGeom>
          <a:noFill/>
        </p:spPr>
        <p:txBody>
          <a:bodyPr wrap="none" rtlCol="0">
            <a:spAutoFit/>
          </a:bodyPr>
          <a:lstStyle/>
          <a:p>
            <a:pPr algn="r"/>
            <a:r>
              <a:rPr lang="fr-FR"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Analyse </a:t>
            </a:r>
          </a:p>
          <a:p>
            <a:pPr algn="r"/>
            <a:r>
              <a:rPr lang="fr-FR" sz="2400"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Des Risques</a:t>
            </a:r>
          </a:p>
          <a:p>
            <a:pPr algn="r"/>
            <a:endParaRPr lang="fr-FR" sz="24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442913" y="1291431"/>
            <a:ext cx="822960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800" b="1">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lide Number Placeholder 1"/>
          <p:cNvSpPr>
            <a:spLocks noGrp="1"/>
          </p:cNvSpPr>
          <p:nvPr>
            <p:ph type="sldNum" sz="quarter" idx="13"/>
          </p:nvPr>
        </p:nvSpPr>
        <p:spPr>
          <a:xfrm>
            <a:off x="9307945" y="6470651"/>
            <a:ext cx="2844800" cy="365125"/>
          </a:xfrm>
        </p:spPr>
        <p:txBody>
          <a:bodyPr/>
          <a:lstStyle/>
          <a:p>
            <a:fld id="{47796C46-8F8A-4D70-91CE-2153CB0BD6C7}" type="slidenum">
              <a:rPr lang="fr-FR" smtClean="0">
                <a:latin typeface="Tahoma" panose="020B0604030504040204" pitchFamily="34" charset="0"/>
                <a:ea typeface="Tahoma" panose="020B0604030504040204" pitchFamily="34" charset="0"/>
                <a:cs typeface="Tahoma" panose="020B0604030504040204" pitchFamily="34" charset="0"/>
              </a:rPr>
              <a:pPr/>
              <a:t>14</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2102535"/>
            <a:ext cx="5651179" cy="3493264"/>
          </a:xfrm>
          <a:prstGeom prst="rect">
            <a:avLst/>
          </a:prstGeom>
          <a:noFill/>
        </p:spPr>
        <p:txBody>
          <a:bodyPr wrap="square" rtlCol="0">
            <a:spAutoFit/>
          </a:bodyPr>
          <a:lstStyle/>
          <a:p>
            <a:pPr marL="342900" indent="-342900">
              <a:buAutoNum type="arabicPeriod"/>
            </a:pPr>
            <a:r>
              <a:rPr lang="fr-FR" dirty="0" smtClean="0">
                <a:latin typeface="Tahoma" panose="020B0604030504040204" pitchFamily="34" charset="0"/>
                <a:ea typeface="Tahoma" panose="020B0604030504040204" pitchFamily="34" charset="0"/>
                <a:cs typeface="Tahoma" panose="020B0604030504040204" pitchFamily="34" charset="0"/>
              </a:rPr>
              <a:t>Identifier les matières dangereuses et les conditions de traitement</a:t>
            </a:r>
          </a:p>
          <a:p>
            <a:pPr marL="342900" indent="-342900">
              <a:buAutoNum type="arabicPeriod"/>
            </a:pPr>
            <a:r>
              <a:rPr lang="fr-FR" dirty="0" smtClean="0">
                <a:latin typeface="Tahoma" panose="020B0604030504040204" pitchFamily="34" charset="0"/>
                <a:ea typeface="Tahoma" panose="020B0604030504040204" pitchFamily="34" charset="0"/>
                <a:cs typeface="Tahoma" panose="020B0604030504040204" pitchFamily="34" charset="0"/>
              </a:rPr>
              <a:t>Identifier les événements dangereux</a:t>
            </a:r>
          </a:p>
          <a:p>
            <a:pPr marL="342900" indent="-342900">
              <a:buAutoNum type="arabicPeriod"/>
            </a:pPr>
            <a:r>
              <a:rPr lang="fr-FR" dirty="0" smtClean="0">
                <a:latin typeface="Tahoma" panose="020B0604030504040204" pitchFamily="34" charset="0"/>
                <a:ea typeface="Tahoma" panose="020B0604030504040204" pitchFamily="34" charset="0"/>
                <a:cs typeface="Tahoma" panose="020B0604030504040204" pitchFamily="34" charset="0"/>
              </a:rPr>
              <a:t>Analyser les conséquences et la fréquence des événements en utilisant : </a:t>
            </a:r>
          </a:p>
          <a:p>
            <a:pPr marL="857250" lvl="1" indent="-400050">
              <a:buAutoNum type="romanLcPeriod"/>
            </a:pPr>
            <a:r>
              <a:rPr lang="fr-FR" b="1" dirty="0" smtClean="0">
                <a:latin typeface="Tahoma" panose="020B0604030504040204" pitchFamily="34" charset="0"/>
                <a:ea typeface="Tahoma" panose="020B0604030504040204" pitchFamily="34" charset="0"/>
                <a:cs typeface="Tahoma" panose="020B0604030504040204" pitchFamily="34" charset="0"/>
              </a:rPr>
              <a:t>Évaluation qualitative des risques </a:t>
            </a:r>
          </a:p>
          <a:p>
            <a:pPr marL="1081088" lvl="1" indent="-623888"/>
            <a:r>
              <a:rPr lang="fr-FR" dirty="0" smtClean="0">
                <a:latin typeface="Tahoma" panose="020B0604030504040204" pitchFamily="34" charset="0"/>
                <a:ea typeface="Tahoma" panose="020B0604030504040204" pitchFamily="34" charset="0"/>
                <a:cs typeface="Tahoma" panose="020B0604030504040204" pitchFamily="34" charset="0"/>
              </a:rPr>
              <a:t>       (Analyse des aléas des procédés à l'aide des techniques de la matrice des risques)</a:t>
            </a:r>
          </a:p>
          <a:p>
            <a:pPr lvl="1"/>
            <a:r>
              <a:rPr lang="fr-FR" dirty="0" smtClean="0">
                <a:latin typeface="Tahoma" panose="020B0604030504040204" pitchFamily="34" charset="0"/>
                <a:ea typeface="Tahoma" panose="020B0604030504040204" pitchFamily="34" charset="0"/>
                <a:cs typeface="Tahoma" panose="020B0604030504040204" pitchFamily="34" charset="0"/>
              </a:rPr>
              <a:t>	- SLRA </a:t>
            </a:r>
            <a:r>
              <a:rPr lang="fr-FR" sz="1600" dirty="0" smtClean="0">
                <a:latin typeface="Tahoma" panose="020B0604030504040204" pitchFamily="34" charset="0"/>
                <a:ea typeface="Tahoma" panose="020B0604030504040204" pitchFamily="34" charset="0"/>
                <a:cs typeface="Tahoma" panose="020B0604030504040204" pitchFamily="34" charset="0"/>
              </a:rPr>
              <a:t>(screening </a:t>
            </a:r>
            <a:r>
              <a:rPr lang="fr-FR" sz="1600" dirty="0" err="1" smtClean="0">
                <a:latin typeface="Tahoma" panose="020B0604030504040204" pitchFamily="34" charset="0"/>
                <a:ea typeface="Tahoma" panose="020B0604030504040204" pitchFamily="34" charset="0"/>
                <a:cs typeface="Tahoma" panose="020B0604030504040204" pitchFamily="34" charset="0"/>
              </a:rPr>
              <a:t>level</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risk</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assessment</a:t>
            </a:r>
            <a:r>
              <a:rPr lang="fr-FR" sz="1600" dirty="0" smtClean="0">
                <a:latin typeface="Tahoma" panose="020B0604030504040204" pitchFamily="34" charset="0"/>
                <a:ea typeface="Tahoma" panose="020B0604030504040204" pitchFamily="34" charset="0"/>
                <a:cs typeface="Tahoma" panose="020B0604030504040204" pitchFamily="34" charset="0"/>
              </a:rPr>
              <a:t>)</a:t>
            </a:r>
          </a:p>
          <a:p>
            <a:pPr lvl="1"/>
            <a:r>
              <a:rPr lang="fr-FR" dirty="0" smtClean="0">
                <a:latin typeface="Tahoma" panose="020B0604030504040204" pitchFamily="34" charset="0"/>
                <a:ea typeface="Tahoma" panose="020B0604030504040204" pitchFamily="34" charset="0"/>
                <a:cs typeface="Tahoma" panose="020B0604030504040204" pitchFamily="34" charset="0"/>
              </a:rPr>
              <a:t>	- </a:t>
            </a:r>
            <a:r>
              <a:rPr lang="fr-FR" dirty="0" err="1" smtClean="0">
                <a:latin typeface="Tahoma" panose="020B0604030504040204" pitchFamily="34" charset="0"/>
                <a:ea typeface="Tahoma" panose="020B0604030504040204" pitchFamily="34" charset="0"/>
                <a:cs typeface="Tahoma" panose="020B0604030504040204" pitchFamily="34" charset="0"/>
              </a:rPr>
              <a:t>What</a:t>
            </a:r>
            <a:r>
              <a:rPr lang="fr-FR" dirty="0" smtClean="0">
                <a:latin typeface="Tahoma" panose="020B0604030504040204" pitchFamily="34" charset="0"/>
                <a:ea typeface="Tahoma" panose="020B0604030504040204" pitchFamily="34" charset="0"/>
                <a:cs typeface="Tahoma" panose="020B0604030504040204" pitchFamily="34" charset="0"/>
              </a:rPr>
              <a:t>-if</a:t>
            </a:r>
          </a:p>
          <a:p>
            <a:pPr lvl="1"/>
            <a:r>
              <a:rPr lang="fr-FR" dirty="0" smtClean="0">
                <a:latin typeface="Tahoma" panose="020B0604030504040204" pitchFamily="34" charset="0"/>
                <a:ea typeface="Tahoma" panose="020B0604030504040204" pitchFamily="34" charset="0"/>
                <a:cs typeface="Tahoma" panose="020B0604030504040204" pitchFamily="34" charset="0"/>
              </a:rPr>
              <a:t>	- HAZOP </a:t>
            </a:r>
            <a:r>
              <a:rPr lang="fr-FR" sz="1600" dirty="0" smtClean="0">
                <a:latin typeface="Tahoma" panose="020B0604030504040204" pitchFamily="34" charset="0"/>
                <a:ea typeface="Tahoma" panose="020B0604030504040204" pitchFamily="34" charset="0"/>
                <a:cs typeface="Tahoma" panose="020B0604030504040204" pitchFamily="34" charset="0"/>
              </a:rPr>
              <a:t>(</a:t>
            </a:r>
            <a:r>
              <a:rPr lang="fr-FR" sz="1600" dirty="0" err="1" smtClean="0">
                <a:latin typeface="Tahoma" panose="020B0604030504040204" pitchFamily="34" charset="0"/>
                <a:ea typeface="Tahoma" panose="020B0604030504040204" pitchFamily="34" charset="0"/>
                <a:cs typeface="Tahoma" panose="020B0604030504040204" pitchFamily="34" charset="0"/>
              </a:rPr>
              <a:t>Hazard</a:t>
            </a:r>
            <a:r>
              <a:rPr lang="fr-FR" sz="1600" dirty="0" smtClean="0">
                <a:latin typeface="Tahoma" panose="020B0604030504040204" pitchFamily="34" charset="0"/>
                <a:ea typeface="Tahoma" panose="020B0604030504040204" pitchFamily="34" charset="0"/>
                <a:cs typeface="Tahoma" panose="020B0604030504040204" pitchFamily="34" charset="0"/>
              </a:rPr>
              <a:t> &amp; </a:t>
            </a:r>
            <a:r>
              <a:rPr lang="fr-FR" sz="1600" dirty="0" err="1" smtClean="0">
                <a:latin typeface="Tahoma" panose="020B0604030504040204" pitchFamily="34" charset="0"/>
                <a:ea typeface="Tahoma" panose="020B0604030504040204" pitchFamily="34" charset="0"/>
                <a:cs typeface="Tahoma" panose="020B0604030504040204" pitchFamily="34" charset="0"/>
              </a:rPr>
              <a:t>Operability</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study</a:t>
            </a:r>
            <a:r>
              <a:rPr lang="fr-FR" sz="1600" dirty="0" smtClean="0">
                <a:latin typeface="Tahoma" panose="020B0604030504040204" pitchFamily="34" charset="0"/>
                <a:ea typeface="Tahoma" panose="020B0604030504040204" pitchFamily="34" charset="0"/>
                <a:cs typeface="Tahoma" panose="020B0604030504040204" pitchFamily="34" charset="0"/>
              </a:rPr>
              <a:t>)</a:t>
            </a:r>
          </a:p>
          <a:p>
            <a:pPr lvl="1"/>
            <a:r>
              <a:rPr lang="fr-FR" dirty="0" smtClean="0">
                <a:latin typeface="Tahoma" panose="020B0604030504040204" pitchFamily="34" charset="0"/>
                <a:ea typeface="Tahoma" panose="020B0604030504040204" pitchFamily="34" charset="0"/>
                <a:cs typeface="Tahoma" panose="020B0604030504040204" pitchFamily="34" charset="0"/>
              </a:rPr>
              <a:t>	- FMEA </a:t>
            </a:r>
            <a:r>
              <a:rPr lang="fr-FR" sz="1600" dirty="0" smtClean="0">
                <a:latin typeface="Tahoma" panose="020B0604030504040204" pitchFamily="34" charset="0"/>
                <a:ea typeface="Tahoma" panose="020B0604030504040204" pitchFamily="34" charset="0"/>
                <a:cs typeface="Tahoma" panose="020B0604030504040204" pitchFamily="34" charset="0"/>
              </a:rPr>
              <a:t>(</a:t>
            </a:r>
            <a:r>
              <a:rPr lang="fr-FR" sz="1600" dirty="0" err="1" smtClean="0">
                <a:latin typeface="Tahoma" panose="020B0604030504040204" pitchFamily="34" charset="0"/>
                <a:ea typeface="Tahoma" panose="020B0604030504040204" pitchFamily="34" charset="0"/>
                <a:cs typeface="Tahoma" panose="020B0604030504040204" pitchFamily="34" charset="0"/>
              </a:rPr>
              <a:t>failure</a:t>
            </a:r>
            <a:r>
              <a:rPr lang="fr-FR" sz="1600" dirty="0" smtClean="0">
                <a:latin typeface="Tahoma" panose="020B0604030504040204" pitchFamily="34" charset="0"/>
                <a:ea typeface="Tahoma" panose="020B0604030504040204" pitchFamily="34" charset="0"/>
                <a:cs typeface="Tahoma" panose="020B0604030504040204" pitchFamily="34" charset="0"/>
              </a:rPr>
              <a:t> modes and </a:t>
            </a:r>
            <a:r>
              <a:rPr lang="fr-FR" sz="1600" dirty="0" err="1" smtClean="0">
                <a:latin typeface="Tahoma" panose="020B0604030504040204" pitchFamily="34" charset="0"/>
                <a:ea typeface="Tahoma" panose="020B0604030504040204" pitchFamily="34" charset="0"/>
                <a:cs typeface="Tahoma" panose="020B0604030504040204" pitchFamily="34" charset="0"/>
              </a:rPr>
              <a:t>effects</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analysis</a:t>
            </a:r>
            <a:r>
              <a:rPr lang="fr-FR" sz="1600" dirty="0" smtClean="0">
                <a:latin typeface="Tahoma" panose="020B0604030504040204" pitchFamily="34" charset="0"/>
                <a:ea typeface="Tahoma" panose="020B0604030504040204" pitchFamily="34" charset="0"/>
                <a:cs typeface="Tahoma" panose="020B0604030504040204" pitchFamily="34" charset="0"/>
              </a:rPr>
              <a:t>)</a:t>
            </a:r>
          </a:p>
          <a:p>
            <a:pPr lvl="1"/>
            <a:endParaRPr lang="fr-FR" sz="500" dirty="0">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Aperçu de l'évaluation des risques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0737315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7579694" cy="5416868"/>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4. L</a:t>
            </a:r>
            <a:r>
              <a:rPr lang="fr-FR" sz="2400" dirty="0" smtClean="0">
                <a:latin typeface="Tahoma" panose="020B0604030504040204" pitchFamily="34" charset="0"/>
                <a:ea typeface="Tahoma" panose="020B0604030504040204" pitchFamily="34" charset="0"/>
                <a:cs typeface="Tahoma" panose="020B0604030504040204" pitchFamily="34" charset="0"/>
              </a:rPr>
              <a:t>’opérateur logique C a des entrées provenant des événements de base 3 et 4. Remplacer l’opérateur logique C avec sa première entrée et des rangées supplémentaires sont ajoutées avec la deuxième entrée. La deuxième entrée de l’opérateur logique C correspond à l’opérateur logique B.</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a:t>
            </a:r>
            <a:r>
              <a:rPr lang="en-GB" sz="3200" b="1" dirty="0">
                <a:latin typeface="Tahoma" panose="020B0604030504040204" pitchFamily="34" charset="0"/>
                <a:ea typeface="Tahoma" panose="020B0604030504040204" pitchFamily="34" charset="0"/>
                <a:cs typeface="Tahoma" panose="020B0604030504040204" pitchFamily="34" charset="0"/>
              </a:rPr>
              <a:t>A B 1		</a:t>
            </a:r>
            <a:r>
              <a:rPr lang="en-GB" sz="3200" b="1" dirty="0" smtClean="0">
                <a:latin typeface="Tahoma" panose="020B0604030504040204" pitchFamily="34" charset="0"/>
                <a:ea typeface="Tahoma" panose="020B0604030504040204" pitchFamily="34" charset="0"/>
                <a:cs typeface="Tahoma" panose="020B0604030504040204" pitchFamily="34" charset="0"/>
              </a:rPr>
              <a:t>C  3</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dirty="0">
                <a:latin typeface="Tahoma" panose="020B0604030504040204" pitchFamily="34" charset="0"/>
                <a:ea typeface="Tahoma" panose="020B0604030504040204" pitchFamily="34" charset="0"/>
                <a:cs typeface="Tahoma" panose="020B0604030504040204" pitchFamily="34" charset="0"/>
              </a:rPr>
              <a:t>		       2		</a:t>
            </a:r>
            <a:r>
              <a:rPr lang="en-GB" sz="3200" b="1" dirty="0" smtClean="0">
                <a:latin typeface="Tahoma" panose="020B0604030504040204" pitchFamily="34" charset="0"/>
                <a:ea typeface="Tahoma" panose="020B0604030504040204" pitchFamily="34" charset="0"/>
                <a:cs typeface="Tahoma" panose="020B0604030504040204" pitchFamily="34" charset="0"/>
              </a:rPr>
              <a:t>C  3</a:t>
            </a:r>
          </a:p>
          <a:p>
            <a:pPr marL="0" lvl="1">
              <a:spcAft>
                <a:spcPts val="1200"/>
              </a:spcAft>
            </a:pP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	       1		4</a:t>
            </a:r>
          </a:p>
          <a:p>
            <a:pPr marL="0" lvl="1">
              <a:spcAft>
                <a:spcPts val="1200"/>
              </a:spcAft>
            </a:pPr>
            <a:r>
              <a:rPr lang="en-GB" sz="3200" b="1" dirty="0">
                <a:latin typeface="Tahoma" panose="020B0604030504040204" pitchFamily="34" charset="0"/>
                <a:ea typeface="Tahoma" panose="020B0604030504040204" pitchFamily="34" charset="0"/>
                <a:cs typeface="Tahoma" panose="020B0604030504040204" pitchFamily="34" charset="0"/>
              </a:rPr>
              <a:t>	</a:t>
            </a:r>
            <a:r>
              <a:rPr lang="en-GB" sz="3200" b="1" dirty="0" smtClean="0">
                <a:latin typeface="Tahoma" panose="020B0604030504040204" pitchFamily="34" charset="0"/>
                <a:ea typeface="Tahoma" panose="020B0604030504040204" pitchFamily="34" charset="0"/>
                <a:cs typeface="Tahoma" panose="020B0604030504040204" pitchFamily="34" charset="0"/>
              </a:rPr>
              <a:t>	       2		4</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a:xfrm flipV="1">
            <a:off x="1949117" y="4383490"/>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2358191" y="4383490"/>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V="1">
            <a:off x="4691772" y="4383490"/>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flipV="1">
            <a:off x="4691772" y="5055443"/>
            <a:ext cx="481263" cy="580938"/>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0" y="1339449"/>
            <a:ext cx="1198384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Déterminer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les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réductions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minimales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7325483" y="2139636"/>
            <a:ext cx="4439797" cy="3072444"/>
          </a:xfrm>
          <a:prstGeom prst="rect">
            <a:avLst/>
          </a:prstGeom>
          <a:noFill/>
          <a:ln w="9525">
            <a:noFill/>
            <a:miter lim="800000"/>
            <a:headEnd/>
            <a:tailEnd/>
          </a:ln>
          <a:effectLst/>
        </p:spPr>
      </p:pic>
    </p:spTree>
    <p:extLst>
      <p:ext uri="{BB962C8B-B14F-4D97-AF65-F5344CB8AC3E}">
        <p14:creationId xmlns="" xmlns:p14="http://schemas.microsoft.com/office/powerpoint/2010/main" val="360899715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5903294" cy="3262432"/>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5. </a:t>
            </a:r>
            <a:r>
              <a:rPr lang="fr-FR" sz="2400" dirty="0" smtClean="0">
                <a:latin typeface="Tahoma" panose="020B0604030504040204" pitchFamily="34" charset="0"/>
                <a:ea typeface="Tahoma" panose="020B0604030504040204" pitchFamily="34" charset="0"/>
                <a:cs typeface="Tahoma" panose="020B0604030504040204" pitchFamily="34" charset="0"/>
              </a:rPr>
              <a:t>L'événement principal peut se produire après l'un de ces ensembles de coupures: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i="1" dirty="0" smtClean="0">
                <a:latin typeface="Tahoma" panose="020B0604030504040204" pitchFamily="34" charset="0"/>
                <a:ea typeface="Tahoma" panose="020B0604030504040204" pitchFamily="34" charset="0"/>
                <a:cs typeface="Tahoma" panose="020B0604030504040204" pitchFamily="34" charset="0"/>
              </a:rPr>
              <a:t>   	</a:t>
            </a:r>
            <a:r>
              <a:rPr lang="en-GB" sz="3200" b="1" i="1" dirty="0" err="1" smtClean="0">
                <a:latin typeface="Tahoma" panose="020B0604030504040204" pitchFamily="34" charset="0"/>
                <a:ea typeface="Tahoma" panose="020B0604030504040204" pitchFamily="34" charset="0"/>
                <a:cs typeface="Tahoma" panose="020B0604030504040204" pitchFamily="34" charset="0"/>
              </a:rPr>
              <a:t>Evénements</a:t>
            </a:r>
            <a:r>
              <a:rPr lang="en-GB" sz="3200" b="1" i="1" dirty="0" smtClean="0">
                <a:latin typeface="Tahoma" panose="020B0604030504040204" pitchFamily="34" charset="0"/>
                <a:ea typeface="Tahoma" panose="020B0604030504040204" pitchFamily="34" charset="0"/>
                <a:cs typeface="Tahoma" panose="020B0604030504040204" pitchFamily="34" charset="0"/>
              </a:rPr>
              <a:t> 1 et 3</a:t>
            </a:r>
            <a:endParaRPr lang="en-GB" sz="3200" b="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a:t>
            </a:r>
            <a:r>
              <a:rPr lang="en-GB" sz="3200" b="1" i="1" dirty="0" smtClean="0">
                <a:latin typeface="Tahoma" panose="020B0604030504040204" pitchFamily="34" charset="0"/>
                <a:ea typeface="Tahoma" panose="020B0604030504040204" pitchFamily="34" charset="0"/>
                <a:cs typeface="Tahoma" panose="020B0604030504040204" pitchFamily="34" charset="0"/>
              </a:rPr>
              <a:t>	</a:t>
            </a:r>
            <a:r>
              <a:rPr lang="en-GB" sz="3200" b="1" i="1" dirty="0" err="1" smtClean="0">
                <a:latin typeface="Tahoma" panose="020B0604030504040204" pitchFamily="34" charset="0"/>
                <a:ea typeface="Tahoma" panose="020B0604030504040204" pitchFamily="34" charset="0"/>
                <a:cs typeface="Tahoma" panose="020B0604030504040204" pitchFamily="34" charset="0"/>
              </a:rPr>
              <a:t>Evénements</a:t>
            </a:r>
            <a:r>
              <a:rPr lang="en-GB" sz="3200" b="1" i="1" dirty="0" smtClean="0">
                <a:latin typeface="Tahoma" panose="020B0604030504040204" pitchFamily="34" charset="0"/>
                <a:ea typeface="Tahoma" panose="020B0604030504040204" pitchFamily="34" charset="0"/>
                <a:cs typeface="Tahoma" panose="020B0604030504040204" pitchFamily="34" charset="0"/>
              </a:rPr>
              <a:t> 2 et 3</a:t>
            </a:r>
            <a:endParaRPr lang="en-GB" sz="32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3200" b="1" i="1" dirty="0">
                <a:latin typeface="Tahoma" panose="020B0604030504040204" pitchFamily="34" charset="0"/>
                <a:ea typeface="Tahoma" panose="020B0604030504040204" pitchFamily="34" charset="0"/>
                <a:cs typeface="Tahoma" panose="020B0604030504040204" pitchFamily="34" charset="0"/>
              </a:rPr>
              <a:t> 	</a:t>
            </a:r>
            <a:r>
              <a:rPr lang="en-GB" sz="3200" b="1" i="1" dirty="0" err="1" smtClean="0">
                <a:latin typeface="Tahoma" panose="020B0604030504040204" pitchFamily="34" charset="0"/>
                <a:ea typeface="Tahoma" panose="020B0604030504040204" pitchFamily="34" charset="0"/>
                <a:cs typeface="Tahoma" panose="020B0604030504040204" pitchFamily="34" charset="0"/>
              </a:rPr>
              <a:t>Evénements</a:t>
            </a:r>
            <a:r>
              <a:rPr lang="en-GB" sz="3200" b="1" i="1" dirty="0" smtClean="0">
                <a:latin typeface="Tahoma" panose="020B0604030504040204" pitchFamily="34" charset="0"/>
                <a:ea typeface="Tahoma" panose="020B0604030504040204" pitchFamily="34" charset="0"/>
                <a:cs typeface="Tahoma" panose="020B0604030504040204" pitchFamily="34" charset="0"/>
              </a:rPr>
              <a:t> 1 et 4 </a:t>
            </a:r>
            <a:r>
              <a:rPr lang="en-GB" sz="3200" b="1" i="1" dirty="0">
                <a:latin typeface="Tahoma" panose="020B0604030504040204" pitchFamily="34" charset="0"/>
                <a:ea typeface="Tahoma" panose="020B0604030504040204" pitchFamily="34" charset="0"/>
                <a:cs typeface="Tahoma" panose="020B0604030504040204" pitchFamily="34" charset="0"/>
              </a:rPr>
              <a:t>	</a:t>
            </a:r>
            <a:r>
              <a:rPr lang="en-GB" sz="3200" b="1" i="1" dirty="0" err="1" smtClean="0">
                <a:latin typeface="Tahoma" panose="020B0604030504040204" pitchFamily="34" charset="0"/>
                <a:ea typeface="Tahoma" panose="020B0604030504040204" pitchFamily="34" charset="0"/>
                <a:cs typeface="Tahoma" panose="020B0604030504040204" pitchFamily="34" charset="0"/>
              </a:rPr>
              <a:t>Evénements</a:t>
            </a:r>
            <a:r>
              <a:rPr lang="en-GB" sz="3200" b="1" i="1" dirty="0" smtClean="0">
                <a:latin typeface="Tahoma" panose="020B0604030504040204" pitchFamily="34" charset="0"/>
                <a:ea typeface="Tahoma" panose="020B0604030504040204" pitchFamily="34" charset="0"/>
                <a:cs typeface="Tahoma" panose="020B0604030504040204" pitchFamily="34" charset="0"/>
              </a:rPr>
              <a:t> 2 et 4</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GB"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0" y="1339449"/>
            <a:ext cx="11983844"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Exemple d'arrêt du réacteur chimique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Déterminer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les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réductions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minimales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7325483" y="2139636"/>
            <a:ext cx="4439797" cy="3072444"/>
          </a:xfrm>
          <a:prstGeom prst="rect">
            <a:avLst/>
          </a:prstGeom>
          <a:noFill/>
          <a:ln w="9525">
            <a:noFill/>
            <a:miter lim="800000"/>
            <a:headEnd/>
            <a:tailEnd/>
          </a:ln>
          <a:effectLst/>
        </p:spPr>
      </p:pic>
    </p:spTree>
    <p:extLst>
      <p:ext uri="{BB962C8B-B14F-4D97-AF65-F5344CB8AC3E}">
        <p14:creationId xmlns="" xmlns:p14="http://schemas.microsoft.com/office/powerpoint/2010/main" val="89408088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142</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17180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52736" y="1678529"/>
            <a:ext cx="11839264" cy="2985433"/>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Les défaillances d'équipement de processus se produisent à la suite d'interactions de composants individuels dans un système. Le type d'interaction du composant dicte la probabilité de défaillance.</a:t>
            </a: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En moyenne, un composant d'un système tombe en panne après un certain temps. C'est ce qu'on appelle le taux de défaillance moyen (µ, unités: défaillance / temps).  </a:t>
            </a:r>
          </a:p>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En utilisant le taux de défaillance d'un composant, nous pouvons déterminer sa fiabilité et sa probabilité de défaillance. </a:t>
            </a:r>
          </a:p>
        </p:txBody>
      </p:sp>
      <p:sp>
        <p:nvSpPr>
          <p:cNvPr id="9" name="Rectangle 8"/>
          <p:cNvSpPr/>
          <p:nvPr/>
        </p:nvSpPr>
        <p:spPr>
          <a:xfrm>
            <a:off x="2614864" y="49423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796214" y="49423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977564" y="49423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2614863" y="6382330"/>
            <a:ext cx="1440000" cy="461665"/>
          </a:xfrm>
          <a:prstGeom prst="rect">
            <a:avLst/>
          </a:prstGeom>
        </p:spPr>
        <p:txBody>
          <a:bodyPr wrap="square">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Temps, t</a:t>
            </a: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796214" y="6382330"/>
            <a:ext cx="1439999" cy="461665"/>
          </a:xfrm>
          <a:prstGeom prst="rect">
            <a:avLst/>
          </a:prstGeom>
        </p:spPr>
        <p:txBody>
          <a:bodyPr wrap="square">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Temps, 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9099840" y="6382330"/>
            <a:ext cx="1552920"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Temps, 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8271230" y="5431498"/>
            <a:ext cx="950889"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R(t)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57847" y="4545217"/>
            <a:ext cx="1679432" cy="400110"/>
          </a:xfrm>
          <a:prstGeom prst="rect">
            <a:avLst/>
          </a:prstGeom>
        </p:spPr>
        <p:txBody>
          <a:bodyPr wrap="square">
            <a:spAutoFit/>
          </a:bodyPr>
          <a:lstStyle/>
          <a:p>
            <a:pPr marL="0" lvl="1" algn="ctr">
              <a:spcAft>
                <a:spcPts val="1200"/>
              </a:spcAft>
            </a:pPr>
            <a:r>
              <a:rPr lang="fr-FR" sz="2000" b="1" i="1" dirty="0" smtClean="0">
                <a:latin typeface="Tahoma" panose="020B0604030504040204" pitchFamily="34" charset="0"/>
                <a:ea typeface="Tahoma" panose="020B0604030504040204" pitchFamily="34" charset="0"/>
                <a:cs typeface="Tahoma" panose="020B0604030504040204" pitchFamily="34" charset="0"/>
              </a:rPr>
              <a:t>Fiabilité</a:t>
            </a:r>
            <a:endParaRPr lang="fr-FR" sz="2000" b="1" i="1"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5100953" y="5431498"/>
            <a:ext cx="950889"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P(t)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2161195" y="5431498"/>
            <a:ext cx="950889"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µ</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5576397" y="4543114"/>
            <a:ext cx="1905403" cy="400110"/>
          </a:xfrm>
          <a:prstGeom prst="rect">
            <a:avLst/>
          </a:prstGeom>
        </p:spPr>
        <p:txBody>
          <a:bodyPr wrap="square">
            <a:spAutoFit/>
          </a:bodyPr>
          <a:lstStyle/>
          <a:p>
            <a:pPr marL="0" lvl="1" algn="ctr">
              <a:spcAft>
                <a:spcPts val="1200"/>
              </a:spcAft>
            </a:pPr>
            <a:r>
              <a:rPr lang="fr-FR" sz="2000" b="1" i="1" dirty="0" smtClean="0">
                <a:latin typeface="Tahoma" panose="020B0604030504040204" pitchFamily="34" charset="0"/>
                <a:ea typeface="Tahoma" panose="020B0604030504040204" pitchFamily="34" charset="0"/>
                <a:cs typeface="Tahoma" panose="020B0604030504040204" pitchFamily="34" charset="0"/>
              </a:rPr>
              <a:t>Probabilité</a:t>
            </a:r>
            <a:endParaRPr lang="fr-FR" sz="2000" b="1" i="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1965960" y="4543113"/>
            <a:ext cx="2804160" cy="400110"/>
          </a:xfrm>
          <a:prstGeom prst="rect">
            <a:avLst/>
          </a:prstGeom>
        </p:spPr>
        <p:txBody>
          <a:bodyPr wrap="square">
            <a:spAutoFit/>
          </a:bodyPr>
          <a:lstStyle/>
          <a:p>
            <a:pPr marL="0" lvl="1" algn="ctr">
              <a:spcAft>
                <a:spcPts val="1200"/>
              </a:spcAft>
            </a:pPr>
            <a:r>
              <a:rPr lang="fr-FR" sz="2000" b="1" i="1" dirty="0" smtClean="0">
                <a:latin typeface="Tahoma" panose="020B0604030504040204" pitchFamily="34" charset="0"/>
                <a:ea typeface="Tahoma" panose="020B0604030504040204" pitchFamily="34" charset="0"/>
                <a:cs typeface="Tahoma" panose="020B0604030504040204" pitchFamily="34" charset="0"/>
              </a:rPr>
              <a:t>Taux de défaillance</a:t>
            </a:r>
            <a:endParaRPr lang="fr-FR" sz="20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p:cNvCxnSpPr>
            <a:stCxn id="9" idx="1"/>
            <a:endCxn id="9" idx="3"/>
          </p:cNvCxnSpPr>
          <p:nvPr/>
        </p:nvCxnSpPr>
        <p:spPr>
          <a:xfrm>
            <a:off x="2614864" y="5662330"/>
            <a:ext cx="1440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791200" y="4953000"/>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9" name="Freeform 28"/>
          <p:cNvSpPr/>
          <p:nvPr/>
        </p:nvSpPr>
        <p:spPr>
          <a:xfrm flipV="1">
            <a:off x="8975336" y="4927601"/>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9433868" y="5529984"/>
            <a:ext cx="591057" cy="276999"/>
          </a:xfrm>
          <a:prstGeom prst="rect">
            <a:avLst/>
          </a:prstGeom>
          <a:noFill/>
        </p:spPr>
        <p:txBody>
          <a:bodyPr wrap="none" lIns="0" tIns="0" rIns="0" bIns="0" rtlCol="0">
            <a:spAutoFit/>
          </a:bodyPr>
          <a:lstStyle/>
          <a:p>
            <a:r>
              <a:rPr lang="fr-FR" smtClean="0">
                <a:latin typeface="Tahoma" panose="020B0604030504040204" pitchFamily="34" charset="0"/>
                <a:ea typeface="Tahoma" panose="020B0604030504040204" pitchFamily="34" charset="0"/>
                <a:cs typeface="Tahoma" panose="020B0604030504040204" pitchFamily="34" charset="0"/>
              </a:rPr>
              <a:t>1-P(t)</a:t>
            </a: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1524196173"/>
              </p:ext>
            </p:extLst>
          </p:nvPr>
        </p:nvGraphicFramePr>
        <p:xfrm>
          <a:off x="6191250" y="5573712"/>
          <a:ext cx="1339850" cy="626423"/>
        </p:xfrm>
        <a:graphic>
          <a:graphicData uri="http://schemas.openxmlformats.org/presentationml/2006/ole">
            <p:oleObj spid="_x0000_s22561" name="Equation" r:id="rId3" imgW="969120" imgH="447840" progId="Equation.3">
              <p:embed/>
            </p:oleObj>
          </a:graphicData>
        </a:graphic>
      </p:graphicFrame>
    </p:spTree>
    <p:extLst>
      <p:ext uri="{BB962C8B-B14F-4D97-AF65-F5344CB8AC3E}">
        <p14:creationId xmlns="" xmlns:p14="http://schemas.microsoft.com/office/powerpoint/2010/main" val="41645416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464431" y="4743449"/>
            <a:ext cx="2951282" cy="11950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443538" y="4743450"/>
            <a:ext cx="2271711" cy="7026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143</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2614864" y="26182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5796214" y="26182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8977564" y="2618230"/>
            <a:ext cx="1440000" cy="144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614863" y="4058230"/>
            <a:ext cx="1440000" cy="461665"/>
          </a:xfrm>
          <a:prstGeom prst="rect">
            <a:avLst/>
          </a:prstGeom>
        </p:spPr>
        <p:txBody>
          <a:bodyPr wrap="square">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Temps, 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796214" y="4058230"/>
            <a:ext cx="1439999" cy="461665"/>
          </a:xfrm>
          <a:prstGeom prst="rect">
            <a:avLst/>
          </a:prstGeom>
        </p:spPr>
        <p:txBody>
          <a:bodyPr wrap="square">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Temps, 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9099840" y="4058230"/>
            <a:ext cx="1400520" cy="461665"/>
          </a:xfrm>
          <a:prstGeom prst="rect">
            <a:avLst/>
          </a:prstGeom>
        </p:spPr>
        <p:txBody>
          <a:bodyPr wrap="square">
            <a:spAutoFit/>
          </a:bodyPr>
          <a:lstStyle/>
          <a:p>
            <a:pPr marL="0" lvl="1" algn="ctr">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Temps, 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8271230" y="3107398"/>
            <a:ext cx="950889"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P(t)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773435" y="2221117"/>
            <a:ext cx="1848254" cy="400110"/>
          </a:xfrm>
          <a:prstGeom prst="rect">
            <a:avLst/>
          </a:prstGeom>
        </p:spPr>
        <p:txBody>
          <a:bodyPr wrap="square">
            <a:spAutoFit/>
          </a:bodyPr>
          <a:lstStyle/>
          <a:p>
            <a:pPr marL="0" lvl="1" algn="ctr">
              <a:spcAft>
                <a:spcPts val="1200"/>
              </a:spcAft>
            </a:pPr>
            <a:r>
              <a:rPr lang="fr-FR" sz="2000" b="1" i="1" smtClean="0">
                <a:latin typeface="Tahoma" panose="020B0604030504040204" pitchFamily="34" charset="0"/>
                <a:ea typeface="Tahoma" panose="020B0604030504040204" pitchFamily="34" charset="0"/>
                <a:cs typeface="Tahoma" panose="020B0604030504040204" pitchFamily="34" charset="0"/>
              </a:rPr>
              <a:t>Probabilité</a:t>
            </a:r>
            <a:endParaRPr lang="fr-FR" sz="2000" b="1" i="1">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5100953" y="3107398"/>
            <a:ext cx="950889"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R(t)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2161195" y="3107398"/>
            <a:ext cx="950889" cy="461665"/>
          </a:xfrm>
          <a:prstGeom prst="rect">
            <a:avLst/>
          </a:prstGeom>
        </p:spPr>
        <p:txBody>
          <a:bodyPr wrap="square">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µ</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5576397" y="2219014"/>
            <a:ext cx="1905403" cy="400110"/>
          </a:xfrm>
          <a:prstGeom prst="rect">
            <a:avLst/>
          </a:prstGeom>
        </p:spPr>
        <p:txBody>
          <a:bodyPr wrap="square">
            <a:spAutoFit/>
          </a:bodyPr>
          <a:lstStyle/>
          <a:p>
            <a:pPr marL="0" lvl="1" algn="ctr">
              <a:spcAft>
                <a:spcPts val="1200"/>
              </a:spcAft>
            </a:pPr>
            <a:r>
              <a:rPr lang="fr-FR" sz="2000" b="1" i="1" smtClean="0">
                <a:latin typeface="Tahoma" panose="020B0604030504040204" pitchFamily="34" charset="0"/>
                <a:ea typeface="Tahoma" panose="020B0604030504040204" pitchFamily="34" charset="0"/>
                <a:cs typeface="Tahoma" panose="020B0604030504040204" pitchFamily="34" charset="0"/>
              </a:rPr>
              <a:t>Fiabilité</a:t>
            </a:r>
            <a:endParaRPr lang="fr-FR" sz="2000" b="1" i="1">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1935480" y="2219013"/>
            <a:ext cx="2758440" cy="400110"/>
          </a:xfrm>
          <a:prstGeom prst="rect">
            <a:avLst/>
          </a:prstGeom>
        </p:spPr>
        <p:txBody>
          <a:bodyPr wrap="square">
            <a:spAutoFit/>
          </a:bodyPr>
          <a:lstStyle/>
          <a:p>
            <a:pPr marL="0" lvl="1" algn="ctr">
              <a:spcAft>
                <a:spcPts val="1200"/>
              </a:spcAft>
            </a:pPr>
            <a:r>
              <a:rPr lang="fr-FR" sz="2000" b="1" i="1" smtClean="0">
                <a:latin typeface="Tahoma" panose="020B0604030504040204" pitchFamily="34" charset="0"/>
                <a:ea typeface="Tahoma" panose="020B0604030504040204" pitchFamily="34" charset="0"/>
                <a:cs typeface="Tahoma" panose="020B0604030504040204" pitchFamily="34" charset="0"/>
              </a:rPr>
              <a:t>Taux de défaillance</a:t>
            </a:r>
            <a:endParaRPr lang="fr-FR" sz="2000" b="1" i="1">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p:cNvCxnSpPr>
            <a:stCxn id="9" idx="1"/>
            <a:endCxn id="9" idx="3"/>
          </p:cNvCxnSpPr>
          <p:nvPr/>
        </p:nvCxnSpPr>
        <p:spPr>
          <a:xfrm>
            <a:off x="2614864" y="3338230"/>
            <a:ext cx="1440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8989421" y="2604478"/>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9" name="Freeform 28"/>
          <p:cNvSpPr/>
          <p:nvPr/>
        </p:nvSpPr>
        <p:spPr>
          <a:xfrm flipV="1">
            <a:off x="5805198" y="2604478"/>
            <a:ext cx="1447800" cy="1428750"/>
          </a:xfrm>
          <a:custGeom>
            <a:avLst/>
            <a:gdLst>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76350 w 1447800"/>
              <a:gd name="connsiteY8" fmla="*/ 9525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33400 w 1447800"/>
              <a:gd name="connsiteY4" fmla="*/ 3810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81000 w 1447800"/>
              <a:gd name="connsiteY3" fmla="*/ 5905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2476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62000 w 1447800"/>
              <a:gd name="connsiteY5" fmla="*/ 24765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9050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47750 w 1447800"/>
              <a:gd name="connsiteY7" fmla="*/ 133350 h 1428750"/>
              <a:gd name="connsiteX8" fmla="*/ 1238250 w 1447800"/>
              <a:gd name="connsiteY8" fmla="*/ 38100 h 1428750"/>
              <a:gd name="connsiteX9" fmla="*/ 1447800 w 1447800"/>
              <a:gd name="connsiteY9" fmla="*/ 0 h 1428750"/>
              <a:gd name="connsiteX0" fmla="*/ 0 w 1447800"/>
              <a:gd name="connsiteY0" fmla="*/ 1428750 h 1428750"/>
              <a:gd name="connsiteX1" fmla="*/ 76200 w 1447800"/>
              <a:gd name="connsiteY1" fmla="*/ 1104900 h 1428750"/>
              <a:gd name="connsiteX2" fmla="*/ 171450 w 1447800"/>
              <a:gd name="connsiteY2" fmla="*/ 781050 h 1428750"/>
              <a:gd name="connsiteX3" fmla="*/ 342900 w 1447800"/>
              <a:gd name="connsiteY3" fmla="*/ 514350 h 1428750"/>
              <a:gd name="connsiteX4" fmla="*/ 514350 w 1447800"/>
              <a:gd name="connsiteY4" fmla="*/ 342900 h 1428750"/>
              <a:gd name="connsiteX5" fmla="*/ 723900 w 1447800"/>
              <a:gd name="connsiteY5" fmla="*/ 228600 h 1428750"/>
              <a:gd name="connsiteX6" fmla="*/ 914400 w 1447800"/>
              <a:gd name="connsiteY6" fmla="*/ 133350 h 1428750"/>
              <a:gd name="connsiteX7" fmla="*/ 1085850 w 1447800"/>
              <a:gd name="connsiteY7" fmla="*/ 76200 h 1428750"/>
              <a:gd name="connsiteX8" fmla="*/ 1238250 w 1447800"/>
              <a:gd name="connsiteY8" fmla="*/ 38100 h 1428750"/>
              <a:gd name="connsiteX9" fmla="*/ 1447800 w 1447800"/>
              <a:gd name="connsiteY9"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1428750">
                <a:moveTo>
                  <a:pt x="0" y="1428750"/>
                </a:moveTo>
                <a:cubicBezTo>
                  <a:pt x="17462" y="1320800"/>
                  <a:pt x="47625" y="1212850"/>
                  <a:pt x="76200" y="1104900"/>
                </a:cubicBezTo>
                <a:cubicBezTo>
                  <a:pt x="104775" y="996950"/>
                  <a:pt x="127000" y="879475"/>
                  <a:pt x="171450" y="781050"/>
                </a:cubicBezTo>
                <a:cubicBezTo>
                  <a:pt x="215900" y="682625"/>
                  <a:pt x="285750" y="587375"/>
                  <a:pt x="342900" y="514350"/>
                </a:cubicBezTo>
                <a:cubicBezTo>
                  <a:pt x="400050" y="441325"/>
                  <a:pt x="450850" y="390525"/>
                  <a:pt x="514350" y="342900"/>
                </a:cubicBezTo>
                <a:cubicBezTo>
                  <a:pt x="577850" y="295275"/>
                  <a:pt x="657225" y="263525"/>
                  <a:pt x="723900" y="228600"/>
                </a:cubicBezTo>
                <a:cubicBezTo>
                  <a:pt x="790575" y="193675"/>
                  <a:pt x="854075" y="158750"/>
                  <a:pt x="914400" y="133350"/>
                </a:cubicBezTo>
                <a:cubicBezTo>
                  <a:pt x="974725" y="107950"/>
                  <a:pt x="1031875" y="92075"/>
                  <a:pt x="1085850" y="76200"/>
                </a:cubicBezTo>
                <a:cubicBezTo>
                  <a:pt x="1139825" y="60325"/>
                  <a:pt x="1177925" y="50800"/>
                  <a:pt x="1238250" y="38100"/>
                </a:cubicBezTo>
                <a:cubicBezTo>
                  <a:pt x="1298575" y="25400"/>
                  <a:pt x="1395412" y="36512"/>
                  <a:pt x="1447800" y="0"/>
                </a:cubicBezTo>
              </a:path>
            </a:pathLst>
          </a:cu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6265404" y="3292064"/>
            <a:ext cx="591057" cy="276999"/>
          </a:xfrm>
          <a:prstGeom prst="rect">
            <a:avLst/>
          </a:prstGeom>
          <a:noFill/>
        </p:spPr>
        <p:txBody>
          <a:bodyPr wrap="none" lIns="0" tIns="0" rIns="0" bIns="0" rtlCol="0">
            <a:spAutoFit/>
          </a:bodyPr>
          <a:lstStyle/>
          <a:p>
            <a:r>
              <a:rPr lang="fr-FR" smtClean="0">
                <a:latin typeface="Tahoma" panose="020B0604030504040204" pitchFamily="34" charset="0"/>
                <a:ea typeface="Tahoma" panose="020B0604030504040204" pitchFamily="34" charset="0"/>
                <a:cs typeface="Tahoma" panose="020B0604030504040204" pitchFamily="34" charset="0"/>
              </a:rPr>
              <a:t>1-P(t)</a:t>
            </a: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8504928" y="4859877"/>
            <a:ext cx="2441374" cy="492443"/>
          </a:xfrm>
          <a:prstGeom prst="rect">
            <a:avLst/>
          </a:prstGeom>
          <a:noFill/>
        </p:spPr>
        <p:txBody>
          <a:bodyPr wrap="none" lIns="0" tIns="0" rIns="0" bIns="0" rtlCol="0">
            <a:spAutoFit/>
          </a:bodyPr>
          <a:lstStyle/>
          <a:p>
            <a:r>
              <a:rPr lang="fr-FR" sz="3200" smtClean="0">
                <a:latin typeface="Tahoma" panose="020B0604030504040204" pitchFamily="34" charset="0"/>
                <a:ea typeface="Tahoma" panose="020B0604030504040204" pitchFamily="34" charset="0"/>
                <a:cs typeface="Tahoma" panose="020B0604030504040204" pitchFamily="34" charset="0"/>
              </a:rPr>
              <a:t>P(t) = 1- R(t)</a:t>
            </a:r>
            <a:endParaRPr lang="fr-FR" sz="320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 name="Object 32"/>
          <p:cNvGraphicFramePr>
            <a:graphicFrameLocks noChangeAspect="1"/>
          </p:cNvGraphicFramePr>
          <p:nvPr>
            <p:extLst>
              <p:ext uri="{D42A27DB-BD31-4B8C-83A1-F6EECF244321}">
                <p14:modId xmlns="" xmlns:p14="http://schemas.microsoft.com/office/powerpoint/2010/main" val="1472351900"/>
              </p:ext>
            </p:extLst>
          </p:nvPr>
        </p:nvGraphicFramePr>
        <p:xfrm>
          <a:off x="9518650" y="3122612"/>
          <a:ext cx="1339850" cy="626423"/>
        </p:xfrm>
        <a:graphic>
          <a:graphicData uri="http://schemas.openxmlformats.org/presentationml/2006/ole">
            <p:oleObj spid="_x0000_s23635" name="Equation" r:id="rId3" imgW="969120" imgH="447840" progId="Equation.3">
              <p:embed/>
            </p:oleObj>
          </a:graphicData>
        </a:graphic>
      </p:graphicFrame>
      <p:graphicFrame>
        <p:nvGraphicFramePr>
          <p:cNvPr id="4" name="Object 3"/>
          <p:cNvGraphicFramePr>
            <a:graphicFrameLocks noChangeAspect="1"/>
          </p:cNvGraphicFramePr>
          <p:nvPr>
            <p:extLst>
              <p:ext uri="{D42A27DB-BD31-4B8C-83A1-F6EECF244321}">
                <p14:modId xmlns="" xmlns:p14="http://schemas.microsoft.com/office/powerpoint/2010/main" val="1342320002"/>
              </p:ext>
            </p:extLst>
          </p:nvPr>
        </p:nvGraphicFramePr>
        <p:xfrm>
          <a:off x="5575299" y="4824412"/>
          <a:ext cx="2103435" cy="420687"/>
        </p:xfrm>
        <a:graphic>
          <a:graphicData uri="http://schemas.openxmlformats.org/presentationml/2006/ole">
            <p:oleObj spid="_x0000_s23636" name="Equation" r:id="rId4" imgW="1005480" imgH="191880" progId="Equation.3">
              <p:embed/>
            </p:oleObj>
          </a:graphicData>
        </a:graphic>
      </p:graphicFrame>
      <p:graphicFrame>
        <p:nvGraphicFramePr>
          <p:cNvPr id="34" name="Object 33"/>
          <p:cNvGraphicFramePr>
            <a:graphicFrameLocks noChangeAspect="1"/>
          </p:cNvGraphicFramePr>
          <p:nvPr>
            <p:extLst>
              <p:ext uri="{D42A27DB-BD31-4B8C-83A1-F6EECF244321}">
                <p14:modId xmlns="" xmlns:p14="http://schemas.microsoft.com/office/powerpoint/2010/main" val="1412758051"/>
              </p:ext>
            </p:extLst>
          </p:nvPr>
        </p:nvGraphicFramePr>
        <p:xfrm>
          <a:off x="8451850" y="5446713"/>
          <a:ext cx="2524125" cy="420687"/>
        </p:xfrm>
        <a:graphic>
          <a:graphicData uri="http://schemas.openxmlformats.org/presentationml/2006/ole">
            <p:oleObj spid="_x0000_s23637" name="Equation" r:id="rId5" imgW="1206720" imgH="191880" progId="Equation.3">
              <p:embed/>
            </p:oleObj>
          </a:graphicData>
        </a:graphic>
      </p:graphicFrame>
    </p:spTree>
    <p:extLst>
      <p:ext uri="{BB962C8B-B14F-4D97-AF65-F5344CB8AC3E}">
        <p14:creationId xmlns="" xmlns:p14="http://schemas.microsoft.com/office/powerpoint/2010/main" val="49787270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2880" y="1339448"/>
            <a:ext cx="11800964" cy="778911"/>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524000" indent="-1524000"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PFD</a:t>
            </a:r>
            <a:r>
              <a:rPr lang="en-GB" sz="2800" b="1" baseline="-25000"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moy</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moyenne de défaillance sur demande, dans le temps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869830" y="2305049"/>
            <a:ext cx="5569069" cy="119507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Object 4"/>
          <p:cNvGraphicFramePr>
            <a:graphicFrameLocks noChangeAspect="1"/>
          </p:cNvGraphicFramePr>
          <p:nvPr>
            <p:extLst>
              <p:ext uri="{D42A27DB-BD31-4B8C-83A1-F6EECF244321}">
                <p14:modId xmlns="" xmlns:p14="http://schemas.microsoft.com/office/powerpoint/2010/main" val="4026562741"/>
              </p:ext>
            </p:extLst>
          </p:nvPr>
        </p:nvGraphicFramePr>
        <p:xfrm>
          <a:off x="1240790" y="2274888"/>
          <a:ext cx="4610100" cy="1243012"/>
        </p:xfrm>
        <a:graphic>
          <a:graphicData uri="http://schemas.openxmlformats.org/presentationml/2006/ole">
            <p:oleObj spid="_x0000_s24607" name="Equation" r:id="rId3" imgW="1892160" imgH="507960" progId="Equation.3">
              <p:embed/>
            </p:oleObj>
          </a:graphicData>
        </a:graphic>
      </p:graphicFrame>
      <p:sp>
        <p:nvSpPr>
          <p:cNvPr id="6" name="TextBox 5"/>
          <p:cNvSpPr txBox="1"/>
          <p:nvPr/>
        </p:nvSpPr>
        <p:spPr>
          <a:xfrm>
            <a:off x="7467600" y="2438400"/>
            <a:ext cx="3251200" cy="553998"/>
          </a:xfrm>
          <a:prstGeom prst="rect">
            <a:avLst/>
          </a:prstGeom>
          <a:noFill/>
        </p:spPr>
        <p:txBody>
          <a:bodyPr wrap="square" lIns="0" tIns="0" rIns="0" bIns="0" rtlCol="0">
            <a:spAutoFit/>
          </a:bodyPr>
          <a:lstStyle/>
          <a:p>
            <a:r>
              <a:rPr lang="fr-FR" i="1" dirty="0" smtClean="0">
                <a:latin typeface="Cambria Math"/>
              </a:rPr>
              <a:t>PFD moyenne à tout instant, sur une période de temps</a:t>
            </a:r>
            <a:endParaRPr lang="en-US" i="1" dirty="0">
              <a:latin typeface="Cambria Math"/>
            </a:endParaRPr>
          </a:p>
        </p:txBody>
      </p:sp>
      <p:sp>
        <p:nvSpPr>
          <p:cNvPr id="7" name="Rectangle 6"/>
          <p:cNvSpPr/>
          <p:nvPr/>
        </p:nvSpPr>
        <p:spPr>
          <a:xfrm>
            <a:off x="935038" y="4235450"/>
            <a:ext cx="5478462" cy="10604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La fiabilité, R (t), est la probabilité moyenne de succès, sur une période donnée</a:t>
            </a:r>
            <a:endParaRPr lang="en-CA"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1"/>
          <p:cNvSpPr>
            <a:spLocks noGrp="1"/>
          </p:cNvSpPr>
          <p:nvPr>
            <p:ph type="sldNum" sz="quarter" idx="13"/>
          </p:nvPr>
        </p:nvSpPr>
        <p:spPr>
          <a:xfrm>
            <a:off x="9321800" y="6470651"/>
            <a:ext cx="28448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144</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1227767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382760" y="6470651"/>
            <a:ext cx="28448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14132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2059529"/>
            <a:ext cx="4181164" cy="1938992"/>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Les données de défaillance pour les composants de processus typiques peuvent être obtenues à partir de la littérature publiée.</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Table 13"/>
          <p:cNvGraphicFramePr>
            <a:graphicFrameLocks noGrp="1"/>
          </p:cNvGraphicFramePr>
          <p:nvPr>
            <p:extLst>
              <p:ext uri="{D42A27DB-BD31-4B8C-83A1-F6EECF244321}">
                <p14:modId xmlns="" xmlns:p14="http://schemas.microsoft.com/office/powerpoint/2010/main" val="1997406940"/>
              </p:ext>
            </p:extLst>
          </p:nvPr>
        </p:nvGraphicFramePr>
        <p:xfrm>
          <a:off x="4204139" y="1806668"/>
          <a:ext cx="7532602" cy="4968240"/>
        </p:xfrm>
        <a:graphic>
          <a:graphicData uri="http://schemas.openxmlformats.org/drawingml/2006/table">
            <a:tbl>
              <a:tblPr firstRow="1" bandRow="1">
                <a:tableStyleId>{5C22544A-7EE6-4342-B048-85BDC9FD1C3A}</a:tableStyleId>
              </a:tblPr>
              <a:tblGrid>
                <a:gridCol w="2296265"/>
                <a:gridCol w="3389443"/>
                <a:gridCol w="980378"/>
                <a:gridCol w="866516"/>
              </a:tblGrid>
              <a:tr h="370840">
                <a:tc>
                  <a:txBody>
                    <a:bodyPr/>
                    <a:lstStyle/>
                    <a:p>
                      <a:pPr algn="ctr"/>
                      <a:r>
                        <a:rPr lang="fr-FR" sz="1600" noProof="0" smtClean="0"/>
                        <a:t>Composant</a:t>
                      </a:r>
                      <a:endParaRPr lang="fr-FR" sz="16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Taux  de défaillance,</a:t>
                      </a:r>
                      <a:r>
                        <a:rPr lang="fr-FR" sz="1600" baseline="0" noProof="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µ</a:t>
                      </a:r>
                      <a:r>
                        <a:rPr lang="fr-FR" sz="1600" baseline="0" noProof="0" smtClean="0"/>
                        <a:t> (</a:t>
                      </a:r>
                      <a:r>
                        <a:rPr lang="fr-FR" sz="1600" noProof="0" smtClean="0"/>
                        <a:t>défaillances</a:t>
                      </a:r>
                      <a:r>
                        <a:rPr lang="fr-FR" sz="1600" baseline="0" noProof="0" smtClean="0"/>
                        <a:t>/an)</a:t>
                      </a:r>
                      <a:endParaRPr lang="fr-FR" sz="1600" noProof="0" smtClean="0"/>
                    </a:p>
                  </a:txBody>
                  <a:tcPr/>
                </a:tc>
                <a:tc>
                  <a:txBody>
                    <a:bodyPr/>
                    <a:lstStyle/>
                    <a:p>
                      <a:pPr algn="ctr"/>
                      <a:r>
                        <a:rPr lang="fr-FR" sz="1800" noProof="0" smtClean="0"/>
                        <a:t>R(t)</a:t>
                      </a:r>
                      <a:endParaRPr lang="fr-FR" sz="1800" noProof="0"/>
                    </a:p>
                  </a:txBody>
                  <a:tcPr/>
                </a:tc>
                <a:tc>
                  <a:txBody>
                    <a:bodyPr/>
                    <a:lstStyle/>
                    <a:p>
                      <a:pPr algn="ctr"/>
                      <a:r>
                        <a:rPr lang="fr-FR" sz="1800" noProof="0" smtClean="0"/>
                        <a:t>P(t)</a:t>
                      </a:r>
                      <a:endParaRPr lang="fr-FR" sz="1800" noProof="0"/>
                    </a:p>
                  </a:txBody>
                  <a:tcPr/>
                </a:tc>
              </a:tr>
              <a:tr h="0">
                <a:tc>
                  <a:txBody>
                    <a:bodyPr/>
                    <a:lstStyle/>
                    <a:p>
                      <a:r>
                        <a:rPr lang="fr-FR" sz="1200" noProof="0" smtClean="0"/>
                        <a:t>Soupape de commande</a:t>
                      </a:r>
                      <a:endParaRPr lang="fr-FR" sz="1200" noProof="0"/>
                    </a:p>
                  </a:txBody>
                  <a:tcPr/>
                </a:tc>
                <a:tc>
                  <a:txBody>
                    <a:bodyPr/>
                    <a:lstStyle/>
                    <a:p>
                      <a:pPr algn="ctr"/>
                      <a:r>
                        <a:rPr lang="fr-FR" sz="1200" noProof="0" smtClean="0"/>
                        <a:t>0.60</a:t>
                      </a:r>
                      <a:endParaRPr lang="fr-FR" sz="1200" noProof="0"/>
                    </a:p>
                  </a:txBody>
                  <a:tcPr/>
                </a:tc>
                <a:tc>
                  <a:txBody>
                    <a:bodyPr/>
                    <a:lstStyle/>
                    <a:p>
                      <a:r>
                        <a:rPr lang="fr-FR" sz="1200" noProof="0" smtClean="0"/>
                        <a:t>0.55</a:t>
                      </a:r>
                      <a:endParaRPr lang="fr-FR" sz="1200" noProof="0"/>
                    </a:p>
                  </a:txBody>
                  <a:tcPr/>
                </a:tc>
                <a:tc>
                  <a:txBody>
                    <a:bodyPr/>
                    <a:lstStyle/>
                    <a:p>
                      <a:r>
                        <a:rPr lang="fr-FR" sz="1200" noProof="0" smtClean="0"/>
                        <a:t>0.45</a:t>
                      </a:r>
                      <a:endParaRPr lang="fr-FR" sz="1200" noProof="0"/>
                    </a:p>
                  </a:txBody>
                  <a:tcPr/>
                </a:tc>
              </a:tr>
              <a:tr h="0">
                <a:tc>
                  <a:txBody>
                    <a:bodyPr/>
                    <a:lstStyle/>
                    <a:p>
                      <a:r>
                        <a:rPr lang="fr-FR" sz="1200" noProof="0" smtClean="0"/>
                        <a:t>Mesure de flux</a:t>
                      </a:r>
                    </a:p>
                    <a:p>
                      <a:r>
                        <a:rPr lang="fr-FR" sz="1200" noProof="0" smtClean="0"/>
                        <a:t>Fluides</a:t>
                      </a:r>
                    </a:p>
                    <a:p>
                      <a:r>
                        <a:rPr lang="fr-FR" sz="1200" noProof="0" smtClean="0"/>
                        <a:t>Solides</a:t>
                      </a:r>
                      <a:endParaRPr lang="fr-FR" sz="1200" noProof="0"/>
                    </a:p>
                  </a:txBody>
                  <a:tcPr/>
                </a:tc>
                <a:tc>
                  <a:txBody>
                    <a:bodyPr/>
                    <a:lstStyle/>
                    <a:p>
                      <a:pPr algn="ctr"/>
                      <a:endParaRPr lang="fr-FR" sz="1200" noProof="0" smtClean="0"/>
                    </a:p>
                    <a:p>
                      <a:pPr algn="ctr"/>
                      <a:r>
                        <a:rPr lang="fr-FR" sz="1200" noProof="0" smtClean="0"/>
                        <a:t>1.14</a:t>
                      </a:r>
                    </a:p>
                    <a:p>
                      <a:pPr algn="ctr"/>
                      <a:r>
                        <a:rPr lang="fr-FR" sz="1200" noProof="0" smtClean="0"/>
                        <a:t>3.75</a:t>
                      </a:r>
                      <a:endParaRPr lang="fr-FR" sz="1200" noProof="0"/>
                    </a:p>
                  </a:txBody>
                  <a:tcPr/>
                </a:tc>
                <a:tc>
                  <a:txBody>
                    <a:bodyPr/>
                    <a:lstStyle/>
                    <a:p>
                      <a:endParaRPr lang="fr-FR" sz="1200" noProof="0" smtClean="0"/>
                    </a:p>
                    <a:p>
                      <a:r>
                        <a:rPr lang="fr-FR" sz="1200" noProof="0" smtClean="0"/>
                        <a:t>0.32</a:t>
                      </a:r>
                    </a:p>
                    <a:p>
                      <a:r>
                        <a:rPr lang="fr-FR" sz="1200" noProof="0" smtClean="0"/>
                        <a:t>0.02</a:t>
                      </a:r>
                      <a:endParaRPr lang="fr-FR" sz="1200" noProof="0"/>
                    </a:p>
                  </a:txBody>
                  <a:tcPr/>
                </a:tc>
                <a:tc>
                  <a:txBody>
                    <a:bodyPr/>
                    <a:lstStyle/>
                    <a:p>
                      <a:endParaRPr lang="fr-FR" sz="1200" noProof="0" smtClean="0"/>
                    </a:p>
                    <a:p>
                      <a:r>
                        <a:rPr lang="fr-FR" sz="1200" noProof="0" smtClean="0"/>
                        <a:t>0.68</a:t>
                      </a:r>
                    </a:p>
                    <a:p>
                      <a:r>
                        <a:rPr lang="fr-FR" sz="1200" noProof="0" smtClean="0"/>
                        <a:t>0.98</a:t>
                      </a:r>
                      <a:endParaRPr lang="fr-FR" sz="1200" noProof="0"/>
                    </a:p>
                  </a:txBody>
                  <a:tcPr/>
                </a:tc>
              </a:tr>
              <a:tr h="0">
                <a:tc>
                  <a:txBody>
                    <a:bodyPr/>
                    <a:lstStyle/>
                    <a:p>
                      <a:r>
                        <a:rPr lang="fr-FR" sz="1200" noProof="0" smtClean="0"/>
                        <a:t>Interrupteur de débit</a:t>
                      </a:r>
                      <a:endParaRPr lang="fr-FR" sz="1200" noProof="0"/>
                    </a:p>
                  </a:txBody>
                  <a:tcPr/>
                </a:tc>
                <a:tc>
                  <a:txBody>
                    <a:bodyPr/>
                    <a:lstStyle/>
                    <a:p>
                      <a:pPr algn="ctr"/>
                      <a:r>
                        <a:rPr lang="fr-FR" sz="1200" noProof="0" smtClean="0"/>
                        <a:t>1.12</a:t>
                      </a:r>
                      <a:endParaRPr lang="fr-FR" sz="1200" noProof="0"/>
                    </a:p>
                  </a:txBody>
                  <a:tcPr/>
                </a:tc>
                <a:tc>
                  <a:txBody>
                    <a:bodyPr/>
                    <a:lstStyle/>
                    <a:p>
                      <a:r>
                        <a:rPr lang="fr-FR" sz="1200" noProof="0" smtClean="0"/>
                        <a:t>0.33</a:t>
                      </a:r>
                      <a:endParaRPr lang="fr-FR" sz="1200" noProof="0"/>
                    </a:p>
                  </a:txBody>
                  <a:tcPr/>
                </a:tc>
                <a:tc>
                  <a:txBody>
                    <a:bodyPr/>
                    <a:lstStyle/>
                    <a:p>
                      <a:r>
                        <a:rPr lang="fr-FR" sz="1200" noProof="0" smtClean="0"/>
                        <a:t>0.67</a:t>
                      </a:r>
                      <a:endParaRPr lang="fr-FR" sz="1200" noProof="0"/>
                    </a:p>
                  </a:txBody>
                  <a:tcPr/>
                </a:tc>
              </a:tr>
              <a:tr h="0">
                <a:tc>
                  <a:txBody>
                    <a:bodyPr/>
                    <a:lstStyle/>
                    <a:p>
                      <a:r>
                        <a:rPr lang="fr-FR" sz="1200" noProof="0" smtClean="0"/>
                        <a:t>Valve à main</a:t>
                      </a:r>
                      <a:endParaRPr lang="fr-FR" sz="1200" noProof="0"/>
                    </a:p>
                  </a:txBody>
                  <a:tcPr/>
                </a:tc>
                <a:tc>
                  <a:txBody>
                    <a:bodyPr/>
                    <a:lstStyle/>
                    <a:p>
                      <a:pPr algn="ctr"/>
                      <a:r>
                        <a:rPr lang="fr-FR" sz="1200" noProof="0" smtClean="0"/>
                        <a:t>0.13</a:t>
                      </a:r>
                      <a:endParaRPr lang="fr-FR" sz="1200" noProof="0"/>
                    </a:p>
                  </a:txBody>
                  <a:tcPr/>
                </a:tc>
                <a:tc>
                  <a:txBody>
                    <a:bodyPr/>
                    <a:lstStyle/>
                    <a:p>
                      <a:r>
                        <a:rPr lang="fr-FR" sz="1200" noProof="0" smtClean="0"/>
                        <a:t>0.88</a:t>
                      </a:r>
                      <a:endParaRPr lang="fr-FR" sz="1200" noProof="0"/>
                    </a:p>
                  </a:txBody>
                  <a:tcPr/>
                </a:tc>
                <a:tc>
                  <a:txBody>
                    <a:bodyPr/>
                    <a:lstStyle/>
                    <a:p>
                      <a:r>
                        <a:rPr lang="fr-FR" sz="1200" noProof="0" smtClean="0"/>
                        <a:t>0.12</a:t>
                      </a:r>
                      <a:endParaRPr lang="fr-FR" sz="1200" noProof="0"/>
                    </a:p>
                  </a:txBody>
                  <a:tcPr/>
                </a:tc>
              </a:tr>
              <a:tr h="0">
                <a:tc>
                  <a:txBody>
                    <a:bodyPr/>
                    <a:lstStyle/>
                    <a:p>
                      <a:r>
                        <a:rPr lang="fr-FR" sz="1200" noProof="0" smtClean="0"/>
                        <a:t>Lampe indicatrice</a:t>
                      </a:r>
                      <a:endParaRPr lang="fr-FR" sz="1200" noProof="0"/>
                    </a:p>
                  </a:txBody>
                  <a:tcPr/>
                </a:tc>
                <a:tc>
                  <a:txBody>
                    <a:bodyPr/>
                    <a:lstStyle/>
                    <a:p>
                      <a:pPr algn="ctr"/>
                      <a:r>
                        <a:rPr lang="fr-FR" sz="1200" noProof="0" smtClean="0"/>
                        <a:t>0.044</a:t>
                      </a:r>
                      <a:endParaRPr lang="fr-FR" sz="1200" noProof="0"/>
                    </a:p>
                  </a:txBody>
                  <a:tcPr/>
                </a:tc>
                <a:tc>
                  <a:txBody>
                    <a:bodyPr/>
                    <a:lstStyle/>
                    <a:p>
                      <a:r>
                        <a:rPr lang="fr-FR" sz="1200" noProof="0" smtClean="0"/>
                        <a:t>0.96</a:t>
                      </a:r>
                      <a:endParaRPr lang="fr-FR" sz="1200" noProof="0"/>
                    </a:p>
                  </a:txBody>
                  <a:tcPr/>
                </a:tc>
                <a:tc>
                  <a:txBody>
                    <a:bodyPr/>
                    <a:lstStyle/>
                    <a:p>
                      <a:r>
                        <a:rPr lang="fr-FR" sz="1200" noProof="0" smtClean="0"/>
                        <a:t>0.04</a:t>
                      </a:r>
                      <a:endParaRPr lang="fr-FR" sz="1200" noProof="0"/>
                    </a:p>
                  </a:txBody>
                  <a:tcPr/>
                </a:tc>
              </a:tr>
              <a:tr h="551811">
                <a:tc>
                  <a:txBody>
                    <a:bodyPr/>
                    <a:lstStyle/>
                    <a:p>
                      <a:r>
                        <a:rPr lang="fr-FR" sz="1200" noProof="0" smtClean="0"/>
                        <a:t>Mesure de niveau</a:t>
                      </a:r>
                    </a:p>
                    <a:p>
                      <a:r>
                        <a:rPr lang="fr-FR" sz="1200" noProof="0" smtClean="0"/>
                        <a:t>Liquides</a:t>
                      </a:r>
                    </a:p>
                    <a:p>
                      <a:r>
                        <a:rPr lang="fr-FR" sz="1200" noProof="0" smtClean="0"/>
                        <a:t>Solides</a:t>
                      </a:r>
                      <a:endParaRPr lang="fr-FR" sz="1200" noProof="0"/>
                    </a:p>
                  </a:txBody>
                  <a:tcPr/>
                </a:tc>
                <a:tc>
                  <a:txBody>
                    <a:bodyPr/>
                    <a:lstStyle/>
                    <a:p>
                      <a:pPr algn="ctr"/>
                      <a:endParaRPr lang="fr-FR" sz="1200" noProof="0" smtClean="0"/>
                    </a:p>
                    <a:p>
                      <a:pPr algn="ctr"/>
                      <a:r>
                        <a:rPr lang="fr-FR" sz="1200" noProof="0" smtClean="0"/>
                        <a:t>1.70</a:t>
                      </a:r>
                    </a:p>
                    <a:p>
                      <a:pPr algn="ctr"/>
                      <a:r>
                        <a:rPr lang="fr-FR" sz="1200" noProof="0" smtClean="0"/>
                        <a:t>6.86</a:t>
                      </a:r>
                      <a:endParaRPr lang="fr-FR" sz="1200" noProof="0"/>
                    </a:p>
                  </a:txBody>
                  <a:tcPr/>
                </a:tc>
                <a:tc>
                  <a:txBody>
                    <a:bodyPr/>
                    <a:lstStyle/>
                    <a:p>
                      <a:endParaRPr lang="fr-FR" sz="1200" noProof="0" smtClean="0"/>
                    </a:p>
                    <a:p>
                      <a:r>
                        <a:rPr lang="fr-FR" sz="1200" noProof="0" smtClean="0"/>
                        <a:t>0.18</a:t>
                      </a:r>
                    </a:p>
                    <a:p>
                      <a:r>
                        <a:rPr lang="fr-FR" sz="1200" noProof="0" smtClean="0"/>
                        <a:t>0.001</a:t>
                      </a:r>
                      <a:endParaRPr lang="fr-FR" sz="1200" noProof="0"/>
                    </a:p>
                  </a:txBody>
                  <a:tcPr/>
                </a:tc>
                <a:tc>
                  <a:txBody>
                    <a:bodyPr/>
                    <a:lstStyle/>
                    <a:p>
                      <a:endParaRPr lang="fr-FR" sz="1200" noProof="0" smtClean="0"/>
                    </a:p>
                    <a:p>
                      <a:r>
                        <a:rPr lang="fr-FR" sz="1200" noProof="0" smtClean="0"/>
                        <a:t>0.82</a:t>
                      </a:r>
                    </a:p>
                    <a:p>
                      <a:r>
                        <a:rPr lang="fr-FR" sz="1200" noProof="0" smtClean="0"/>
                        <a:t>0.999</a:t>
                      </a:r>
                      <a:endParaRPr lang="fr-FR" sz="1200" noProof="0"/>
                    </a:p>
                  </a:txBody>
                  <a:tcPr/>
                </a:tc>
              </a:tr>
              <a:tr h="0">
                <a:tc>
                  <a:txBody>
                    <a:bodyPr/>
                    <a:lstStyle/>
                    <a:p>
                      <a:r>
                        <a:rPr lang="fr-FR" sz="1200" noProof="0" smtClean="0"/>
                        <a:t>pH-mètre</a:t>
                      </a:r>
                      <a:endParaRPr lang="fr-FR" sz="1200" noProof="0"/>
                    </a:p>
                  </a:txBody>
                  <a:tcPr/>
                </a:tc>
                <a:tc>
                  <a:txBody>
                    <a:bodyPr/>
                    <a:lstStyle/>
                    <a:p>
                      <a:pPr algn="ctr"/>
                      <a:r>
                        <a:rPr lang="fr-FR" sz="1200" noProof="0" smtClean="0"/>
                        <a:t>5.88</a:t>
                      </a:r>
                      <a:endParaRPr lang="fr-FR" sz="1200" noProof="0"/>
                    </a:p>
                  </a:txBody>
                  <a:tcPr/>
                </a:tc>
                <a:tc>
                  <a:txBody>
                    <a:bodyPr/>
                    <a:lstStyle/>
                    <a:p>
                      <a:r>
                        <a:rPr lang="fr-FR" sz="1200" noProof="0" smtClean="0"/>
                        <a:t>0.003</a:t>
                      </a:r>
                      <a:endParaRPr lang="fr-FR" sz="1200" noProof="0"/>
                    </a:p>
                  </a:txBody>
                  <a:tcPr/>
                </a:tc>
                <a:tc>
                  <a:txBody>
                    <a:bodyPr/>
                    <a:lstStyle/>
                    <a:p>
                      <a:r>
                        <a:rPr lang="fr-FR" sz="1200" noProof="0" smtClean="0"/>
                        <a:t>0.997</a:t>
                      </a:r>
                      <a:endParaRPr lang="fr-FR" sz="1200" noProof="0"/>
                    </a:p>
                  </a:txBody>
                  <a:tcPr/>
                </a:tc>
              </a:tr>
              <a:tr h="0">
                <a:tc>
                  <a:txBody>
                    <a:bodyPr/>
                    <a:lstStyle/>
                    <a:p>
                      <a:r>
                        <a:rPr lang="fr-FR" sz="1200" noProof="0" smtClean="0"/>
                        <a:t>Mesure de pression</a:t>
                      </a:r>
                      <a:endParaRPr lang="fr-FR" sz="1200" noProof="0"/>
                    </a:p>
                  </a:txBody>
                  <a:tcPr/>
                </a:tc>
                <a:tc>
                  <a:txBody>
                    <a:bodyPr/>
                    <a:lstStyle/>
                    <a:p>
                      <a:pPr algn="ctr"/>
                      <a:r>
                        <a:rPr lang="fr-FR" sz="1200" noProof="0" smtClean="0"/>
                        <a:t>1.41</a:t>
                      </a:r>
                      <a:endParaRPr lang="fr-FR" sz="1200" noProof="0"/>
                    </a:p>
                  </a:txBody>
                  <a:tcPr/>
                </a:tc>
                <a:tc>
                  <a:txBody>
                    <a:bodyPr/>
                    <a:lstStyle/>
                    <a:p>
                      <a:r>
                        <a:rPr lang="fr-FR" sz="1200" noProof="0" smtClean="0"/>
                        <a:t>0.24</a:t>
                      </a:r>
                      <a:endParaRPr lang="fr-FR" sz="1200" noProof="0"/>
                    </a:p>
                  </a:txBody>
                  <a:tcPr/>
                </a:tc>
                <a:tc>
                  <a:txBody>
                    <a:bodyPr/>
                    <a:lstStyle/>
                    <a:p>
                      <a:r>
                        <a:rPr lang="fr-FR" sz="1200" noProof="0" smtClean="0"/>
                        <a:t>0.76</a:t>
                      </a:r>
                      <a:endParaRPr lang="fr-FR" sz="1200" noProof="0"/>
                    </a:p>
                  </a:txBody>
                  <a:tcPr/>
                </a:tc>
              </a:tr>
              <a:tr h="0">
                <a:tc>
                  <a:txBody>
                    <a:bodyPr/>
                    <a:lstStyle/>
                    <a:p>
                      <a:r>
                        <a:rPr lang="fr-FR" sz="1200" noProof="0" smtClean="0"/>
                        <a:t>Soupape de limitation de pression</a:t>
                      </a:r>
                      <a:endParaRPr lang="fr-FR" sz="1200" noProof="0"/>
                    </a:p>
                  </a:txBody>
                  <a:tcPr/>
                </a:tc>
                <a:tc>
                  <a:txBody>
                    <a:bodyPr/>
                    <a:lstStyle/>
                    <a:p>
                      <a:pPr algn="ctr"/>
                      <a:r>
                        <a:rPr lang="fr-FR" sz="1200" noProof="0" smtClean="0"/>
                        <a:t>0.022</a:t>
                      </a:r>
                      <a:endParaRPr lang="fr-FR" sz="1200" noProof="0"/>
                    </a:p>
                  </a:txBody>
                  <a:tcPr/>
                </a:tc>
                <a:tc>
                  <a:txBody>
                    <a:bodyPr/>
                    <a:lstStyle/>
                    <a:p>
                      <a:r>
                        <a:rPr lang="fr-FR" sz="1200" noProof="0" smtClean="0"/>
                        <a:t>0.98</a:t>
                      </a:r>
                      <a:endParaRPr lang="fr-FR" sz="1200" noProof="0"/>
                    </a:p>
                  </a:txBody>
                  <a:tcPr/>
                </a:tc>
                <a:tc>
                  <a:txBody>
                    <a:bodyPr/>
                    <a:lstStyle/>
                    <a:p>
                      <a:r>
                        <a:rPr lang="fr-FR" sz="1200" noProof="0" smtClean="0"/>
                        <a:t>0.02</a:t>
                      </a:r>
                      <a:endParaRPr lang="fr-FR" sz="1200" noProof="0"/>
                    </a:p>
                  </a:txBody>
                  <a:tcPr/>
                </a:tc>
              </a:tr>
              <a:tr h="0">
                <a:tc>
                  <a:txBody>
                    <a:bodyPr/>
                    <a:lstStyle/>
                    <a:p>
                      <a:r>
                        <a:rPr lang="fr-FR" sz="1200" noProof="0" smtClean="0"/>
                        <a:t>Pressostat</a:t>
                      </a:r>
                      <a:endParaRPr lang="fr-FR" sz="1200" noProof="0"/>
                    </a:p>
                  </a:txBody>
                  <a:tcPr/>
                </a:tc>
                <a:tc>
                  <a:txBody>
                    <a:bodyPr/>
                    <a:lstStyle/>
                    <a:p>
                      <a:pPr algn="ctr"/>
                      <a:r>
                        <a:rPr lang="fr-FR" sz="1200" noProof="0" smtClean="0"/>
                        <a:t>0.14</a:t>
                      </a:r>
                      <a:endParaRPr lang="fr-FR" sz="1200" noProof="0"/>
                    </a:p>
                  </a:txBody>
                  <a:tcPr/>
                </a:tc>
                <a:tc>
                  <a:txBody>
                    <a:bodyPr/>
                    <a:lstStyle/>
                    <a:p>
                      <a:r>
                        <a:rPr lang="fr-FR" sz="1200" noProof="0" smtClean="0"/>
                        <a:t>0.87</a:t>
                      </a:r>
                      <a:endParaRPr lang="fr-FR" sz="1200" noProof="0"/>
                    </a:p>
                  </a:txBody>
                  <a:tcPr/>
                </a:tc>
                <a:tc>
                  <a:txBody>
                    <a:bodyPr/>
                    <a:lstStyle/>
                    <a:p>
                      <a:r>
                        <a:rPr lang="fr-FR" sz="1200" noProof="0" smtClean="0"/>
                        <a:t>0.13</a:t>
                      </a:r>
                      <a:endParaRPr lang="fr-FR" sz="1200" noProof="0"/>
                    </a:p>
                  </a:txBody>
                  <a:tcPr/>
                </a:tc>
              </a:tr>
              <a:tr h="0">
                <a:tc>
                  <a:txBody>
                    <a:bodyPr/>
                    <a:lstStyle/>
                    <a:p>
                      <a:r>
                        <a:rPr lang="fr-FR" sz="1200" noProof="0" smtClean="0"/>
                        <a:t>Électrovanne</a:t>
                      </a:r>
                      <a:endParaRPr lang="fr-FR" sz="1200" noProof="0"/>
                    </a:p>
                  </a:txBody>
                  <a:tcPr/>
                </a:tc>
                <a:tc>
                  <a:txBody>
                    <a:bodyPr/>
                    <a:lstStyle/>
                    <a:p>
                      <a:pPr algn="ctr"/>
                      <a:r>
                        <a:rPr lang="fr-FR" sz="1200" noProof="0" smtClean="0"/>
                        <a:t>0.42</a:t>
                      </a:r>
                      <a:endParaRPr lang="fr-FR" sz="1200" noProof="0"/>
                    </a:p>
                  </a:txBody>
                  <a:tcPr/>
                </a:tc>
                <a:tc>
                  <a:txBody>
                    <a:bodyPr/>
                    <a:lstStyle/>
                    <a:p>
                      <a:r>
                        <a:rPr lang="fr-FR" sz="1200" noProof="0" smtClean="0"/>
                        <a:t>0.66</a:t>
                      </a:r>
                      <a:endParaRPr lang="fr-FR" sz="1200" noProof="0"/>
                    </a:p>
                  </a:txBody>
                  <a:tcPr/>
                </a:tc>
                <a:tc>
                  <a:txBody>
                    <a:bodyPr/>
                    <a:lstStyle/>
                    <a:p>
                      <a:r>
                        <a:rPr lang="fr-FR" sz="1200" noProof="0" smtClean="0"/>
                        <a:t>0.34</a:t>
                      </a:r>
                      <a:endParaRPr lang="fr-FR" sz="1200" noProof="0"/>
                    </a:p>
                  </a:txBody>
                  <a:tcPr/>
                </a:tc>
              </a:tr>
              <a:tr h="0">
                <a:tc>
                  <a:txBody>
                    <a:bodyPr/>
                    <a:lstStyle/>
                    <a:p>
                      <a:r>
                        <a:rPr lang="fr-FR" sz="1200" noProof="0" smtClean="0"/>
                        <a:t>Mesure de température</a:t>
                      </a:r>
                    </a:p>
                    <a:p>
                      <a:r>
                        <a:rPr lang="fr-FR" sz="1200" noProof="0" smtClean="0"/>
                        <a:t>Thermocouple </a:t>
                      </a:r>
                    </a:p>
                    <a:p>
                      <a:r>
                        <a:rPr lang="fr-FR" sz="1200" noProof="0" smtClean="0"/>
                        <a:t>Thermomètre</a:t>
                      </a:r>
                      <a:endParaRPr lang="fr-FR" sz="1200" noProof="0"/>
                    </a:p>
                  </a:txBody>
                  <a:tcPr/>
                </a:tc>
                <a:tc>
                  <a:txBody>
                    <a:bodyPr/>
                    <a:lstStyle/>
                    <a:p>
                      <a:pPr algn="ctr"/>
                      <a:endParaRPr lang="fr-FR" sz="1200" noProof="0" smtClean="0"/>
                    </a:p>
                    <a:p>
                      <a:pPr algn="ctr"/>
                      <a:r>
                        <a:rPr lang="fr-FR" sz="1200" noProof="0" smtClean="0"/>
                        <a:t>0.52</a:t>
                      </a:r>
                    </a:p>
                    <a:p>
                      <a:pPr algn="ctr"/>
                      <a:r>
                        <a:rPr lang="fr-FR" sz="1200" noProof="0" smtClean="0"/>
                        <a:t>0.027</a:t>
                      </a:r>
                      <a:endParaRPr lang="fr-FR" sz="1200" noProof="0"/>
                    </a:p>
                  </a:txBody>
                  <a:tcPr/>
                </a:tc>
                <a:tc>
                  <a:txBody>
                    <a:bodyPr/>
                    <a:lstStyle/>
                    <a:p>
                      <a:endParaRPr lang="fr-FR" sz="1200" noProof="0" smtClean="0"/>
                    </a:p>
                    <a:p>
                      <a:r>
                        <a:rPr lang="fr-FR" sz="1200" noProof="0" smtClean="0"/>
                        <a:t>0.59</a:t>
                      </a:r>
                    </a:p>
                    <a:p>
                      <a:r>
                        <a:rPr lang="fr-FR" sz="1200" noProof="0" smtClean="0"/>
                        <a:t>0.97</a:t>
                      </a:r>
                      <a:endParaRPr lang="fr-FR" sz="1200" noProof="0"/>
                    </a:p>
                  </a:txBody>
                  <a:tcPr/>
                </a:tc>
                <a:tc>
                  <a:txBody>
                    <a:bodyPr/>
                    <a:lstStyle/>
                    <a:p>
                      <a:endParaRPr lang="fr-FR" sz="1200" noProof="0" dirty="0" smtClean="0"/>
                    </a:p>
                    <a:p>
                      <a:r>
                        <a:rPr lang="fr-FR" sz="1200" noProof="0" dirty="0" smtClean="0"/>
                        <a:t>0.41</a:t>
                      </a:r>
                    </a:p>
                    <a:p>
                      <a:r>
                        <a:rPr lang="fr-FR" sz="1200" noProof="0" dirty="0" smtClean="0"/>
                        <a:t>0.03</a:t>
                      </a:r>
                      <a:endParaRPr lang="fr-FR" sz="1200" noProof="0" dirty="0"/>
                    </a:p>
                  </a:txBody>
                  <a:tcPr/>
                </a:tc>
              </a:tr>
            </a:tbl>
          </a:graphicData>
        </a:graphic>
      </p:graphicFrame>
      <p:sp>
        <p:nvSpPr>
          <p:cNvPr id="10" name="Rectangle 9"/>
          <p:cNvSpPr/>
          <p:nvPr/>
        </p:nvSpPr>
        <p:spPr>
          <a:xfrm>
            <a:off x="9723120" y="1771650"/>
            <a:ext cx="1996440" cy="5086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 xmlns:p14="http://schemas.microsoft.com/office/powerpoint/2010/main" val="6262261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382760" y="6470651"/>
            <a:ext cx="28448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146</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93656" y="2059529"/>
            <a:ext cx="4124014" cy="1938992"/>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La probabilité de défaillance et la fiabilité d'un composant peuvent être calculées à partir de son taux de défaillance connu.</a:t>
            </a:r>
          </a:p>
        </p:txBody>
      </p:sp>
      <p:graphicFrame>
        <p:nvGraphicFramePr>
          <p:cNvPr id="9" name="Table 8"/>
          <p:cNvGraphicFramePr>
            <a:graphicFrameLocks noGrp="1"/>
          </p:cNvGraphicFramePr>
          <p:nvPr>
            <p:extLst>
              <p:ext uri="{D42A27DB-BD31-4B8C-83A1-F6EECF244321}">
                <p14:modId xmlns="" xmlns:p14="http://schemas.microsoft.com/office/powerpoint/2010/main" val="1997406940"/>
              </p:ext>
            </p:extLst>
          </p:nvPr>
        </p:nvGraphicFramePr>
        <p:xfrm>
          <a:off x="4204139" y="1806668"/>
          <a:ext cx="7532602" cy="4968240"/>
        </p:xfrm>
        <a:graphic>
          <a:graphicData uri="http://schemas.openxmlformats.org/drawingml/2006/table">
            <a:tbl>
              <a:tblPr firstRow="1" bandRow="1">
                <a:tableStyleId>{5C22544A-7EE6-4342-B048-85BDC9FD1C3A}</a:tableStyleId>
              </a:tblPr>
              <a:tblGrid>
                <a:gridCol w="2296265"/>
                <a:gridCol w="3389443"/>
                <a:gridCol w="980378"/>
                <a:gridCol w="866516"/>
              </a:tblGrid>
              <a:tr h="370840">
                <a:tc>
                  <a:txBody>
                    <a:bodyPr/>
                    <a:lstStyle/>
                    <a:p>
                      <a:pPr algn="ctr"/>
                      <a:r>
                        <a:rPr lang="fr-FR" sz="1600" noProof="0" smtClean="0"/>
                        <a:t>Composant</a:t>
                      </a:r>
                      <a:endParaRPr lang="fr-FR" sz="16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Taux  de défaillance,</a:t>
                      </a:r>
                      <a:r>
                        <a:rPr lang="fr-FR" sz="1600" baseline="0" noProof="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600" noProof="0" smtClean="0"/>
                        <a:t>µ</a:t>
                      </a:r>
                      <a:r>
                        <a:rPr lang="fr-FR" sz="1600" baseline="0" noProof="0" smtClean="0"/>
                        <a:t> (</a:t>
                      </a:r>
                      <a:r>
                        <a:rPr lang="fr-FR" sz="1600" noProof="0" smtClean="0"/>
                        <a:t>défaillances</a:t>
                      </a:r>
                      <a:r>
                        <a:rPr lang="fr-FR" sz="1600" baseline="0" noProof="0" smtClean="0"/>
                        <a:t>/an)</a:t>
                      </a:r>
                      <a:endParaRPr lang="fr-FR" sz="1600" noProof="0" smtClean="0"/>
                    </a:p>
                  </a:txBody>
                  <a:tcPr/>
                </a:tc>
                <a:tc>
                  <a:txBody>
                    <a:bodyPr/>
                    <a:lstStyle/>
                    <a:p>
                      <a:pPr algn="ctr"/>
                      <a:r>
                        <a:rPr lang="fr-FR" sz="1800" noProof="0" smtClean="0"/>
                        <a:t>R(t)</a:t>
                      </a:r>
                      <a:endParaRPr lang="fr-FR" sz="1800" noProof="0"/>
                    </a:p>
                  </a:txBody>
                  <a:tcPr/>
                </a:tc>
                <a:tc>
                  <a:txBody>
                    <a:bodyPr/>
                    <a:lstStyle/>
                    <a:p>
                      <a:pPr algn="ctr"/>
                      <a:r>
                        <a:rPr lang="fr-FR" sz="1800" noProof="0" smtClean="0"/>
                        <a:t>P(t)</a:t>
                      </a:r>
                      <a:endParaRPr lang="fr-FR" sz="1800" noProof="0"/>
                    </a:p>
                  </a:txBody>
                  <a:tcPr/>
                </a:tc>
              </a:tr>
              <a:tr h="0">
                <a:tc>
                  <a:txBody>
                    <a:bodyPr/>
                    <a:lstStyle/>
                    <a:p>
                      <a:r>
                        <a:rPr lang="fr-FR" sz="1200" noProof="0" smtClean="0"/>
                        <a:t>Soupape de commande</a:t>
                      </a:r>
                      <a:endParaRPr lang="fr-FR" sz="1200" noProof="0"/>
                    </a:p>
                  </a:txBody>
                  <a:tcPr/>
                </a:tc>
                <a:tc>
                  <a:txBody>
                    <a:bodyPr/>
                    <a:lstStyle/>
                    <a:p>
                      <a:pPr algn="ctr"/>
                      <a:r>
                        <a:rPr lang="fr-FR" sz="1200" noProof="0" smtClean="0"/>
                        <a:t>0.60</a:t>
                      </a:r>
                      <a:endParaRPr lang="fr-FR" sz="1200" noProof="0"/>
                    </a:p>
                  </a:txBody>
                  <a:tcPr/>
                </a:tc>
                <a:tc>
                  <a:txBody>
                    <a:bodyPr/>
                    <a:lstStyle/>
                    <a:p>
                      <a:r>
                        <a:rPr lang="fr-FR" sz="1200" noProof="0" smtClean="0"/>
                        <a:t>0.55</a:t>
                      </a:r>
                      <a:endParaRPr lang="fr-FR" sz="1200" noProof="0"/>
                    </a:p>
                  </a:txBody>
                  <a:tcPr/>
                </a:tc>
                <a:tc>
                  <a:txBody>
                    <a:bodyPr/>
                    <a:lstStyle/>
                    <a:p>
                      <a:r>
                        <a:rPr lang="fr-FR" sz="1200" noProof="0" smtClean="0"/>
                        <a:t>0.45</a:t>
                      </a:r>
                      <a:endParaRPr lang="fr-FR" sz="1200" noProof="0"/>
                    </a:p>
                  </a:txBody>
                  <a:tcPr/>
                </a:tc>
              </a:tr>
              <a:tr h="0">
                <a:tc>
                  <a:txBody>
                    <a:bodyPr/>
                    <a:lstStyle/>
                    <a:p>
                      <a:r>
                        <a:rPr lang="fr-FR" sz="1200" noProof="0" smtClean="0"/>
                        <a:t>Mesure de flux</a:t>
                      </a:r>
                    </a:p>
                    <a:p>
                      <a:r>
                        <a:rPr lang="fr-FR" sz="1200" noProof="0" smtClean="0"/>
                        <a:t>Fluides</a:t>
                      </a:r>
                    </a:p>
                    <a:p>
                      <a:r>
                        <a:rPr lang="fr-FR" sz="1200" noProof="0" smtClean="0"/>
                        <a:t>Solides</a:t>
                      </a:r>
                      <a:endParaRPr lang="fr-FR" sz="1200" noProof="0"/>
                    </a:p>
                  </a:txBody>
                  <a:tcPr/>
                </a:tc>
                <a:tc>
                  <a:txBody>
                    <a:bodyPr/>
                    <a:lstStyle/>
                    <a:p>
                      <a:pPr algn="ctr"/>
                      <a:endParaRPr lang="fr-FR" sz="1200" noProof="0" smtClean="0"/>
                    </a:p>
                    <a:p>
                      <a:pPr algn="ctr"/>
                      <a:r>
                        <a:rPr lang="fr-FR" sz="1200" noProof="0" smtClean="0"/>
                        <a:t>1.14</a:t>
                      </a:r>
                    </a:p>
                    <a:p>
                      <a:pPr algn="ctr"/>
                      <a:r>
                        <a:rPr lang="fr-FR" sz="1200" noProof="0" smtClean="0"/>
                        <a:t>3.75</a:t>
                      </a:r>
                      <a:endParaRPr lang="fr-FR" sz="1200" noProof="0"/>
                    </a:p>
                  </a:txBody>
                  <a:tcPr/>
                </a:tc>
                <a:tc>
                  <a:txBody>
                    <a:bodyPr/>
                    <a:lstStyle/>
                    <a:p>
                      <a:endParaRPr lang="fr-FR" sz="1200" noProof="0" smtClean="0"/>
                    </a:p>
                    <a:p>
                      <a:r>
                        <a:rPr lang="fr-FR" sz="1200" noProof="0" smtClean="0"/>
                        <a:t>0.32</a:t>
                      </a:r>
                    </a:p>
                    <a:p>
                      <a:r>
                        <a:rPr lang="fr-FR" sz="1200" noProof="0" smtClean="0"/>
                        <a:t>0.02</a:t>
                      </a:r>
                      <a:endParaRPr lang="fr-FR" sz="1200" noProof="0"/>
                    </a:p>
                  </a:txBody>
                  <a:tcPr/>
                </a:tc>
                <a:tc>
                  <a:txBody>
                    <a:bodyPr/>
                    <a:lstStyle/>
                    <a:p>
                      <a:endParaRPr lang="fr-FR" sz="1200" noProof="0" smtClean="0"/>
                    </a:p>
                    <a:p>
                      <a:r>
                        <a:rPr lang="fr-FR" sz="1200" noProof="0" smtClean="0"/>
                        <a:t>0.68</a:t>
                      </a:r>
                    </a:p>
                    <a:p>
                      <a:r>
                        <a:rPr lang="fr-FR" sz="1200" noProof="0" smtClean="0"/>
                        <a:t>0.98</a:t>
                      </a:r>
                      <a:endParaRPr lang="fr-FR" sz="1200" noProof="0"/>
                    </a:p>
                  </a:txBody>
                  <a:tcPr/>
                </a:tc>
              </a:tr>
              <a:tr h="0">
                <a:tc>
                  <a:txBody>
                    <a:bodyPr/>
                    <a:lstStyle/>
                    <a:p>
                      <a:r>
                        <a:rPr lang="fr-FR" sz="1200" noProof="0" smtClean="0"/>
                        <a:t>Interrupteur de débit</a:t>
                      </a:r>
                      <a:endParaRPr lang="fr-FR" sz="1200" noProof="0"/>
                    </a:p>
                  </a:txBody>
                  <a:tcPr/>
                </a:tc>
                <a:tc>
                  <a:txBody>
                    <a:bodyPr/>
                    <a:lstStyle/>
                    <a:p>
                      <a:pPr algn="ctr"/>
                      <a:r>
                        <a:rPr lang="fr-FR" sz="1200" noProof="0" smtClean="0"/>
                        <a:t>1.12</a:t>
                      </a:r>
                      <a:endParaRPr lang="fr-FR" sz="1200" noProof="0"/>
                    </a:p>
                  </a:txBody>
                  <a:tcPr/>
                </a:tc>
                <a:tc>
                  <a:txBody>
                    <a:bodyPr/>
                    <a:lstStyle/>
                    <a:p>
                      <a:r>
                        <a:rPr lang="fr-FR" sz="1200" noProof="0" smtClean="0"/>
                        <a:t>0.33</a:t>
                      </a:r>
                      <a:endParaRPr lang="fr-FR" sz="1200" noProof="0"/>
                    </a:p>
                  </a:txBody>
                  <a:tcPr/>
                </a:tc>
                <a:tc>
                  <a:txBody>
                    <a:bodyPr/>
                    <a:lstStyle/>
                    <a:p>
                      <a:r>
                        <a:rPr lang="fr-FR" sz="1200" noProof="0" smtClean="0"/>
                        <a:t>0.67</a:t>
                      </a:r>
                      <a:endParaRPr lang="fr-FR" sz="1200" noProof="0"/>
                    </a:p>
                  </a:txBody>
                  <a:tcPr/>
                </a:tc>
              </a:tr>
              <a:tr h="0">
                <a:tc>
                  <a:txBody>
                    <a:bodyPr/>
                    <a:lstStyle/>
                    <a:p>
                      <a:r>
                        <a:rPr lang="fr-FR" sz="1200" noProof="0" smtClean="0"/>
                        <a:t>Valve à main</a:t>
                      </a:r>
                      <a:endParaRPr lang="fr-FR" sz="1200" noProof="0"/>
                    </a:p>
                  </a:txBody>
                  <a:tcPr/>
                </a:tc>
                <a:tc>
                  <a:txBody>
                    <a:bodyPr/>
                    <a:lstStyle/>
                    <a:p>
                      <a:pPr algn="ctr"/>
                      <a:r>
                        <a:rPr lang="fr-FR" sz="1200" noProof="0" smtClean="0"/>
                        <a:t>0.13</a:t>
                      </a:r>
                      <a:endParaRPr lang="fr-FR" sz="1200" noProof="0"/>
                    </a:p>
                  </a:txBody>
                  <a:tcPr/>
                </a:tc>
                <a:tc>
                  <a:txBody>
                    <a:bodyPr/>
                    <a:lstStyle/>
                    <a:p>
                      <a:r>
                        <a:rPr lang="fr-FR" sz="1200" noProof="0" smtClean="0"/>
                        <a:t>0.88</a:t>
                      </a:r>
                      <a:endParaRPr lang="fr-FR" sz="1200" noProof="0"/>
                    </a:p>
                  </a:txBody>
                  <a:tcPr/>
                </a:tc>
                <a:tc>
                  <a:txBody>
                    <a:bodyPr/>
                    <a:lstStyle/>
                    <a:p>
                      <a:r>
                        <a:rPr lang="fr-FR" sz="1200" noProof="0" smtClean="0"/>
                        <a:t>0.12</a:t>
                      </a:r>
                      <a:endParaRPr lang="fr-FR" sz="1200" noProof="0"/>
                    </a:p>
                  </a:txBody>
                  <a:tcPr/>
                </a:tc>
              </a:tr>
              <a:tr h="0">
                <a:tc>
                  <a:txBody>
                    <a:bodyPr/>
                    <a:lstStyle/>
                    <a:p>
                      <a:r>
                        <a:rPr lang="fr-FR" sz="1200" noProof="0" smtClean="0"/>
                        <a:t>Lampe indicatrice</a:t>
                      </a:r>
                      <a:endParaRPr lang="fr-FR" sz="1200" noProof="0"/>
                    </a:p>
                  </a:txBody>
                  <a:tcPr/>
                </a:tc>
                <a:tc>
                  <a:txBody>
                    <a:bodyPr/>
                    <a:lstStyle/>
                    <a:p>
                      <a:pPr algn="ctr"/>
                      <a:r>
                        <a:rPr lang="fr-FR" sz="1200" noProof="0" smtClean="0"/>
                        <a:t>0.044</a:t>
                      </a:r>
                      <a:endParaRPr lang="fr-FR" sz="1200" noProof="0"/>
                    </a:p>
                  </a:txBody>
                  <a:tcPr/>
                </a:tc>
                <a:tc>
                  <a:txBody>
                    <a:bodyPr/>
                    <a:lstStyle/>
                    <a:p>
                      <a:r>
                        <a:rPr lang="fr-FR" sz="1200" noProof="0" smtClean="0"/>
                        <a:t>0.96</a:t>
                      </a:r>
                      <a:endParaRPr lang="fr-FR" sz="1200" noProof="0"/>
                    </a:p>
                  </a:txBody>
                  <a:tcPr/>
                </a:tc>
                <a:tc>
                  <a:txBody>
                    <a:bodyPr/>
                    <a:lstStyle/>
                    <a:p>
                      <a:r>
                        <a:rPr lang="fr-FR" sz="1200" noProof="0" smtClean="0"/>
                        <a:t>0.04</a:t>
                      </a:r>
                      <a:endParaRPr lang="fr-FR" sz="1200" noProof="0"/>
                    </a:p>
                  </a:txBody>
                  <a:tcPr/>
                </a:tc>
              </a:tr>
              <a:tr h="551811">
                <a:tc>
                  <a:txBody>
                    <a:bodyPr/>
                    <a:lstStyle/>
                    <a:p>
                      <a:r>
                        <a:rPr lang="fr-FR" sz="1200" noProof="0" smtClean="0"/>
                        <a:t>Mesure de niveau</a:t>
                      </a:r>
                    </a:p>
                    <a:p>
                      <a:r>
                        <a:rPr lang="fr-FR" sz="1200" noProof="0" smtClean="0"/>
                        <a:t>Liquides</a:t>
                      </a:r>
                    </a:p>
                    <a:p>
                      <a:r>
                        <a:rPr lang="fr-FR" sz="1200" noProof="0" smtClean="0"/>
                        <a:t>Solides</a:t>
                      </a:r>
                      <a:endParaRPr lang="fr-FR" sz="1200" noProof="0"/>
                    </a:p>
                  </a:txBody>
                  <a:tcPr/>
                </a:tc>
                <a:tc>
                  <a:txBody>
                    <a:bodyPr/>
                    <a:lstStyle/>
                    <a:p>
                      <a:pPr algn="ctr"/>
                      <a:endParaRPr lang="fr-FR" sz="1200" noProof="0" smtClean="0"/>
                    </a:p>
                    <a:p>
                      <a:pPr algn="ctr"/>
                      <a:r>
                        <a:rPr lang="fr-FR" sz="1200" noProof="0" smtClean="0"/>
                        <a:t>1.70</a:t>
                      </a:r>
                    </a:p>
                    <a:p>
                      <a:pPr algn="ctr"/>
                      <a:r>
                        <a:rPr lang="fr-FR" sz="1200" noProof="0" smtClean="0"/>
                        <a:t>6.86</a:t>
                      </a:r>
                      <a:endParaRPr lang="fr-FR" sz="1200" noProof="0"/>
                    </a:p>
                  </a:txBody>
                  <a:tcPr/>
                </a:tc>
                <a:tc>
                  <a:txBody>
                    <a:bodyPr/>
                    <a:lstStyle/>
                    <a:p>
                      <a:endParaRPr lang="fr-FR" sz="1200" noProof="0" smtClean="0"/>
                    </a:p>
                    <a:p>
                      <a:r>
                        <a:rPr lang="fr-FR" sz="1200" noProof="0" smtClean="0"/>
                        <a:t>0.18</a:t>
                      </a:r>
                    </a:p>
                    <a:p>
                      <a:r>
                        <a:rPr lang="fr-FR" sz="1200" noProof="0" smtClean="0"/>
                        <a:t>0.001</a:t>
                      </a:r>
                      <a:endParaRPr lang="fr-FR" sz="1200" noProof="0"/>
                    </a:p>
                  </a:txBody>
                  <a:tcPr/>
                </a:tc>
                <a:tc>
                  <a:txBody>
                    <a:bodyPr/>
                    <a:lstStyle/>
                    <a:p>
                      <a:endParaRPr lang="fr-FR" sz="1200" noProof="0" smtClean="0"/>
                    </a:p>
                    <a:p>
                      <a:r>
                        <a:rPr lang="fr-FR" sz="1200" noProof="0" smtClean="0"/>
                        <a:t>0.82</a:t>
                      </a:r>
                    </a:p>
                    <a:p>
                      <a:r>
                        <a:rPr lang="fr-FR" sz="1200" noProof="0" smtClean="0"/>
                        <a:t>0.999</a:t>
                      </a:r>
                      <a:endParaRPr lang="fr-FR" sz="1200" noProof="0"/>
                    </a:p>
                  </a:txBody>
                  <a:tcPr/>
                </a:tc>
              </a:tr>
              <a:tr h="0">
                <a:tc>
                  <a:txBody>
                    <a:bodyPr/>
                    <a:lstStyle/>
                    <a:p>
                      <a:r>
                        <a:rPr lang="fr-FR" sz="1200" noProof="0" smtClean="0"/>
                        <a:t>pH-mètre</a:t>
                      </a:r>
                      <a:endParaRPr lang="fr-FR" sz="1200" noProof="0"/>
                    </a:p>
                  </a:txBody>
                  <a:tcPr/>
                </a:tc>
                <a:tc>
                  <a:txBody>
                    <a:bodyPr/>
                    <a:lstStyle/>
                    <a:p>
                      <a:pPr algn="ctr"/>
                      <a:r>
                        <a:rPr lang="fr-FR" sz="1200" noProof="0" smtClean="0"/>
                        <a:t>5.88</a:t>
                      </a:r>
                      <a:endParaRPr lang="fr-FR" sz="1200" noProof="0"/>
                    </a:p>
                  </a:txBody>
                  <a:tcPr/>
                </a:tc>
                <a:tc>
                  <a:txBody>
                    <a:bodyPr/>
                    <a:lstStyle/>
                    <a:p>
                      <a:r>
                        <a:rPr lang="fr-FR" sz="1200" noProof="0" smtClean="0"/>
                        <a:t>0.003</a:t>
                      </a:r>
                      <a:endParaRPr lang="fr-FR" sz="1200" noProof="0"/>
                    </a:p>
                  </a:txBody>
                  <a:tcPr/>
                </a:tc>
                <a:tc>
                  <a:txBody>
                    <a:bodyPr/>
                    <a:lstStyle/>
                    <a:p>
                      <a:r>
                        <a:rPr lang="fr-FR" sz="1200" noProof="0" smtClean="0"/>
                        <a:t>0.997</a:t>
                      </a:r>
                      <a:endParaRPr lang="fr-FR" sz="1200" noProof="0"/>
                    </a:p>
                  </a:txBody>
                  <a:tcPr/>
                </a:tc>
              </a:tr>
              <a:tr h="0">
                <a:tc>
                  <a:txBody>
                    <a:bodyPr/>
                    <a:lstStyle/>
                    <a:p>
                      <a:r>
                        <a:rPr lang="fr-FR" sz="1200" noProof="0" smtClean="0"/>
                        <a:t>Mesure de pression</a:t>
                      </a:r>
                      <a:endParaRPr lang="fr-FR" sz="1200" noProof="0"/>
                    </a:p>
                  </a:txBody>
                  <a:tcPr/>
                </a:tc>
                <a:tc>
                  <a:txBody>
                    <a:bodyPr/>
                    <a:lstStyle/>
                    <a:p>
                      <a:pPr algn="ctr"/>
                      <a:r>
                        <a:rPr lang="fr-FR" sz="1200" noProof="0" smtClean="0"/>
                        <a:t>1.41</a:t>
                      </a:r>
                      <a:endParaRPr lang="fr-FR" sz="1200" noProof="0"/>
                    </a:p>
                  </a:txBody>
                  <a:tcPr/>
                </a:tc>
                <a:tc>
                  <a:txBody>
                    <a:bodyPr/>
                    <a:lstStyle/>
                    <a:p>
                      <a:r>
                        <a:rPr lang="fr-FR" sz="1200" noProof="0" smtClean="0"/>
                        <a:t>0.24</a:t>
                      </a:r>
                      <a:endParaRPr lang="fr-FR" sz="1200" noProof="0"/>
                    </a:p>
                  </a:txBody>
                  <a:tcPr/>
                </a:tc>
                <a:tc>
                  <a:txBody>
                    <a:bodyPr/>
                    <a:lstStyle/>
                    <a:p>
                      <a:r>
                        <a:rPr lang="fr-FR" sz="1200" noProof="0" smtClean="0"/>
                        <a:t>0.76</a:t>
                      </a:r>
                      <a:endParaRPr lang="fr-FR" sz="1200" noProof="0"/>
                    </a:p>
                  </a:txBody>
                  <a:tcPr/>
                </a:tc>
              </a:tr>
              <a:tr h="0">
                <a:tc>
                  <a:txBody>
                    <a:bodyPr/>
                    <a:lstStyle/>
                    <a:p>
                      <a:r>
                        <a:rPr lang="fr-FR" sz="1200" noProof="0" smtClean="0"/>
                        <a:t>Soupape de limitation de pression</a:t>
                      </a:r>
                      <a:endParaRPr lang="fr-FR" sz="1200" noProof="0"/>
                    </a:p>
                  </a:txBody>
                  <a:tcPr/>
                </a:tc>
                <a:tc>
                  <a:txBody>
                    <a:bodyPr/>
                    <a:lstStyle/>
                    <a:p>
                      <a:pPr algn="ctr"/>
                      <a:r>
                        <a:rPr lang="fr-FR" sz="1200" noProof="0" smtClean="0"/>
                        <a:t>0.022</a:t>
                      </a:r>
                      <a:endParaRPr lang="fr-FR" sz="1200" noProof="0"/>
                    </a:p>
                  </a:txBody>
                  <a:tcPr/>
                </a:tc>
                <a:tc>
                  <a:txBody>
                    <a:bodyPr/>
                    <a:lstStyle/>
                    <a:p>
                      <a:r>
                        <a:rPr lang="fr-FR" sz="1200" noProof="0" smtClean="0"/>
                        <a:t>0.98</a:t>
                      </a:r>
                      <a:endParaRPr lang="fr-FR" sz="1200" noProof="0"/>
                    </a:p>
                  </a:txBody>
                  <a:tcPr/>
                </a:tc>
                <a:tc>
                  <a:txBody>
                    <a:bodyPr/>
                    <a:lstStyle/>
                    <a:p>
                      <a:r>
                        <a:rPr lang="fr-FR" sz="1200" noProof="0" smtClean="0"/>
                        <a:t>0.02</a:t>
                      </a:r>
                      <a:endParaRPr lang="fr-FR" sz="1200" noProof="0"/>
                    </a:p>
                  </a:txBody>
                  <a:tcPr/>
                </a:tc>
              </a:tr>
              <a:tr h="0">
                <a:tc>
                  <a:txBody>
                    <a:bodyPr/>
                    <a:lstStyle/>
                    <a:p>
                      <a:r>
                        <a:rPr lang="fr-FR" sz="1200" noProof="0" smtClean="0"/>
                        <a:t>Pressostat</a:t>
                      </a:r>
                      <a:endParaRPr lang="fr-FR" sz="1200" noProof="0"/>
                    </a:p>
                  </a:txBody>
                  <a:tcPr/>
                </a:tc>
                <a:tc>
                  <a:txBody>
                    <a:bodyPr/>
                    <a:lstStyle/>
                    <a:p>
                      <a:pPr algn="ctr"/>
                      <a:r>
                        <a:rPr lang="fr-FR" sz="1200" noProof="0" smtClean="0"/>
                        <a:t>0.14</a:t>
                      </a:r>
                      <a:endParaRPr lang="fr-FR" sz="1200" noProof="0"/>
                    </a:p>
                  </a:txBody>
                  <a:tcPr/>
                </a:tc>
                <a:tc>
                  <a:txBody>
                    <a:bodyPr/>
                    <a:lstStyle/>
                    <a:p>
                      <a:r>
                        <a:rPr lang="fr-FR" sz="1200" noProof="0" smtClean="0"/>
                        <a:t>0.87</a:t>
                      </a:r>
                      <a:endParaRPr lang="fr-FR" sz="1200" noProof="0"/>
                    </a:p>
                  </a:txBody>
                  <a:tcPr/>
                </a:tc>
                <a:tc>
                  <a:txBody>
                    <a:bodyPr/>
                    <a:lstStyle/>
                    <a:p>
                      <a:r>
                        <a:rPr lang="fr-FR" sz="1200" noProof="0" smtClean="0"/>
                        <a:t>0.13</a:t>
                      </a:r>
                      <a:endParaRPr lang="fr-FR" sz="1200" noProof="0"/>
                    </a:p>
                  </a:txBody>
                  <a:tcPr/>
                </a:tc>
              </a:tr>
              <a:tr h="0">
                <a:tc>
                  <a:txBody>
                    <a:bodyPr/>
                    <a:lstStyle/>
                    <a:p>
                      <a:r>
                        <a:rPr lang="fr-FR" sz="1200" noProof="0" smtClean="0"/>
                        <a:t>Électrovanne</a:t>
                      </a:r>
                      <a:endParaRPr lang="fr-FR" sz="1200" noProof="0"/>
                    </a:p>
                  </a:txBody>
                  <a:tcPr/>
                </a:tc>
                <a:tc>
                  <a:txBody>
                    <a:bodyPr/>
                    <a:lstStyle/>
                    <a:p>
                      <a:pPr algn="ctr"/>
                      <a:r>
                        <a:rPr lang="fr-FR" sz="1200" noProof="0" smtClean="0"/>
                        <a:t>0.42</a:t>
                      </a:r>
                      <a:endParaRPr lang="fr-FR" sz="1200" noProof="0"/>
                    </a:p>
                  </a:txBody>
                  <a:tcPr/>
                </a:tc>
                <a:tc>
                  <a:txBody>
                    <a:bodyPr/>
                    <a:lstStyle/>
                    <a:p>
                      <a:r>
                        <a:rPr lang="fr-FR" sz="1200" noProof="0" smtClean="0"/>
                        <a:t>0.66</a:t>
                      </a:r>
                      <a:endParaRPr lang="fr-FR" sz="1200" noProof="0"/>
                    </a:p>
                  </a:txBody>
                  <a:tcPr/>
                </a:tc>
                <a:tc>
                  <a:txBody>
                    <a:bodyPr/>
                    <a:lstStyle/>
                    <a:p>
                      <a:r>
                        <a:rPr lang="fr-FR" sz="1200" noProof="0" smtClean="0"/>
                        <a:t>0.34</a:t>
                      </a:r>
                      <a:endParaRPr lang="fr-FR" sz="1200" noProof="0"/>
                    </a:p>
                  </a:txBody>
                  <a:tcPr/>
                </a:tc>
              </a:tr>
              <a:tr h="0">
                <a:tc>
                  <a:txBody>
                    <a:bodyPr/>
                    <a:lstStyle/>
                    <a:p>
                      <a:r>
                        <a:rPr lang="fr-FR" sz="1200" noProof="0" smtClean="0"/>
                        <a:t>Mesure de température</a:t>
                      </a:r>
                    </a:p>
                    <a:p>
                      <a:r>
                        <a:rPr lang="fr-FR" sz="1200" noProof="0" smtClean="0"/>
                        <a:t>Thermocouple </a:t>
                      </a:r>
                    </a:p>
                    <a:p>
                      <a:r>
                        <a:rPr lang="fr-FR" sz="1200" noProof="0" smtClean="0"/>
                        <a:t>Thermomètre</a:t>
                      </a:r>
                      <a:endParaRPr lang="fr-FR" sz="1200" noProof="0"/>
                    </a:p>
                  </a:txBody>
                  <a:tcPr/>
                </a:tc>
                <a:tc>
                  <a:txBody>
                    <a:bodyPr/>
                    <a:lstStyle/>
                    <a:p>
                      <a:pPr algn="ctr"/>
                      <a:endParaRPr lang="fr-FR" sz="1200" noProof="0" smtClean="0"/>
                    </a:p>
                    <a:p>
                      <a:pPr algn="ctr"/>
                      <a:r>
                        <a:rPr lang="fr-FR" sz="1200" noProof="0" smtClean="0"/>
                        <a:t>0.52</a:t>
                      </a:r>
                    </a:p>
                    <a:p>
                      <a:pPr algn="ctr"/>
                      <a:r>
                        <a:rPr lang="fr-FR" sz="1200" noProof="0" smtClean="0"/>
                        <a:t>0.027</a:t>
                      </a:r>
                      <a:endParaRPr lang="fr-FR" sz="1200" noProof="0"/>
                    </a:p>
                  </a:txBody>
                  <a:tcPr/>
                </a:tc>
                <a:tc>
                  <a:txBody>
                    <a:bodyPr/>
                    <a:lstStyle/>
                    <a:p>
                      <a:endParaRPr lang="fr-FR" sz="1200" noProof="0" smtClean="0"/>
                    </a:p>
                    <a:p>
                      <a:r>
                        <a:rPr lang="fr-FR" sz="1200" noProof="0" smtClean="0"/>
                        <a:t>0.59</a:t>
                      </a:r>
                    </a:p>
                    <a:p>
                      <a:r>
                        <a:rPr lang="fr-FR" sz="1200" noProof="0" smtClean="0"/>
                        <a:t>0.97</a:t>
                      </a:r>
                      <a:endParaRPr lang="fr-FR" sz="1200" noProof="0"/>
                    </a:p>
                  </a:txBody>
                  <a:tcPr/>
                </a:tc>
                <a:tc>
                  <a:txBody>
                    <a:bodyPr/>
                    <a:lstStyle/>
                    <a:p>
                      <a:endParaRPr lang="fr-FR" sz="1200" noProof="0" dirty="0" smtClean="0"/>
                    </a:p>
                    <a:p>
                      <a:r>
                        <a:rPr lang="fr-FR" sz="1200" noProof="0" dirty="0" smtClean="0"/>
                        <a:t>0.41</a:t>
                      </a:r>
                    </a:p>
                    <a:p>
                      <a:r>
                        <a:rPr lang="fr-FR" sz="1200" noProof="0" dirty="0" smtClean="0"/>
                        <a:t>0.03</a:t>
                      </a:r>
                      <a:endParaRPr lang="fr-FR" sz="1200" noProof="0" dirty="0"/>
                    </a:p>
                  </a:txBody>
                  <a:tcPr/>
                </a:tc>
              </a:tr>
            </a:tbl>
          </a:graphicData>
        </a:graphic>
      </p:graphicFrame>
      <p:sp>
        <p:nvSpPr>
          <p:cNvPr id="7" name="Title 1"/>
          <p:cNvSpPr txBox="1">
            <a:spLocks/>
          </p:cNvSpPr>
          <p:nvPr/>
        </p:nvSpPr>
        <p:spPr>
          <a:xfrm>
            <a:off x="352736" y="113397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7703569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778584" y="5831238"/>
            <a:ext cx="4537116" cy="9554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6770209" y="3771198"/>
            <a:ext cx="5213636" cy="13345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390057" y="5831238"/>
            <a:ext cx="6016553" cy="9554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392866" y="3771199"/>
            <a:ext cx="6013743" cy="1334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17180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52736" y="1750919"/>
            <a:ext cx="11839264" cy="4478149"/>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Nous avons discuté de la probabilité de défaillance de composants individuels. Les défaillances dans les usines chimiques résultent de l'interaction de plusieurs composants. Nous devons calculer la probabilité globale de défaillance et la fiabilité de ces interactions de composantes (R = 1 – P)</a:t>
            </a:r>
            <a:endParaRPr lang="en-GB" sz="500"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Composants</a:t>
            </a:r>
            <a:r>
              <a:rPr lang="en-GB" sz="2400" b="1" dirty="0" smtClean="0">
                <a:latin typeface="Tahoma" panose="020B0604030504040204" pitchFamily="34" charset="0"/>
                <a:ea typeface="Tahoma" panose="020B0604030504040204" pitchFamily="34" charset="0"/>
                <a:cs typeface="Tahoma" panose="020B0604030504040204" pitchFamily="34" charset="0"/>
              </a:rPr>
              <a:t> en </a:t>
            </a:r>
            <a:r>
              <a:rPr lang="en-GB" sz="2400" b="1" dirty="0" err="1" smtClean="0">
                <a:latin typeface="Tahoma" panose="020B0604030504040204" pitchFamily="34" charset="0"/>
                <a:ea typeface="Tahoma" panose="020B0604030504040204" pitchFamily="34" charset="0"/>
                <a:cs typeface="Tahoma" panose="020B0604030504040204" pitchFamily="34" charset="0"/>
              </a:rPr>
              <a:t>parallèle</a:t>
            </a:r>
            <a:r>
              <a:rPr lang="en-GB" sz="2400" b="1" dirty="0" smtClean="0">
                <a:latin typeface="Tahoma" panose="020B0604030504040204" pitchFamily="34" charset="0"/>
                <a:ea typeface="Tahoma" panose="020B0604030504040204" pitchFamily="34" charset="0"/>
                <a:cs typeface="Tahoma" panose="020B0604030504040204" pitchFamily="34" charset="0"/>
              </a:rPr>
              <a:t> - </a:t>
            </a:r>
            <a:r>
              <a:rPr lang="en-GB" sz="2400" b="1" dirty="0" err="1" smtClean="0">
                <a:latin typeface="Tahoma" panose="020B0604030504040204" pitchFamily="34" charset="0"/>
                <a:ea typeface="Tahoma" panose="020B0604030504040204" pitchFamily="34" charset="0"/>
                <a:cs typeface="Tahoma" panose="020B0604030504040204" pitchFamily="34" charset="0"/>
              </a:rPr>
              <a:t>Opérateurs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logiques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CA" sz="2400" b="1" dirty="0" smtClean="0">
                <a:latin typeface="Tahoma" panose="020B0604030504040204" pitchFamily="34" charset="0"/>
                <a:ea typeface="Tahoma" panose="020B0604030504040204" pitchFamily="34" charset="0"/>
                <a:cs typeface="Tahoma" panose="020B0604030504040204" pitchFamily="34" charset="0"/>
              </a:rPr>
              <a:t>“</a:t>
            </a:r>
            <a:r>
              <a:rPr lang="en-GB" sz="2400" b="1" dirty="0" smtClean="0">
                <a:latin typeface="Tahoma" panose="020B0604030504040204" pitchFamily="34" charset="0"/>
                <a:ea typeface="Tahoma" panose="020B0604030504040204" pitchFamily="34" charset="0"/>
                <a:cs typeface="Tahoma" panose="020B0604030504040204" pitchFamily="34" charset="0"/>
              </a:rPr>
              <a:t>ET” </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Probabilité</a:t>
            </a:r>
            <a:r>
              <a:rPr lang="en-GB" sz="2400" i="1" dirty="0" smtClean="0">
                <a:latin typeface="Tahoma" panose="020B0604030504040204" pitchFamily="34" charset="0"/>
                <a:ea typeface="Tahoma" panose="020B0604030504040204" pitchFamily="34" charset="0"/>
                <a:cs typeface="Tahoma" panose="020B0604030504040204" pitchFamily="34" charset="0"/>
              </a:rPr>
              <a:t> de </a:t>
            </a:r>
            <a:r>
              <a:rPr lang="en-GB" sz="2400" i="1" dirty="0" err="1" smtClean="0">
                <a:latin typeface="Tahoma" panose="020B0604030504040204" pitchFamily="34" charset="0"/>
                <a:ea typeface="Tahoma" panose="020B0604030504040204" pitchFamily="34" charset="0"/>
                <a:cs typeface="Tahoma" panose="020B0604030504040204" pitchFamily="34" charset="0"/>
              </a:rPr>
              <a:t>défaillance</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Fiabilité</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400" i="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i="1" dirty="0">
                <a:latin typeface="Tahoma" panose="020B0604030504040204" pitchFamily="34" charset="0"/>
                <a:ea typeface="Tahoma" panose="020B0604030504040204" pitchFamily="34" charset="0"/>
                <a:cs typeface="Tahoma" panose="020B0604030504040204" pitchFamily="34" charset="0"/>
              </a:rPr>
              <a:t/>
            </a:r>
            <a:br>
              <a:rPr lang="en-GB" sz="2400" i="1" dirty="0">
                <a:latin typeface="Tahoma" panose="020B0604030504040204" pitchFamily="34" charset="0"/>
                <a:ea typeface="Tahoma" panose="020B0604030504040204" pitchFamily="34" charset="0"/>
                <a:cs typeface="Tahoma" panose="020B0604030504040204" pitchFamily="34" charset="0"/>
              </a:rPr>
            </a:br>
            <a:endParaRPr lang="en-GB" sz="5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Composants</a:t>
            </a:r>
            <a:r>
              <a:rPr lang="en-GB" sz="2400" b="1" dirty="0" smtClean="0">
                <a:latin typeface="Tahoma" panose="020B0604030504040204" pitchFamily="34" charset="0"/>
                <a:ea typeface="Tahoma" panose="020B0604030504040204" pitchFamily="34" charset="0"/>
                <a:cs typeface="Tahoma" panose="020B0604030504040204" pitchFamily="34" charset="0"/>
              </a:rPr>
              <a:t> en </a:t>
            </a:r>
            <a:r>
              <a:rPr lang="en-GB" sz="2400" b="1" dirty="0" err="1" smtClean="0">
                <a:latin typeface="Tahoma" panose="020B0604030504040204" pitchFamily="34" charset="0"/>
                <a:ea typeface="Tahoma" panose="020B0604030504040204" pitchFamily="34" charset="0"/>
                <a:cs typeface="Tahoma" panose="020B0604030504040204" pitchFamily="34" charset="0"/>
              </a:rPr>
              <a:t>série</a:t>
            </a:r>
            <a:r>
              <a:rPr lang="en-GB" sz="2400" b="1" dirty="0" smtClean="0">
                <a:latin typeface="Tahoma" panose="020B0604030504040204" pitchFamily="34" charset="0"/>
                <a:ea typeface="Tahoma" panose="020B0604030504040204" pitchFamily="34" charset="0"/>
                <a:cs typeface="Tahoma" panose="020B0604030504040204" pitchFamily="34" charset="0"/>
              </a:rPr>
              <a:t> – </a:t>
            </a:r>
            <a:r>
              <a:rPr lang="en-GB" sz="2400" b="1" dirty="0" err="1" smtClean="0">
                <a:latin typeface="Tahoma" panose="020B0604030504040204" pitchFamily="34" charset="0"/>
                <a:ea typeface="Tahoma" panose="020B0604030504040204" pitchFamily="34" charset="0"/>
                <a:cs typeface="Tahoma" panose="020B0604030504040204" pitchFamily="34" charset="0"/>
              </a:rPr>
              <a:t>Opérateurs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logiques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CA" sz="2400" b="1" dirty="0" smtClean="0">
                <a:latin typeface="Tahoma" panose="020B0604030504040204" pitchFamily="34" charset="0"/>
                <a:ea typeface="Tahoma" panose="020B0604030504040204" pitchFamily="34" charset="0"/>
                <a:cs typeface="Tahoma" panose="020B0604030504040204" pitchFamily="34" charset="0"/>
              </a:rPr>
              <a:t>“</a:t>
            </a:r>
            <a:r>
              <a:rPr lang="en-GB" sz="2400" b="1" dirty="0" smtClean="0">
                <a:latin typeface="Tahoma" panose="020B0604030504040204" pitchFamily="34" charset="0"/>
                <a:ea typeface="Tahoma" panose="020B0604030504040204" pitchFamily="34" charset="0"/>
                <a:cs typeface="Tahoma" panose="020B0604030504040204" pitchFamily="34" charset="0"/>
              </a:rPr>
              <a:t>OU”</a:t>
            </a:r>
            <a:br>
              <a:rPr lang="en-GB" sz="2400" b="1" dirty="0" smtClean="0">
                <a:latin typeface="Tahoma" panose="020B0604030504040204" pitchFamily="34" charset="0"/>
                <a:ea typeface="Tahoma" panose="020B0604030504040204" pitchFamily="34" charset="0"/>
                <a:cs typeface="Tahoma" panose="020B0604030504040204" pitchFamily="34" charset="0"/>
              </a:rPr>
            </a:b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Probabilité</a:t>
            </a:r>
            <a:r>
              <a:rPr lang="en-GB" sz="2400" i="1" dirty="0" smtClean="0">
                <a:latin typeface="Tahoma" panose="020B0604030504040204" pitchFamily="34" charset="0"/>
                <a:ea typeface="Tahoma" panose="020B0604030504040204" pitchFamily="34" charset="0"/>
                <a:cs typeface="Tahoma" panose="020B0604030504040204" pitchFamily="34" charset="0"/>
              </a:rPr>
              <a:t> de </a:t>
            </a:r>
            <a:r>
              <a:rPr lang="en-GB" sz="2400" i="1" dirty="0" err="1" smtClean="0">
                <a:latin typeface="Tahoma" panose="020B0604030504040204" pitchFamily="34" charset="0"/>
                <a:ea typeface="Tahoma" panose="020B0604030504040204" pitchFamily="34" charset="0"/>
                <a:cs typeface="Tahoma" panose="020B0604030504040204" pitchFamily="34" charset="0"/>
              </a:rPr>
              <a:t>défaillance</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Fiabilité</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90836" y="4520984"/>
            <a:ext cx="5514664" cy="584775"/>
          </a:xfrm>
          <a:prstGeom prst="rect">
            <a:avLst/>
          </a:prstGeom>
          <a:noFill/>
        </p:spPr>
        <p:txBody>
          <a:bodyPr wrap="square" rtlCol="0">
            <a:spAutoFit/>
          </a:bodyPr>
          <a:lstStyle/>
          <a:p>
            <a:pPr marL="0" lvl="1">
              <a:spcAft>
                <a:spcPts val="1200"/>
              </a:spcAft>
            </a:pPr>
            <a:r>
              <a:rPr lang="en-GB" sz="16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n</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fr-FR"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est le nombre total de composants </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r>
            <a:b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br>
            <a:r>
              <a:rPr lang="en-GB" sz="16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a:t>
            </a:r>
            <a:r>
              <a:rPr lang="en-GB" sz="1600" i="1" baseline="-250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fr-FR"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est la probabilité de défaillance de chaque composant</a:t>
            </a:r>
            <a:endParaRPr lang="en-GB" sz="160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6792828" y="4520984"/>
            <a:ext cx="3875172" cy="584775"/>
          </a:xfrm>
          <a:prstGeom prst="rect">
            <a:avLst/>
          </a:prstGeom>
          <a:noFill/>
        </p:spPr>
        <p:txBody>
          <a:bodyPr wrap="square" rtlCol="0">
            <a:spAutoFit/>
          </a:bodyPr>
          <a:lstStyle/>
          <a:p>
            <a:pPr marL="0" lvl="1">
              <a:spcAft>
                <a:spcPts val="1200"/>
              </a:spcAft>
            </a:pPr>
            <a:r>
              <a:rPr lang="en-GB" sz="1600" i="1"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n</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fr-FR"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est le nombre total de composants </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r>
            <a:b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br>
            <a:r>
              <a:rPr lang="en-GB" sz="1600" i="1"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R</a:t>
            </a:r>
            <a:r>
              <a:rPr lang="en-GB" sz="1600" i="1" baseline="-25000" dirty="0" err="1"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i</a:t>
            </a:r>
            <a:r>
              <a:rPr lang="en-GB"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fr-FR" sz="160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est la fiabilité de chaque composant</a:t>
            </a:r>
            <a:endParaRPr lang="en-GB" sz="160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pic>
        <p:nvPicPr>
          <p:cNvPr id="30" name="Picture 29"/>
          <p:cNvPicPr>
            <a:picLocks noChangeAspect="1"/>
          </p:cNvPicPr>
          <p:nvPr/>
        </p:nvPicPr>
        <p:blipFill>
          <a:blip r:embed="rId3" cstate="print"/>
          <a:stretch>
            <a:fillRect/>
          </a:stretch>
        </p:blipFill>
        <p:spPr>
          <a:xfrm rot="5400000">
            <a:off x="10882647" y="3700719"/>
            <a:ext cx="627942" cy="1115665"/>
          </a:xfrm>
          <a:prstGeom prst="rect">
            <a:avLst/>
          </a:prstGeom>
        </p:spPr>
      </p:pic>
      <mc:AlternateContent xmlns:mc="http://schemas.openxmlformats.org/markup-compatibility/2006">
        <mc:Choice xmlns="" xmlns:a14="http://schemas.microsoft.com/office/drawing/2010/main" Requires="a14">
          <p:sp>
            <p:nvSpPr>
              <p:cNvPr id="32" name="TextBox 31"/>
              <p:cNvSpPr txBox="1"/>
              <p:nvPr/>
            </p:nvSpPr>
            <p:spPr>
              <a:xfrm>
                <a:off x="4407574" y="5831238"/>
                <a:ext cx="272510" cy="369332"/>
              </a:xfrm>
              <a:prstGeom prst="rect">
                <a:avLst/>
              </a:prstGeom>
              <a:noFill/>
            </p:spPr>
            <p:txBody>
              <a:bodyPr wrap="none" lIns="0" tIns="0" rIns="0" bIns="0" rtlCol="0">
                <a:spAutoFit/>
              </a:bodyPr>
              <a:lstStyle/>
              <a:p>
                <a:r>
                  <a:rPr lang="en-CA" sz="2400" dirty="0" smtClean="0">
                    <a:solidFill>
                      <a:srgbClr val="002060"/>
                    </a:solidFill>
                  </a:rPr>
                  <a:t>P</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p:sp>
            <p:nvSpPr>
              <p:cNvPr id="32" name="TextBox 31"/>
              <p:cNvSpPr txBox="1">
                <a:spLocks noRot="1" noChangeAspect="1" noMove="1" noResize="1" noEditPoints="1" noAdjustHandles="1" noChangeArrowheads="1" noChangeShapeType="1" noTextEdit="1"/>
              </p:cNvSpPr>
              <p:nvPr/>
            </p:nvSpPr>
            <p:spPr>
              <a:xfrm>
                <a:off x="4407574" y="5831238"/>
                <a:ext cx="272510" cy="369332"/>
              </a:xfrm>
              <a:prstGeom prst="rect">
                <a:avLst/>
              </a:prstGeom>
              <a:blipFill rotWithShape="0">
                <a:blip r:embed="rId4" cstate="print"/>
                <a:stretch>
                  <a:fillRect l="-66667" t="-26667" r="-26667" b="-50000"/>
                </a:stretch>
              </a:blipFill>
            </p:spPr>
            <p:txBody>
              <a:bodyPr/>
              <a:lstStyle/>
              <a:p>
                <a:r>
                  <a:rPr lang="en-CA">
                    <a:noFill/>
                  </a:rPr>
                  <a:t> </a:t>
                </a:r>
              </a:p>
            </p:txBody>
          </p:sp>
        </mc:Fallback>
      </mc:AlternateContent>
      <p:sp>
        <p:nvSpPr>
          <p:cNvPr id="33" name="TextBox 32"/>
          <p:cNvSpPr txBox="1"/>
          <p:nvPr/>
        </p:nvSpPr>
        <p:spPr>
          <a:xfrm>
            <a:off x="4407574" y="6421788"/>
            <a:ext cx="262892" cy="369332"/>
          </a:xfrm>
          <a:prstGeom prst="rect">
            <a:avLst/>
          </a:prstGeom>
          <a:noFill/>
        </p:spPr>
        <p:txBody>
          <a:bodyPr wrap="none" lIns="0" tIns="0" rIns="0" bIns="0" rtlCol="0">
            <a:spAutoFit/>
          </a:bodyPr>
          <a:lstStyle/>
          <a:p>
            <a:r>
              <a:rPr lang="en-CA" sz="2400" dirty="0" smtClean="0">
                <a:solidFill>
                  <a:srgbClr val="002060"/>
                </a:solidFill>
              </a:rPr>
              <a:t>P</a:t>
            </a:r>
            <a:r>
              <a:rPr lang="en-CA" sz="2400" baseline="-25000" dirty="0" smtClean="0">
                <a:solidFill>
                  <a:srgbClr val="002060"/>
                </a:solidFill>
              </a:rPr>
              <a:t>2</a:t>
            </a:r>
            <a:endParaRPr lang="en-GB" sz="2400" baseline="-25000" dirty="0" smtClean="0">
              <a:solidFill>
                <a:srgbClr val="002060"/>
              </a:solidFill>
            </a:endParaRPr>
          </a:p>
        </p:txBody>
      </p:sp>
      <p:sp>
        <p:nvSpPr>
          <p:cNvPr id="34" name="TextBox 33"/>
          <p:cNvSpPr txBox="1"/>
          <p:nvPr/>
        </p:nvSpPr>
        <p:spPr>
          <a:xfrm>
            <a:off x="6123907" y="6145474"/>
            <a:ext cx="158698" cy="369332"/>
          </a:xfrm>
          <a:prstGeom prst="rect">
            <a:avLst/>
          </a:prstGeom>
          <a:noFill/>
        </p:spPr>
        <p:txBody>
          <a:bodyPr wrap="none" lIns="0" tIns="0" rIns="0" bIns="0" rtlCol="0">
            <a:spAutoFit/>
          </a:bodyPr>
          <a:lstStyle/>
          <a:p>
            <a:r>
              <a:rPr lang="en-CA" sz="2400" dirty="0" smtClean="0">
                <a:solidFill>
                  <a:srgbClr val="002060"/>
                </a:solidFill>
              </a:rPr>
              <a:t>P</a:t>
            </a:r>
            <a:endParaRPr lang="en-GB" sz="2400" baseline="-25000" dirty="0" smtClean="0">
              <a:solidFill>
                <a:srgbClr val="002060"/>
              </a:solidFill>
            </a:endParaRPr>
          </a:p>
        </p:txBody>
      </p:sp>
      <mc:AlternateContent xmlns:mc="http://schemas.openxmlformats.org/markup-compatibility/2006">
        <mc:Choice xmlns="" xmlns:a14="http://schemas.microsoft.com/office/drawing/2010/main" Requires="a14">
          <p:sp>
            <p:nvSpPr>
              <p:cNvPr id="36" name="TextBox 35"/>
              <p:cNvSpPr txBox="1"/>
              <p:nvPr/>
            </p:nvSpPr>
            <p:spPr>
              <a:xfrm>
                <a:off x="9055507" y="5831239"/>
                <a:ext cx="280526" cy="369332"/>
              </a:xfrm>
              <a:prstGeom prst="rect">
                <a:avLst/>
              </a:prstGeom>
              <a:noFill/>
            </p:spPr>
            <p:txBody>
              <a:bodyPr wrap="none" lIns="0" tIns="0" rIns="0" bIns="0" rtlCol="0">
                <a:spAutoFit/>
              </a:bodyPr>
              <a:lstStyle/>
              <a:p>
                <a:r>
                  <a:rPr lang="en-CA" sz="2400" dirty="0">
                    <a:solidFill>
                      <a:srgbClr val="002060"/>
                    </a:solidFill>
                  </a:rPr>
                  <a:t>R</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p:sp>
            <p:nvSpPr>
              <p:cNvPr id="36" name="TextBox 35"/>
              <p:cNvSpPr txBox="1">
                <a:spLocks noRot="1" noChangeAspect="1" noMove="1" noResize="1" noEditPoints="1" noAdjustHandles="1" noChangeArrowheads="1" noChangeShapeType="1" noTextEdit="1"/>
              </p:cNvSpPr>
              <p:nvPr/>
            </p:nvSpPr>
            <p:spPr>
              <a:xfrm>
                <a:off x="9055507" y="5831239"/>
                <a:ext cx="280526" cy="369332"/>
              </a:xfrm>
              <a:prstGeom prst="rect">
                <a:avLst/>
              </a:prstGeom>
              <a:blipFill rotWithShape="0">
                <a:blip r:embed="rId5" cstate="print"/>
                <a:stretch>
                  <a:fillRect l="-63830" t="-26667" r="-23404" b="-50000"/>
                </a:stretch>
              </a:blipFill>
            </p:spPr>
            <p:txBody>
              <a:bodyPr/>
              <a:lstStyle/>
              <a:p>
                <a:r>
                  <a:rPr lang="en-CA">
                    <a:noFill/>
                  </a:rPr>
                  <a:t> </a:t>
                </a:r>
              </a:p>
            </p:txBody>
          </p:sp>
        </mc:Fallback>
      </mc:AlternateContent>
      <p:sp>
        <p:nvSpPr>
          <p:cNvPr id="37" name="TextBox 36"/>
          <p:cNvSpPr txBox="1"/>
          <p:nvPr/>
        </p:nvSpPr>
        <p:spPr>
          <a:xfrm>
            <a:off x="9055507" y="6421789"/>
            <a:ext cx="270908" cy="369332"/>
          </a:xfrm>
          <a:prstGeom prst="rect">
            <a:avLst/>
          </a:prstGeom>
          <a:noFill/>
        </p:spPr>
        <p:txBody>
          <a:bodyPr wrap="none" lIns="0" tIns="0" rIns="0" bIns="0" rtlCol="0">
            <a:spAutoFit/>
          </a:bodyPr>
          <a:lstStyle/>
          <a:p>
            <a:r>
              <a:rPr lang="en-CA" sz="2400" dirty="0">
                <a:solidFill>
                  <a:srgbClr val="002060"/>
                </a:solidFill>
              </a:rPr>
              <a:t>R</a:t>
            </a:r>
            <a:r>
              <a:rPr lang="en-CA" sz="2400" baseline="-25000" dirty="0" smtClean="0">
                <a:solidFill>
                  <a:srgbClr val="002060"/>
                </a:solidFill>
              </a:rPr>
              <a:t>2</a:t>
            </a:r>
            <a:endParaRPr lang="en-GB" sz="2400" baseline="-25000" dirty="0" smtClean="0">
              <a:solidFill>
                <a:srgbClr val="002060"/>
              </a:solidFill>
            </a:endParaRPr>
          </a:p>
        </p:txBody>
      </p:sp>
      <p:sp>
        <p:nvSpPr>
          <p:cNvPr id="38" name="TextBox 37"/>
          <p:cNvSpPr txBox="1"/>
          <p:nvPr/>
        </p:nvSpPr>
        <p:spPr>
          <a:xfrm>
            <a:off x="10771840" y="6145475"/>
            <a:ext cx="166712" cy="369332"/>
          </a:xfrm>
          <a:prstGeom prst="rect">
            <a:avLst/>
          </a:prstGeom>
          <a:noFill/>
        </p:spPr>
        <p:txBody>
          <a:bodyPr wrap="none" lIns="0" tIns="0" rIns="0" bIns="0" rtlCol="0">
            <a:spAutoFit/>
          </a:bodyPr>
          <a:lstStyle/>
          <a:p>
            <a:r>
              <a:rPr lang="en-GB" sz="2400" dirty="0">
                <a:solidFill>
                  <a:srgbClr val="002060"/>
                </a:solidFill>
              </a:rPr>
              <a:t>R</a:t>
            </a:r>
            <a:endParaRPr lang="en-GB" sz="2400" baseline="-25000" dirty="0" smtClean="0">
              <a:solidFill>
                <a:srgbClr val="002060"/>
              </a:solidFill>
            </a:endParaRPr>
          </a:p>
        </p:txBody>
      </p:sp>
      <mc:AlternateContent xmlns:mc="http://schemas.openxmlformats.org/markup-compatibility/2006">
        <mc:Choice xmlns="" xmlns:a14="http://schemas.microsoft.com/office/drawing/2010/main" Requires="a14">
          <p:sp>
            <p:nvSpPr>
              <p:cNvPr id="39" name="TextBox 38"/>
              <p:cNvSpPr txBox="1"/>
              <p:nvPr/>
            </p:nvSpPr>
            <p:spPr>
              <a:xfrm>
                <a:off x="10315947" y="3793864"/>
                <a:ext cx="280526" cy="369332"/>
              </a:xfrm>
              <a:prstGeom prst="rect">
                <a:avLst/>
              </a:prstGeom>
              <a:noFill/>
            </p:spPr>
            <p:txBody>
              <a:bodyPr wrap="none" lIns="0" tIns="0" rIns="0" bIns="0" rtlCol="0">
                <a:spAutoFit/>
              </a:bodyPr>
              <a:lstStyle/>
              <a:p>
                <a:r>
                  <a:rPr lang="en-CA" sz="2400" dirty="0">
                    <a:solidFill>
                      <a:srgbClr val="002060"/>
                    </a:solidFill>
                  </a:rPr>
                  <a:t>R</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10315947" y="3793864"/>
                <a:ext cx="280526" cy="369332"/>
              </a:xfrm>
              <a:prstGeom prst="rect">
                <a:avLst/>
              </a:prstGeom>
              <a:blipFill rotWithShape="0">
                <a:blip r:embed="rId6" cstate="print"/>
                <a:stretch>
                  <a:fillRect l="-65217" t="-24590" r="-26087" b="-49180"/>
                </a:stretch>
              </a:blipFill>
            </p:spPr>
            <p:txBody>
              <a:bodyPr/>
              <a:lstStyle/>
              <a:p>
                <a:r>
                  <a:rPr lang="en-CA">
                    <a:noFill/>
                  </a:rPr>
                  <a:t> </a:t>
                </a:r>
              </a:p>
            </p:txBody>
          </p:sp>
        </mc:Fallback>
      </mc:AlternateContent>
      <p:sp>
        <p:nvSpPr>
          <p:cNvPr id="40" name="TextBox 39"/>
          <p:cNvSpPr txBox="1"/>
          <p:nvPr/>
        </p:nvSpPr>
        <p:spPr>
          <a:xfrm>
            <a:off x="10315947" y="4289164"/>
            <a:ext cx="270908" cy="369332"/>
          </a:xfrm>
          <a:prstGeom prst="rect">
            <a:avLst/>
          </a:prstGeom>
          <a:noFill/>
        </p:spPr>
        <p:txBody>
          <a:bodyPr wrap="none" lIns="0" tIns="0" rIns="0" bIns="0" rtlCol="0">
            <a:spAutoFit/>
          </a:bodyPr>
          <a:lstStyle/>
          <a:p>
            <a:r>
              <a:rPr lang="en-CA" sz="2400" dirty="0">
                <a:solidFill>
                  <a:srgbClr val="002060"/>
                </a:solidFill>
              </a:rPr>
              <a:t>R</a:t>
            </a:r>
            <a:r>
              <a:rPr lang="en-CA" sz="2400" baseline="-25000" dirty="0" smtClean="0">
                <a:solidFill>
                  <a:srgbClr val="002060"/>
                </a:solidFill>
              </a:rPr>
              <a:t>2</a:t>
            </a:r>
            <a:endParaRPr lang="en-GB" sz="2400" baseline="-25000" dirty="0" smtClean="0">
              <a:solidFill>
                <a:srgbClr val="002060"/>
              </a:solidFill>
            </a:endParaRPr>
          </a:p>
        </p:txBody>
      </p:sp>
      <p:sp>
        <p:nvSpPr>
          <p:cNvPr id="41" name="TextBox 40"/>
          <p:cNvSpPr txBox="1"/>
          <p:nvPr/>
        </p:nvSpPr>
        <p:spPr>
          <a:xfrm>
            <a:off x="11784630" y="4070000"/>
            <a:ext cx="166712" cy="369332"/>
          </a:xfrm>
          <a:prstGeom prst="rect">
            <a:avLst/>
          </a:prstGeom>
          <a:noFill/>
        </p:spPr>
        <p:txBody>
          <a:bodyPr wrap="none" lIns="0" tIns="0" rIns="0" bIns="0" rtlCol="0">
            <a:spAutoFit/>
          </a:bodyPr>
          <a:lstStyle/>
          <a:p>
            <a:r>
              <a:rPr lang="en-GB" sz="2400" dirty="0">
                <a:solidFill>
                  <a:srgbClr val="002060"/>
                </a:solidFill>
              </a:rPr>
              <a:t>R</a:t>
            </a:r>
            <a:endParaRPr lang="en-GB" sz="2400" baseline="-25000" dirty="0" smtClean="0">
              <a:solidFill>
                <a:srgbClr val="002060"/>
              </a:solidFill>
            </a:endParaRPr>
          </a:p>
        </p:txBody>
      </p:sp>
      <p:pic>
        <p:nvPicPr>
          <p:cNvPr id="42" name="Picture 41"/>
          <p:cNvPicPr>
            <a:picLocks noChangeAspect="1"/>
          </p:cNvPicPr>
          <p:nvPr/>
        </p:nvPicPr>
        <p:blipFill>
          <a:blip r:embed="rId3" cstate="print"/>
          <a:stretch>
            <a:fillRect/>
          </a:stretch>
        </p:blipFill>
        <p:spPr>
          <a:xfrm rot="5400000">
            <a:off x="5017389" y="3700720"/>
            <a:ext cx="627942" cy="1115665"/>
          </a:xfrm>
          <a:prstGeom prst="rect">
            <a:avLst/>
          </a:prstGeom>
        </p:spPr>
      </p:pic>
      <mc:AlternateContent xmlns:mc="http://schemas.openxmlformats.org/markup-compatibility/2006">
        <mc:Choice xmlns="" xmlns:a14="http://schemas.microsoft.com/office/drawing/2010/main" Requires="a14">
          <p:sp>
            <p:nvSpPr>
              <p:cNvPr id="43" name="TextBox 42"/>
              <p:cNvSpPr txBox="1"/>
              <p:nvPr/>
            </p:nvSpPr>
            <p:spPr>
              <a:xfrm>
                <a:off x="4450689" y="3793865"/>
                <a:ext cx="272510" cy="369332"/>
              </a:xfrm>
              <a:prstGeom prst="rect">
                <a:avLst/>
              </a:prstGeom>
              <a:noFill/>
            </p:spPr>
            <p:txBody>
              <a:bodyPr wrap="none" lIns="0" tIns="0" rIns="0" bIns="0" rtlCol="0">
                <a:spAutoFit/>
              </a:bodyPr>
              <a:lstStyle/>
              <a:p>
                <a:r>
                  <a:rPr lang="en-CA" sz="2400" dirty="0">
                    <a:solidFill>
                      <a:srgbClr val="002060"/>
                    </a:solidFill>
                  </a:rPr>
                  <a:t>P</a:t>
                </a:r>
                <a14:m>
                  <m:oMath xmlns="" xmlns:m="http://schemas.openxmlformats.org/officeDocument/2006/math">
                    <m:r>
                      <a:rPr lang="en-GB" sz="2400" b="0" i="1" baseline="-25000" smtClean="0">
                        <a:solidFill>
                          <a:srgbClr val="002060"/>
                        </a:solidFill>
                        <a:latin typeface="Cambria Math" panose="02040503050406030204" pitchFamily="18" charset="0"/>
                      </a:rPr>
                      <m:t>1</m:t>
                    </m:r>
                  </m:oMath>
                </a14:m>
                <a:endParaRPr lang="en-GB" sz="2400" baseline="-25000" dirty="0" smtClean="0">
                  <a:solidFill>
                    <a:srgbClr val="002060"/>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4450689" y="3793865"/>
                <a:ext cx="272510" cy="369332"/>
              </a:xfrm>
              <a:prstGeom prst="rect">
                <a:avLst/>
              </a:prstGeom>
              <a:blipFill rotWithShape="0">
                <a:blip r:embed="rId7" cstate="print"/>
                <a:stretch>
                  <a:fillRect l="-66667" t="-24590" r="-26667" b="-49180"/>
                </a:stretch>
              </a:blipFill>
            </p:spPr>
            <p:txBody>
              <a:bodyPr/>
              <a:lstStyle/>
              <a:p>
                <a:r>
                  <a:rPr lang="en-CA">
                    <a:noFill/>
                  </a:rPr>
                  <a:t> </a:t>
                </a:r>
              </a:p>
            </p:txBody>
          </p:sp>
        </mc:Fallback>
      </mc:AlternateContent>
      <p:sp>
        <p:nvSpPr>
          <p:cNvPr id="44" name="TextBox 43"/>
          <p:cNvSpPr txBox="1"/>
          <p:nvPr/>
        </p:nvSpPr>
        <p:spPr>
          <a:xfrm>
            <a:off x="4450689" y="4289165"/>
            <a:ext cx="270908" cy="369332"/>
          </a:xfrm>
          <a:prstGeom prst="rect">
            <a:avLst/>
          </a:prstGeom>
          <a:noFill/>
        </p:spPr>
        <p:txBody>
          <a:bodyPr wrap="none" lIns="0" tIns="0" rIns="0" bIns="0" rtlCol="0">
            <a:spAutoFit/>
          </a:bodyPr>
          <a:lstStyle/>
          <a:p>
            <a:r>
              <a:rPr lang="en-CA" sz="2400" dirty="0" smtClean="0">
                <a:solidFill>
                  <a:srgbClr val="002060"/>
                </a:solidFill>
              </a:rPr>
              <a:t>P</a:t>
            </a:r>
            <a:r>
              <a:rPr lang="en-CA" sz="2400" baseline="-25000" dirty="0" smtClean="0">
                <a:solidFill>
                  <a:srgbClr val="002060"/>
                </a:solidFill>
              </a:rPr>
              <a:t>2</a:t>
            </a:r>
            <a:endParaRPr lang="en-GB" sz="2400" baseline="-25000" dirty="0" smtClean="0">
              <a:solidFill>
                <a:srgbClr val="002060"/>
              </a:solidFill>
            </a:endParaRPr>
          </a:p>
        </p:txBody>
      </p:sp>
      <p:sp>
        <p:nvSpPr>
          <p:cNvPr id="45" name="TextBox 44"/>
          <p:cNvSpPr txBox="1"/>
          <p:nvPr/>
        </p:nvSpPr>
        <p:spPr>
          <a:xfrm>
            <a:off x="5919372" y="4070001"/>
            <a:ext cx="158698" cy="369332"/>
          </a:xfrm>
          <a:prstGeom prst="rect">
            <a:avLst/>
          </a:prstGeom>
          <a:noFill/>
        </p:spPr>
        <p:txBody>
          <a:bodyPr wrap="none" lIns="0" tIns="0" rIns="0" bIns="0" rtlCol="0">
            <a:spAutoFit/>
          </a:bodyPr>
          <a:lstStyle/>
          <a:p>
            <a:r>
              <a:rPr lang="en-GB" sz="2400" dirty="0" smtClean="0">
                <a:solidFill>
                  <a:srgbClr val="002060"/>
                </a:solidFill>
              </a:rPr>
              <a:t>P</a:t>
            </a:r>
            <a:endParaRPr lang="en-GB" sz="2400" baseline="-25000" dirty="0" smtClean="0">
              <a:solidFill>
                <a:srgbClr val="002060"/>
              </a:solidFill>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2690729063"/>
              </p:ext>
            </p:extLst>
          </p:nvPr>
        </p:nvGraphicFramePr>
        <p:xfrm>
          <a:off x="1111250" y="4138612"/>
          <a:ext cx="844550" cy="596153"/>
        </p:xfrm>
        <a:graphic>
          <a:graphicData uri="http://schemas.openxmlformats.org/presentationml/2006/ole">
            <p:oleObj spid="_x0000_s25704" name="Equation" r:id="rId8" imgW="639720" imgH="447840" progId="Equation.3">
              <p:embed/>
            </p:oleObj>
          </a:graphicData>
        </a:graphic>
      </p:graphicFrame>
      <p:graphicFrame>
        <p:nvGraphicFramePr>
          <p:cNvPr id="48" name="Object 47"/>
          <p:cNvGraphicFramePr>
            <a:graphicFrameLocks noChangeAspect="1"/>
          </p:cNvGraphicFramePr>
          <p:nvPr>
            <p:extLst>
              <p:ext uri="{D42A27DB-BD31-4B8C-83A1-F6EECF244321}">
                <p14:modId xmlns="" xmlns:p14="http://schemas.microsoft.com/office/powerpoint/2010/main" val="3964446474"/>
              </p:ext>
            </p:extLst>
          </p:nvPr>
        </p:nvGraphicFramePr>
        <p:xfrm>
          <a:off x="7385050" y="4049713"/>
          <a:ext cx="1506538" cy="596900"/>
        </p:xfrm>
        <a:graphic>
          <a:graphicData uri="http://schemas.openxmlformats.org/presentationml/2006/ole">
            <p:oleObj spid="_x0000_s25705" name="Equation" r:id="rId9" imgW="1142640" imgH="447840" progId="Equation.3">
              <p:embed/>
            </p:oleObj>
          </a:graphicData>
        </a:graphic>
      </p:graphicFrame>
      <p:graphicFrame>
        <p:nvGraphicFramePr>
          <p:cNvPr id="49" name="Object 48"/>
          <p:cNvGraphicFramePr>
            <a:graphicFrameLocks noChangeAspect="1"/>
          </p:cNvGraphicFramePr>
          <p:nvPr>
            <p:extLst>
              <p:ext uri="{D42A27DB-BD31-4B8C-83A1-F6EECF244321}">
                <p14:modId xmlns="" xmlns:p14="http://schemas.microsoft.com/office/powerpoint/2010/main" val="46883803"/>
              </p:ext>
            </p:extLst>
          </p:nvPr>
        </p:nvGraphicFramePr>
        <p:xfrm>
          <a:off x="6905625" y="6107113"/>
          <a:ext cx="990600" cy="685800"/>
        </p:xfrm>
        <a:graphic>
          <a:graphicData uri="http://schemas.openxmlformats.org/presentationml/2006/ole">
            <p:oleObj spid="_x0000_s25706" name="Equation" r:id="rId10" imgW="649080" imgH="447840" progId="Equation.3">
              <p:embed/>
            </p:oleObj>
          </a:graphicData>
        </a:graphic>
      </p:graphicFrame>
      <p:graphicFrame>
        <p:nvGraphicFramePr>
          <p:cNvPr id="50" name="Object 49"/>
          <p:cNvGraphicFramePr>
            <a:graphicFrameLocks noChangeAspect="1"/>
          </p:cNvGraphicFramePr>
          <p:nvPr>
            <p:extLst>
              <p:ext uri="{D42A27DB-BD31-4B8C-83A1-F6EECF244321}">
                <p14:modId xmlns="" xmlns:p14="http://schemas.microsoft.com/office/powerpoint/2010/main" val="2608411208"/>
              </p:ext>
            </p:extLst>
          </p:nvPr>
        </p:nvGraphicFramePr>
        <p:xfrm>
          <a:off x="682625" y="6094413"/>
          <a:ext cx="1473200" cy="596900"/>
        </p:xfrm>
        <a:graphic>
          <a:graphicData uri="http://schemas.openxmlformats.org/presentationml/2006/ole">
            <p:oleObj spid="_x0000_s25707" name="Equation" r:id="rId11" imgW="1115280" imgH="447840" progId="Equation.3">
              <p:embed/>
            </p:oleObj>
          </a:graphicData>
        </a:graphic>
      </p:graphicFrame>
      <p:pic>
        <p:nvPicPr>
          <p:cNvPr id="51" name="Picture 50"/>
          <p:cNvPicPr>
            <a:picLocks noChangeAspect="1"/>
          </p:cNvPicPr>
          <p:nvPr/>
        </p:nvPicPr>
        <p:blipFill>
          <a:blip r:embed="rId3" cstate="print"/>
          <a:stretch>
            <a:fillRect/>
          </a:stretch>
        </p:blipFill>
        <p:spPr>
          <a:xfrm rot="5400000">
            <a:off x="5104147" y="5770820"/>
            <a:ext cx="627942" cy="1115665"/>
          </a:xfrm>
          <a:prstGeom prst="rect">
            <a:avLst/>
          </a:prstGeom>
        </p:spPr>
      </p:pic>
      <p:pic>
        <p:nvPicPr>
          <p:cNvPr id="52" name="Picture 51"/>
          <p:cNvPicPr>
            <a:picLocks noChangeAspect="1"/>
          </p:cNvPicPr>
          <p:nvPr/>
        </p:nvPicPr>
        <p:blipFill>
          <a:blip r:embed="rId3" cstate="print"/>
          <a:stretch>
            <a:fillRect/>
          </a:stretch>
        </p:blipFill>
        <p:spPr>
          <a:xfrm rot="5400000">
            <a:off x="9803147" y="5796220"/>
            <a:ext cx="627942" cy="1115665"/>
          </a:xfrm>
          <a:prstGeom prst="rect">
            <a:avLst/>
          </a:prstGeom>
        </p:spPr>
      </p:pic>
      <p:sp>
        <p:nvSpPr>
          <p:cNvPr id="53" name="TextBox 52"/>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6262201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2567" y="3901737"/>
            <a:ext cx="6492733" cy="4948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52736" y="2749610"/>
            <a:ext cx="2990539" cy="6079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148</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6" y="1888079"/>
            <a:ext cx="11839264" cy="2400657"/>
          </a:xfrm>
          <a:prstGeom prst="rect">
            <a:avLst/>
          </a:prstGeom>
          <a:noFill/>
        </p:spPr>
        <p:txBody>
          <a:bodyPr wrap="square" rtlCol="0">
            <a:spAutoFit/>
          </a:bodyPr>
          <a:lstStyle/>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Les calculs de la probabilité de défaillance peuvent être simplifiés pour les systèmes composés de seulement deux composants</a:t>
            </a:r>
          </a:p>
          <a:p>
            <a:pPr marL="0" lvl="1">
              <a:spcAft>
                <a:spcPts val="1200"/>
              </a:spcAft>
            </a:pPr>
            <a:endParaRPr lang="fr-FR" sz="240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smtClean="0">
                <a:latin typeface="Tahoma" panose="020B0604030504040204" pitchFamily="34" charset="0"/>
                <a:ea typeface="Tahoma" panose="020B0604030504040204" pitchFamily="34" charset="0"/>
                <a:cs typeface="Tahoma" panose="020B0604030504040204" pitchFamily="34" charset="0"/>
              </a:rPr>
              <a:t>Peut être étendu à:</a:t>
            </a:r>
          </a:p>
          <a:p>
            <a:pPr marL="0" lvl="1">
              <a:spcAft>
                <a:spcPts val="1200"/>
              </a:spcAft>
            </a:pPr>
            <a:endParaRPr lang="fr-FR" sz="240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Object 13"/>
          <p:cNvGraphicFramePr>
            <a:graphicFrameLocks noChangeAspect="1"/>
          </p:cNvGraphicFramePr>
          <p:nvPr>
            <p:extLst>
              <p:ext uri="{D42A27DB-BD31-4B8C-83A1-F6EECF244321}">
                <p14:modId xmlns="" xmlns:p14="http://schemas.microsoft.com/office/powerpoint/2010/main" val="3241155570"/>
              </p:ext>
            </p:extLst>
          </p:nvPr>
        </p:nvGraphicFramePr>
        <p:xfrm>
          <a:off x="863600" y="2698668"/>
          <a:ext cx="1673225" cy="677945"/>
        </p:xfrm>
        <a:graphic>
          <a:graphicData uri="http://schemas.openxmlformats.org/presentationml/2006/ole">
            <p:oleObj spid="_x0000_s26656" name="Equation" r:id="rId3" imgW="1115280" imgH="447840" progId="Equation.3">
              <p:embed/>
            </p:oleObj>
          </a:graphicData>
        </a:graphic>
      </p:graphicFrame>
      <p:sp>
        <p:nvSpPr>
          <p:cNvPr id="3" name="TextBox 2"/>
          <p:cNvSpPr txBox="1"/>
          <p:nvPr/>
        </p:nvSpPr>
        <p:spPr>
          <a:xfrm>
            <a:off x="457200" y="3911600"/>
            <a:ext cx="6680200" cy="276999"/>
          </a:xfrm>
          <a:prstGeom prst="rect">
            <a:avLst/>
          </a:prstGeom>
          <a:noFill/>
        </p:spPr>
        <p:txBody>
          <a:bodyPr wrap="square" lIns="0" tIns="0" rIns="0" bIns="0" rtlCol="0">
            <a:spAutoFit/>
          </a:bodyPr>
          <a:lstStyle/>
          <a:p>
            <a:r>
              <a:rPr lang="fr-FR" i="1" smtClean="0">
                <a:latin typeface="Cambria Math"/>
              </a:rPr>
              <a:t>P(A  ou B) = P(A) + P(B) – P(A et B) = P(A) + P(B) – P(A)*P(B)</a:t>
            </a:r>
            <a:endParaRPr lang="fr-FR" i="1">
              <a:latin typeface="Cambria Math"/>
            </a:endParaRPr>
          </a:p>
        </p:txBody>
      </p:sp>
      <p:sp>
        <p:nvSpPr>
          <p:cNvPr id="5" name="TextBox 4"/>
          <p:cNvSpPr txBox="1"/>
          <p:nvPr/>
        </p:nvSpPr>
        <p:spPr>
          <a:xfrm>
            <a:off x="2727960" y="5054600"/>
            <a:ext cx="307340" cy="276999"/>
          </a:xfrm>
          <a:prstGeom prst="rect">
            <a:avLst/>
          </a:prstGeom>
          <a:noFill/>
        </p:spPr>
        <p:txBody>
          <a:bodyPr wrap="square" lIns="0" tIns="0" rIns="0" bIns="0" rtlCol="0">
            <a:spAutoFit/>
          </a:bodyPr>
          <a:lstStyle/>
          <a:p>
            <a:r>
              <a:rPr lang="fr-FR" i="1" smtClean="0">
                <a:latin typeface="Cambria Math"/>
              </a:rPr>
              <a:t>ou</a:t>
            </a:r>
            <a:endParaRPr lang="fr-FR" i="1">
              <a:latin typeface="Cambria Math"/>
            </a:endParaRPr>
          </a:p>
        </p:txBody>
      </p:sp>
      <p:sp>
        <p:nvSpPr>
          <p:cNvPr id="6" name="TextBox 5"/>
          <p:cNvSpPr txBox="1"/>
          <p:nvPr/>
        </p:nvSpPr>
        <p:spPr>
          <a:xfrm>
            <a:off x="9601200" y="4978400"/>
            <a:ext cx="1358900" cy="553998"/>
          </a:xfrm>
          <a:prstGeom prst="rect">
            <a:avLst/>
          </a:prstGeom>
          <a:noFill/>
        </p:spPr>
        <p:txBody>
          <a:bodyPr wrap="square" lIns="0" tIns="0" rIns="0" bIns="0" rtlCol="0">
            <a:spAutoFit/>
          </a:bodyPr>
          <a:lstStyle/>
          <a:p>
            <a:r>
              <a:rPr lang="fr-FR" i="1" smtClean="0">
                <a:latin typeface="Cambria Math"/>
              </a:rPr>
              <a:t>A et B en même temps</a:t>
            </a:r>
            <a:endParaRPr lang="fr-FR" i="1">
              <a:latin typeface="Cambria Math"/>
            </a:endParaRPr>
          </a:p>
        </p:txBody>
      </p:sp>
      <p:sp>
        <p:nvSpPr>
          <p:cNvPr id="18" name="Oval 17"/>
          <p:cNvSpPr/>
          <p:nvPr/>
        </p:nvSpPr>
        <p:spPr>
          <a:xfrm>
            <a:off x="1058862" y="4876800"/>
            <a:ext cx="1209675" cy="1295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500" smtClean="0">
                <a:solidFill>
                  <a:srgbClr val="FFFFFF"/>
                </a:solidFill>
                <a:effectLst/>
                <a:ea typeface="Calibri"/>
                <a:cs typeface="Times New Roman"/>
              </a:rPr>
              <a:t>A</a:t>
            </a:r>
            <a:endParaRPr lang="fr-FR" sz="1100">
              <a:effectLst/>
              <a:ea typeface="Calibri"/>
              <a:cs typeface="Times New Roman"/>
            </a:endParaRPr>
          </a:p>
        </p:txBody>
      </p:sp>
      <p:sp>
        <p:nvSpPr>
          <p:cNvPr id="19" name="Oval 18"/>
          <p:cNvSpPr/>
          <p:nvPr/>
        </p:nvSpPr>
        <p:spPr>
          <a:xfrm>
            <a:off x="3170237" y="4889500"/>
            <a:ext cx="1228725" cy="1295400"/>
          </a:xfrm>
          <a:prstGeom prst="ellipse">
            <a:avLst/>
          </a:prstGeom>
          <a:solidFill>
            <a:srgbClr val="FFFF00">
              <a:alpha val="53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500" smtClean="0">
                <a:solidFill>
                  <a:srgbClr val="000000"/>
                </a:solidFill>
                <a:effectLst/>
                <a:latin typeface="Calibri"/>
                <a:ea typeface="Calibri"/>
                <a:cs typeface="Times New Roman"/>
              </a:rPr>
              <a:t>B</a:t>
            </a:r>
            <a:endParaRPr lang="fr-FR" sz="1100">
              <a:effectLst/>
              <a:latin typeface="Calibri"/>
              <a:ea typeface="Calibri"/>
              <a:cs typeface="Times New Roman"/>
            </a:endParaRPr>
          </a:p>
        </p:txBody>
      </p:sp>
      <p:grpSp>
        <p:nvGrpSpPr>
          <p:cNvPr id="20" name="Group 19"/>
          <p:cNvGrpSpPr/>
          <p:nvPr/>
        </p:nvGrpSpPr>
        <p:grpSpPr>
          <a:xfrm>
            <a:off x="6588125" y="4680585"/>
            <a:ext cx="2266950" cy="1383030"/>
            <a:chOff x="0" y="0"/>
            <a:chExt cx="2266950" cy="1383454"/>
          </a:xfrm>
        </p:grpSpPr>
        <p:grpSp>
          <p:nvGrpSpPr>
            <p:cNvPr id="21" name="Group 20"/>
            <p:cNvGrpSpPr/>
            <p:nvPr/>
          </p:nvGrpSpPr>
          <p:grpSpPr>
            <a:xfrm>
              <a:off x="0" y="0"/>
              <a:ext cx="2266950" cy="1383454"/>
              <a:chOff x="0" y="0"/>
              <a:chExt cx="1257300" cy="742950"/>
            </a:xfrm>
          </p:grpSpPr>
          <p:sp>
            <p:nvSpPr>
              <p:cNvPr id="23" name="Oval 22"/>
              <p:cNvSpPr/>
              <p:nvPr/>
            </p:nvSpPr>
            <p:spPr>
              <a:xfrm>
                <a:off x="0" y="0"/>
                <a:ext cx="762000" cy="7239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smtClean="0">
                    <a:solidFill>
                      <a:srgbClr val="FFFFFF"/>
                    </a:solidFill>
                    <a:effectLst/>
                    <a:ea typeface="Calibri"/>
                    <a:cs typeface="Times New Roman"/>
                  </a:rPr>
                  <a:t> </a:t>
                </a:r>
                <a:endParaRPr lang="fr-FR" sz="1100">
                  <a:effectLst/>
                  <a:ea typeface="Calibri"/>
                  <a:cs typeface="Times New Roman"/>
                </a:endParaRPr>
              </a:p>
            </p:txBody>
          </p:sp>
          <p:sp>
            <p:nvSpPr>
              <p:cNvPr id="24" name="Oval 23"/>
              <p:cNvSpPr/>
              <p:nvPr/>
            </p:nvSpPr>
            <p:spPr>
              <a:xfrm>
                <a:off x="495300" y="19050"/>
                <a:ext cx="762000" cy="723900"/>
              </a:xfrm>
              <a:prstGeom prst="ellipse">
                <a:avLst/>
              </a:prstGeom>
              <a:solidFill>
                <a:srgbClr val="FFFF00">
                  <a:alpha val="53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smtClean="0">
                    <a:solidFill>
                      <a:srgbClr val="000000"/>
                    </a:solidFill>
                    <a:effectLst/>
                    <a:latin typeface="Calibri"/>
                    <a:ea typeface="Calibri"/>
                    <a:cs typeface="Times New Roman"/>
                  </a:rPr>
                  <a:t> </a:t>
                </a:r>
                <a:endParaRPr lang="fr-FR" sz="1100">
                  <a:effectLst/>
                  <a:latin typeface="Calibri"/>
                  <a:ea typeface="Calibri"/>
                  <a:cs typeface="Times New Roman"/>
                </a:endParaRPr>
              </a:p>
            </p:txBody>
          </p:sp>
        </p:grpSp>
        <p:sp>
          <p:nvSpPr>
            <p:cNvPr id="22" name="Text Box 13"/>
            <p:cNvSpPr txBox="1"/>
            <p:nvPr/>
          </p:nvSpPr>
          <p:spPr>
            <a:xfrm>
              <a:off x="914400" y="276225"/>
              <a:ext cx="495168" cy="866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500" smtClean="0">
                  <a:effectLst/>
                  <a:ea typeface="Calibri"/>
                  <a:cs typeface="Times New Roman"/>
                </a:rPr>
                <a:t>A </a:t>
              </a:r>
              <a:br>
                <a:rPr lang="fr-FR" sz="1500" smtClean="0">
                  <a:effectLst/>
                  <a:ea typeface="Calibri"/>
                  <a:cs typeface="Times New Roman"/>
                </a:rPr>
              </a:br>
              <a:r>
                <a:rPr lang="fr-FR" sz="1500" smtClean="0">
                  <a:effectLst/>
                  <a:ea typeface="Calibri"/>
                  <a:cs typeface="Times New Roman"/>
                </a:rPr>
                <a:t>&amp; </a:t>
              </a:r>
              <a:br>
                <a:rPr lang="fr-FR" sz="1500" smtClean="0">
                  <a:effectLst/>
                  <a:ea typeface="Calibri"/>
                  <a:cs typeface="Times New Roman"/>
                </a:rPr>
              </a:br>
              <a:r>
                <a:rPr lang="fr-FR" sz="1500" smtClean="0">
                  <a:effectLst/>
                  <a:ea typeface="Calibri"/>
                  <a:cs typeface="Times New Roman"/>
                </a:rPr>
                <a:t>B</a:t>
              </a:r>
              <a:endParaRPr lang="fr-FR" sz="1100">
                <a:effectLst/>
                <a:ea typeface="Calibri"/>
                <a:cs typeface="Times New Roman"/>
              </a:endParaRPr>
            </a:p>
          </p:txBody>
        </p:sp>
      </p:grpSp>
      <p:sp>
        <p:nvSpPr>
          <p:cNvPr id="25" name="TextBox 24"/>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78200640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149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35465"/>
            <a:ext cx="11839264" cy="2616101"/>
          </a:xfrm>
          <a:prstGeom prst="rect">
            <a:avLst/>
          </a:prstGeom>
          <a:noFill/>
        </p:spPr>
        <p:txBody>
          <a:bodyPr wrap="square" rtlCol="0">
            <a:spAutoFit/>
          </a:bodyPr>
          <a:lstStyle/>
          <a:p>
            <a:pPr marL="0" lvl="1">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Deux</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méthodes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sont</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disponibles</a:t>
            </a:r>
            <a:r>
              <a:rPr lang="en-GB" sz="2400" b="1" dirty="0" smtClean="0">
                <a:latin typeface="Tahoma" panose="020B0604030504040204" pitchFamily="34" charset="0"/>
                <a:ea typeface="Tahoma" panose="020B0604030504040204" pitchFamily="34" charset="0"/>
                <a:cs typeface="Tahoma" panose="020B0604030504040204" pitchFamily="34" charset="0"/>
              </a:rPr>
              <a:t>: </a:t>
            </a:r>
          </a:p>
          <a:p>
            <a:pPr lvl="1" indent="-457200">
              <a:spcAft>
                <a:spcPts val="1200"/>
              </a:spcAft>
              <a:buAutoNum type="arabicPeriod"/>
            </a:pPr>
            <a:r>
              <a:rPr lang="fr-FR" sz="2400" dirty="0" smtClean="0">
                <a:latin typeface="Tahoma" panose="020B0604030504040204" pitchFamily="34" charset="0"/>
                <a:ea typeface="Tahoma" panose="020B0604030504040204" pitchFamily="34" charset="0"/>
                <a:cs typeface="Tahoma" panose="020B0604030504040204" pitchFamily="34" charset="0"/>
              </a:rPr>
              <a:t>La probabilité de défaillance de tous les événements de base, externes et non développés, est inscrite sur le </a:t>
            </a:r>
            <a:r>
              <a:rPr lang="fr-FR" sz="2400" b="1" dirty="0" smtClean="0">
                <a:latin typeface="Tahoma" panose="020B0604030504040204" pitchFamily="34" charset="0"/>
                <a:ea typeface="Tahoma" panose="020B0604030504040204" pitchFamily="34" charset="0"/>
                <a:cs typeface="Tahoma" panose="020B0604030504040204" pitchFamily="34" charset="0"/>
              </a:rPr>
              <a:t>diagramme de l'arbre de défaillance</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lvl="1" indent="-457200">
              <a:spcAft>
                <a:spcPts val="1200"/>
              </a:spcAft>
              <a:buAutoNum type="arabicPeriod"/>
            </a:pPr>
            <a:r>
              <a:rPr lang="fr-FR" sz="2400" dirty="0" smtClean="0">
                <a:latin typeface="Tahoma" panose="020B0604030504040204" pitchFamily="34" charset="0"/>
                <a:ea typeface="Tahoma" panose="020B0604030504040204" pitchFamily="34" charset="0"/>
                <a:cs typeface="Tahoma" panose="020B0604030504040204" pitchFamily="34" charset="0"/>
              </a:rPr>
              <a:t>Les </a:t>
            </a:r>
            <a:r>
              <a:rPr lang="fr-FR" sz="2400" b="1" dirty="0" smtClean="0">
                <a:latin typeface="Tahoma" panose="020B0604030504040204" pitchFamily="34" charset="0"/>
                <a:ea typeface="Tahoma" panose="020B0604030504040204" pitchFamily="34" charset="0"/>
                <a:cs typeface="Tahoma" panose="020B0604030504040204" pitchFamily="34" charset="0"/>
              </a:rPr>
              <a:t>ensembles de coupe minimale </a:t>
            </a:r>
            <a:r>
              <a:rPr lang="fr-FR" sz="2400" dirty="0" smtClean="0">
                <a:latin typeface="Tahoma" panose="020B0604030504040204" pitchFamily="34" charset="0"/>
                <a:ea typeface="Tahoma" panose="020B0604030504040204" pitchFamily="34" charset="0"/>
                <a:cs typeface="Tahoma" panose="020B0604030504040204" pitchFamily="34" charset="0"/>
              </a:rPr>
              <a:t>peuvent être utilisés. Comme seuls les événements de base sont évalués dans ce cas, les probabilités calculées pour tous les événements seront plus grandes que la probabilité réelle.</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876500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442913" y="1291431"/>
            <a:ext cx="822960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800" b="1">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lide Number Placeholder 1"/>
          <p:cNvSpPr>
            <a:spLocks noGrp="1"/>
          </p:cNvSpPr>
          <p:nvPr>
            <p:ph type="sldNum" sz="quarter" idx="13"/>
          </p:nvPr>
        </p:nvSpPr>
        <p:spPr>
          <a:xfrm>
            <a:off x="9321800" y="6470651"/>
            <a:ext cx="2844800" cy="365125"/>
          </a:xfrm>
        </p:spPr>
        <p:txBody>
          <a:bodyPr/>
          <a:lstStyle/>
          <a:p>
            <a:fld id="{47796C46-8F8A-4D70-91CE-2153CB0BD6C7}" type="slidenum">
              <a:rPr lang="fr-FR" smtClean="0">
                <a:latin typeface="Tahoma" panose="020B0604030504040204" pitchFamily="34" charset="0"/>
                <a:ea typeface="Tahoma" panose="020B0604030504040204" pitchFamily="34" charset="0"/>
                <a:cs typeface="Tahoma" panose="020B0604030504040204" pitchFamily="34" charset="0"/>
              </a:rPr>
              <a:pPr/>
              <a:t>15</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33439" y="2102535"/>
            <a:ext cx="5571616" cy="3570208"/>
          </a:xfrm>
          <a:prstGeom prst="rect">
            <a:avLst/>
          </a:prstGeom>
          <a:noFill/>
        </p:spPr>
        <p:txBody>
          <a:bodyPr wrap="square" rtlCol="0">
            <a:spAutoFit/>
          </a:bodyPr>
          <a:lstStyle/>
          <a:p>
            <a:pPr lvl="1"/>
            <a:endParaRPr lang="fr-FR" sz="500" dirty="0" smtClean="0">
              <a:latin typeface="Tahoma" panose="020B0604030504040204" pitchFamily="34" charset="0"/>
              <a:ea typeface="Tahoma" panose="020B0604030504040204" pitchFamily="34" charset="0"/>
              <a:cs typeface="Tahoma" panose="020B0604030504040204" pitchFamily="34" charset="0"/>
            </a:endParaRPr>
          </a:p>
          <a:p>
            <a:pPr lvl="1"/>
            <a:r>
              <a:rPr lang="fr-FR" dirty="0" smtClean="0">
                <a:latin typeface="Tahoma" panose="020B0604030504040204" pitchFamily="34" charset="0"/>
                <a:ea typeface="Tahoma" panose="020B0604030504040204" pitchFamily="34" charset="0"/>
                <a:cs typeface="Tahoma" panose="020B0604030504040204" pitchFamily="34" charset="0"/>
              </a:rPr>
              <a:t>ii. </a:t>
            </a:r>
            <a:r>
              <a:rPr lang="fr-FR" b="1" dirty="0" smtClean="0">
                <a:latin typeface="Tahoma" panose="020B0604030504040204" pitchFamily="34" charset="0"/>
                <a:ea typeface="Tahoma" panose="020B0604030504040204" pitchFamily="34" charset="0"/>
                <a:cs typeface="Tahoma" panose="020B0604030504040204" pitchFamily="34" charset="0"/>
              </a:rPr>
              <a:t>Évaluation semi-quantitative des risques</a:t>
            </a:r>
          </a:p>
          <a:p>
            <a:pPr marL="720725" lvl="1" indent="-638175">
              <a:tabLst>
                <a:tab pos="720725" algn="l"/>
              </a:tabLst>
            </a:pPr>
            <a:r>
              <a:rPr lang="fr-FR" dirty="0" smtClean="0">
                <a:latin typeface="Tahoma" panose="020B0604030504040204" pitchFamily="34" charset="0"/>
                <a:ea typeface="Tahoma" panose="020B0604030504040204" pitchFamily="34" charset="0"/>
                <a:cs typeface="Tahoma" panose="020B0604030504040204" pitchFamily="34" charset="0"/>
              </a:rPr>
              <a:t>	- Arbres de défaillance / arbres d'événements.  / Boucle</a:t>
            </a:r>
          </a:p>
          <a:p>
            <a:pPr lvl="1"/>
            <a:endParaRPr lang="fr-FR" sz="500" dirty="0" smtClean="0">
              <a:latin typeface="Tahoma" panose="020B0604030504040204" pitchFamily="34" charset="0"/>
              <a:ea typeface="Tahoma" panose="020B0604030504040204" pitchFamily="34" charset="0"/>
              <a:cs typeface="Tahoma" panose="020B0604030504040204" pitchFamily="34" charset="0"/>
            </a:endParaRP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lvl="1"/>
            <a:endParaRPr lang="fr-FR" dirty="0" smtClean="0">
              <a:latin typeface="Tahoma" panose="020B0604030504040204" pitchFamily="34" charset="0"/>
              <a:ea typeface="Tahoma" panose="020B0604030504040204" pitchFamily="34" charset="0"/>
              <a:cs typeface="Tahoma" panose="020B0604030504040204" pitchFamily="34" charset="0"/>
            </a:endParaRPr>
          </a:p>
          <a:p>
            <a:pPr lvl="1"/>
            <a:r>
              <a:rPr lang="fr-FR" dirty="0" smtClean="0">
                <a:latin typeface="Tahoma" panose="020B0604030504040204" pitchFamily="34" charset="0"/>
                <a:ea typeface="Tahoma" panose="020B0604030504040204" pitchFamily="34" charset="0"/>
                <a:cs typeface="Tahoma" panose="020B0604030504040204" pitchFamily="34" charset="0"/>
              </a:rPr>
              <a:t>iii. </a:t>
            </a:r>
            <a:r>
              <a:rPr lang="fr-FR" b="1" dirty="0" smtClean="0">
                <a:latin typeface="Tahoma" panose="020B0604030504040204" pitchFamily="34" charset="0"/>
                <a:ea typeface="Tahoma" panose="020B0604030504040204" pitchFamily="34" charset="0"/>
                <a:cs typeface="Tahoma" panose="020B0604030504040204" pitchFamily="34" charset="0"/>
              </a:rPr>
              <a:t>Évaluation quantitative des risques</a:t>
            </a:r>
          </a:p>
          <a:p>
            <a:pPr marL="803275" lvl="1" indent="-803275"/>
            <a:r>
              <a:rPr lang="fr-FR" dirty="0" smtClean="0">
                <a:latin typeface="Tahoma" panose="020B0604030504040204" pitchFamily="34" charset="0"/>
                <a:ea typeface="Tahoma" panose="020B0604030504040204" pitchFamily="34" charset="0"/>
                <a:cs typeface="Tahoma" panose="020B0604030504040204" pitchFamily="34" charset="0"/>
              </a:rPr>
              <a:t>	- Modèles mathématiques des effets d’Aléas comprennent les niveaux de surpression d'explosion, les niveaux de rayonnement thermique</a:t>
            </a:r>
          </a:p>
          <a:p>
            <a:pPr marL="803275" lvl="1" indent="-803275"/>
            <a:r>
              <a:rPr lang="fr-FR" dirty="0" smtClean="0">
                <a:latin typeface="Tahoma" panose="020B0604030504040204" pitchFamily="34" charset="0"/>
                <a:ea typeface="Tahoma" panose="020B0604030504040204" pitchFamily="34" charset="0"/>
                <a:cs typeface="Tahoma" panose="020B0604030504040204" pitchFamily="34" charset="0"/>
              </a:rPr>
              <a:t>	- Les conséquences sont déterminées à partir des effets d’Aléas.</a:t>
            </a:r>
          </a:p>
        </p:txBody>
      </p:sp>
      <p:sp>
        <p:nvSpPr>
          <p:cNvPr id="21"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Aperçu de l'évaluation des risques</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5803580" y="1635858"/>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23"/>
          <p:cNvSpPr txBox="1"/>
          <p:nvPr/>
        </p:nvSpPr>
        <p:spPr>
          <a:xfrm>
            <a:off x="7299825" y="1034834"/>
            <a:ext cx="3013967" cy="461665"/>
          </a:xfrm>
          <a:prstGeom prst="rect">
            <a:avLst/>
          </a:prstGeom>
          <a:noFill/>
        </p:spPr>
        <p:txBody>
          <a:bodyPr wrap="none" rtlCol="0">
            <a:spAutoFit/>
          </a:bodyPr>
          <a:lstStyle/>
          <a:p>
            <a:r>
              <a:rPr lang="fr-FR" sz="2400" b="1" smtClean="0">
                <a:latin typeface="Tahoma" panose="020B0604030504040204" pitchFamily="34" charset="0"/>
                <a:ea typeface="Tahoma" panose="020B0604030504040204" pitchFamily="34" charset="0"/>
                <a:cs typeface="Tahoma" panose="020B0604030504040204" pitchFamily="34" charset="0"/>
              </a:rPr>
              <a:t>Définir le système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7826625" y="1822240"/>
            <a:ext cx="2286000"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Identification des aléas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5934842" y="3461585"/>
            <a:ext cx="2350322" cy="830997"/>
          </a:xfrm>
          <a:prstGeom prst="rect">
            <a:avLst/>
          </a:prstGeom>
          <a:noFill/>
        </p:spPr>
        <p:txBody>
          <a:bodyPr wrap="non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Analyse des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conséquences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10095668" y="3461584"/>
            <a:ext cx="1944763" cy="830997"/>
          </a:xfrm>
          <a:prstGeom prst="rect">
            <a:avLst/>
          </a:prstGeom>
          <a:noFill/>
        </p:spPr>
        <p:txBody>
          <a:bodyPr wrap="non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Analyse de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fréquence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7985627" y="4814826"/>
            <a:ext cx="1967998"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Évaluation du risque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7467601" y="6057227"/>
            <a:ext cx="3089274"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Quantification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des risques</a:t>
            </a:r>
            <a:endParaRPr lang="fr-FR" sz="2400" b="1">
              <a:latin typeface="Tahoma" panose="020B0604030504040204" pitchFamily="34" charset="0"/>
              <a:ea typeface="Tahoma" panose="020B0604030504040204" pitchFamily="34" charset="0"/>
              <a:cs typeface="Tahoma" panose="020B0604030504040204" pitchFamily="34" charset="0"/>
            </a:endParaRPr>
          </a:p>
        </p:txBody>
      </p:sp>
      <p:cxnSp>
        <p:nvCxnSpPr>
          <p:cNvPr id="36" name="Elbow Connector 35"/>
          <p:cNvCxnSpPr>
            <a:endCxn id="26" idx="0"/>
          </p:cNvCxnSpPr>
          <p:nvPr/>
        </p:nvCxnSpPr>
        <p:spPr>
          <a:xfrm rot="5400000">
            <a:off x="8786896" y="1636585"/>
            <a:ext cx="368385" cy="2925"/>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2"/>
          </p:cNvCxnSpPr>
          <p:nvPr/>
        </p:nvCxnSpPr>
        <p:spPr>
          <a:xfrm flipH="1">
            <a:off x="8969624" y="2653237"/>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969623" y="3088128"/>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110003" y="3093625"/>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2"/>
          </p:cNvCxnSpPr>
          <p:nvPr/>
        </p:nvCxnSpPr>
        <p:spPr>
          <a:xfrm rot="16200000" flipH="1">
            <a:off x="7510136" y="3892449"/>
            <a:ext cx="598444" cy="1398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3" idx="2"/>
          </p:cNvCxnSpPr>
          <p:nvPr/>
        </p:nvCxnSpPr>
        <p:spPr>
          <a:xfrm rot="5400000">
            <a:off x="9979361" y="3802336"/>
            <a:ext cx="598444" cy="1578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969622" y="5605323"/>
            <a:ext cx="1" cy="61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044778" y="1645467"/>
            <a:ext cx="2055435" cy="1200329"/>
          </a:xfrm>
          <a:prstGeom prst="rect">
            <a:avLst/>
          </a:prstGeom>
          <a:noFill/>
        </p:spPr>
        <p:txBody>
          <a:bodyPr wrap="none" rtlCol="0">
            <a:spAutoFit/>
          </a:bodyPr>
          <a:lstStyle/>
          <a:p>
            <a:pPr algn="r"/>
            <a:r>
              <a:rPr lang="fr-FR" sz="2400" b="1" i="1" smtClean="0">
                <a:solidFill>
                  <a:srgbClr val="0070C0"/>
                </a:solidFill>
                <a:latin typeface="Tahoma" panose="020B0604030504040204" pitchFamily="34" charset="0"/>
                <a:ea typeface="Tahoma" panose="020B0604030504040204" pitchFamily="34" charset="0"/>
                <a:cs typeface="Tahoma" panose="020B0604030504040204" pitchFamily="34" charset="0"/>
              </a:rPr>
              <a:t>Analyse </a:t>
            </a:r>
          </a:p>
          <a:p>
            <a:pPr algn="r"/>
            <a:r>
              <a:rPr lang="fr-FR" sz="2400" b="1" i="1" smtClean="0">
                <a:solidFill>
                  <a:srgbClr val="0070C0"/>
                </a:solidFill>
                <a:latin typeface="Tahoma" panose="020B0604030504040204" pitchFamily="34" charset="0"/>
                <a:ea typeface="Tahoma" panose="020B0604030504040204" pitchFamily="34" charset="0"/>
                <a:cs typeface="Tahoma" panose="020B0604030504040204" pitchFamily="34" charset="0"/>
              </a:rPr>
              <a:t>Des Risques</a:t>
            </a:r>
          </a:p>
          <a:p>
            <a:pPr algn="r"/>
            <a:endParaRPr lang="fr-FR" sz="2400" b="1" i="1">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4" name="Slide Number Placeholder 1"/>
          <p:cNvSpPr txBox="1">
            <a:spLocks/>
          </p:cNvSpPr>
          <p:nvPr/>
        </p:nvSpPr>
        <p:spPr>
          <a:xfrm>
            <a:off x="9474200" y="6429081"/>
            <a:ext cx="28448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47176301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567" y="5937011"/>
            <a:ext cx="2606818" cy="5224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0" y="1339449"/>
            <a:ext cx="1239012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4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réacteur</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 la probabilité de l'événement principal</a:t>
            </a:r>
            <a:endParaRPr lang="fr-FR"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352735" y="2438798"/>
            <a:ext cx="4625350" cy="1015663"/>
          </a:xfrm>
          <a:prstGeom prst="rect">
            <a:avLst/>
          </a:prstGeom>
          <a:noFill/>
        </p:spPr>
        <p:txBody>
          <a:bodyPr wrap="square" rtlCol="0">
            <a:spAutoFit/>
          </a:bodyPr>
          <a:lstStyle/>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We must first compile the reliability and failure probabilities of each basic event from tables.</a:t>
            </a:r>
          </a:p>
        </p:txBody>
      </p:sp>
      <p:sp>
        <p:nvSpPr>
          <p:cNvPr id="9" name="TextBox 8"/>
          <p:cNvSpPr txBox="1"/>
          <p:nvPr/>
        </p:nvSpPr>
        <p:spPr>
          <a:xfrm>
            <a:off x="352735" y="2032788"/>
            <a:ext cx="4307104" cy="400110"/>
          </a:xfrm>
          <a:prstGeom prst="rect">
            <a:avLst/>
          </a:prstGeom>
          <a:noFill/>
        </p:spPr>
        <p:txBody>
          <a:bodyPr wrap="square" rtlCol="0">
            <a:spAutoFit/>
          </a:bodyPr>
          <a:lstStyle/>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Fault Tree Diagram Method</a:t>
            </a:r>
            <a:endParaRPr lang="en-GB"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18571989"/>
              </p:ext>
            </p:extLst>
          </p:nvPr>
        </p:nvGraphicFramePr>
        <p:xfrm>
          <a:off x="195366" y="3990211"/>
          <a:ext cx="5442015" cy="1854200"/>
        </p:xfrm>
        <a:graphic>
          <a:graphicData uri="http://schemas.openxmlformats.org/drawingml/2006/table">
            <a:tbl>
              <a:tblPr firstRow="1" bandRow="1">
                <a:tableStyleId>{5C22544A-7EE6-4342-B048-85BDC9FD1C3A}</a:tableStyleId>
              </a:tblPr>
              <a:tblGrid>
                <a:gridCol w="1862900"/>
                <a:gridCol w="1400747"/>
                <a:gridCol w="2178368"/>
              </a:tblGrid>
              <a:tr h="370840">
                <a:tc>
                  <a:txBody>
                    <a:bodyPr/>
                    <a:lstStyle/>
                    <a:p>
                      <a:r>
                        <a:rPr lang="en-GB" dirty="0" smtClean="0"/>
                        <a:t>Component</a:t>
                      </a:r>
                      <a:endParaRPr lang="en-CA" dirty="0"/>
                    </a:p>
                  </a:txBody>
                  <a:tcPr/>
                </a:tc>
                <a:tc>
                  <a:txBody>
                    <a:bodyPr/>
                    <a:lstStyle/>
                    <a:p>
                      <a:pPr algn="ctr"/>
                      <a:r>
                        <a:rPr lang="en-GB" dirty="0" smtClean="0"/>
                        <a:t>Reliability</a:t>
                      </a:r>
                      <a:r>
                        <a:rPr lang="en-GB" baseline="0" dirty="0" smtClean="0"/>
                        <a:t>, R</a:t>
                      </a:r>
                      <a:endParaRPr lang="en-CA" dirty="0"/>
                    </a:p>
                  </a:txBody>
                  <a:tcPr/>
                </a:tc>
                <a:tc>
                  <a:txBody>
                    <a:bodyPr/>
                    <a:lstStyle/>
                    <a:p>
                      <a:pPr algn="ctr"/>
                      <a:r>
                        <a:rPr lang="en-GB" dirty="0" smtClean="0"/>
                        <a:t>Failure Probability,</a:t>
                      </a:r>
                      <a:r>
                        <a:rPr lang="en-GB" baseline="0" dirty="0" smtClean="0"/>
                        <a:t> P</a:t>
                      </a:r>
                      <a:endParaRPr lang="en-CA" dirty="0"/>
                    </a:p>
                  </a:txBody>
                  <a:tcPr/>
                </a:tc>
              </a:tr>
              <a:tr h="370840">
                <a:tc>
                  <a:txBody>
                    <a:bodyPr/>
                    <a:lstStyle/>
                    <a:p>
                      <a:r>
                        <a:rPr lang="en-GB" dirty="0" smtClean="0"/>
                        <a:t>Pressure Switch</a:t>
                      </a:r>
                      <a:r>
                        <a:rPr lang="en-GB" baseline="0" dirty="0" smtClean="0"/>
                        <a:t> 1</a:t>
                      </a:r>
                      <a:endParaRPr lang="en-CA" dirty="0"/>
                    </a:p>
                  </a:txBody>
                  <a:tcPr/>
                </a:tc>
                <a:tc>
                  <a:txBody>
                    <a:bodyPr/>
                    <a:lstStyle/>
                    <a:p>
                      <a:pPr algn="ctr"/>
                      <a:r>
                        <a:rPr lang="en-GB" dirty="0" smtClean="0"/>
                        <a:t>0.87</a:t>
                      </a:r>
                      <a:endParaRPr lang="en-CA" dirty="0"/>
                    </a:p>
                  </a:txBody>
                  <a:tcPr/>
                </a:tc>
                <a:tc>
                  <a:txBody>
                    <a:bodyPr/>
                    <a:lstStyle/>
                    <a:p>
                      <a:pPr algn="ctr"/>
                      <a:r>
                        <a:rPr lang="en-GB" dirty="0" smtClean="0"/>
                        <a:t>0.13</a:t>
                      </a:r>
                      <a:endParaRPr lang="en-CA" dirty="0"/>
                    </a:p>
                  </a:txBody>
                  <a:tcPr/>
                </a:tc>
              </a:tr>
              <a:tr h="370840">
                <a:tc>
                  <a:txBody>
                    <a:bodyPr/>
                    <a:lstStyle/>
                    <a:p>
                      <a:r>
                        <a:rPr lang="en-GB" dirty="0" smtClean="0"/>
                        <a:t>Alarm Indicator</a:t>
                      </a:r>
                      <a:endParaRPr lang="en-CA" dirty="0"/>
                    </a:p>
                  </a:txBody>
                  <a:tcPr/>
                </a:tc>
                <a:tc>
                  <a:txBody>
                    <a:bodyPr/>
                    <a:lstStyle/>
                    <a:p>
                      <a:pPr algn="ctr"/>
                      <a:r>
                        <a:rPr lang="en-GB" dirty="0" smtClean="0"/>
                        <a:t>0.96</a:t>
                      </a:r>
                      <a:endParaRPr lang="en-CA" dirty="0"/>
                    </a:p>
                  </a:txBody>
                  <a:tcPr/>
                </a:tc>
                <a:tc>
                  <a:txBody>
                    <a:bodyPr/>
                    <a:lstStyle/>
                    <a:p>
                      <a:pPr algn="ctr"/>
                      <a:r>
                        <a:rPr lang="en-GB" dirty="0" smtClean="0"/>
                        <a:t>0.04</a:t>
                      </a:r>
                      <a:endParaRPr lang="en-CA" dirty="0"/>
                    </a:p>
                  </a:txBody>
                  <a:tcPr/>
                </a:tc>
              </a:tr>
              <a:tr h="370840">
                <a:tc>
                  <a:txBody>
                    <a:bodyPr/>
                    <a:lstStyle/>
                    <a:p>
                      <a:r>
                        <a:rPr lang="en-GB" dirty="0" smtClean="0"/>
                        <a:t>Pressure Switch 2</a:t>
                      </a:r>
                      <a:endParaRPr lang="en-CA" dirty="0"/>
                    </a:p>
                  </a:txBody>
                  <a:tcPr/>
                </a:tc>
                <a:tc>
                  <a:txBody>
                    <a:bodyPr/>
                    <a:lstStyle/>
                    <a:p>
                      <a:pPr algn="ctr"/>
                      <a:r>
                        <a:rPr lang="en-GB" dirty="0" smtClean="0"/>
                        <a:t>0.87</a:t>
                      </a:r>
                      <a:endParaRPr lang="en-CA" dirty="0"/>
                    </a:p>
                  </a:txBody>
                  <a:tcPr/>
                </a:tc>
                <a:tc>
                  <a:txBody>
                    <a:bodyPr/>
                    <a:lstStyle/>
                    <a:p>
                      <a:pPr algn="ctr"/>
                      <a:r>
                        <a:rPr lang="en-GB" dirty="0" smtClean="0"/>
                        <a:t>0.13</a:t>
                      </a:r>
                      <a:endParaRPr lang="en-CA" dirty="0"/>
                    </a:p>
                  </a:txBody>
                  <a:tcPr/>
                </a:tc>
              </a:tr>
              <a:tr h="370840">
                <a:tc>
                  <a:txBody>
                    <a:bodyPr/>
                    <a:lstStyle/>
                    <a:p>
                      <a:r>
                        <a:rPr lang="en-GB" dirty="0" smtClean="0"/>
                        <a:t>Solenoid Valve</a:t>
                      </a:r>
                      <a:endParaRPr lang="en-CA" dirty="0"/>
                    </a:p>
                  </a:txBody>
                  <a:tcPr/>
                </a:tc>
                <a:tc>
                  <a:txBody>
                    <a:bodyPr/>
                    <a:lstStyle/>
                    <a:p>
                      <a:pPr algn="ctr"/>
                      <a:r>
                        <a:rPr lang="en-GB" dirty="0" smtClean="0"/>
                        <a:t>0.66</a:t>
                      </a:r>
                      <a:endParaRPr lang="en-CA" dirty="0"/>
                    </a:p>
                  </a:txBody>
                  <a:tcPr/>
                </a:tc>
                <a:tc>
                  <a:txBody>
                    <a:bodyPr/>
                    <a:lstStyle/>
                    <a:p>
                      <a:pPr algn="ctr"/>
                      <a:r>
                        <a:rPr lang="en-GB" dirty="0" smtClean="0"/>
                        <a:t>0.34</a:t>
                      </a:r>
                      <a:endParaRPr lang="en-CA" dirty="0"/>
                    </a:p>
                  </a:txBody>
                  <a:tcPr/>
                </a:tc>
              </a:tr>
            </a:tbl>
          </a:graphicData>
        </a:graphic>
      </p:graphicFrame>
      <p:sp>
        <p:nvSpPr>
          <p:cNvPr id="11" name="TextBox 10"/>
          <p:cNvSpPr txBox="1"/>
          <p:nvPr/>
        </p:nvSpPr>
        <p:spPr>
          <a:xfrm>
            <a:off x="254702" y="6008451"/>
            <a:ext cx="2550886"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Remember P = 1 - R</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778584" y="5831238"/>
            <a:ext cx="4537116" cy="9554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System condition</a:t>
            </a:r>
          </a:p>
          <a:p>
            <a:pPr algn="ctr"/>
            <a:r>
              <a:rPr lang="en-CA" dirty="0" smtClean="0">
                <a:solidFill>
                  <a:schemeClr val="tx1"/>
                </a:solidFill>
              </a:rPr>
              <a:t>“Reactor Pressure Increasing”</a:t>
            </a:r>
            <a:endParaRPr lang="en-CA" dirty="0">
              <a:solidFill>
                <a:schemeClr val="tx1"/>
              </a:solidFill>
            </a:endParaRPr>
          </a:p>
        </p:txBody>
      </p:sp>
      <p:sp>
        <p:nvSpPr>
          <p:cNvPr id="14" name="TextBox 13"/>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2"/>
          <p:cNvPicPr>
            <a:picLocks noChangeAspect="1" noChangeArrowheads="1"/>
          </p:cNvPicPr>
          <p:nvPr/>
        </p:nvPicPr>
        <p:blipFill>
          <a:blip r:embed="rId2" cstate="print"/>
          <a:srcRect/>
          <a:stretch>
            <a:fillRect/>
          </a:stretch>
        </p:blipFill>
        <p:spPr bwMode="auto">
          <a:xfrm>
            <a:off x="6507481" y="2139635"/>
            <a:ext cx="5257800" cy="3638521"/>
          </a:xfrm>
          <a:prstGeom prst="rect">
            <a:avLst/>
          </a:prstGeom>
          <a:noFill/>
          <a:ln w="9525">
            <a:noFill/>
            <a:miter lim="800000"/>
            <a:headEnd/>
            <a:tailEnd/>
          </a:ln>
          <a:effectLst/>
        </p:spPr>
      </p:pic>
    </p:spTree>
    <p:extLst>
      <p:ext uri="{BB962C8B-B14F-4D97-AF65-F5344CB8AC3E}">
        <p14:creationId xmlns="" xmlns:p14="http://schemas.microsoft.com/office/powerpoint/2010/main" val="104656987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151</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98120" y="2032788"/>
            <a:ext cx="4461719" cy="707886"/>
          </a:xfrm>
          <a:prstGeom prst="rect">
            <a:avLst/>
          </a:prstGeom>
          <a:noFill/>
        </p:spPr>
        <p:txBody>
          <a:bodyPr wrap="square" rtlCol="0">
            <a:spAutoFit/>
          </a:bodyPr>
          <a:lstStyle/>
          <a:p>
            <a:pPr marL="0" lvl="1">
              <a:spcAft>
                <a:spcPts val="1200"/>
              </a:spcAft>
            </a:pPr>
            <a:r>
              <a:rPr lang="fr-FR" sz="2000" b="1" smtClean="0">
                <a:latin typeface="Tahoma" panose="020B0604030504040204" pitchFamily="34" charset="0"/>
                <a:ea typeface="Tahoma" panose="020B0604030504040204" pitchFamily="34" charset="0"/>
                <a:cs typeface="Tahoma" panose="020B0604030504040204" pitchFamily="34" charset="0"/>
              </a:rPr>
              <a:t>Méthode de diagramme d'arbre de défaillance</a:t>
            </a:r>
            <a:endParaRPr lang="fr-FR" sz="20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937146" y="6002408"/>
            <a:ext cx="1243847" cy="646331"/>
          </a:xfrm>
          <a:prstGeom prst="rect">
            <a:avLst/>
          </a:prstGeom>
          <a:noFill/>
        </p:spPr>
        <p:txBody>
          <a:bodyPr wrap="square" rtlCol="0">
            <a:spAutoFit/>
          </a:bodyPr>
          <a:lstStyle/>
          <a:p>
            <a:pPr marL="0" lvl="1">
              <a:spcAft>
                <a:spcPts val="12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P = 0.13 </a:t>
            </a:r>
            <a: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R = 0.87</a:t>
            </a:r>
          </a:p>
        </p:txBody>
      </p:sp>
      <p:sp>
        <p:nvSpPr>
          <p:cNvPr id="10" name="TextBox 9"/>
          <p:cNvSpPr txBox="1"/>
          <p:nvPr/>
        </p:nvSpPr>
        <p:spPr>
          <a:xfrm>
            <a:off x="4469167" y="6013590"/>
            <a:ext cx="1243847" cy="646331"/>
          </a:xfrm>
          <a:prstGeom prst="rect">
            <a:avLst/>
          </a:prstGeom>
          <a:noFill/>
        </p:spPr>
        <p:txBody>
          <a:bodyPr wrap="square" rtlCol="0">
            <a:spAutoFit/>
          </a:bodyPr>
          <a:lstStyle/>
          <a:p>
            <a:pPr marL="0" lvl="1">
              <a:spcAft>
                <a:spcPts val="12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P = 0.04 </a:t>
            </a:r>
            <a: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R = 0.96</a:t>
            </a:r>
          </a:p>
        </p:txBody>
      </p:sp>
      <p:sp>
        <p:nvSpPr>
          <p:cNvPr id="12" name="TextBox 11"/>
          <p:cNvSpPr txBox="1"/>
          <p:nvPr/>
        </p:nvSpPr>
        <p:spPr>
          <a:xfrm>
            <a:off x="6739125" y="6002408"/>
            <a:ext cx="1243847" cy="646331"/>
          </a:xfrm>
          <a:prstGeom prst="rect">
            <a:avLst/>
          </a:prstGeom>
          <a:noFill/>
        </p:spPr>
        <p:txBody>
          <a:bodyPr wrap="square" rtlCol="0">
            <a:spAutoFit/>
          </a:bodyPr>
          <a:lstStyle/>
          <a:p>
            <a:pPr marL="0" lvl="1">
              <a:spcAft>
                <a:spcPts val="12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P = 0.13 </a:t>
            </a:r>
            <a: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R = 0.87</a:t>
            </a:r>
          </a:p>
        </p:txBody>
      </p:sp>
      <p:sp>
        <p:nvSpPr>
          <p:cNvPr id="13" name="TextBox 12"/>
          <p:cNvSpPr txBox="1"/>
          <p:nvPr/>
        </p:nvSpPr>
        <p:spPr>
          <a:xfrm>
            <a:off x="8214998" y="6018284"/>
            <a:ext cx="1243847" cy="646331"/>
          </a:xfrm>
          <a:prstGeom prst="rect">
            <a:avLst/>
          </a:prstGeom>
          <a:noFill/>
        </p:spPr>
        <p:txBody>
          <a:bodyPr wrap="square" rtlCol="0">
            <a:spAutoFit/>
          </a:bodyPr>
          <a:lstStyle/>
          <a:p>
            <a:pPr marL="0" lvl="1">
              <a:spcAft>
                <a:spcPts val="12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P = 0.34 </a:t>
            </a:r>
            <a: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t/>
            </a:r>
            <a:br>
              <a:rPr lang="fr-FR"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R = 0.66</a:t>
            </a:r>
          </a:p>
        </p:txBody>
      </p:sp>
      <p:sp>
        <p:nvSpPr>
          <p:cNvPr id="16" name="TextBox 15"/>
          <p:cNvSpPr txBox="1"/>
          <p:nvPr/>
        </p:nvSpPr>
        <p:spPr>
          <a:xfrm>
            <a:off x="9272337" y="4071490"/>
            <a:ext cx="2919663" cy="646331"/>
          </a:xfrm>
          <a:prstGeom prst="rect">
            <a:avLst/>
          </a:prstGeom>
          <a:noFill/>
        </p:spPr>
        <p:txBody>
          <a:bodyPr wrap="square" rtlCol="0">
            <a:spAutoFit/>
          </a:bodyPr>
          <a:lstStyle/>
          <a:p>
            <a:pPr marL="0" lvl="1">
              <a:spcAft>
                <a:spcPts val="12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R =(0.87)(0.66)=0.574</a:t>
            </a:r>
            <a:b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b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P = 1-0.574 = 0.426 </a:t>
            </a:r>
          </a:p>
        </p:txBody>
      </p:sp>
      <p:sp>
        <p:nvSpPr>
          <p:cNvPr id="18" name="TextBox 17"/>
          <p:cNvSpPr txBox="1"/>
          <p:nvPr/>
        </p:nvSpPr>
        <p:spPr>
          <a:xfrm>
            <a:off x="16042" y="3199135"/>
            <a:ext cx="3656798" cy="400110"/>
          </a:xfrm>
          <a:prstGeom prst="rect">
            <a:avLst/>
          </a:prstGeom>
          <a:noFill/>
        </p:spPr>
        <p:txBody>
          <a:bodyPr wrap="square" rtlCol="0">
            <a:spAutoFit/>
          </a:bodyPr>
          <a:lstStyle/>
          <a:p>
            <a:pPr marL="0" lvl="1">
              <a:spcAft>
                <a:spcPts val="1200"/>
              </a:spcAft>
            </a:pPr>
            <a:r>
              <a:rPr lang="fr-FR" sz="2000" b="1" smtClean="0">
                <a:solidFill>
                  <a:srgbClr val="002060"/>
                </a:solidFill>
                <a:latin typeface="Tahoma" panose="020B0604030504040204" pitchFamily="34" charset="0"/>
                <a:ea typeface="Tahoma" panose="020B0604030504040204" pitchFamily="34" charset="0"/>
                <a:cs typeface="Tahoma" panose="020B0604030504040204" pitchFamily="34" charset="0"/>
              </a:rPr>
              <a:t>Opérateur logique “OU”: B</a:t>
            </a:r>
          </a:p>
        </p:txBody>
      </p:sp>
      <p:sp>
        <p:nvSpPr>
          <p:cNvPr id="19" name="TextBox 18"/>
          <p:cNvSpPr txBox="1"/>
          <p:nvPr/>
        </p:nvSpPr>
        <p:spPr>
          <a:xfrm>
            <a:off x="6797040" y="1962332"/>
            <a:ext cx="3611880" cy="400110"/>
          </a:xfrm>
          <a:prstGeom prst="rect">
            <a:avLst/>
          </a:prstGeom>
          <a:noFill/>
        </p:spPr>
        <p:txBody>
          <a:bodyPr wrap="square" rtlCol="0">
            <a:spAutoFit/>
          </a:bodyPr>
          <a:lstStyle/>
          <a:p>
            <a:pPr marL="0" lvl="1">
              <a:spcAft>
                <a:spcPts val="1200"/>
              </a:spcAft>
            </a:pPr>
            <a:r>
              <a:rPr lang="fr-FR" sz="20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Opérateur logique “ET”: A</a:t>
            </a:r>
          </a:p>
        </p:txBody>
      </p:sp>
      <p:sp>
        <p:nvSpPr>
          <p:cNvPr id="22" name="TextBox 21"/>
          <p:cNvSpPr txBox="1"/>
          <p:nvPr/>
        </p:nvSpPr>
        <p:spPr>
          <a:xfrm>
            <a:off x="8763001" y="3746851"/>
            <a:ext cx="3429000" cy="369332"/>
          </a:xfrm>
          <a:prstGeom prst="rect">
            <a:avLst/>
          </a:prstGeom>
          <a:noFill/>
        </p:spPr>
        <p:txBody>
          <a:bodyPr wrap="square" rtlCol="0">
            <a:spAutoFit/>
          </a:bodyPr>
          <a:lstStyle/>
          <a:p>
            <a:pPr marL="0" lvl="1">
              <a:spcAft>
                <a:spcPts val="12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Opérateur logique “OU”: C</a:t>
            </a:r>
          </a:p>
        </p:txBody>
      </p:sp>
      <p:sp>
        <p:nvSpPr>
          <p:cNvPr id="5" name="Rectangle 4"/>
          <p:cNvSpPr/>
          <p:nvPr/>
        </p:nvSpPr>
        <p:spPr>
          <a:xfrm>
            <a:off x="9448800" y="5191160"/>
            <a:ext cx="3093720" cy="1015663"/>
          </a:xfrm>
          <a:prstGeom prst="rect">
            <a:avLst/>
          </a:prstGeom>
        </p:spPr>
        <p:txBody>
          <a:bodyPr wrap="square">
            <a:spAutoFit/>
          </a:bodyPr>
          <a:lstStyle/>
          <a:p>
            <a:r>
              <a:rPr lang="fr-FR" sz="2000" b="1" smtClean="0">
                <a:solidFill>
                  <a:srgbClr val="FF0000"/>
                </a:solidFill>
                <a:latin typeface="Tahoma" panose="020B0604030504040204" pitchFamily="34" charset="0"/>
                <a:ea typeface="Tahoma" panose="020B0604030504040204" pitchFamily="34" charset="0"/>
                <a:cs typeface="Tahoma" panose="020B0604030504040204" pitchFamily="34" charset="0"/>
              </a:rPr>
              <a:t>La probabilité totale de défaillance est 0.0702.</a:t>
            </a:r>
            <a:endParaRPr lang="fr-FR" sz="2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3829739829"/>
              </p:ext>
            </p:extLst>
          </p:nvPr>
        </p:nvGraphicFramePr>
        <p:xfrm>
          <a:off x="222250" y="3513138"/>
          <a:ext cx="1962150" cy="1940392"/>
        </p:xfrm>
        <a:graphic>
          <a:graphicData uri="http://schemas.openxmlformats.org/presentationml/2006/ole">
            <p:oleObj spid="_x0000_s27720" name="Equation" r:id="rId3" imgW="1142640" imgH="1133640" progId="Equation.3">
              <p:embed/>
            </p:oleObj>
          </a:graphicData>
        </a:graphic>
      </p:graphicFrame>
      <p:graphicFrame>
        <p:nvGraphicFramePr>
          <p:cNvPr id="24" name="Object 23"/>
          <p:cNvGraphicFramePr>
            <a:graphicFrameLocks noChangeAspect="1"/>
          </p:cNvGraphicFramePr>
          <p:nvPr>
            <p:extLst>
              <p:ext uri="{D42A27DB-BD31-4B8C-83A1-F6EECF244321}">
                <p14:modId xmlns="" xmlns:p14="http://schemas.microsoft.com/office/powerpoint/2010/main" val="135506420"/>
              </p:ext>
            </p:extLst>
          </p:nvPr>
        </p:nvGraphicFramePr>
        <p:xfrm>
          <a:off x="7789863" y="2284413"/>
          <a:ext cx="1963737" cy="1372791"/>
        </p:xfrm>
        <a:graphic>
          <a:graphicData uri="http://schemas.openxmlformats.org/presentationml/2006/ole">
            <p:oleObj spid="_x0000_s27721" name="Equation" r:id="rId4" imgW="1298160" imgH="905040" progId="Equation.3">
              <p:embed/>
            </p:oleObj>
          </a:graphicData>
        </a:graphic>
      </p:graphicFrame>
      <p:graphicFrame>
        <p:nvGraphicFramePr>
          <p:cNvPr id="25" name="Object 24"/>
          <p:cNvGraphicFramePr>
            <a:graphicFrameLocks noChangeAspect="1"/>
          </p:cNvGraphicFramePr>
          <p:nvPr>
            <p:extLst>
              <p:ext uri="{D42A27DB-BD31-4B8C-83A1-F6EECF244321}">
                <p14:modId xmlns="" xmlns:p14="http://schemas.microsoft.com/office/powerpoint/2010/main" val="3905419236"/>
              </p:ext>
            </p:extLst>
          </p:nvPr>
        </p:nvGraphicFramePr>
        <p:xfrm>
          <a:off x="10053638" y="2306638"/>
          <a:ext cx="1373187" cy="971550"/>
        </p:xfrm>
        <a:graphic>
          <a:graphicData uri="http://schemas.openxmlformats.org/presentationml/2006/ole">
            <p:oleObj spid="_x0000_s27722" name="Equation" r:id="rId5" imgW="905040" imgH="639720" progId="Equation.3">
              <p:embed/>
            </p:oleObj>
          </a:graphicData>
        </a:graphic>
      </p:graphicFrame>
      <p:sp>
        <p:nvSpPr>
          <p:cNvPr id="20" name="Title 1"/>
          <p:cNvSpPr txBox="1">
            <a:spLocks/>
          </p:cNvSpPr>
          <p:nvPr/>
        </p:nvSpPr>
        <p:spPr>
          <a:xfrm>
            <a:off x="0" y="1339449"/>
            <a:ext cx="1239012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smtClean="0">
                <a:solidFill>
                  <a:srgbClr val="002060"/>
                </a:solidFill>
                <a:latin typeface="Tahoma" panose="020B0604030504040204" pitchFamily="34" charset="0"/>
                <a:ea typeface="Tahoma" panose="020B0604030504040204" pitchFamily="34" charset="0"/>
                <a:cs typeface="Tahoma" panose="020B0604030504040204" pitchFamily="34" charset="0"/>
              </a:rPr>
              <a:t>Exemple de réacteur– Quantification de la probabilité de l'événement principal</a:t>
            </a:r>
            <a:endParaRPr lang="fr-FR" sz="24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
          <p:cNvPicPr>
            <a:picLocks noChangeAspect="1" noChangeArrowheads="1"/>
          </p:cNvPicPr>
          <p:nvPr/>
        </p:nvPicPr>
        <p:blipFill>
          <a:blip r:embed="rId6" cstate="print"/>
          <a:srcRect/>
          <a:stretch>
            <a:fillRect/>
          </a:stretch>
        </p:blipFill>
        <p:spPr bwMode="auto">
          <a:xfrm>
            <a:off x="2865120" y="2682240"/>
            <a:ext cx="5410201" cy="3415956"/>
          </a:xfrm>
          <a:prstGeom prst="rect">
            <a:avLst/>
          </a:prstGeom>
          <a:noFill/>
          <a:ln w="9525">
            <a:noFill/>
            <a:miter lim="800000"/>
            <a:headEnd/>
            <a:tailEnd/>
          </a:ln>
          <a:effectLst/>
        </p:spPr>
      </p:pic>
    </p:spTree>
    <p:extLst>
      <p:ext uri="{BB962C8B-B14F-4D97-AF65-F5344CB8AC3E}">
        <p14:creationId xmlns="" xmlns:p14="http://schemas.microsoft.com/office/powerpoint/2010/main" val="52680852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152</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5" y="2032788"/>
            <a:ext cx="4307104" cy="461665"/>
          </a:xfrm>
          <a:prstGeom prst="rect">
            <a:avLst/>
          </a:prstGeom>
          <a:noFill/>
        </p:spPr>
        <p:txBody>
          <a:bodyPr wrap="square" rtlCol="0">
            <a:spAutoFit/>
          </a:bodyPr>
          <a:lstStyle/>
          <a:p>
            <a:pPr marL="0" lvl="1">
              <a:spcAft>
                <a:spcPts val="1200"/>
              </a:spcAft>
            </a:pPr>
            <a:r>
              <a:rPr lang="fr-FR" sz="2400" b="1" smtClean="0">
                <a:latin typeface="Segoe UI" panose="020B0502040204020203" pitchFamily="34" charset="0"/>
                <a:ea typeface="Segoe UI" panose="020B0502040204020203" pitchFamily="34" charset="0"/>
                <a:cs typeface="Segoe UI" panose="020B0502040204020203" pitchFamily="34" charset="0"/>
              </a:rPr>
              <a:t>Méthode directe</a:t>
            </a:r>
            <a:endParaRPr lang="fr-FR" sz="240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2977324761"/>
              </p:ext>
            </p:extLst>
          </p:nvPr>
        </p:nvGraphicFramePr>
        <p:xfrm>
          <a:off x="1450975" y="2692400"/>
          <a:ext cx="9478963" cy="1498600"/>
        </p:xfrm>
        <a:graphic>
          <a:graphicData uri="http://schemas.openxmlformats.org/presentationml/2006/ole">
            <p:oleObj spid="_x0000_s28700" name="Equation" r:id="rId3" imgW="4241520" imgH="660240" progId="Equation.3">
              <p:embed/>
            </p:oleObj>
          </a:graphicData>
        </a:graphic>
      </p:graphicFrame>
      <p:sp>
        <p:nvSpPr>
          <p:cNvPr id="7" name="Title 1"/>
          <p:cNvSpPr txBox="1">
            <a:spLocks/>
          </p:cNvSpPr>
          <p:nvPr/>
        </p:nvSpPr>
        <p:spPr>
          <a:xfrm>
            <a:off x="0" y="1339449"/>
            <a:ext cx="1239012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smtClean="0">
                <a:solidFill>
                  <a:srgbClr val="002060"/>
                </a:solidFill>
                <a:latin typeface="Tahoma" panose="020B0604030504040204" pitchFamily="34" charset="0"/>
                <a:ea typeface="Tahoma" panose="020B0604030504040204" pitchFamily="34" charset="0"/>
                <a:cs typeface="Tahoma" panose="020B0604030504040204" pitchFamily="34" charset="0"/>
              </a:rPr>
              <a:t>Exemple de réacteur– Quantification de la probabilité de l'événement principal</a:t>
            </a:r>
            <a:endParaRPr lang="fr-FR" sz="24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23744682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153</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144580" y="2011402"/>
            <a:ext cx="11839264" cy="4031873"/>
          </a:xfrm>
          <a:prstGeom prst="rect">
            <a:avLst/>
          </a:prstGeom>
          <a:noFill/>
        </p:spPr>
        <p:txBody>
          <a:bodyPr wrap="square" rtlCol="0">
            <a:spAutoFit/>
          </a:bodyPr>
          <a:lstStyle/>
          <a:p>
            <a:pPr marL="0" lvl="1">
              <a:spcAft>
                <a:spcPts val="1200"/>
              </a:spcAft>
            </a:pPr>
            <a:endParaRPr lang="fr-FR" sz="3200" b="1"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3200" b="1" i="1" dirty="0" smtClean="0">
                <a:latin typeface="Tahoma" panose="020B0604030504040204" pitchFamily="34" charset="0"/>
                <a:ea typeface="Tahoma" panose="020B0604030504040204" pitchFamily="34" charset="0"/>
                <a:cs typeface="Tahoma" panose="020B0604030504040204" pitchFamily="34" charset="0"/>
              </a:rPr>
              <a:t>	</a:t>
            </a:r>
            <a:r>
              <a:rPr lang="fr-FR" sz="2800" b="1" i="1" dirty="0" smtClean="0">
                <a:latin typeface="Tahoma" panose="020B0604030504040204" pitchFamily="34" charset="0"/>
                <a:ea typeface="Tahoma" panose="020B0604030504040204" pitchFamily="34" charset="0"/>
                <a:cs typeface="Tahoma" panose="020B0604030504040204" pitchFamily="34" charset="0"/>
              </a:rPr>
              <a:t> Evénements 1 et 3 </a:t>
            </a:r>
            <a:r>
              <a:rPr lang="fr-FR" sz="2800" b="1" dirty="0" smtClean="0">
                <a:latin typeface="Tahoma" panose="020B0604030504040204" pitchFamily="34" charset="0"/>
                <a:ea typeface="Tahoma" panose="020B0604030504040204" pitchFamily="34" charset="0"/>
                <a:cs typeface="Tahoma" panose="020B0604030504040204" pitchFamily="34" charset="0"/>
              </a:rPr>
              <a:t>	  	P(1 et 3) = (0.13)(0.13) = 0.0169</a:t>
            </a:r>
          </a:p>
          <a:p>
            <a:pPr marL="0" lvl="1">
              <a:spcAft>
                <a:spcPts val="1200"/>
              </a:spcAft>
            </a:pPr>
            <a:r>
              <a:rPr lang="fr-FR" sz="2800" b="1" i="1" dirty="0" smtClean="0">
                <a:latin typeface="Tahoma" panose="020B0604030504040204" pitchFamily="34" charset="0"/>
                <a:ea typeface="Tahoma" panose="020B0604030504040204" pitchFamily="34" charset="0"/>
                <a:cs typeface="Tahoma" panose="020B0604030504040204" pitchFamily="34" charset="0"/>
              </a:rPr>
              <a:t> 	 Evénements 2 et 3 </a:t>
            </a:r>
            <a:r>
              <a:rPr lang="fr-FR" sz="2800" b="1" dirty="0" smtClean="0">
                <a:latin typeface="Tahoma" panose="020B0604030504040204" pitchFamily="34" charset="0"/>
                <a:ea typeface="Tahoma" panose="020B0604030504040204" pitchFamily="34" charset="0"/>
                <a:cs typeface="Tahoma" panose="020B0604030504040204" pitchFamily="34" charset="0"/>
              </a:rPr>
              <a:t>		P(2 et 3) = (0.04)(0.13) = 0.0052</a:t>
            </a:r>
          </a:p>
          <a:p>
            <a:pPr marL="0" lvl="1">
              <a:spcAft>
                <a:spcPts val="1200"/>
              </a:spcAft>
            </a:pPr>
            <a:r>
              <a:rPr lang="fr-FR" sz="2800" b="1" i="1" dirty="0" smtClean="0">
                <a:latin typeface="Tahoma" panose="020B0604030504040204" pitchFamily="34" charset="0"/>
                <a:ea typeface="Tahoma" panose="020B0604030504040204" pitchFamily="34" charset="0"/>
                <a:cs typeface="Tahoma" panose="020B0604030504040204" pitchFamily="34" charset="0"/>
              </a:rPr>
              <a:t> 	 Evénements 1 et 4</a:t>
            </a:r>
            <a:r>
              <a:rPr lang="fr-FR" sz="2800" b="1" dirty="0" smtClean="0">
                <a:latin typeface="Tahoma" panose="020B0604030504040204" pitchFamily="34" charset="0"/>
                <a:ea typeface="Tahoma" panose="020B0604030504040204" pitchFamily="34" charset="0"/>
                <a:cs typeface="Tahoma" panose="020B0604030504040204" pitchFamily="34" charset="0"/>
              </a:rPr>
              <a:t>		P(1 et 4) = (0.13)(0.34) = 0.0442</a:t>
            </a:r>
          </a:p>
          <a:p>
            <a:pPr marL="0" lvl="1">
              <a:spcAft>
                <a:spcPts val="1200"/>
              </a:spcAft>
            </a:pPr>
            <a:r>
              <a:rPr lang="fr-FR" sz="2800" b="1" i="1" dirty="0" smtClean="0">
                <a:latin typeface="Tahoma" panose="020B0604030504040204" pitchFamily="34" charset="0"/>
                <a:ea typeface="Tahoma" panose="020B0604030504040204" pitchFamily="34" charset="0"/>
                <a:cs typeface="Tahoma" panose="020B0604030504040204" pitchFamily="34" charset="0"/>
              </a:rPr>
              <a:t> 	 Evénements 2 et 4</a:t>
            </a:r>
            <a:r>
              <a:rPr lang="fr-FR" sz="2800" b="1" dirty="0" smtClean="0">
                <a:latin typeface="Tahoma" panose="020B0604030504040204" pitchFamily="34" charset="0"/>
                <a:ea typeface="Tahoma" panose="020B0604030504040204" pitchFamily="34" charset="0"/>
                <a:cs typeface="Tahoma" panose="020B0604030504040204" pitchFamily="34" charset="0"/>
              </a:rPr>
              <a:t>		P(2 et 4) = (0.04)(0.34) = 0.0136</a:t>
            </a:r>
          </a:p>
          <a:p>
            <a:pPr marL="0" lvl="1">
              <a:spcAft>
                <a:spcPts val="1200"/>
              </a:spcAft>
            </a:pPr>
            <a:r>
              <a:rPr lang="fr-FR" sz="2800" b="1" dirty="0" smtClean="0">
                <a:latin typeface="Tahoma" panose="020B0604030504040204" pitchFamily="34" charset="0"/>
                <a:ea typeface="Tahoma" panose="020B0604030504040204" pitchFamily="34" charset="0"/>
                <a:cs typeface="Tahoma" panose="020B0604030504040204" pitchFamily="34" charset="0"/>
              </a:rPr>
              <a:t>				 </a:t>
            </a:r>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Probabilité de défaillance TOTALE = 0.0799</a:t>
            </a:r>
          </a:p>
          <a:p>
            <a:pPr marL="0" lvl="1">
              <a:spcAft>
                <a:spcPts val="1200"/>
              </a:spcAft>
            </a:pP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965960" y="5560279"/>
            <a:ext cx="8793480" cy="1200329"/>
          </a:xfrm>
          <a:prstGeom prst="rect">
            <a:avLst/>
          </a:prstGeom>
        </p:spPr>
        <p:txBody>
          <a:bodyPr wrap="square">
            <a:spAutoFit/>
          </a:bodyPr>
          <a:lstStyle/>
          <a:p>
            <a:pPr algn="ctr"/>
            <a:r>
              <a:rPr lang="fr-FR" sz="2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Notez que la probabilité de défaillance calculée en utilisant des ensembles de coupe minimum est supérieure à l'utilisation de l'arbre de défaillance réel.</a:t>
            </a:r>
            <a:endParaRPr lang="fr-FR" sz="24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52735" y="2032788"/>
            <a:ext cx="4307104" cy="461665"/>
          </a:xfrm>
          <a:prstGeom prst="rect">
            <a:avLst/>
          </a:prstGeom>
          <a:noFill/>
        </p:spPr>
        <p:txBody>
          <a:bodyPr wrap="square" rtlCol="0">
            <a:spAutoFit/>
          </a:bodyPr>
          <a:lstStyle/>
          <a:p>
            <a:pPr marL="0" lvl="1">
              <a:spcAft>
                <a:spcPts val="1200"/>
              </a:spcAft>
            </a:pPr>
            <a:r>
              <a:rPr lang="fr-FR" sz="2400" b="1" smtClean="0">
                <a:latin typeface="Segoe UI" panose="020B0502040204020203" pitchFamily="34" charset="0"/>
                <a:ea typeface="Segoe UI" panose="020B0502040204020203" pitchFamily="34" charset="0"/>
                <a:cs typeface="Segoe UI" panose="020B0502040204020203" pitchFamily="34" charset="0"/>
              </a:rPr>
              <a:t>Méthode de coupe minimale</a:t>
            </a:r>
            <a:endParaRPr lang="fr-FR" sz="2400">
              <a:latin typeface="Segoe UI" panose="020B0502040204020203" pitchFamily="34" charset="0"/>
              <a:ea typeface="Segoe UI" panose="020B0502040204020203" pitchFamily="34" charset="0"/>
              <a:cs typeface="Segoe UI" panose="020B0502040204020203" pitchFamily="34" charset="0"/>
            </a:endParaRPr>
          </a:p>
        </p:txBody>
      </p:sp>
      <p:sp>
        <p:nvSpPr>
          <p:cNvPr id="11" name="Title 1"/>
          <p:cNvSpPr txBox="1">
            <a:spLocks/>
          </p:cNvSpPr>
          <p:nvPr/>
        </p:nvSpPr>
        <p:spPr>
          <a:xfrm>
            <a:off x="0" y="1339449"/>
            <a:ext cx="1239012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smtClean="0">
                <a:solidFill>
                  <a:srgbClr val="002060"/>
                </a:solidFill>
                <a:latin typeface="Tahoma" panose="020B0604030504040204" pitchFamily="34" charset="0"/>
                <a:ea typeface="Tahoma" panose="020B0604030504040204" pitchFamily="34" charset="0"/>
                <a:cs typeface="Tahoma" panose="020B0604030504040204" pitchFamily="34" charset="0"/>
              </a:rPr>
              <a:t>Exemple de réacteur– Quantification de la probabilité de l'événement principal</a:t>
            </a:r>
            <a:endParaRPr lang="fr-FR" sz="24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0897046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Mises en garde avec les arbres de défaillance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62000" y="2059529"/>
            <a:ext cx="11221844" cy="45675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arbres de défaillance peuvent être très grands si le processus est compliqué. Un système réel peut inclure des milliers d</a:t>
            </a:r>
            <a:r>
              <a:rPr lang="en-CA" sz="2400" dirty="0" smtClean="0">
                <a:latin typeface="Tahoma" panose="020B0604030504040204" pitchFamily="34" charset="0"/>
                <a:ea typeface="Tahoma" panose="020B0604030504040204" pitchFamily="34" charset="0"/>
                <a:cs typeface="Tahoma" panose="020B0604030504040204" pitchFamily="34" charset="0"/>
              </a:rPr>
              <a:t>’</a:t>
            </a:r>
            <a:r>
              <a:rPr lang="fr-FR" sz="2400" dirty="0" smtClean="0">
                <a:latin typeface="Tahoma" panose="020B0604030504040204" pitchFamily="34" charset="0"/>
                <a:ea typeface="Tahoma" panose="020B0604030504040204" pitchFamily="34" charset="0"/>
                <a:cs typeface="Tahoma" panose="020B0604030504040204" pitchFamily="34" charset="0"/>
              </a:rPr>
              <a:t>opérateurs logiques et d'événements intermédiaires</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457200" indent="-457200" algn="l">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Des précautions doivent être prises lors de l'estimation des modes de défaillance - il est préférable de demander conseil à des ingénieurs expérimentés lors de l'élaboration d'arbres de défaillances complexes. Il est important de se rappeler que les arbres de défaillance peuvent différer entre les ingénieurs.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défaillances dans les arbres de défaillance sont des défaillances complètes - une défaillance existera ou non, il ne peut y avoir une défaillance partiel</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90247886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155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4" name="Title 1"/>
          <p:cNvSpPr txBox="1">
            <a:spLocks/>
          </p:cNvSpPr>
          <p:nvPr/>
        </p:nvSpPr>
        <p:spPr>
          <a:xfrm>
            <a:off x="352736" y="1339449"/>
            <a:ext cx="1163110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Passer des mesures de contrôle aux conséquences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1171276" y="2059529"/>
            <a:ext cx="10812568" cy="456757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Nous pouvons passer de la réflexion sur les événements de base qui mèneront à un événement majeur à la conséquence qui peut suivre l'événement principal. Cela peut être fait en utilisant des arbres d'événements.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L'analyse de l'arbre de défaillance commence par un événement principal, puis revient en arrière pour identifier diverses causes de base en utilisant la logique "et / ou"</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L'analyse de l'arbre des événements commence par un événement ou une cause de départ et avance pour identifier les différents résultats possibles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332"/>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Arbres d'événements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26714260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70560" y="5214167"/>
            <a:ext cx="11216640" cy="1354217"/>
          </a:xfrm>
          <a:prstGeom prst="rect">
            <a:avLst/>
          </a:prstGeom>
          <a:noFill/>
        </p:spPr>
        <p:txBody>
          <a:bodyPr wrap="square" rtlCol="0">
            <a:spAutoFit/>
          </a:bodyPr>
          <a:lstStyle/>
          <a:p>
            <a:pPr marL="0" lvl="1" algn="ctr">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Lorsqu'un accident survient, les systèmes de sécurité peuvent échouer ou réussir.  </a:t>
            </a:r>
          </a:p>
          <a:p>
            <a:pPr marL="0" lvl="1" algn="ctr">
              <a:spcAft>
                <a:spcPts val="1200"/>
              </a:spcAft>
            </a:pPr>
            <a:r>
              <a:rPr lang="fr-FR" sz="2400" i="1" dirty="0" smtClean="0">
                <a:latin typeface="Tahoma" panose="020B0604030504040204" pitchFamily="34" charset="0"/>
                <a:ea typeface="Tahoma" panose="020B0604030504040204" pitchFamily="34" charset="0"/>
                <a:cs typeface="Tahoma" panose="020B0604030504040204" pitchFamily="34" charset="0"/>
              </a:rPr>
              <a:t>Les arbres d'événements fournissent des informations sur la manière dont une défaillance peut se produire.</a:t>
            </a:r>
            <a:endParaRPr lang="fr-FR" sz="2400" i="1" dirty="0">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a:spLocks/>
          </p:cNvSpPr>
          <p:nvPr/>
        </p:nvSpPr>
        <p:spPr>
          <a:xfrm>
            <a:off x="352737" y="1339449"/>
            <a:ext cx="64733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156</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21920" y="2088780"/>
            <a:ext cx="2041113" cy="311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ahoma" panose="020B0604030504040204" pitchFamily="34" charset="0"/>
                <a:ea typeface="Tahoma" panose="020B0604030504040204" pitchFamily="34" charset="0"/>
                <a:cs typeface="Tahoma" panose="020B0604030504040204" pitchFamily="34" charset="0"/>
              </a:rPr>
              <a:t>Initier l'événement (cause)</a:t>
            </a:r>
          </a:p>
          <a:p>
            <a:pPr algn="ctr"/>
            <a:r>
              <a:rPr lang="fr-FR" sz="2000" b="1" dirty="0" smtClean="0">
                <a:latin typeface="Tahoma" panose="020B0604030504040204" pitchFamily="34" charset="0"/>
                <a:ea typeface="Tahoma" panose="020B0604030504040204" pitchFamily="34" charset="0"/>
                <a:cs typeface="Tahoma" panose="020B0604030504040204" pitchFamily="34" charset="0"/>
              </a:rPr>
              <a:t>- ceux-ci ont une fréquence associée</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Arrow Connector 8"/>
          <p:cNvCxnSpPr/>
          <p:nvPr/>
        </p:nvCxnSpPr>
        <p:spPr>
          <a:xfrm>
            <a:off x="2194133" y="3378802"/>
            <a:ext cx="18249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860222" y="3378802"/>
            <a:ext cx="12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4419601" y="2037980"/>
            <a:ext cx="2159000" cy="311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Tahoma" panose="020B0604030504040204" pitchFamily="34" charset="0"/>
                <a:ea typeface="Tahoma" panose="020B0604030504040204" pitchFamily="34" charset="0"/>
                <a:cs typeface="Tahoma" panose="020B0604030504040204" pitchFamily="34" charset="0"/>
              </a:rPr>
              <a:t>Défaillances et succès de divers systèmes / actions de sécurité intervenant</a:t>
            </a:r>
          </a:p>
          <a:p>
            <a:pPr algn="ctr"/>
            <a:r>
              <a:rPr lang="fr-FR" b="1" dirty="0" smtClean="0">
                <a:latin typeface="Tahoma" panose="020B0604030504040204" pitchFamily="34" charset="0"/>
                <a:ea typeface="Tahoma" panose="020B0604030504040204" pitchFamily="34" charset="0"/>
                <a:cs typeface="Tahoma" panose="020B0604030504040204" pitchFamily="34" charset="0"/>
              </a:rPr>
              <a:t>- Ceux-ci ont une probabilité moyenne sur demande</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8465143" y="2050680"/>
            <a:ext cx="1707557" cy="3118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Tahoma" panose="020B0604030504040204" pitchFamily="34" charset="0"/>
                <a:ea typeface="Tahoma" panose="020B0604030504040204" pitchFamily="34" charset="0"/>
                <a:cs typeface="Tahoma" panose="020B0604030504040204" pitchFamily="34" charset="0"/>
              </a:rPr>
              <a:t>Différents résultats finaux définis</a:t>
            </a:r>
          </a:p>
          <a:p>
            <a:pPr algn="ctr"/>
            <a:r>
              <a:rPr lang="fr-FR" sz="2000" b="1" dirty="0" smtClean="0">
                <a:latin typeface="Tahoma" panose="020B0604030504040204" pitchFamily="34" charset="0"/>
                <a:ea typeface="Tahoma" panose="020B0604030504040204" pitchFamily="34" charset="0"/>
                <a:cs typeface="Tahoma" panose="020B0604030504040204" pitchFamily="34" charset="0"/>
              </a:rPr>
              <a:t>- Ceux-ci auront des</a:t>
            </a:r>
          </a:p>
          <a:p>
            <a:pPr algn="ctr"/>
            <a:r>
              <a:rPr lang="fr-FR" sz="2000" b="1" dirty="0" smtClean="0">
                <a:latin typeface="Tahoma" panose="020B0604030504040204" pitchFamily="34" charset="0"/>
                <a:ea typeface="Tahoma" panose="020B0604030504040204" pitchFamily="34" charset="0"/>
                <a:cs typeface="Tahoma" panose="020B0604030504040204" pitchFamily="34" charset="0"/>
              </a:rPr>
              <a:t>Fréquences associées</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13359152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745014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 Étapes typiques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157</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29428" y="2196251"/>
            <a:ext cx="10592228" cy="2400657"/>
          </a:xfrm>
          <a:prstGeom prst="rect">
            <a:avLst/>
          </a:prstGeom>
          <a:noFill/>
        </p:spPr>
        <p:txBody>
          <a:bodyPr wrap="square" rtlCol="0">
            <a:spAutoFit/>
          </a:bodyPr>
          <a:lstStyle/>
          <a:p>
            <a:pPr lvl="1" indent="-457200">
              <a:spcAft>
                <a:spcPts val="1200"/>
              </a:spcAft>
              <a:buFont typeface="+mj-lt"/>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Identifier un événement initiateur </a:t>
            </a:r>
          </a:p>
          <a:p>
            <a:pPr lvl="1" indent="-457200">
              <a:spcAft>
                <a:spcPts val="1200"/>
              </a:spcAft>
              <a:buFont typeface="+mj-lt"/>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Identifier les fonctions de sécurité conçues pour gérer l'événement déclencheur</a:t>
            </a:r>
          </a:p>
          <a:p>
            <a:pPr lvl="1" indent="-457200">
              <a:spcAft>
                <a:spcPts val="1200"/>
              </a:spcAft>
              <a:buFont typeface="+mj-lt"/>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Construire l'arbre des événements</a:t>
            </a:r>
          </a:p>
          <a:p>
            <a:pPr lvl="1" indent="-457200">
              <a:spcAft>
                <a:spcPts val="600"/>
              </a:spcAft>
              <a:buFont typeface="+mj-lt"/>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Décrire la séquence d'accidents qui en résulte</a:t>
            </a:r>
            <a:r>
              <a:rPr lang="fr-FR" sz="2400" i="1" smtClean="0">
                <a:latin typeface="Tahoma" panose="020B0604030504040204" pitchFamily="34" charset="0"/>
                <a:ea typeface="Tahoma" panose="020B0604030504040204" pitchFamily="34" charset="0"/>
                <a:cs typeface="Tahoma" panose="020B0604030504040204" pitchFamily="34" charset="0"/>
              </a:rPr>
              <a:t>.</a:t>
            </a:r>
            <a:endParaRPr lang="fr-FR" sz="2400" i="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701040" y="4828066"/>
            <a:ext cx="10530840" cy="1384995"/>
          </a:xfrm>
          <a:prstGeom prst="rect">
            <a:avLst/>
          </a:prstGeom>
          <a:noFill/>
        </p:spPr>
        <p:txBody>
          <a:bodyPr wrap="square" rtlCol="0">
            <a:spAutoFit/>
          </a:bodyPr>
          <a:lstStyle/>
          <a:p>
            <a:pPr marL="0" lvl="1" algn="ctr">
              <a:spcAft>
                <a:spcPts val="1200"/>
              </a:spcAft>
            </a:pPr>
            <a:r>
              <a:rPr lang="fr-FR" sz="2800" smtClean="0">
                <a:latin typeface="Tahoma" panose="020B0604030504040204" pitchFamily="34" charset="0"/>
                <a:ea typeface="Tahoma" panose="020B0604030504040204" pitchFamily="34" charset="0"/>
                <a:cs typeface="Tahoma" panose="020B0604030504040204" pitchFamily="34" charset="0"/>
              </a:rPr>
              <a:t>La procédure peut être utilisée pour déterminer la probabilité de certaines séquences d'événements. Cela peut être utile pour décider si une amélioration du système doit être effectuée.</a:t>
            </a:r>
            <a:endParaRPr lang="fr-FR" sz="2800" i="1">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59797935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 Exemple de réacteur chimique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158</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804838" y="2939959"/>
            <a:ext cx="3891516" cy="1815882"/>
          </a:xfrm>
          <a:prstGeom prst="rect">
            <a:avLst/>
          </a:prstGeom>
          <a:noFill/>
        </p:spPr>
        <p:txBody>
          <a:bodyPr wrap="square" rtlCol="0">
            <a:spAutoFit/>
          </a:bodyPr>
          <a:lstStyle/>
          <a:p>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Que se passe-t-il s'il y a une perte de liquide de refroidissement?</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rotWithShape="1">
          <a:blip r:embed="rId2" cstate="print"/>
          <a:srcRect l="8034"/>
          <a:stretch/>
        </p:blipFill>
        <p:spPr>
          <a:xfrm>
            <a:off x="0" y="2059529"/>
            <a:ext cx="5842049" cy="4626339"/>
          </a:xfrm>
          <a:prstGeom prst="rect">
            <a:avLst/>
          </a:prstGeom>
        </p:spPr>
      </p:pic>
      <p:sp>
        <p:nvSpPr>
          <p:cNvPr id="12" name="Rectangle 11"/>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Alarme  haute température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114721" y="2299454"/>
            <a:ext cx="1173013" cy="441339"/>
          </a:xfrm>
          <a:prstGeom prst="rect">
            <a:avLst/>
          </a:prstGeom>
          <a:solidFill>
            <a:schemeClr val="bg1"/>
          </a:solidFill>
        </p:spPr>
        <p:txBody>
          <a:bodyPr wrap="none">
            <a:spAutoFit/>
          </a:bodyPr>
          <a:lstStyle/>
          <a:p>
            <a:pPr algn="ctr">
              <a:lnSpc>
                <a:spcPct val="80000"/>
              </a:lnSpc>
            </a:pPr>
            <a:r>
              <a:rPr lang="fr-FR" sz="1400" smtClean="0"/>
              <a:t>Alimentation </a:t>
            </a:r>
          </a:p>
          <a:p>
            <a:pPr algn="ctr">
              <a:lnSpc>
                <a:spcPct val="80000"/>
              </a:lnSpc>
            </a:pPr>
            <a:r>
              <a:rPr lang="fr-FR" sz="1400" smtClean="0"/>
              <a:t>du réacteur</a:t>
            </a:r>
            <a:endParaRPr lang="fr-FR" sz="1400"/>
          </a:p>
        </p:txBody>
      </p:sp>
      <p:sp>
        <p:nvSpPr>
          <p:cNvPr id="15" name="TextBox 14"/>
          <p:cNvSpPr txBox="1"/>
          <p:nvPr/>
        </p:nvSpPr>
        <p:spPr>
          <a:xfrm>
            <a:off x="2453640" y="5867400"/>
            <a:ext cx="599523" cy="566309"/>
          </a:xfrm>
          <a:prstGeom prst="rect">
            <a:avLst/>
          </a:prstGeom>
          <a:solidFill>
            <a:schemeClr val="bg1"/>
          </a:solidFill>
        </p:spPr>
        <p:txBody>
          <a:bodyPr wrap="none" lIns="0" tIns="0" rIns="0" bIns="0" rtlCol="0">
            <a:spAutoFit/>
          </a:bodyPr>
          <a:lstStyle/>
          <a:p>
            <a:pPr>
              <a:lnSpc>
                <a:spcPct val="80000"/>
              </a:lnSpc>
            </a:pPr>
            <a:r>
              <a:rPr lang="fr-FR" sz="1400" dirty="0" smtClean="0">
                <a:latin typeface="Cambria Math"/>
              </a:rPr>
              <a:t>Alarme </a:t>
            </a:r>
          </a:p>
          <a:p>
            <a:pPr algn="ctr">
              <a:lnSpc>
                <a:spcPct val="80000"/>
              </a:lnSpc>
            </a:pPr>
            <a:r>
              <a:rPr lang="fr-FR" sz="1400" dirty="0" smtClean="0">
                <a:latin typeface="Cambria Math"/>
              </a:rPr>
              <a:t>à</a:t>
            </a:r>
          </a:p>
          <a:p>
            <a:pPr algn="ctr">
              <a:lnSpc>
                <a:spcPct val="80000"/>
              </a:lnSpc>
            </a:pPr>
            <a:r>
              <a:rPr lang="fr-FR" sz="1400" dirty="0" smtClean="0">
                <a:latin typeface="Cambria Math"/>
              </a:rPr>
              <a:t>T &gt; T</a:t>
            </a:r>
            <a:r>
              <a:rPr lang="fr-FR" sz="1400" baseline="-25000" dirty="0" smtClean="0">
                <a:latin typeface="Cambria Math"/>
              </a:rPr>
              <a:t>A</a:t>
            </a:r>
          </a:p>
          <a:p>
            <a:pPr algn="ctr">
              <a:lnSpc>
                <a:spcPct val="80000"/>
              </a:lnSpc>
            </a:pPr>
            <a:endParaRPr lang="fr-FR" sz="600" baseline="-25000" dirty="0">
              <a:latin typeface="Cambria Math"/>
            </a:endParaRPr>
          </a:p>
        </p:txBody>
      </p:sp>
      <p:sp>
        <p:nvSpPr>
          <p:cNvPr id="17" name="Rectangle 16"/>
          <p:cNvSpPr/>
          <p:nvPr/>
        </p:nvSpPr>
        <p:spPr>
          <a:xfrm>
            <a:off x="4095463" y="2223255"/>
            <a:ext cx="1451897" cy="523220"/>
          </a:xfrm>
          <a:prstGeom prst="rect">
            <a:avLst/>
          </a:prstGeom>
          <a:solidFill>
            <a:schemeClr val="bg1"/>
          </a:solidFill>
        </p:spPr>
        <p:txBody>
          <a:bodyPr wrap="square">
            <a:spAutoFit/>
          </a:bodyPr>
          <a:lstStyle/>
          <a:p>
            <a:pPr algn="ctr"/>
            <a:r>
              <a:rPr lang="fr-FR" sz="1400" smtClean="0"/>
              <a:t>bobines de refroidissement</a:t>
            </a:r>
            <a:endParaRPr lang="fr-FR" sz="1400"/>
          </a:p>
        </p:txBody>
      </p:sp>
      <p:sp>
        <p:nvSpPr>
          <p:cNvPr id="18" name="Rectangle 17"/>
          <p:cNvSpPr/>
          <p:nvPr/>
        </p:nvSpPr>
        <p:spPr>
          <a:xfrm>
            <a:off x="990600" y="3076694"/>
            <a:ext cx="1463040" cy="523220"/>
          </a:xfrm>
          <a:prstGeom prst="rect">
            <a:avLst/>
          </a:prstGeom>
          <a:solidFill>
            <a:schemeClr val="bg1"/>
          </a:solidFill>
        </p:spPr>
        <p:txBody>
          <a:bodyPr wrap="square">
            <a:spAutoFit/>
          </a:bodyPr>
          <a:lstStyle/>
          <a:p>
            <a:pPr algn="r"/>
            <a:r>
              <a:rPr lang="fr-FR" sz="1400" smtClean="0"/>
              <a:t>Sortie de l’eau de refroidissement</a:t>
            </a:r>
            <a:endParaRPr lang="fr-FR" sz="1400"/>
          </a:p>
        </p:txBody>
      </p:sp>
      <p:sp>
        <p:nvSpPr>
          <p:cNvPr id="19" name="Rectangle 18"/>
          <p:cNvSpPr/>
          <p:nvPr/>
        </p:nvSpPr>
        <p:spPr>
          <a:xfrm>
            <a:off x="0" y="3655814"/>
            <a:ext cx="1554480" cy="523220"/>
          </a:xfrm>
          <a:prstGeom prst="rect">
            <a:avLst/>
          </a:prstGeom>
          <a:solidFill>
            <a:schemeClr val="bg1"/>
          </a:solidFill>
        </p:spPr>
        <p:txBody>
          <a:bodyPr wrap="square">
            <a:spAutoFit/>
          </a:bodyPr>
          <a:lstStyle/>
          <a:p>
            <a:pPr algn="r"/>
            <a:r>
              <a:rPr lang="fr-FR" sz="1400" smtClean="0"/>
              <a:t>Entrée de l’eau de refroidissement</a:t>
            </a:r>
            <a:endParaRPr lang="fr-FR" sz="1400"/>
          </a:p>
        </p:txBody>
      </p:sp>
      <p:sp>
        <p:nvSpPr>
          <p:cNvPr id="20" name="Rectangle 19"/>
          <p:cNvSpPr/>
          <p:nvPr/>
        </p:nvSpPr>
        <p:spPr>
          <a:xfrm>
            <a:off x="0" y="4905494"/>
            <a:ext cx="2161426" cy="307777"/>
          </a:xfrm>
          <a:prstGeom prst="rect">
            <a:avLst/>
          </a:prstGeom>
          <a:solidFill>
            <a:schemeClr val="bg1"/>
          </a:solidFill>
        </p:spPr>
        <p:txBody>
          <a:bodyPr wrap="none">
            <a:spAutoFit/>
          </a:bodyPr>
          <a:lstStyle/>
          <a:p>
            <a:r>
              <a:rPr lang="fr-FR" sz="1400" smtClean="0"/>
              <a:t>Contrôleur de température</a:t>
            </a:r>
            <a:endParaRPr lang="fr-FR" sz="1400"/>
          </a:p>
        </p:txBody>
      </p:sp>
      <p:sp>
        <p:nvSpPr>
          <p:cNvPr id="21" name="Rectangle 20"/>
          <p:cNvSpPr/>
          <p:nvPr/>
        </p:nvSpPr>
        <p:spPr>
          <a:xfrm>
            <a:off x="3307080" y="5469374"/>
            <a:ext cx="1245982" cy="307777"/>
          </a:xfrm>
          <a:prstGeom prst="rect">
            <a:avLst/>
          </a:prstGeom>
          <a:solidFill>
            <a:schemeClr val="bg1"/>
          </a:solidFill>
        </p:spPr>
        <p:txBody>
          <a:bodyPr wrap="none">
            <a:spAutoFit/>
          </a:bodyPr>
          <a:lstStyle/>
          <a:p>
            <a:r>
              <a:rPr lang="fr-FR" sz="1400" smtClean="0"/>
              <a:t>Thermocouple</a:t>
            </a:r>
            <a:endParaRPr lang="fr-FR" sz="1400"/>
          </a:p>
        </p:txBody>
      </p:sp>
      <p:sp>
        <p:nvSpPr>
          <p:cNvPr id="22" name="Rectangle 21"/>
          <p:cNvSpPr/>
          <p:nvPr/>
        </p:nvSpPr>
        <p:spPr>
          <a:xfrm>
            <a:off x="3466987" y="4234934"/>
            <a:ext cx="652166" cy="215444"/>
          </a:xfrm>
          <a:prstGeom prst="rect">
            <a:avLst/>
          </a:prstGeom>
          <a:solidFill>
            <a:schemeClr val="bg1"/>
          </a:solidFill>
        </p:spPr>
        <p:txBody>
          <a:bodyPr wrap="none" lIns="0" tIns="0" rIns="0" bIns="0">
            <a:spAutoFit/>
          </a:bodyPr>
          <a:lstStyle/>
          <a:p>
            <a:r>
              <a:rPr lang="fr-FR" sz="1400" smtClean="0"/>
              <a:t>Réacteur</a:t>
            </a:r>
            <a:endParaRPr lang="fr-FR" sz="1400"/>
          </a:p>
        </p:txBody>
      </p:sp>
    </p:spTree>
    <p:extLst>
      <p:ext uri="{BB962C8B-B14F-4D97-AF65-F5344CB8AC3E}">
        <p14:creationId xmlns="" xmlns:p14="http://schemas.microsoft.com/office/powerpoint/2010/main" val="289495196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159</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 Exemple de réacteur chimique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rotWithShape="1">
          <a:blip r:embed="rId2" cstate="print"/>
          <a:srcRect l="8034"/>
          <a:stretch/>
        </p:blipFill>
        <p:spPr>
          <a:xfrm>
            <a:off x="0" y="2059529"/>
            <a:ext cx="5842049" cy="4626339"/>
          </a:xfrm>
          <a:prstGeom prst="rect">
            <a:avLst/>
          </a:prstGeom>
        </p:spPr>
      </p:pic>
      <p:sp>
        <p:nvSpPr>
          <p:cNvPr id="15" name="Rectangle 14"/>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Alarme  haute température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114721" y="2299454"/>
            <a:ext cx="1173013" cy="441339"/>
          </a:xfrm>
          <a:prstGeom prst="rect">
            <a:avLst/>
          </a:prstGeom>
          <a:solidFill>
            <a:schemeClr val="bg1"/>
          </a:solidFill>
        </p:spPr>
        <p:txBody>
          <a:bodyPr wrap="none">
            <a:spAutoFit/>
          </a:bodyPr>
          <a:lstStyle/>
          <a:p>
            <a:pPr algn="ctr">
              <a:lnSpc>
                <a:spcPct val="80000"/>
              </a:lnSpc>
            </a:pPr>
            <a:r>
              <a:rPr lang="fr-FR" sz="1400" smtClean="0"/>
              <a:t>Alimentation </a:t>
            </a:r>
          </a:p>
          <a:p>
            <a:pPr algn="ctr">
              <a:lnSpc>
                <a:spcPct val="80000"/>
              </a:lnSpc>
            </a:pPr>
            <a:r>
              <a:rPr lang="fr-FR" sz="1400" smtClean="0"/>
              <a:t>du réacteur</a:t>
            </a:r>
            <a:endParaRPr lang="fr-FR" sz="1400"/>
          </a:p>
        </p:txBody>
      </p:sp>
      <p:sp>
        <p:nvSpPr>
          <p:cNvPr id="19" name="TextBox 18"/>
          <p:cNvSpPr txBox="1"/>
          <p:nvPr/>
        </p:nvSpPr>
        <p:spPr>
          <a:xfrm>
            <a:off x="2453640" y="5867400"/>
            <a:ext cx="599523" cy="566309"/>
          </a:xfrm>
          <a:prstGeom prst="rect">
            <a:avLst/>
          </a:prstGeom>
          <a:solidFill>
            <a:schemeClr val="bg1"/>
          </a:solidFill>
        </p:spPr>
        <p:txBody>
          <a:bodyPr wrap="none" lIns="0" tIns="0" rIns="0" bIns="0" rtlCol="0">
            <a:spAutoFit/>
          </a:bodyPr>
          <a:lstStyle/>
          <a:p>
            <a:pPr>
              <a:lnSpc>
                <a:spcPct val="80000"/>
              </a:lnSpc>
            </a:pPr>
            <a:r>
              <a:rPr lang="fr-FR" sz="1400" dirty="0" smtClean="0">
                <a:latin typeface="Cambria Math"/>
              </a:rPr>
              <a:t>Alarme </a:t>
            </a:r>
          </a:p>
          <a:p>
            <a:pPr algn="ctr">
              <a:lnSpc>
                <a:spcPct val="80000"/>
              </a:lnSpc>
            </a:pPr>
            <a:r>
              <a:rPr lang="fr-FR" sz="1400" dirty="0" smtClean="0">
                <a:latin typeface="Cambria Math"/>
              </a:rPr>
              <a:t>à</a:t>
            </a:r>
          </a:p>
          <a:p>
            <a:pPr algn="ctr">
              <a:lnSpc>
                <a:spcPct val="80000"/>
              </a:lnSpc>
            </a:pPr>
            <a:r>
              <a:rPr lang="fr-FR" sz="1400" dirty="0" smtClean="0">
                <a:latin typeface="Cambria Math"/>
              </a:rPr>
              <a:t>T &gt; T</a:t>
            </a:r>
            <a:r>
              <a:rPr lang="fr-FR" sz="1400" baseline="-25000" dirty="0" smtClean="0">
                <a:latin typeface="Cambria Math"/>
              </a:rPr>
              <a:t>A</a:t>
            </a:r>
          </a:p>
          <a:p>
            <a:pPr algn="ctr">
              <a:lnSpc>
                <a:spcPct val="80000"/>
              </a:lnSpc>
            </a:pPr>
            <a:endParaRPr lang="fr-FR" sz="600" baseline="-25000" dirty="0">
              <a:latin typeface="Cambria Math"/>
            </a:endParaRPr>
          </a:p>
        </p:txBody>
      </p:sp>
      <p:sp>
        <p:nvSpPr>
          <p:cNvPr id="20" name="Rectangle 19"/>
          <p:cNvSpPr/>
          <p:nvPr/>
        </p:nvSpPr>
        <p:spPr>
          <a:xfrm>
            <a:off x="4095463" y="2223255"/>
            <a:ext cx="1451897" cy="523220"/>
          </a:xfrm>
          <a:prstGeom prst="rect">
            <a:avLst/>
          </a:prstGeom>
          <a:solidFill>
            <a:schemeClr val="bg1"/>
          </a:solidFill>
        </p:spPr>
        <p:txBody>
          <a:bodyPr wrap="square">
            <a:spAutoFit/>
          </a:bodyPr>
          <a:lstStyle/>
          <a:p>
            <a:pPr algn="ctr"/>
            <a:r>
              <a:rPr lang="fr-FR" sz="1400" smtClean="0"/>
              <a:t>bobines de refroidissement</a:t>
            </a:r>
            <a:endParaRPr lang="fr-FR" sz="1400"/>
          </a:p>
        </p:txBody>
      </p:sp>
      <p:sp>
        <p:nvSpPr>
          <p:cNvPr id="21" name="Rectangle 20"/>
          <p:cNvSpPr/>
          <p:nvPr/>
        </p:nvSpPr>
        <p:spPr>
          <a:xfrm>
            <a:off x="990600" y="3076694"/>
            <a:ext cx="1463040" cy="523220"/>
          </a:xfrm>
          <a:prstGeom prst="rect">
            <a:avLst/>
          </a:prstGeom>
          <a:solidFill>
            <a:schemeClr val="bg1"/>
          </a:solidFill>
        </p:spPr>
        <p:txBody>
          <a:bodyPr wrap="square">
            <a:spAutoFit/>
          </a:bodyPr>
          <a:lstStyle/>
          <a:p>
            <a:pPr algn="r"/>
            <a:r>
              <a:rPr lang="fr-FR" sz="1400" smtClean="0"/>
              <a:t>Sortie de l’eau de refroidissement</a:t>
            </a:r>
            <a:endParaRPr lang="fr-FR" sz="1400"/>
          </a:p>
        </p:txBody>
      </p:sp>
      <p:sp>
        <p:nvSpPr>
          <p:cNvPr id="22" name="Rectangle 21"/>
          <p:cNvSpPr/>
          <p:nvPr/>
        </p:nvSpPr>
        <p:spPr>
          <a:xfrm>
            <a:off x="0" y="3655814"/>
            <a:ext cx="1554480" cy="523220"/>
          </a:xfrm>
          <a:prstGeom prst="rect">
            <a:avLst/>
          </a:prstGeom>
          <a:solidFill>
            <a:schemeClr val="bg1"/>
          </a:solidFill>
        </p:spPr>
        <p:txBody>
          <a:bodyPr wrap="square">
            <a:spAutoFit/>
          </a:bodyPr>
          <a:lstStyle/>
          <a:p>
            <a:pPr algn="r"/>
            <a:r>
              <a:rPr lang="fr-FR" sz="1400" smtClean="0"/>
              <a:t>Entrée de l’eau de refroidissement</a:t>
            </a:r>
            <a:endParaRPr lang="fr-FR" sz="1400"/>
          </a:p>
        </p:txBody>
      </p:sp>
      <p:sp>
        <p:nvSpPr>
          <p:cNvPr id="23" name="Rectangle 22"/>
          <p:cNvSpPr/>
          <p:nvPr/>
        </p:nvSpPr>
        <p:spPr>
          <a:xfrm>
            <a:off x="0" y="4905494"/>
            <a:ext cx="2161426" cy="307777"/>
          </a:xfrm>
          <a:prstGeom prst="rect">
            <a:avLst/>
          </a:prstGeom>
          <a:solidFill>
            <a:schemeClr val="bg1"/>
          </a:solidFill>
        </p:spPr>
        <p:txBody>
          <a:bodyPr wrap="none">
            <a:spAutoFit/>
          </a:bodyPr>
          <a:lstStyle/>
          <a:p>
            <a:r>
              <a:rPr lang="fr-FR" sz="1400" smtClean="0"/>
              <a:t>Contrôleur de température</a:t>
            </a:r>
            <a:endParaRPr lang="fr-FR" sz="1400"/>
          </a:p>
        </p:txBody>
      </p:sp>
      <p:sp>
        <p:nvSpPr>
          <p:cNvPr id="24" name="Rectangle 23"/>
          <p:cNvSpPr/>
          <p:nvPr/>
        </p:nvSpPr>
        <p:spPr>
          <a:xfrm>
            <a:off x="3307080" y="5469374"/>
            <a:ext cx="1245982" cy="307777"/>
          </a:xfrm>
          <a:prstGeom prst="rect">
            <a:avLst/>
          </a:prstGeom>
          <a:solidFill>
            <a:schemeClr val="bg1"/>
          </a:solidFill>
        </p:spPr>
        <p:txBody>
          <a:bodyPr wrap="none">
            <a:spAutoFit/>
          </a:bodyPr>
          <a:lstStyle/>
          <a:p>
            <a:r>
              <a:rPr lang="fr-FR" sz="1400" smtClean="0"/>
              <a:t>Thermocouple</a:t>
            </a:r>
            <a:endParaRPr lang="fr-FR" sz="1400"/>
          </a:p>
        </p:txBody>
      </p:sp>
      <p:sp>
        <p:nvSpPr>
          <p:cNvPr id="25" name="Rectangle 24"/>
          <p:cNvSpPr/>
          <p:nvPr/>
        </p:nvSpPr>
        <p:spPr>
          <a:xfrm>
            <a:off x="3466987" y="4234934"/>
            <a:ext cx="652166" cy="215444"/>
          </a:xfrm>
          <a:prstGeom prst="rect">
            <a:avLst/>
          </a:prstGeom>
          <a:solidFill>
            <a:schemeClr val="bg1"/>
          </a:solidFill>
        </p:spPr>
        <p:txBody>
          <a:bodyPr wrap="none" lIns="0" tIns="0" rIns="0" bIns="0">
            <a:spAutoFit/>
          </a:bodyPr>
          <a:lstStyle/>
          <a:p>
            <a:r>
              <a:rPr lang="fr-FR" sz="1400" smtClean="0"/>
              <a:t>Réacteur</a:t>
            </a:r>
            <a:endParaRPr lang="fr-FR" sz="1400"/>
          </a:p>
        </p:txBody>
      </p:sp>
      <p:sp>
        <p:nvSpPr>
          <p:cNvPr id="26" name="TextBox 25"/>
          <p:cNvSpPr txBox="1"/>
          <p:nvPr/>
        </p:nvSpPr>
        <p:spPr>
          <a:xfrm>
            <a:off x="6675120" y="2179062"/>
            <a:ext cx="5516881" cy="4708981"/>
          </a:xfrm>
          <a:prstGeom prst="rect">
            <a:avLst/>
          </a:prstGeom>
          <a:noFill/>
        </p:spPr>
        <p:txBody>
          <a:bodyPr wrap="square" rtlCol="0">
            <a:spAutoFit/>
          </a:bodyPr>
          <a:lstStyle/>
          <a:p>
            <a:pPr marL="0" lvl="1">
              <a:spcAft>
                <a:spcPts val="1200"/>
              </a:spcAft>
            </a:pPr>
            <a:r>
              <a:rPr lang="fr-FR" sz="2000" b="1" smtClean="0">
                <a:latin typeface="Tahoma" panose="020B0604030504040204" pitchFamily="34" charset="0"/>
                <a:ea typeface="Tahoma" panose="020B0604030504040204" pitchFamily="34" charset="0"/>
                <a:cs typeface="Tahoma" panose="020B0604030504040204" pitchFamily="34" charset="0"/>
              </a:rPr>
              <a:t>Opérations de sécurité suite à la perte de liquide de refroidissement (événement déclencheur)</a:t>
            </a:r>
          </a:p>
          <a:p>
            <a:pPr marL="0" lvl="1">
              <a:spcAft>
                <a:spcPts val="1200"/>
              </a:spcAft>
            </a:pPr>
            <a:r>
              <a:rPr lang="fr-FR" sz="2000" i="1" smtClean="0">
                <a:latin typeface="Tahoma" panose="020B0604030504040204" pitchFamily="34" charset="0"/>
                <a:ea typeface="Tahoma" panose="020B0604030504040204" pitchFamily="34" charset="0"/>
                <a:cs typeface="Tahoma" panose="020B0604030504040204" pitchFamily="34" charset="0"/>
              </a:rPr>
              <a:t>Opérateur d'alertes d'alarme haute température </a:t>
            </a:r>
            <a:br>
              <a:rPr lang="fr-FR" sz="2000" i="1" smtClean="0">
                <a:latin typeface="Tahoma" panose="020B0604030504040204" pitchFamily="34" charset="0"/>
                <a:ea typeface="Tahoma" panose="020B0604030504040204" pitchFamily="34" charset="0"/>
                <a:cs typeface="Tahoma" panose="020B0604030504040204" pitchFamily="34" charset="0"/>
              </a:rPr>
            </a:br>
            <a:r>
              <a:rPr lang="fr-FR" sz="2000" smtClean="0">
                <a:solidFill>
                  <a:schemeClr val="bg1"/>
                </a:solidFill>
                <a:latin typeface="Tahoma" panose="020B0604030504040204" pitchFamily="34" charset="0"/>
                <a:ea typeface="Tahoma" panose="020B0604030504040204" pitchFamily="34" charset="0"/>
                <a:cs typeface="Tahoma" panose="020B0604030504040204" pitchFamily="34" charset="0"/>
              </a:rPr>
              <a:t>0.01 défaillance/demande</a:t>
            </a:r>
          </a:p>
          <a:p>
            <a:pPr marL="0" lvl="1">
              <a:spcAft>
                <a:spcPts val="1200"/>
              </a:spcAft>
            </a:pPr>
            <a:r>
              <a:rPr lang="fr-FR" sz="2000" i="1" smtClean="0">
                <a:latin typeface="Tahoma" panose="020B0604030504040204" pitchFamily="34" charset="0"/>
                <a:ea typeface="Tahoma" panose="020B0604030504040204" pitchFamily="34" charset="0"/>
                <a:cs typeface="Tahoma" panose="020B0604030504040204" pitchFamily="34" charset="0"/>
              </a:rPr>
              <a:t>L'opérateur reconnaît l'alarme </a:t>
            </a:r>
            <a:br>
              <a:rPr lang="fr-FR" sz="2000" i="1" smtClean="0">
                <a:latin typeface="Tahoma" panose="020B0604030504040204" pitchFamily="34" charset="0"/>
                <a:ea typeface="Tahoma" panose="020B0604030504040204" pitchFamily="34" charset="0"/>
                <a:cs typeface="Tahoma" panose="020B0604030504040204" pitchFamily="34" charset="0"/>
              </a:rPr>
            </a:br>
            <a:r>
              <a:rPr lang="fr-FR" sz="2000" smtClean="0">
                <a:solidFill>
                  <a:schemeClr val="bg1"/>
                </a:solidFill>
                <a:latin typeface="Tahoma" panose="020B0604030504040204" pitchFamily="34" charset="0"/>
                <a:ea typeface="Tahoma" panose="020B0604030504040204" pitchFamily="34" charset="0"/>
                <a:cs typeface="Tahoma" panose="020B0604030504040204" pitchFamily="34" charset="0"/>
              </a:rPr>
              <a:t>0.25 défaillance /demande</a:t>
            </a:r>
            <a:endParaRPr lang="fr-FR" sz="2000" i="1"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000" i="1" smtClean="0">
                <a:latin typeface="Tahoma" panose="020B0604030504040204" pitchFamily="34" charset="0"/>
                <a:ea typeface="Tahoma" panose="020B0604030504040204" pitchFamily="34" charset="0"/>
                <a:cs typeface="Tahoma" panose="020B0604030504040204" pitchFamily="34" charset="0"/>
              </a:rPr>
              <a:t>L'opérateur redémarre le système de refroidissement </a:t>
            </a:r>
            <a:br>
              <a:rPr lang="fr-FR" sz="2000" i="1" smtClean="0">
                <a:latin typeface="Tahoma" panose="020B0604030504040204" pitchFamily="34" charset="0"/>
                <a:ea typeface="Tahoma" panose="020B0604030504040204" pitchFamily="34" charset="0"/>
                <a:cs typeface="Tahoma" panose="020B0604030504040204" pitchFamily="34" charset="0"/>
              </a:rPr>
            </a:br>
            <a:r>
              <a:rPr lang="fr-FR" sz="2000" smtClean="0">
                <a:solidFill>
                  <a:schemeClr val="bg1"/>
                </a:solidFill>
                <a:latin typeface="Tahoma" panose="020B0604030504040204" pitchFamily="34" charset="0"/>
                <a:ea typeface="Tahoma" panose="020B0604030504040204" pitchFamily="34" charset="0"/>
                <a:cs typeface="Tahoma" panose="020B0604030504040204" pitchFamily="34" charset="0"/>
              </a:rPr>
              <a:t>0.25 défaillance /demande</a:t>
            </a:r>
            <a:endParaRPr lang="fr-FR" sz="2000" i="1"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000" i="1" smtClean="0">
                <a:latin typeface="Tahoma" panose="020B0604030504040204" pitchFamily="34" charset="0"/>
                <a:ea typeface="Tahoma" panose="020B0604030504040204" pitchFamily="34" charset="0"/>
                <a:cs typeface="Tahoma" panose="020B0604030504040204" pitchFamily="34" charset="0"/>
              </a:rPr>
              <a:t>L'opérateur arrête le réacteur </a:t>
            </a:r>
            <a:br>
              <a:rPr lang="fr-FR" sz="2000" i="1" smtClean="0">
                <a:latin typeface="Tahoma" panose="020B0604030504040204" pitchFamily="34" charset="0"/>
                <a:ea typeface="Tahoma" panose="020B0604030504040204" pitchFamily="34" charset="0"/>
                <a:cs typeface="Tahoma" panose="020B0604030504040204" pitchFamily="34" charset="0"/>
              </a:rPr>
            </a:br>
            <a:r>
              <a:rPr lang="fr-FR" sz="2000" smtClean="0">
                <a:solidFill>
                  <a:schemeClr val="bg1"/>
                </a:solidFill>
                <a:latin typeface="Tahoma" panose="020B0604030504040204" pitchFamily="34" charset="0"/>
                <a:ea typeface="Tahoma" panose="020B0604030504040204" pitchFamily="34" charset="0"/>
                <a:cs typeface="Tahoma" panose="020B0604030504040204" pitchFamily="34" charset="0"/>
              </a:rPr>
              <a:t>0.1 défaillance /demande</a:t>
            </a:r>
            <a:endParaRPr lang="fr-FR" sz="20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20854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16</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Les effets de danger peuvent être causés par la libération de matières dangereuses</a:t>
            </a:r>
          </a:p>
          <a:p>
            <a:pPr algn="l"/>
            <a:endParaRPr lang="fr-FR" sz="2800" b="1"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Les matières dangereuses sont généralement contenues dans des réservoirs de stockage ou de traitement (sous forme gazeuse, liquide ou solide). </a:t>
            </a:r>
          </a:p>
          <a:p>
            <a:pPr algn="l"/>
            <a:endParaRPr lang="fr-FR" sz="2400" i="1"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Selon l'emplacement du réservoir, l’émanation peut se produire à partir d'une installation fixe ou pendant le transport (camion, train, bateau, péniche, pipeline) au-dessus de la terre ou de l'eau.</a:t>
            </a:r>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84863724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160</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675120" y="2179062"/>
            <a:ext cx="5516881" cy="4708981"/>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Opérations de sécurité suite à la perte de liquide de refroidissement (événement déclencheur)</a:t>
            </a: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Opérateur d'alertes d'alarme haute température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0.01 défaillance/demande</a:t>
            </a: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L'opérateur reconnaît l'alarme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0.25 défaillance /demande</a:t>
            </a:r>
            <a:endPar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L'opérateur redémarre le système de refroidissement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0.25 défaillance /demande</a:t>
            </a:r>
            <a:endPar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L'opérateur arrête le réacteur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0.1 défaillance /demande</a:t>
            </a:r>
            <a:endParaRPr lang="fr-FR"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 Exemple de réacteur chimique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rotWithShape="1">
          <a:blip r:embed="rId2" cstate="print"/>
          <a:srcRect l="8034"/>
          <a:stretch/>
        </p:blipFill>
        <p:spPr>
          <a:xfrm>
            <a:off x="0" y="2059529"/>
            <a:ext cx="5842049" cy="4626339"/>
          </a:xfrm>
          <a:prstGeom prst="rect">
            <a:avLst/>
          </a:prstGeom>
        </p:spPr>
      </p:pic>
      <p:sp>
        <p:nvSpPr>
          <p:cNvPr id="19" name="Rectangle 18"/>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Alarme  haute température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14721" y="2299454"/>
            <a:ext cx="1173013" cy="441339"/>
          </a:xfrm>
          <a:prstGeom prst="rect">
            <a:avLst/>
          </a:prstGeom>
          <a:solidFill>
            <a:schemeClr val="bg1"/>
          </a:solidFill>
        </p:spPr>
        <p:txBody>
          <a:bodyPr wrap="none">
            <a:spAutoFit/>
          </a:bodyPr>
          <a:lstStyle/>
          <a:p>
            <a:pPr algn="ctr">
              <a:lnSpc>
                <a:spcPct val="80000"/>
              </a:lnSpc>
            </a:pPr>
            <a:r>
              <a:rPr lang="fr-FR" sz="1400" smtClean="0"/>
              <a:t>Alimentation </a:t>
            </a:r>
          </a:p>
          <a:p>
            <a:pPr algn="ctr">
              <a:lnSpc>
                <a:spcPct val="80000"/>
              </a:lnSpc>
            </a:pPr>
            <a:r>
              <a:rPr lang="fr-FR" sz="1400" smtClean="0"/>
              <a:t>du réacteur</a:t>
            </a:r>
            <a:endParaRPr lang="fr-FR" sz="1400"/>
          </a:p>
        </p:txBody>
      </p:sp>
      <p:sp>
        <p:nvSpPr>
          <p:cNvPr id="22" name="TextBox 21"/>
          <p:cNvSpPr txBox="1"/>
          <p:nvPr/>
        </p:nvSpPr>
        <p:spPr>
          <a:xfrm>
            <a:off x="2453640" y="5867400"/>
            <a:ext cx="599523" cy="566309"/>
          </a:xfrm>
          <a:prstGeom prst="rect">
            <a:avLst/>
          </a:prstGeom>
          <a:solidFill>
            <a:schemeClr val="bg1"/>
          </a:solidFill>
        </p:spPr>
        <p:txBody>
          <a:bodyPr wrap="none" lIns="0" tIns="0" rIns="0" bIns="0" rtlCol="0">
            <a:spAutoFit/>
          </a:bodyPr>
          <a:lstStyle/>
          <a:p>
            <a:pPr>
              <a:lnSpc>
                <a:spcPct val="80000"/>
              </a:lnSpc>
            </a:pPr>
            <a:r>
              <a:rPr lang="fr-FR" sz="1400" smtClean="0">
                <a:latin typeface="Cambria Math"/>
              </a:rPr>
              <a:t>Alarme </a:t>
            </a:r>
          </a:p>
          <a:p>
            <a:pPr algn="ctr">
              <a:lnSpc>
                <a:spcPct val="80000"/>
              </a:lnSpc>
            </a:pPr>
            <a:r>
              <a:rPr lang="fr-FR" sz="1400" smtClean="0">
                <a:latin typeface="Cambria Math"/>
              </a:rPr>
              <a:t>à</a:t>
            </a:r>
          </a:p>
          <a:p>
            <a:pPr algn="ctr">
              <a:lnSpc>
                <a:spcPct val="80000"/>
              </a:lnSpc>
            </a:pPr>
            <a:r>
              <a:rPr lang="fr-FR" sz="1400" smtClean="0">
                <a:latin typeface="Cambria Math"/>
              </a:rPr>
              <a:t>T &gt; T</a:t>
            </a:r>
            <a:r>
              <a:rPr lang="fr-FR" sz="1400" baseline="-25000" smtClean="0">
                <a:latin typeface="Cambria Math"/>
              </a:rPr>
              <a:t>A</a:t>
            </a:r>
          </a:p>
          <a:p>
            <a:pPr algn="ctr">
              <a:lnSpc>
                <a:spcPct val="80000"/>
              </a:lnSpc>
            </a:pPr>
            <a:endParaRPr lang="fr-FR" sz="600" baseline="-25000">
              <a:latin typeface="Cambria Math"/>
            </a:endParaRPr>
          </a:p>
        </p:txBody>
      </p:sp>
      <p:sp>
        <p:nvSpPr>
          <p:cNvPr id="23" name="Rectangle 22"/>
          <p:cNvSpPr/>
          <p:nvPr/>
        </p:nvSpPr>
        <p:spPr>
          <a:xfrm>
            <a:off x="4095463" y="2223255"/>
            <a:ext cx="1451897" cy="523220"/>
          </a:xfrm>
          <a:prstGeom prst="rect">
            <a:avLst/>
          </a:prstGeom>
          <a:solidFill>
            <a:schemeClr val="bg1"/>
          </a:solidFill>
        </p:spPr>
        <p:txBody>
          <a:bodyPr wrap="square">
            <a:spAutoFit/>
          </a:bodyPr>
          <a:lstStyle/>
          <a:p>
            <a:pPr algn="ctr"/>
            <a:r>
              <a:rPr lang="fr-FR" sz="1400" smtClean="0"/>
              <a:t>bobines de refroidissement</a:t>
            </a:r>
            <a:endParaRPr lang="fr-FR" sz="1400"/>
          </a:p>
        </p:txBody>
      </p:sp>
      <p:sp>
        <p:nvSpPr>
          <p:cNvPr id="24" name="Rectangle 23"/>
          <p:cNvSpPr/>
          <p:nvPr/>
        </p:nvSpPr>
        <p:spPr>
          <a:xfrm>
            <a:off x="990600" y="3076694"/>
            <a:ext cx="1463040" cy="523220"/>
          </a:xfrm>
          <a:prstGeom prst="rect">
            <a:avLst/>
          </a:prstGeom>
          <a:solidFill>
            <a:schemeClr val="bg1"/>
          </a:solidFill>
        </p:spPr>
        <p:txBody>
          <a:bodyPr wrap="square">
            <a:spAutoFit/>
          </a:bodyPr>
          <a:lstStyle/>
          <a:p>
            <a:pPr algn="r"/>
            <a:r>
              <a:rPr lang="fr-FR" sz="1400" smtClean="0"/>
              <a:t>Sortie de l’eau de refroidissement</a:t>
            </a:r>
            <a:endParaRPr lang="fr-FR" sz="1400"/>
          </a:p>
        </p:txBody>
      </p:sp>
      <p:sp>
        <p:nvSpPr>
          <p:cNvPr id="25" name="Rectangle 24"/>
          <p:cNvSpPr/>
          <p:nvPr/>
        </p:nvSpPr>
        <p:spPr>
          <a:xfrm>
            <a:off x="0" y="3655814"/>
            <a:ext cx="1554480" cy="523220"/>
          </a:xfrm>
          <a:prstGeom prst="rect">
            <a:avLst/>
          </a:prstGeom>
          <a:solidFill>
            <a:schemeClr val="bg1"/>
          </a:solidFill>
        </p:spPr>
        <p:txBody>
          <a:bodyPr wrap="square">
            <a:spAutoFit/>
          </a:bodyPr>
          <a:lstStyle/>
          <a:p>
            <a:pPr algn="r"/>
            <a:r>
              <a:rPr lang="fr-FR" sz="1400" smtClean="0"/>
              <a:t>Entrée de l’eau de refroidissement</a:t>
            </a:r>
            <a:endParaRPr lang="fr-FR" sz="1400"/>
          </a:p>
        </p:txBody>
      </p:sp>
      <p:sp>
        <p:nvSpPr>
          <p:cNvPr id="26" name="Rectangle 25"/>
          <p:cNvSpPr/>
          <p:nvPr/>
        </p:nvSpPr>
        <p:spPr>
          <a:xfrm>
            <a:off x="0" y="4905494"/>
            <a:ext cx="2161426" cy="307777"/>
          </a:xfrm>
          <a:prstGeom prst="rect">
            <a:avLst/>
          </a:prstGeom>
          <a:solidFill>
            <a:schemeClr val="bg1"/>
          </a:solidFill>
        </p:spPr>
        <p:txBody>
          <a:bodyPr wrap="none">
            <a:spAutoFit/>
          </a:bodyPr>
          <a:lstStyle/>
          <a:p>
            <a:r>
              <a:rPr lang="fr-FR" sz="1400" smtClean="0"/>
              <a:t>Contrôleur de température</a:t>
            </a:r>
            <a:endParaRPr lang="fr-FR" sz="1400"/>
          </a:p>
        </p:txBody>
      </p:sp>
      <p:sp>
        <p:nvSpPr>
          <p:cNvPr id="27" name="Rectangle 26"/>
          <p:cNvSpPr/>
          <p:nvPr/>
        </p:nvSpPr>
        <p:spPr>
          <a:xfrm>
            <a:off x="3307080" y="5469374"/>
            <a:ext cx="1245982" cy="307777"/>
          </a:xfrm>
          <a:prstGeom prst="rect">
            <a:avLst/>
          </a:prstGeom>
          <a:solidFill>
            <a:schemeClr val="bg1"/>
          </a:solidFill>
        </p:spPr>
        <p:txBody>
          <a:bodyPr wrap="none">
            <a:spAutoFit/>
          </a:bodyPr>
          <a:lstStyle/>
          <a:p>
            <a:r>
              <a:rPr lang="fr-FR" sz="1400" smtClean="0"/>
              <a:t>Thermocouple</a:t>
            </a:r>
            <a:endParaRPr lang="fr-FR" sz="1400"/>
          </a:p>
        </p:txBody>
      </p:sp>
      <p:sp>
        <p:nvSpPr>
          <p:cNvPr id="28" name="Rectangle 27"/>
          <p:cNvSpPr/>
          <p:nvPr/>
        </p:nvSpPr>
        <p:spPr>
          <a:xfrm>
            <a:off x="3466987" y="4234934"/>
            <a:ext cx="652166" cy="215444"/>
          </a:xfrm>
          <a:prstGeom prst="rect">
            <a:avLst/>
          </a:prstGeom>
          <a:solidFill>
            <a:schemeClr val="bg1"/>
          </a:solidFill>
        </p:spPr>
        <p:txBody>
          <a:bodyPr wrap="none" lIns="0" tIns="0" rIns="0" bIns="0">
            <a:spAutoFit/>
          </a:bodyPr>
          <a:lstStyle/>
          <a:p>
            <a:r>
              <a:rPr lang="fr-FR" sz="1400" smtClean="0"/>
              <a:t>Réacteur</a:t>
            </a:r>
            <a:endParaRPr lang="fr-FR" sz="1400"/>
          </a:p>
        </p:txBody>
      </p:sp>
      <p:sp>
        <p:nvSpPr>
          <p:cNvPr id="10" name="TextBox 9"/>
          <p:cNvSpPr txBox="1"/>
          <p:nvPr/>
        </p:nvSpPr>
        <p:spPr>
          <a:xfrm>
            <a:off x="4847786" y="3479433"/>
            <a:ext cx="1974260" cy="2062103"/>
          </a:xfrm>
          <a:prstGeom prst="rect">
            <a:avLst/>
          </a:prstGeom>
          <a:noFill/>
        </p:spPr>
        <p:txBody>
          <a:bodyPr wrap="square" rtlCol="0">
            <a:spAutoFit/>
          </a:bodyPr>
          <a:lstStyle/>
          <a:p>
            <a:pPr marL="0" lvl="1">
              <a:spcAft>
                <a:spcPts val="1200"/>
              </a:spcAft>
            </a:pPr>
            <a:r>
              <a:rPr lang="fr-FR" b="1" i="1" smtClean="0">
                <a:solidFill>
                  <a:srgbClr val="0070C0"/>
                </a:solidFill>
                <a:latin typeface="Tahoma" panose="020B0604030504040204" pitchFamily="34" charset="0"/>
                <a:ea typeface="Tahoma" panose="020B0604030504040204" pitchFamily="34" charset="0"/>
                <a:cs typeface="Tahoma" panose="020B0604030504040204" pitchFamily="34" charset="0"/>
              </a:rPr>
              <a:t>On peut noter la probabilité de défaillance sur demande de chaque fonction de sécurité</a:t>
            </a:r>
          </a:p>
        </p:txBody>
      </p:sp>
    </p:spTree>
    <p:extLst>
      <p:ext uri="{BB962C8B-B14F-4D97-AF65-F5344CB8AC3E}">
        <p14:creationId xmlns="" xmlns:p14="http://schemas.microsoft.com/office/powerpoint/2010/main" val="215758268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161</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 Exemple de réacteur chimique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rotWithShape="1">
          <a:blip r:embed="rId2" cstate="print"/>
          <a:srcRect l="8034"/>
          <a:stretch/>
        </p:blipFill>
        <p:spPr>
          <a:xfrm>
            <a:off x="0" y="2059529"/>
            <a:ext cx="5842049" cy="4626339"/>
          </a:xfrm>
          <a:prstGeom prst="rect">
            <a:avLst/>
          </a:prstGeom>
        </p:spPr>
      </p:pic>
      <p:sp>
        <p:nvSpPr>
          <p:cNvPr id="19" name="Rectangle 18"/>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Alarme  haute température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14721" y="2299454"/>
            <a:ext cx="1173013" cy="441339"/>
          </a:xfrm>
          <a:prstGeom prst="rect">
            <a:avLst/>
          </a:prstGeom>
          <a:solidFill>
            <a:schemeClr val="bg1"/>
          </a:solidFill>
        </p:spPr>
        <p:txBody>
          <a:bodyPr wrap="none">
            <a:spAutoFit/>
          </a:bodyPr>
          <a:lstStyle/>
          <a:p>
            <a:pPr algn="ctr">
              <a:lnSpc>
                <a:spcPct val="80000"/>
              </a:lnSpc>
            </a:pPr>
            <a:r>
              <a:rPr lang="fr-FR" sz="1400" smtClean="0"/>
              <a:t>Alimentation </a:t>
            </a:r>
          </a:p>
          <a:p>
            <a:pPr algn="ctr">
              <a:lnSpc>
                <a:spcPct val="80000"/>
              </a:lnSpc>
            </a:pPr>
            <a:r>
              <a:rPr lang="fr-FR" sz="1400" smtClean="0"/>
              <a:t>du réacteur</a:t>
            </a:r>
            <a:endParaRPr lang="fr-FR" sz="1400"/>
          </a:p>
        </p:txBody>
      </p:sp>
      <p:sp>
        <p:nvSpPr>
          <p:cNvPr id="22" name="TextBox 21"/>
          <p:cNvSpPr txBox="1"/>
          <p:nvPr/>
        </p:nvSpPr>
        <p:spPr>
          <a:xfrm>
            <a:off x="2453640" y="5867400"/>
            <a:ext cx="599523" cy="566309"/>
          </a:xfrm>
          <a:prstGeom prst="rect">
            <a:avLst/>
          </a:prstGeom>
          <a:solidFill>
            <a:schemeClr val="bg1"/>
          </a:solidFill>
        </p:spPr>
        <p:txBody>
          <a:bodyPr wrap="none" lIns="0" tIns="0" rIns="0" bIns="0" rtlCol="0">
            <a:spAutoFit/>
          </a:bodyPr>
          <a:lstStyle/>
          <a:p>
            <a:pPr>
              <a:lnSpc>
                <a:spcPct val="80000"/>
              </a:lnSpc>
            </a:pPr>
            <a:r>
              <a:rPr lang="fr-FR" sz="1400" smtClean="0">
                <a:latin typeface="Cambria Math"/>
              </a:rPr>
              <a:t>Alarme </a:t>
            </a:r>
          </a:p>
          <a:p>
            <a:pPr algn="ctr">
              <a:lnSpc>
                <a:spcPct val="80000"/>
              </a:lnSpc>
            </a:pPr>
            <a:r>
              <a:rPr lang="fr-FR" sz="1400" smtClean="0">
                <a:latin typeface="Cambria Math"/>
              </a:rPr>
              <a:t>à</a:t>
            </a:r>
          </a:p>
          <a:p>
            <a:pPr algn="ctr">
              <a:lnSpc>
                <a:spcPct val="80000"/>
              </a:lnSpc>
            </a:pPr>
            <a:r>
              <a:rPr lang="fr-FR" sz="1400" smtClean="0">
                <a:latin typeface="Cambria Math"/>
              </a:rPr>
              <a:t>T &gt; T</a:t>
            </a:r>
            <a:r>
              <a:rPr lang="fr-FR" sz="1400" baseline="-25000" smtClean="0">
                <a:latin typeface="Cambria Math"/>
              </a:rPr>
              <a:t>A</a:t>
            </a:r>
          </a:p>
          <a:p>
            <a:pPr algn="ctr">
              <a:lnSpc>
                <a:spcPct val="80000"/>
              </a:lnSpc>
            </a:pPr>
            <a:endParaRPr lang="fr-FR" sz="600" baseline="-25000">
              <a:latin typeface="Cambria Math"/>
            </a:endParaRPr>
          </a:p>
        </p:txBody>
      </p:sp>
      <p:sp>
        <p:nvSpPr>
          <p:cNvPr id="23" name="Rectangle 22"/>
          <p:cNvSpPr/>
          <p:nvPr/>
        </p:nvSpPr>
        <p:spPr>
          <a:xfrm>
            <a:off x="4095463" y="2223255"/>
            <a:ext cx="1451897" cy="523220"/>
          </a:xfrm>
          <a:prstGeom prst="rect">
            <a:avLst/>
          </a:prstGeom>
          <a:solidFill>
            <a:schemeClr val="bg1"/>
          </a:solidFill>
        </p:spPr>
        <p:txBody>
          <a:bodyPr wrap="square">
            <a:spAutoFit/>
          </a:bodyPr>
          <a:lstStyle/>
          <a:p>
            <a:pPr algn="ctr"/>
            <a:r>
              <a:rPr lang="fr-FR" sz="1400" smtClean="0"/>
              <a:t>bobines de refroidissement</a:t>
            </a:r>
            <a:endParaRPr lang="fr-FR" sz="1400"/>
          </a:p>
        </p:txBody>
      </p:sp>
      <p:sp>
        <p:nvSpPr>
          <p:cNvPr id="24" name="Rectangle 23"/>
          <p:cNvSpPr/>
          <p:nvPr/>
        </p:nvSpPr>
        <p:spPr>
          <a:xfrm>
            <a:off x="990600" y="3076694"/>
            <a:ext cx="1463040" cy="523220"/>
          </a:xfrm>
          <a:prstGeom prst="rect">
            <a:avLst/>
          </a:prstGeom>
          <a:solidFill>
            <a:schemeClr val="bg1"/>
          </a:solidFill>
        </p:spPr>
        <p:txBody>
          <a:bodyPr wrap="square">
            <a:spAutoFit/>
          </a:bodyPr>
          <a:lstStyle/>
          <a:p>
            <a:pPr algn="r"/>
            <a:r>
              <a:rPr lang="fr-FR" sz="1400" smtClean="0"/>
              <a:t>Sortie de l’eau de refroidissement</a:t>
            </a:r>
            <a:endParaRPr lang="fr-FR" sz="1400"/>
          </a:p>
        </p:txBody>
      </p:sp>
      <p:sp>
        <p:nvSpPr>
          <p:cNvPr id="25" name="Rectangle 24"/>
          <p:cNvSpPr/>
          <p:nvPr/>
        </p:nvSpPr>
        <p:spPr>
          <a:xfrm>
            <a:off x="0" y="3655814"/>
            <a:ext cx="1554480" cy="523220"/>
          </a:xfrm>
          <a:prstGeom prst="rect">
            <a:avLst/>
          </a:prstGeom>
          <a:solidFill>
            <a:schemeClr val="bg1"/>
          </a:solidFill>
        </p:spPr>
        <p:txBody>
          <a:bodyPr wrap="square">
            <a:spAutoFit/>
          </a:bodyPr>
          <a:lstStyle/>
          <a:p>
            <a:pPr algn="r"/>
            <a:r>
              <a:rPr lang="fr-FR" sz="1400" smtClean="0"/>
              <a:t>Entrée de l’eau de refroidissement</a:t>
            </a:r>
            <a:endParaRPr lang="fr-FR" sz="1400"/>
          </a:p>
        </p:txBody>
      </p:sp>
      <p:sp>
        <p:nvSpPr>
          <p:cNvPr id="26" name="Rectangle 25"/>
          <p:cNvSpPr/>
          <p:nvPr/>
        </p:nvSpPr>
        <p:spPr>
          <a:xfrm>
            <a:off x="0" y="4905494"/>
            <a:ext cx="2161426" cy="307777"/>
          </a:xfrm>
          <a:prstGeom prst="rect">
            <a:avLst/>
          </a:prstGeom>
          <a:solidFill>
            <a:schemeClr val="bg1"/>
          </a:solidFill>
        </p:spPr>
        <p:txBody>
          <a:bodyPr wrap="none">
            <a:spAutoFit/>
          </a:bodyPr>
          <a:lstStyle/>
          <a:p>
            <a:r>
              <a:rPr lang="fr-FR" sz="1400" smtClean="0"/>
              <a:t>Contrôleur de température</a:t>
            </a:r>
            <a:endParaRPr lang="fr-FR" sz="1400"/>
          </a:p>
        </p:txBody>
      </p:sp>
      <p:sp>
        <p:nvSpPr>
          <p:cNvPr id="27" name="Rectangle 26"/>
          <p:cNvSpPr/>
          <p:nvPr/>
        </p:nvSpPr>
        <p:spPr>
          <a:xfrm>
            <a:off x="3307080" y="5469374"/>
            <a:ext cx="1245982" cy="307777"/>
          </a:xfrm>
          <a:prstGeom prst="rect">
            <a:avLst/>
          </a:prstGeom>
          <a:solidFill>
            <a:schemeClr val="bg1"/>
          </a:solidFill>
        </p:spPr>
        <p:txBody>
          <a:bodyPr wrap="none">
            <a:spAutoFit/>
          </a:bodyPr>
          <a:lstStyle/>
          <a:p>
            <a:r>
              <a:rPr lang="fr-FR" sz="1400" smtClean="0"/>
              <a:t>Thermocouple</a:t>
            </a:r>
            <a:endParaRPr lang="fr-FR" sz="1400"/>
          </a:p>
        </p:txBody>
      </p:sp>
      <p:sp>
        <p:nvSpPr>
          <p:cNvPr id="28" name="Rectangle 27"/>
          <p:cNvSpPr/>
          <p:nvPr/>
        </p:nvSpPr>
        <p:spPr>
          <a:xfrm>
            <a:off x="3466987" y="4234934"/>
            <a:ext cx="652166" cy="215444"/>
          </a:xfrm>
          <a:prstGeom prst="rect">
            <a:avLst/>
          </a:prstGeom>
          <a:solidFill>
            <a:schemeClr val="bg1"/>
          </a:solidFill>
        </p:spPr>
        <p:txBody>
          <a:bodyPr wrap="none" lIns="0" tIns="0" rIns="0" bIns="0">
            <a:spAutoFit/>
          </a:bodyPr>
          <a:lstStyle/>
          <a:p>
            <a:r>
              <a:rPr lang="fr-FR" sz="1400" smtClean="0"/>
              <a:t>Réacteur</a:t>
            </a:r>
            <a:endParaRPr lang="fr-FR" sz="1400"/>
          </a:p>
        </p:txBody>
      </p:sp>
      <p:sp>
        <p:nvSpPr>
          <p:cNvPr id="10" name="TextBox 9"/>
          <p:cNvSpPr txBox="1"/>
          <p:nvPr/>
        </p:nvSpPr>
        <p:spPr>
          <a:xfrm>
            <a:off x="4954466" y="3479433"/>
            <a:ext cx="1826625" cy="1200329"/>
          </a:xfrm>
          <a:prstGeom prst="rect">
            <a:avLst/>
          </a:prstGeom>
          <a:noFill/>
        </p:spPr>
        <p:txBody>
          <a:bodyPr wrap="square" rtlCol="0">
            <a:spAutoFit/>
          </a:bodyPr>
          <a:lstStyle/>
          <a:p>
            <a:pPr marL="0" lvl="1">
              <a:spcAft>
                <a:spcPts val="1200"/>
              </a:spcAft>
            </a:pPr>
            <a:r>
              <a:rPr lang="fr-FR" b="1" i="1" dirty="0" smtClean="0">
                <a:solidFill>
                  <a:srgbClr val="0070C0"/>
                </a:solidFill>
                <a:latin typeface="Tahoma" panose="020B0604030504040204" pitchFamily="34" charset="0"/>
                <a:ea typeface="Tahoma" panose="020B0604030504040204" pitchFamily="34" charset="0"/>
                <a:cs typeface="Tahoma" panose="020B0604030504040204" pitchFamily="34" charset="0"/>
              </a:rPr>
              <a:t>Et attribuer un identifiant à chaque opération</a:t>
            </a:r>
          </a:p>
        </p:txBody>
      </p:sp>
      <p:sp>
        <p:nvSpPr>
          <p:cNvPr id="30" name="TextBox 29"/>
          <p:cNvSpPr txBox="1"/>
          <p:nvPr/>
        </p:nvSpPr>
        <p:spPr>
          <a:xfrm>
            <a:off x="6675120" y="2179062"/>
            <a:ext cx="5516881" cy="4708981"/>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Opérations de sécurité suite à la perte de liquide de refroidissement (événement déclencheur)</a:t>
            </a: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Opérateur d'alertes d'alarme haute température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[B]</a:t>
            </a:r>
            <a:r>
              <a:rPr lang="fr-FR" sz="2000" i="1" dirty="0" smtClean="0">
                <a:latin typeface="Tahoma" panose="020B0604030504040204" pitchFamily="34" charset="0"/>
                <a:ea typeface="Tahoma" panose="020B0604030504040204" pitchFamily="34" charset="0"/>
                <a:cs typeface="Tahoma" panose="020B0604030504040204" pitchFamily="34" charset="0"/>
              </a:rPr>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latin typeface="Tahoma" panose="020B0604030504040204" pitchFamily="34" charset="0"/>
                <a:ea typeface="Tahoma" panose="020B0604030504040204" pitchFamily="34" charset="0"/>
                <a:cs typeface="Tahoma" panose="020B0604030504040204" pitchFamily="34" charset="0"/>
              </a:rPr>
              <a:t>0.01 défaillance/demande</a:t>
            </a: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L'opérateur reconnaît l'alarme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[C] </a:t>
            </a:r>
            <a:r>
              <a:rPr lang="fr-FR" sz="2000" i="1" dirty="0" smtClean="0">
                <a:latin typeface="Tahoma" panose="020B0604030504040204" pitchFamily="34" charset="0"/>
                <a:ea typeface="Tahoma" panose="020B0604030504040204" pitchFamily="34" charset="0"/>
                <a:cs typeface="Tahoma" panose="020B0604030504040204" pitchFamily="34" charset="0"/>
              </a:rPr>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latin typeface="Tahoma" panose="020B0604030504040204" pitchFamily="34" charset="0"/>
                <a:ea typeface="Tahoma" panose="020B0604030504040204" pitchFamily="34" charset="0"/>
                <a:cs typeface="Tahoma" panose="020B0604030504040204" pitchFamily="34" charset="0"/>
              </a:rPr>
              <a:t>0.25 défaillance /demande</a:t>
            </a:r>
            <a:endParaRPr lang="fr-FR"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L'opérateur redémarre le système de refroidissement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[D] </a:t>
            </a:r>
            <a:r>
              <a:rPr lang="fr-FR" sz="2000" i="1" dirty="0" smtClean="0">
                <a:latin typeface="Tahoma" panose="020B0604030504040204" pitchFamily="34" charset="0"/>
                <a:ea typeface="Tahoma" panose="020B0604030504040204" pitchFamily="34" charset="0"/>
                <a:cs typeface="Tahoma" panose="020B0604030504040204" pitchFamily="34" charset="0"/>
              </a:rPr>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latin typeface="Tahoma" panose="020B0604030504040204" pitchFamily="34" charset="0"/>
                <a:ea typeface="Tahoma" panose="020B0604030504040204" pitchFamily="34" charset="0"/>
                <a:cs typeface="Tahoma" panose="020B0604030504040204" pitchFamily="34" charset="0"/>
              </a:rPr>
              <a:t>0.25 défaillance /demande</a:t>
            </a:r>
            <a:endParaRPr lang="fr-FR"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L'opérateur arrête le réacteur  </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[E] </a:t>
            </a:r>
            <a:r>
              <a:rPr lang="fr-FR" sz="2000" i="1" dirty="0" smtClean="0">
                <a:latin typeface="Tahoma" panose="020B0604030504040204" pitchFamily="34" charset="0"/>
                <a:ea typeface="Tahoma" panose="020B0604030504040204" pitchFamily="34" charset="0"/>
                <a:cs typeface="Tahoma" panose="020B0604030504040204" pitchFamily="34" charset="0"/>
              </a:rPr>
              <a:t/>
            </a:r>
            <a:br>
              <a:rPr lang="fr-FR" sz="2000" i="1" dirty="0" smtClean="0">
                <a:latin typeface="Tahoma" panose="020B0604030504040204" pitchFamily="34" charset="0"/>
                <a:ea typeface="Tahoma" panose="020B0604030504040204" pitchFamily="34" charset="0"/>
                <a:cs typeface="Tahoma" panose="020B0604030504040204" pitchFamily="34" charset="0"/>
              </a:rPr>
            </a:br>
            <a:r>
              <a:rPr lang="fr-FR" sz="2000" dirty="0" smtClean="0">
                <a:latin typeface="Tahoma" panose="020B0604030504040204" pitchFamily="34" charset="0"/>
                <a:ea typeface="Tahoma" panose="020B0604030504040204" pitchFamily="34" charset="0"/>
                <a:cs typeface="Tahoma" panose="020B0604030504040204" pitchFamily="34" charset="0"/>
              </a:rPr>
              <a:t>0.1 défaillance /demande</a:t>
            </a: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8262670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93657" y="3662764"/>
            <a:ext cx="5682303" cy="830997"/>
          </a:xfrm>
          <a:prstGeom prst="rect">
            <a:avLst/>
          </a:prstGeom>
          <a:noFill/>
        </p:spPr>
        <p:txBody>
          <a:bodyPr wrap="square" rtlCol="0">
            <a:spAutoFit/>
          </a:bodyPr>
          <a:lstStyle/>
          <a:p>
            <a:pPr marL="0" lvl="1">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Perte de liquide de refroidissement (événement déclencheur)</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262279" y="2259266"/>
            <a:ext cx="5561126" cy="1200329"/>
          </a:xfrm>
          <a:prstGeom prst="rect">
            <a:avLst/>
          </a:prstGeom>
          <a:noFill/>
        </p:spPr>
        <p:txBody>
          <a:bodyPr wrap="square" rtlCol="0">
            <a:spAutoFit/>
          </a:bodyPr>
          <a:lstStyle/>
          <a:p>
            <a:pPr marL="0" lvl="1">
              <a:spcAft>
                <a:spcPts val="1200"/>
              </a:spcAft>
            </a:pP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 </a:t>
            </a: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Commencez par écrire l'événement initiateur sur le côté gauche de la page, au milieu</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p:cNvCxnSpPr/>
          <p:nvPr/>
        </p:nvCxnSpPr>
        <p:spPr>
          <a:xfrm flipH="1">
            <a:off x="2232837" y="2721935"/>
            <a:ext cx="3863163" cy="940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réacteur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chimique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6396053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262279" y="2259266"/>
            <a:ext cx="5561126" cy="2092881"/>
          </a:xfrm>
          <a:prstGeom prst="rect">
            <a:avLst/>
          </a:prstGeom>
          <a:noFill/>
        </p:spPr>
        <p:txBody>
          <a:bodyPr wrap="square" rtlCol="0">
            <a:spAutoFit/>
          </a:bodyPr>
          <a:lstStyle/>
          <a:p>
            <a:pPr lvl="1" indent="-457200">
              <a:spcAft>
                <a:spcPts val="1200"/>
              </a:spcAft>
              <a:buAutoNum type="arabicPeriod"/>
            </a:pP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Commencez par écrire l'événement initiateur sur le côté gauche de la page, au milieu.</a:t>
            </a:r>
            <a:r>
              <a:rPr lang="en-GB"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a:p>
            <a:pPr lvl="1" indent="-457200">
              <a:spcAft>
                <a:spcPts val="1200"/>
              </a:spcAft>
              <a:buAutoNum type="arabicPeriod"/>
            </a:pPr>
            <a:r>
              <a:rPr lang="fr-FR" sz="24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Notez la fréquence de cet événement (occurrences par an)</a:t>
            </a:r>
            <a:endParaRPr lang="en-GB" sz="2400" i="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p:cNvCxnSpPr/>
          <p:nvPr/>
        </p:nvCxnSpPr>
        <p:spPr>
          <a:xfrm flipH="1">
            <a:off x="3153892" y="3955312"/>
            <a:ext cx="2949196" cy="765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2737" y="5061093"/>
            <a:ext cx="5880423" cy="1169551"/>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Perte de liquide de refroidissement (événement déclencheur)</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1 occurrence/an</a:t>
            </a:r>
          </a:p>
        </p:txBody>
      </p:sp>
      <p:sp>
        <p:nvSpPr>
          <p:cNvPr id="12" name="TextBox 11"/>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réacteur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chimique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01014536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164</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556916" y="2059529"/>
            <a:ext cx="5561126" cy="4093428"/>
          </a:xfrm>
          <a:prstGeom prst="rect">
            <a:avLst/>
          </a:prstGeom>
          <a:noFill/>
        </p:spPr>
        <p:txBody>
          <a:bodyPr wrap="square" rtlCol="0">
            <a:spAutoFit/>
          </a:bodyPr>
          <a:lstStyle/>
          <a:p>
            <a:pPr marL="0" lvl="1">
              <a:spcAft>
                <a:spcPts val="1200"/>
              </a:spcAft>
            </a:pPr>
            <a:r>
              <a:rPr lang="fr-FR" sz="2000" i="1" smtClean="0">
                <a:solidFill>
                  <a:srgbClr val="0070C0"/>
                </a:solidFill>
                <a:latin typeface="Tahoma" panose="020B0604030504040204" pitchFamily="34" charset="0"/>
                <a:ea typeface="Tahoma" panose="020B0604030504040204" pitchFamily="34" charset="0"/>
                <a:cs typeface="Tahoma" panose="020B0604030504040204" pitchFamily="34" charset="0"/>
              </a:rPr>
              <a:t>3. Nous appellerons l'événement initiateur A et noterons également l'occurrence par année.</a:t>
            </a:r>
          </a:p>
          <a:p>
            <a:pPr marL="0" lvl="1">
              <a:spcAft>
                <a:spcPts val="1200"/>
              </a:spcAft>
            </a:pPr>
            <a:r>
              <a:rPr lang="fr-FR" sz="2000" i="1" smtClean="0">
                <a:solidFill>
                  <a:srgbClr val="0070C0"/>
                </a:solidFill>
                <a:latin typeface="Tahoma" panose="020B0604030504040204" pitchFamily="34" charset="0"/>
                <a:ea typeface="Tahoma" panose="020B0604030504040204" pitchFamily="34" charset="0"/>
                <a:cs typeface="Tahoma" panose="020B0604030504040204" pitchFamily="34" charset="0"/>
              </a:rPr>
              <a:t>4. Tracer une ligne de l'événement initiateur à la première fonction de sécurité (Identifiant B) - une ligne droite indique les résultats d'un succès dans la fonction de sécurité et une défaillance est représentée par une ligne tirée. </a:t>
            </a:r>
          </a:p>
          <a:p>
            <a:pPr marL="0" lvl="1">
              <a:spcAft>
                <a:spcPts val="1200"/>
              </a:spcAft>
            </a:pPr>
            <a:r>
              <a:rPr lang="fr-FR" sz="2000" i="1" smtClean="0">
                <a:solidFill>
                  <a:srgbClr val="0070C0"/>
                </a:solidFill>
                <a:latin typeface="Tahoma" panose="020B0604030504040204" pitchFamily="34" charset="0"/>
                <a:ea typeface="Tahoma" panose="020B0604030504040204" pitchFamily="34" charset="0"/>
                <a:cs typeface="Tahoma" panose="020B0604030504040204" pitchFamily="34" charset="0"/>
              </a:rPr>
              <a:t>5. Nous pouvons supposer que l'alarme haute température ne parviendra pas à alerter l'opérateur 1% du temps en cas de demande OU 0,01 défaillance/demande  (c'est une probabilité de défaillance sur demande)</a:t>
            </a:r>
          </a:p>
        </p:txBody>
      </p:sp>
      <p:cxnSp>
        <p:nvCxnSpPr>
          <p:cNvPr id="21" name="Straight Arrow Connector 20"/>
          <p:cNvCxnSpPr/>
          <p:nvPr/>
        </p:nvCxnSpPr>
        <p:spPr>
          <a:xfrm flipH="1">
            <a:off x="5146158" y="4031512"/>
            <a:ext cx="956930" cy="510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1991" y="451336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37861" y="3246349"/>
            <a:ext cx="1" cy="282826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23682" y="3246349"/>
            <a:ext cx="2565637" cy="1200329"/>
          </a:xfrm>
          <a:prstGeom prst="rect">
            <a:avLst/>
          </a:prstGeom>
          <a:noFill/>
        </p:spPr>
        <p:txBody>
          <a:bodyPr wrap="square" rtlCol="0">
            <a:spAutoFit/>
          </a:bodyPr>
          <a:lstStyle/>
          <a:p>
            <a:pPr marL="0" lvl="1">
              <a:spcAft>
                <a:spcPts val="1200"/>
              </a:spcAft>
            </a:pPr>
            <a:r>
              <a:rPr lang="fr-FR"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br>
              <a:rPr lang="fr-FR"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fr-FR" sz="2400" b="1" dirty="0" smtClean="0">
                <a:latin typeface="Tahoma" panose="020B0604030504040204" pitchFamily="34" charset="0"/>
                <a:ea typeface="Tahoma" panose="020B0604030504040204" pitchFamily="34" charset="0"/>
                <a:cs typeface="Tahoma" panose="020B0604030504040204" pitchFamily="34" charset="0"/>
              </a:rPr>
              <a:t>de la fonction de sécurité B</a:t>
            </a:r>
            <a:endParaRPr lang="fr-FR"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3467083" y="4874280"/>
            <a:ext cx="2476517" cy="1200329"/>
          </a:xfrm>
          <a:prstGeom prst="rect">
            <a:avLst/>
          </a:prstGeom>
          <a:noFill/>
        </p:spPr>
        <p:txBody>
          <a:bodyPr wrap="square" rtlCol="0">
            <a:spAutoFit/>
          </a:bodyPr>
          <a:lstStyle/>
          <a:p>
            <a:pPr marL="0" lvl="1">
              <a:spcAft>
                <a:spcPts val="1200"/>
              </a:spcAft>
            </a:pPr>
            <a:r>
              <a:rPr lang="fr-F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 </a:t>
            </a:r>
            <a:br>
              <a:rPr lang="fr-F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fr-FR" sz="2400" b="1" dirty="0" smtClean="0">
                <a:latin typeface="Tahoma" panose="020B0604030504040204" pitchFamily="34" charset="0"/>
                <a:ea typeface="Tahoma" panose="020B0604030504040204" pitchFamily="34" charset="0"/>
                <a:cs typeface="Tahoma" panose="020B0604030504040204" pitchFamily="34" charset="0"/>
              </a:rPr>
              <a:t>de la fonction de sécurité B</a:t>
            </a:r>
            <a:endParaRPr lang="fr-F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1766960" y="4020921"/>
            <a:ext cx="544502" cy="984885"/>
          </a:xfrm>
          <a:prstGeom prst="rect">
            <a:avLst/>
          </a:prstGeom>
          <a:noFill/>
        </p:spPr>
        <p:txBody>
          <a:bodyPr wrap="square" rtlCol="0">
            <a:spAutoFit/>
          </a:bodyPr>
          <a:lstStyle/>
          <a:p>
            <a:pPr marL="0" lvl="1">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1</a:t>
            </a:r>
          </a:p>
        </p:txBody>
      </p:sp>
      <p:cxnSp>
        <p:nvCxnSpPr>
          <p:cNvPr id="27" name="Straight Arrow Connector 26"/>
          <p:cNvCxnSpPr/>
          <p:nvPr/>
        </p:nvCxnSpPr>
        <p:spPr>
          <a:xfrm>
            <a:off x="3423683" y="2773088"/>
            <a:ext cx="0" cy="4732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80161" y="1937073"/>
            <a:ext cx="5276756" cy="923330"/>
          </a:xfrm>
          <a:prstGeom prst="rect">
            <a:avLst/>
          </a:prstGeom>
          <a:noFill/>
        </p:spPr>
        <p:txBody>
          <a:bodyPr wrap="square" rtlCol="0">
            <a:spAutoFit/>
          </a:bodyPr>
          <a:lstStyle/>
          <a:p>
            <a:pPr marL="0" lvl="1">
              <a:spcAft>
                <a:spcPts val="1200"/>
              </a:spcAft>
            </a:pPr>
            <a:r>
              <a:rPr lang="fr-FR" b="1" dirty="0" smtClean="0">
                <a:latin typeface="Tahoma" panose="020B0604030504040204" pitchFamily="34" charset="0"/>
                <a:ea typeface="Tahoma" panose="020B0604030504040204" pitchFamily="34" charset="0"/>
                <a:cs typeface="Tahoma" panose="020B0604030504040204" pitchFamily="34" charset="0"/>
              </a:rPr>
              <a:t>Identifiant B (L'alarme  haute température avertie l’opérateur ) </a:t>
            </a:r>
            <a:br>
              <a:rPr lang="fr-FR" b="1" dirty="0" smtClean="0">
                <a:latin typeface="Tahoma" panose="020B0604030504040204" pitchFamily="34" charset="0"/>
                <a:ea typeface="Tahoma" panose="020B0604030504040204" pitchFamily="34" charset="0"/>
                <a:cs typeface="Tahoma" panose="020B0604030504040204" pitchFamily="34" charset="0"/>
              </a:rPr>
            </a:br>
            <a:r>
              <a:rPr lang="fr-FR" b="1" dirty="0" smtClean="0">
                <a:latin typeface="Tahoma" panose="020B0604030504040204" pitchFamily="34" charset="0"/>
                <a:ea typeface="Tahoma" panose="020B0604030504040204" pitchFamily="34" charset="0"/>
                <a:cs typeface="Tahoma" panose="020B0604030504040204" pitchFamily="34" charset="0"/>
              </a:rPr>
              <a:t>0.01 défaillance/demande</a:t>
            </a:r>
          </a:p>
        </p:txBody>
      </p:sp>
      <p:sp>
        <p:nvSpPr>
          <p:cNvPr id="19" name="TextBox 1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 Exemple de réacteur chimique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0" y="5061093"/>
            <a:ext cx="3489959" cy="1477328"/>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Perte de liquide de refroidissement (événement déclencheur)</a:t>
            </a:r>
          </a:p>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1 occurrence/an</a:t>
            </a:r>
          </a:p>
        </p:txBody>
      </p:sp>
    </p:spTree>
    <p:extLst>
      <p:ext uri="{BB962C8B-B14F-4D97-AF65-F5344CB8AC3E}">
        <p14:creationId xmlns="" xmlns:p14="http://schemas.microsoft.com/office/powerpoint/2010/main" val="16812968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165</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041991" y="451336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437861" y="3246349"/>
            <a:ext cx="1" cy="2828260"/>
          </a:xfrm>
          <a:prstGeom prst="line">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3683" y="3246349"/>
            <a:ext cx="2254102" cy="1015663"/>
          </a:xfrm>
          <a:prstGeom prst="rect">
            <a:avLst/>
          </a:prstGeom>
          <a:noFill/>
        </p:spPr>
        <p:txBody>
          <a:bodyPr wrap="square" rtlCol="0">
            <a:spAutoFit/>
          </a:bodyPr>
          <a:lstStyle/>
          <a:p>
            <a:pPr marL="0" lvl="1">
              <a:spcAft>
                <a:spcPts val="1200"/>
              </a:spcAft>
            </a:pPr>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b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fr-FR" sz="2000" b="1" dirty="0" smtClean="0">
                <a:latin typeface="Tahoma" panose="020B0604030504040204" pitchFamily="34" charset="0"/>
                <a:ea typeface="Tahoma" panose="020B0604030504040204" pitchFamily="34" charset="0"/>
                <a:cs typeface="Tahoma" panose="020B0604030504040204" pitchFamily="34" charset="0"/>
              </a:rPr>
              <a:t>de la fonction de sécurité B</a:t>
            </a:r>
            <a:endPar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67083" y="4874280"/>
            <a:ext cx="1934257" cy="1015663"/>
          </a:xfrm>
          <a:prstGeom prst="rect">
            <a:avLst/>
          </a:prstGeom>
          <a:noFill/>
        </p:spPr>
        <p:txBody>
          <a:bodyPr wrap="square" rtlCol="0">
            <a:spAutoFit/>
          </a:bodyPr>
          <a:lstStyle/>
          <a:p>
            <a:pPr marL="0" lvl="1">
              <a:spcAft>
                <a:spcPts val="1200"/>
              </a:spcAft>
            </a:pPr>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 </a:t>
            </a:r>
            <a:b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fr-FR" sz="2000" b="1" dirty="0" smtClean="0">
                <a:latin typeface="Tahoma" panose="020B0604030504040204" pitchFamily="34" charset="0"/>
                <a:ea typeface="Tahoma" panose="020B0604030504040204" pitchFamily="34" charset="0"/>
                <a:cs typeface="Tahoma" panose="020B0604030504040204" pitchFamily="34" charset="0"/>
              </a:rPr>
              <a:t>de la fonction de sécurité </a:t>
            </a:r>
            <a:r>
              <a:rPr lang="en-GB" sz="2000" b="1" dirty="0" smtClean="0">
                <a:latin typeface="Tahoma" panose="020B0604030504040204" pitchFamily="34" charset="0"/>
                <a:ea typeface="Tahoma" panose="020B0604030504040204" pitchFamily="34" charset="0"/>
                <a:cs typeface="Tahoma" panose="020B0604030504040204" pitchFamily="34" charset="0"/>
              </a:rPr>
              <a:t>B</a:t>
            </a:r>
            <a:endPar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316393" y="2113618"/>
            <a:ext cx="5561126" cy="1323439"/>
          </a:xfrm>
          <a:prstGeom prst="rect">
            <a:avLst/>
          </a:prstGeom>
          <a:noFill/>
        </p:spPr>
        <p:txBody>
          <a:bodyPr wrap="square" rtlCol="0">
            <a:spAutoFit/>
          </a:bodyPr>
          <a:lstStyle/>
          <a:p>
            <a:pPr marL="0" lvl="1">
              <a:spcAft>
                <a:spcPts val="1200"/>
              </a:spcAft>
            </a:pPr>
            <a:r>
              <a:rPr lang="en-GB" sz="2000" i="1" dirty="0">
                <a:solidFill>
                  <a:srgbClr val="0070C0"/>
                </a:solidFill>
                <a:latin typeface="Tahoma" panose="020B0604030504040204" pitchFamily="34" charset="0"/>
                <a:ea typeface="Tahoma" panose="020B0604030504040204" pitchFamily="34" charset="0"/>
                <a:cs typeface="Tahoma" panose="020B0604030504040204" pitchFamily="34" charset="0"/>
              </a:rPr>
              <a:t>7</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Envisager la fonction de sécurité B (opérateur averti par l'alarme de sécurité de température). Il y a 0,01 échecs / demande de cette fonction</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
        <p:nvSpPr>
          <p:cNvPr id="23" name="TextBox 22"/>
          <p:cNvSpPr txBox="1"/>
          <p:nvPr/>
        </p:nvSpPr>
        <p:spPr>
          <a:xfrm>
            <a:off x="1766960"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3423683" y="326761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3683" y="6074609"/>
            <a:ext cx="2381693"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126480" y="5344214"/>
            <a:ext cx="6285913" cy="1077218"/>
          </a:xfrm>
          <a:prstGeom prst="rect">
            <a:avLst/>
          </a:prstGeom>
        </p:spPr>
        <p:txBody>
          <a:bodyPr wrap="square">
            <a:spAutoFit/>
          </a:bodyPr>
          <a:lstStyle/>
          <a:p>
            <a:pPr marL="0" lvl="1">
              <a:spcAft>
                <a:spcPts val="1200"/>
              </a:spcAft>
            </a:pPr>
            <a:r>
              <a:rPr lang="fr-F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 </a:t>
            </a:r>
            <a:r>
              <a:rPr lang="fr-FR" sz="2400" b="1" dirty="0" smtClean="0">
                <a:latin typeface="Tahoma" panose="020B0604030504040204" pitchFamily="34" charset="0"/>
                <a:ea typeface="Tahoma" panose="020B0604030504040204" pitchFamily="34" charset="0"/>
                <a:cs typeface="Tahoma" panose="020B0604030504040204" pitchFamily="34" charset="0"/>
              </a:rPr>
              <a:t>de la fonction de sécurité </a:t>
            </a:r>
            <a:r>
              <a:rPr lang="en-GB" sz="2400" b="1" dirty="0" smtClean="0">
                <a:latin typeface="Tahoma" panose="020B0604030504040204" pitchFamily="34" charset="0"/>
                <a:ea typeface="Tahoma" panose="020B0604030504040204" pitchFamily="34" charset="0"/>
                <a:cs typeface="Tahoma" panose="020B0604030504040204" pitchFamily="34" charset="0"/>
              </a:rPr>
              <a:t>B</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0.01 * 1 occurrence/an </a:t>
            </a:r>
            <a:b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0.01 occurrence/an</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6316392" y="4023680"/>
            <a:ext cx="5875608" cy="1077218"/>
          </a:xfrm>
          <a:prstGeom prst="rect">
            <a:avLst/>
          </a:prstGeom>
        </p:spPr>
        <p:txBody>
          <a:bodyPr wrap="square">
            <a:spAutoFit/>
          </a:bodyPr>
          <a:lstStyle/>
          <a:p>
            <a:pPr marL="0" lvl="1">
              <a:spcAft>
                <a:spcPts val="1200"/>
              </a:spcAft>
            </a:pPr>
            <a:r>
              <a:rPr lang="fr-FR"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fr-FR" sz="2400" b="1" dirty="0" smtClean="0">
                <a:latin typeface="Tahoma" panose="020B0604030504040204" pitchFamily="34" charset="0"/>
                <a:ea typeface="Tahoma" panose="020B0604030504040204" pitchFamily="34" charset="0"/>
                <a:cs typeface="Tahoma" panose="020B0604030504040204" pitchFamily="34" charset="0"/>
              </a:rPr>
              <a:t>de la fonction de sécurité B</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(1- 0.01)* 1 occurrence/an </a:t>
            </a:r>
            <a:b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 occurrence/an</a:t>
            </a:r>
          </a:p>
        </p:txBody>
      </p:sp>
      <p:cxnSp>
        <p:nvCxnSpPr>
          <p:cNvPr id="6" name="Straight Arrow Connector 5"/>
          <p:cNvCxnSpPr/>
          <p:nvPr/>
        </p:nvCxnSpPr>
        <p:spPr>
          <a:xfrm>
            <a:off x="3423683" y="2773088"/>
            <a:ext cx="0" cy="4732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65292" y="3240206"/>
            <a:ext cx="832665"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26" name="TextBox 25"/>
          <p:cNvSpPr txBox="1"/>
          <p:nvPr/>
        </p:nvSpPr>
        <p:spPr>
          <a:xfrm>
            <a:off x="5065292" y="6074609"/>
            <a:ext cx="832665"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sp>
        <p:nvSpPr>
          <p:cNvPr id="21" name="TextBox 20"/>
          <p:cNvSpPr txBox="1"/>
          <p:nvPr/>
        </p:nvSpPr>
        <p:spPr>
          <a:xfrm>
            <a:off x="502920" y="1924820"/>
            <a:ext cx="5974079" cy="1046440"/>
          </a:xfrm>
          <a:prstGeom prst="rect">
            <a:avLst/>
          </a:prstGeom>
          <a:noFill/>
        </p:spPr>
        <p:txBody>
          <a:bodyPr wrap="square" rtlCol="0">
            <a:spAutoFit/>
          </a:bodyPr>
          <a:lstStyle/>
          <a:p>
            <a:pPr marL="0" lvl="1">
              <a:spcAft>
                <a:spcPts val="1200"/>
              </a:spcAft>
            </a:pPr>
            <a:r>
              <a:rPr lang="en-GB" sz="2000" b="1" dirty="0" err="1" smtClean="0">
                <a:latin typeface="Tahoma" panose="020B0604030504040204" pitchFamily="34" charset="0"/>
                <a:ea typeface="Tahoma" panose="020B0604030504040204" pitchFamily="34" charset="0"/>
                <a:cs typeface="Tahoma" panose="020B0604030504040204" pitchFamily="34" charset="0"/>
              </a:rPr>
              <a:t>Fonction</a:t>
            </a:r>
            <a:r>
              <a:rPr lang="en-GB" sz="2000" b="1" dirty="0" smtClean="0">
                <a:latin typeface="Tahoma" panose="020B0604030504040204" pitchFamily="34" charset="0"/>
                <a:ea typeface="Tahoma" panose="020B0604030504040204" pitchFamily="34" charset="0"/>
                <a:cs typeface="Tahoma" panose="020B0604030504040204" pitchFamily="34" charset="0"/>
              </a:rPr>
              <a:t> de </a:t>
            </a:r>
            <a:r>
              <a:rPr lang="en-GB" sz="2000" b="1" dirty="0" err="1" smtClean="0">
                <a:latin typeface="Tahoma" panose="020B0604030504040204" pitchFamily="34" charset="0"/>
                <a:ea typeface="Tahoma" panose="020B0604030504040204" pitchFamily="34" charset="0"/>
                <a:cs typeface="Tahoma" panose="020B0604030504040204" pitchFamily="34" charset="0"/>
              </a:rPr>
              <a:t>sécurité</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1600" b="1" dirty="0" smtClean="0">
                <a:latin typeface="Tahoma" panose="020B0604030504040204" pitchFamily="34" charset="0"/>
                <a:ea typeface="Tahoma" panose="020B0604030504040204" pitchFamily="34" charset="0"/>
                <a:cs typeface="Tahoma" panose="020B0604030504040204" pitchFamily="34" charset="0"/>
              </a:rPr>
              <a:t>ID B </a:t>
            </a:r>
            <a:r>
              <a:rPr lang="fr-FR" sz="1600" b="1" dirty="0" smtClean="0">
                <a:latin typeface="Tahoma" panose="020B0604030504040204" pitchFamily="34" charset="0"/>
                <a:ea typeface="Tahoma" panose="020B0604030504040204" pitchFamily="34" charset="0"/>
                <a:cs typeface="Tahoma" panose="020B0604030504040204" pitchFamily="34" charset="0"/>
              </a:rPr>
              <a:t>(L'alarme  haute température avertie l’opérateur ) </a:t>
            </a:r>
            <a:br>
              <a:rPr lang="fr-FR" sz="1600" b="1" dirty="0" smtClean="0">
                <a:latin typeface="Tahoma" panose="020B0604030504040204" pitchFamily="34" charset="0"/>
                <a:ea typeface="Tahoma" panose="020B0604030504040204" pitchFamily="34" charset="0"/>
                <a:cs typeface="Tahoma" panose="020B0604030504040204" pitchFamily="34" charset="0"/>
              </a:rPr>
            </a:br>
            <a:r>
              <a:rPr lang="fr-FR" sz="1600" b="1" dirty="0" smtClean="0">
                <a:latin typeface="Tahoma" panose="020B0604030504040204" pitchFamily="34" charset="0"/>
                <a:ea typeface="Tahoma" panose="020B0604030504040204" pitchFamily="34" charset="0"/>
                <a:cs typeface="Tahoma" panose="020B0604030504040204" pitchFamily="34" charset="0"/>
              </a:rPr>
              <a:t>0.01 défaillance/demande</a:t>
            </a:r>
            <a:endParaRPr lang="en-GB" sz="16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réacteur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chimique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0" y="5061093"/>
            <a:ext cx="3489959" cy="1477328"/>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Perte de liquide de refroidissement (événement déclencheur)</a:t>
            </a:r>
          </a:p>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1 occurrence/an</a:t>
            </a:r>
          </a:p>
        </p:txBody>
      </p:sp>
    </p:spTree>
    <p:extLst>
      <p:ext uri="{BB962C8B-B14F-4D97-AF65-F5344CB8AC3E}">
        <p14:creationId xmlns="" xmlns:p14="http://schemas.microsoft.com/office/powerpoint/2010/main" val="213641117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166</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041991" y="4513364"/>
            <a:ext cx="2381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437861" y="3246349"/>
            <a:ext cx="1" cy="2268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3683" y="3246349"/>
            <a:ext cx="2254102" cy="707886"/>
          </a:xfrm>
          <a:prstGeom prst="rect">
            <a:avLst/>
          </a:prstGeom>
          <a:noFill/>
        </p:spPr>
        <p:txBody>
          <a:bodyPr wrap="square" rtlCol="0">
            <a:spAutoFit/>
          </a:bodyPr>
          <a:lstStyle/>
          <a:p>
            <a:pPr marL="0" lvl="1">
              <a:spcAft>
                <a:spcPts val="1200"/>
              </a:spcAft>
            </a:pPr>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37861" y="5017520"/>
            <a:ext cx="1934257" cy="400110"/>
          </a:xfrm>
          <a:prstGeom prst="rect">
            <a:avLst/>
          </a:prstGeom>
          <a:noFill/>
        </p:spPr>
        <p:txBody>
          <a:bodyPr wrap="square" rtlCol="0">
            <a:spAutoFit/>
          </a:bodyPr>
          <a:lstStyle/>
          <a:p>
            <a:pPr marL="0" lvl="1">
              <a:spcAft>
                <a:spcPts val="1200"/>
              </a:spcAft>
            </a:pPr>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endPar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766960"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3467100" y="5490114"/>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74483" y="32693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91824" y="3535089"/>
            <a:ext cx="832665"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3441188" y="5479185"/>
            <a:ext cx="832665"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3423683" y="2773088"/>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28096" y="2346144"/>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5" name="Straight Connector 24"/>
          <p:cNvCxnSpPr/>
          <p:nvPr/>
        </p:nvCxnSpPr>
        <p:spPr>
          <a:xfrm>
            <a:off x="5023385" y="38779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26059" y="2657385"/>
            <a:ext cx="1" cy="122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19313" y="2173037"/>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64159" y="27046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30630" y="2355321"/>
            <a:ext cx="2254102" cy="707886"/>
          </a:xfrm>
          <a:prstGeom prst="rect">
            <a:avLst/>
          </a:prstGeom>
          <a:noFill/>
        </p:spPr>
        <p:txBody>
          <a:bodyPr wrap="square" rtlCol="0">
            <a:spAutoFit/>
          </a:bodyPr>
          <a:lstStyle/>
          <a:p>
            <a:pPr marL="0" lvl="1">
              <a:spcAft>
                <a:spcPts val="1200"/>
              </a:spcAft>
            </a:pPr>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5201201" y="2805878"/>
            <a:ext cx="1084519"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2" name="TextBox 31"/>
          <p:cNvSpPr txBox="1"/>
          <p:nvPr/>
        </p:nvSpPr>
        <p:spPr>
          <a:xfrm>
            <a:off x="4996643" y="3432793"/>
            <a:ext cx="1934257" cy="400110"/>
          </a:xfrm>
          <a:prstGeom prst="rect">
            <a:avLst/>
          </a:prstGeom>
          <a:noFill/>
        </p:spPr>
        <p:txBody>
          <a:bodyPr wrap="square" rtlCol="0">
            <a:spAutoFit/>
          </a:bodyPr>
          <a:lstStyle/>
          <a:p>
            <a:pPr marL="0" lvl="1">
              <a:spcAft>
                <a:spcPts val="1200"/>
              </a:spcAft>
            </a:pPr>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endPar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5059978" y="3869287"/>
            <a:ext cx="145000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sp>
        <p:nvSpPr>
          <p:cNvPr id="34" name="TextBox 33"/>
          <p:cNvSpPr txBox="1"/>
          <p:nvPr/>
        </p:nvSpPr>
        <p:spPr>
          <a:xfrm>
            <a:off x="6630874" y="5394708"/>
            <a:ext cx="5561126" cy="1015663"/>
          </a:xfrm>
          <a:prstGeom prst="rect">
            <a:avLst/>
          </a:prstGeom>
          <a:noFill/>
        </p:spPr>
        <p:txBody>
          <a:bodyPr wrap="square" rtlCol="0">
            <a:spAutoFit/>
          </a:bodyPr>
          <a:lstStyle/>
          <a:p>
            <a:pPr marL="0" lvl="1">
              <a:spcAft>
                <a:spcPts val="1200"/>
              </a:spcAft>
            </a:pPr>
            <a:r>
              <a:rPr lang="en-GB" sz="2000" i="1" dirty="0">
                <a:solidFill>
                  <a:srgbClr val="0070C0"/>
                </a:solidFill>
                <a:latin typeface="Tahoma" panose="020B0604030504040204" pitchFamily="34" charset="0"/>
                <a:ea typeface="Tahoma" panose="020B0604030504040204" pitchFamily="34" charset="0"/>
                <a:cs typeface="Tahoma" panose="020B0604030504040204" pitchFamily="34" charset="0"/>
              </a:rPr>
              <a:t>8</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Si la fonction de sécurité ne s'applique pas au scénario, la ligne horizontale continue à travers la fonction</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
        <p:nvSpPr>
          <p:cNvPr id="35" name="Rectangle 34"/>
          <p:cNvSpPr/>
          <p:nvPr/>
        </p:nvSpPr>
        <p:spPr>
          <a:xfrm>
            <a:off x="6553201" y="3444294"/>
            <a:ext cx="5821679" cy="1354217"/>
          </a:xfrm>
          <a:prstGeom prst="rect">
            <a:avLst/>
          </a:prstGeom>
        </p:spPr>
        <p:txBody>
          <a:bodyPr wrap="square">
            <a:spAutoFit/>
          </a:bodyPr>
          <a:lstStyle/>
          <a:p>
            <a:pPr marL="0" lvl="1">
              <a:spcAft>
                <a:spcPts val="1200"/>
              </a:spcAft>
            </a:pPr>
            <a:r>
              <a:rPr lang="fr-FR"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 </a:t>
            </a:r>
            <a:r>
              <a:rPr lang="fr-FR" sz="2200" b="1" dirty="0" smtClean="0">
                <a:latin typeface="Tahoma" panose="020B0604030504040204" pitchFamily="34" charset="0"/>
                <a:ea typeface="Tahoma" panose="020B0604030504040204" pitchFamily="34" charset="0"/>
                <a:cs typeface="Tahoma" panose="020B0604030504040204" pitchFamily="34" charset="0"/>
              </a:rPr>
              <a:t>de la fonction de sécurité </a:t>
            </a:r>
            <a:r>
              <a:rPr lang="en-GB" sz="2200" b="1" dirty="0" smtClean="0">
                <a:latin typeface="Tahoma" panose="020B0604030504040204" pitchFamily="34" charset="0"/>
                <a:ea typeface="Tahoma" panose="020B0604030504040204" pitchFamily="34" charset="0"/>
                <a:cs typeface="Tahoma" panose="020B0604030504040204" pitchFamily="34" charset="0"/>
              </a:rPr>
              <a:t>C</a:t>
            </a:r>
            <a: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0.25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demande</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*0.01 occurrence/year</a:t>
            </a:r>
            <a:b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0.0025 occurrence/an</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6324009" y="2253300"/>
            <a:ext cx="5867991" cy="1354217"/>
          </a:xfrm>
          <a:prstGeom prst="rect">
            <a:avLst/>
          </a:prstGeom>
        </p:spPr>
        <p:txBody>
          <a:bodyPr wrap="square">
            <a:spAutoFit/>
          </a:bodyPr>
          <a:lstStyle/>
          <a:p>
            <a:pPr marL="0" lvl="1">
              <a:spcAft>
                <a:spcPts val="1200"/>
              </a:spcAft>
            </a:pPr>
            <a:r>
              <a:rPr lang="fr-FR" sz="22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fr-FR" sz="2200" b="1" dirty="0" smtClean="0">
                <a:latin typeface="Tahoma" panose="020B0604030504040204" pitchFamily="34" charset="0"/>
                <a:ea typeface="Tahoma" panose="020B0604030504040204" pitchFamily="34" charset="0"/>
                <a:cs typeface="Tahoma" panose="020B0604030504040204" pitchFamily="34" charset="0"/>
              </a:rPr>
              <a:t>de la fonction de sécurité</a:t>
            </a:r>
            <a:r>
              <a:rPr lang="en-GB" sz="2200" b="1" dirty="0" smtClean="0">
                <a:latin typeface="Tahoma" panose="020B0604030504040204" pitchFamily="34" charset="0"/>
                <a:ea typeface="Tahoma" panose="020B0604030504040204" pitchFamily="34" charset="0"/>
                <a:cs typeface="Tahoma" panose="020B0604030504040204" pitchFamily="34" charset="0"/>
              </a:rPr>
              <a:t> </a:t>
            </a:r>
            <a:r>
              <a:rPr lang="en-GB" sz="2200" b="1" dirty="0">
                <a:latin typeface="Tahoma" panose="020B0604030504040204" pitchFamily="34" charset="0"/>
                <a:ea typeface="Tahoma" panose="020B0604030504040204" pitchFamily="34" charset="0"/>
                <a:cs typeface="Tahoma" panose="020B0604030504040204" pitchFamily="34" charset="0"/>
              </a:rPr>
              <a:t>C</a:t>
            </a:r>
            <a: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(1-0.25 </a:t>
            </a:r>
            <a:r>
              <a:rPr lang="en-GB" sz="2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défaillance</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GB" sz="2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demande</a:t>
            </a: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)*0.01 occurrence/year</a:t>
            </a:r>
            <a:b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en-GB"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 occurrence/an</a:t>
            </a:r>
          </a:p>
        </p:txBody>
      </p:sp>
      <p:sp>
        <p:nvSpPr>
          <p:cNvPr id="37" name="TextBox 36"/>
          <p:cNvSpPr txBox="1"/>
          <p:nvPr/>
        </p:nvSpPr>
        <p:spPr>
          <a:xfrm>
            <a:off x="3591075" y="1515146"/>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 (</a:t>
            </a:r>
            <a:r>
              <a:rPr lang="fr-FR" b="1" dirty="0" smtClean="0">
                <a:latin typeface="Tahoma" panose="020B0604030504040204" pitchFamily="34" charset="0"/>
                <a:ea typeface="Tahoma" panose="020B0604030504040204" pitchFamily="34" charset="0"/>
                <a:cs typeface="Tahoma" panose="020B0604030504040204" pitchFamily="34" charset="0"/>
              </a:rPr>
              <a:t>L'opérateur reconnait l'alarme</a:t>
            </a:r>
            <a:r>
              <a:rPr lang="en-GB" b="1" dirty="0" smtClean="0">
                <a:latin typeface="Tahoma" panose="020B0604030504040204" pitchFamily="34" charset="0"/>
                <a:ea typeface="Tahoma" panose="020B0604030504040204" pitchFamily="34" charset="0"/>
                <a:cs typeface="Tahoma" panose="020B0604030504040204" pitchFamily="34" charset="0"/>
              </a:rPr>
              <a:t>)</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0.25 </a:t>
            </a:r>
            <a:r>
              <a:rPr lang="fr-FR" b="1" dirty="0" smtClean="0">
                <a:latin typeface="Tahoma" panose="020B0604030504040204" pitchFamily="34" charset="0"/>
                <a:ea typeface="Tahoma" panose="020B0604030504040204" pitchFamily="34" charset="0"/>
                <a:cs typeface="Tahoma" panose="020B0604030504040204" pitchFamily="34" charset="0"/>
              </a:rPr>
              <a:t>défaillance/demande</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0" y="5061093"/>
            <a:ext cx="3489959" cy="1477328"/>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Perte de liquide de refroidissement (événement déclencheur)</a:t>
            </a:r>
          </a:p>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1 occurrence/an</a:t>
            </a:r>
          </a:p>
        </p:txBody>
      </p:sp>
    </p:spTree>
    <p:extLst>
      <p:ext uri="{BB962C8B-B14F-4D97-AF65-F5344CB8AC3E}">
        <p14:creationId xmlns="" xmlns:p14="http://schemas.microsoft.com/office/powerpoint/2010/main" val="50158485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167</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281470" y="4513364"/>
            <a:ext cx="5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05012" y="2963325"/>
            <a:ext cx="1" cy="2520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0834" y="2919784"/>
            <a:ext cx="2254102" cy="707886"/>
          </a:xfrm>
          <a:prstGeom prst="rect">
            <a:avLst/>
          </a:prstGeom>
          <a:noFill/>
        </p:spPr>
        <p:txBody>
          <a:bodyPr wrap="square" rtlCol="0">
            <a:spAutoFit/>
          </a:bodyPr>
          <a:lstStyle/>
          <a:p>
            <a:pPr marL="0" lvl="1">
              <a:spcAft>
                <a:spcPts val="1200"/>
              </a:spcAft>
            </a:pPr>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805012" y="5017520"/>
            <a:ext cx="1934257" cy="400110"/>
          </a:xfrm>
          <a:prstGeom prst="rect">
            <a:avLst/>
          </a:prstGeom>
          <a:noFill/>
        </p:spPr>
        <p:txBody>
          <a:bodyPr wrap="square" rtlCol="0">
            <a:spAutoFit/>
          </a:bodyPr>
          <a:lstStyle/>
          <a:p>
            <a:pPr marL="0" lvl="1">
              <a:spcAft>
                <a:spcPts val="1200"/>
              </a:spcAft>
            </a:pPr>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endPar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266208"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1828934" y="5455649"/>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78134" y="29772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58975" y="3208524"/>
            <a:ext cx="832665"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1808339" y="5479185"/>
            <a:ext cx="832665"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179083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5247" y="1402826"/>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6" name="Straight Connector 25"/>
          <p:cNvCxnSpPr/>
          <p:nvPr/>
        </p:nvCxnSpPr>
        <p:spPr>
          <a:xfrm>
            <a:off x="3278912" y="2686414"/>
            <a:ext cx="0" cy="1245997"/>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864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27290" y="1402826"/>
            <a:ext cx="1473743"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a:t>
            </a:r>
          </a:p>
        </p:txBody>
      </p:sp>
      <p:cxnSp>
        <p:nvCxnSpPr>
          <p:cNvPr id="29" name="Straight Connector 28"/>
          <p:cNvCxnSpPr/>
          <p:nvPr/>
        </p:nvCxnSpPr>
        <p:spPr>
          <a:xfrm>
            <a:off x="3291610" y="26919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268481" y="1453621"/>
            <a:ext cx="2254102" cy="830997"/>
          </a:xfrm>
          <a:prstGeom prst="rect">
            <a:avLst/>
          </a:prstGeom>
          <a:noFill/>
        </p:spPr>
        <p:txBody>
          <a:bodyPr wrap="square" rtlCol="0">
            <a:spAutoFit/>
          </a:bodyPr>
          <a:lstStyle/>
          <a:p>
            <a:pPr marL="0" lvl="1">
              <a:spcAft>
                <a:spcPts val="1200"/>
              </a:spcAft>
            </a:pPr>
            <a: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4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4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352452" y="2780478"/>
            <a:ext cx="1084519"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3" name="TextBox 32"/>
          <p:cNvSpPr txBox="1"/>
          <p:nvPr/>
        </p:nvSpPr>
        <p:spPr>
          <a:xfrm>
            <a:off x="3338229" y="3996287"/>
            <a:ext cx="1450007"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cxnSp>
        <p:nvCxnSpPr>
          <p:cNvPr id="37" name="Straight Connector 36"/>
          <p:cNvCxnSpPr/>
          <p:nvPr/>
        </p:nvCxnSpPr>
        <p:spPr>
          <a:xfrm flipH="1">
            <a:off x="4829010" y="2360435"/>
            <a:ext cx="1" cy="86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3466" y="3218300"/>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9010" y="2360435"/>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60207"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3466" y="2293579"/>
            <a:ext cx="1428089" cy="400110"/>
          </a:xfrm>
          <a:prstGeom prst="rect">
            <a:avLst/>
          </a:prstGeom>
          <a:noFill/>
        </p:spPr>
        <p:txBody>
          <a:bodyPr wrap="square" rtlCol="0">
            <a:spAutoFit/>
          </a:bodyPr>
          <a:lstStyle/>
          <a:p>
            <a:pPr marL="0" lvl="1">
              <a:spcAft>
                <a:spcPts val="1200"/>
              </a:spcAft>
            </a:pPr>
            <a:r>
              <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0.7425</a:t>
            </a:r>
          </a:p>
        </p:txBody>
      </p:sp>
      <p:sp>
        <p:nvSpPr>
          <p:cNvPr id="49" name="TextBox 48"/>
          <p:cNvSpPr txBox="1"/>
          <p:nvPr/>
        </p:nvSpPr>
        <p:spPr>
          <a:xfrm>
            <a:off x="4860207" y="2808506"/>
            <a:ext cx="1411348"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0.2475</a:t>
            </a:r>
          </a:p>
        </p:txBody>
      </p:sp>
      <p:sp>
        <p:nvSpPr>
          <p:cNvPr id="54" name="TextBox 53"/>
          <p:cNvSpPr txBox="1"/>
          <p:nvPr/>
        </p:nvSpPr>
        <p:spPr>
          <a:xfrm>
            <a:off x="4855034" y="1402826"/>
            <a:ext cx="5721526" cy="646331"/>
          </a:xfrm>
          <a:prstGeom prst="rect">
            <a:avLst/>
          </a:prstGeom>
          <a:noFill/>
        </p:spPr>
        <p:txBody>
          <a:bodyPr wrap="square" rtlCol="0">
            <a:spAutoFit/>
          </a:bodyPr>
          <a:lstStyle/>
          <a:p>
            <a:pPr marL="0" lvl="1">
              <a:spcAft>
                <a:spcPts val="1200"/>
              </a:spcAft>
            </a:pPr>
            <a:r>
              <a:rPr lang="en-GB" b="1" dirty="0">
                <a:latin typeface="Tahoma" panose="020B0604030504040204" pitchFamily="34" charset="0"/>
                <a:ea typeface="Tahoma" panose="020B0604030504040204" pitchFamily="34" charset="0"/>
                <a:cs typeface="Tahoma" panose="020B0604030504040204" pitchFamily="34" charset="0"/>
              </a:rPr>
              <a:t>ID </a:t>
            </a:r>
            <a:r>
              <a:rPr lang="en-GB" b="1" dirty="0" smtClean="0">
                <a:latin typeface="Tahoma" panose="020B0604030504040204" pitchFamily="34" charset="0"/>
                <a:ea typeface="Tahoma" panose="020B0604030504040204" pitchFamily="34" charset="0"/>
                <a:cs typeface="Tahoma" panose="020B0604030504040204" pitchFamily="34" charset="0"/>
              </a:rPr>
              <a:t>D (</a:t>
            </a:r>
            <a:r>
              <a:rPr lang="en-GB" b="1" dirty="0" err="1" smtClean="0">
                <a:latin typeface="Tahoma" panose="020B0604030504040204" pitchFamily="34" charset="0"/>
                <a:ea typeface="Tahoma" panose="020B0604030504040204" pitchFamily="34" charset="0"/>
                <a:cs typeface="Tahoma" panose="020B0604030504040204" pitchFamily="34" charset="0"/>
              </a:rPr>
              <a:t>Système</a:t>
            </a:r>
            <a:r>
              <a:rPr lang="en-GB" b="1" dirty="0" smtClean="0">
                <a:latin typeface="Tahoma" panose="020B0604030504040204" pitchFamily="34" charset="0"/>
                <a:ea typeface="Tahoma" panose="020B0604030504040204" pitchFamily="34" charset="0"/>
                <a:cs typeface="Tahoma" panose="020B0604030504040204" pitchFamily="34" charset="0"/>
              </a:rPr>
              <a:t> de </a:t>
            </a:r>
            <a:r>
              <a:rPr lang="en-GB" b="1" dirty="0" err="1" smtClean="0">
                <a:latin typeface="Tahoma" panose="020B0604030504040204" pitchFamily="34" charset="0"/>
                <a:ea typeface="Tahoma" panose="020B0604030504040204" pitchFamily="34" charset="0"/>
                <a:cs typeface="Tahoma" panose="020B0604030504040204" pitchFamily="34" charset="0"/>
              </a:rPr>
              <a:t>refroidissement</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redémarré</a:t>
            </a:r>
            <a:r>
              <a:rPr lang="en-GB" b="1" dirty="0" smtClean="0">
                <a:latin typeface="Tahoma" panose="020B0604030504040204" pitchFamily="34" charset="0"/>
                <a:ea typeface="Tahoma" panose="020B0604030504040204" pitchFamily="34" charset="0"/>
                <a:cs typeface="Tahoma" panose="020B0604030504040204" pitchFamily="34" charset="0"/>
              </a:rPr>
              <a:t>)</a:t>
            </a:r>
            <a:r>
              <a:rPr lang="en-GB" b="1" dirty="0">
                <a:latin typeface="Tahoma" panose="020B0604030504040204" pitchFamily="34" charset="0"/>
                <a:ea typeface="Tahoma" panose="020B0604030504040204" pitchFamily="34" charset="0"/>
                <a:cs typeface="Tahoma" panose="020B0604030504040204" pitchFamily="34" charset="0"/>
              </a:rPr>
              <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0.25 </a:t>
            </a:r>
            <a:r>
              <a:rPr lang="fr-FR" b="1" dirty="0" smtClean="0">
                <a:latin typeface="Tahoma" panose="020B0604030504040204" pitchFamily="34" charset="0"/>
                <a:ea typeface="Tahoma" panose="020B0604030504040204" pitchFamily="34" charset="0"/>
                <a:cs typeface="Tahoma" panose="020B0604030504040204" pitchFamily="34" charset="0"/>
              </a:rPr>
              <a:t>défaillance/demande</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99" name="Rectangle 98"/>
          <p:cNvSpPr/>
          <p:nvPr/>
        </p:nvSpPr>
        <p:spPr>
          <a:xfrm>
            <a:off x="6539639" y="2002323"/>
            <a:ext cx="5238704" cy="984885"/>
          </a:xfrm>
          <a:prstGeom prst="rect">
            <a:avLst/>
          </a:prstGeom>
        </p:spPr>
        <p:txBody>
          <a:bodyPr wrap="square">
            <a:spAutoFit/>
          </a:bodyPr>
          <a:lstStyle/>
          <a:p>
            <a:pPr marL="0" lvl="1">
              <a:spcAft>
                <a:spcPts val="1200"/>
              </a:spcAft>
            </a:pPr>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fr-FR" sz="2000" b="1" dirty="0" smtClean="0">
                <a:latin typeface="Tahoma" panose="020B0604030504040204" pitchFamily="34" charset="0"/>
                <a:ea typeface="Tahoma" panose="020B0604030504040204" pitchFamily="34" charset="0"/>
                <a:cs typeface="Tahoma" panose="020B0604030504040204" pitchFamily="34" charset="0"/>
              </a:rPr>
              <a:t>de la fonction de sécurité</a:t>
            </a:r>
            <a:r>
              <a:rPr lang="en-GB" sz="2000" b="1" dirty="0" smtClean="0">
                <a:latin typeface="Tahoma" panose="020B0604030504040204" pitchFamily="34" charset="0"/>
                <a:ea typeface="Tahoma" panose="020B0604030504040204" pitchFamily="34" charset="0"/>
                <a:cs typeface="Tahoma" panose="020B0604030504040204" pitchFamily="34" charset="0"/>
              </a:rPr>
              <a:t> D</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t>= (1- 0.25 </a:t>
            </a:r>
            <a:r>
              <a:rPr lang="en-GB"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défaillance</a:t>
            </a:r>
            <a: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GB"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demande</a:t>
            </a:r>
            <a: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t>)* 0.99 </a:t>
            </a:r>
            <a:b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 occurrence/an</a:t>
            </a:r>
          </a:p>
        </p:txBody>
      </p:sp>
      <p:sp>
        <p:nvSpPr>
          <p:cNvPr id="100" name="Rectangle 99"/>
          <p:cNvSpPr/>
          <p:nvPr/>
        </p:nvSpPr>
        <p:spPr>
          <a:xfrm>
            <a:off x="6831162" y="3002648"/>
            <a:ext cx="5360838" cy="984885"/>
          </a:xfrm>
          <a:prstGeom prst="rect">
            <a:avLst/>
          </a:prstGeom>
        </p:spPr>
        <p:txBody>
          <a:bodyPr wrap="square">
            <a:spAutoFit/>
          </a:bodyPr>
          <a:lstStyle/>
          <a:p>
            <a:pPr marL="0" lvl="1">
              <a:spcAft>
                <a:spcPts val="1200"/>
              </a:spcAft>
            </a:pPr>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 </a:t>
            </a:r>
            <a:r>
              <a:rPr lang="fr-FR" sz="2000" b="1" dirty="0" smtClean="0">
                <a:latin typeface="Tahoma" panose="020B0604030504040204" pitchFamily="34" charset="0"/>
                <a:ea typeface="Tahoma" panose="020B0604030504040204" pitchFamily="34" charset="0"/>
                <a:cs typeface="Tahoma" panose="020B0604030504040204" pitchFamily="34" charset="0"/>
              </a:rPr>
              <a:t>de la fonction de sécurité </a:t>
            </a:r>
            <a:r>
              <a:rPr lang="en-GB" sz="2000" b="1" dirty="0" smtClean="0">
                <a:latin typeface="Tahoma" panose="020B0604030504040204" pitchFamily="34" charset="0"/>
                <a:ea typeface="Tahoma" panose="020B0604030504040204" pitchFamily="34" charset="0"/>
                <a:cs typeface="Tahoma" panose="020B0604030504040204" pitchFamily="34" charset="0"/>
              </a:rPr>
              <a:t>D</a:t>
            </a: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 0.25 </a:t>
            </a:r>
            <a:r>
              <a:rPr lang="en-GB"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GB"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demande</a:t>
            </a: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 * 0.99 </a:t>
            </a:r>
            <a:b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0.0075 occurrence/an</a:t>
            </a:r>
          </a:p>
        </p:txBody>
      </p:sp>
      <p:sp>
        <p:nvSpPr>
          <p:cNvPr id="101" name="Rectangle 100"/>
          <p:cNvSpPr/>
          <p:nvPr/>
        </p:nvSpPr>
        <p:spPr>
          <a:xfrm>
            <a:off x="6686034" y="4993535"/>
            <a:ext cx="3164210" cy="707886"/>
          </a:xfrm>
          <a:prstGeom prst="rect">
            <a:avLst/>
          </a:prstGeom>
        </p:spPr>
        <p:txBody>
          <a:bodyPr wrap="square">
            <a:spAutoFit/>
          </a:bodyPr>
          <a:lstStyle/>
          <a:p>
            <a:pPr marL="0" lvl="1">
              <a:spcAft>
                <a:spcPts val="1200"/>
              </a:spcAft>
            </a:pPr>
            <a:r>
              <a:rPr lang="fr-FR" sz="2000" b="1" i="1" dirty="0" smtClean="0">
                <a:latin typeface="Tahoma" panose="020B0604030504040204" pitchFamily="34" charset="0"/>
                <a:ea typeface="Tahoma" panose="020B0604030504040204" pitchFamily="34" charset="0"/>
                <a:cs typeface="Tahoma" panose="020B0604030504040204" pitchFamily="34" charset="0"/>
              </a:rPr>
              <a:t>Calcul similaire pour les scénarios restants.</a:t>
            </a:r>
            <a:endParaRPr lang="en-GB" b="1" i="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55" name="Straight Connector 54"/>
          <p:cNvCxnSpPr/>
          <p:nvPr/>
        </p:nvCxnSpPr>
        <p:spPr>
          <a:xfrm>
            <a:off x="4830066" y="54527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38634" y="3906249"/>
            <a:ext cx="3038176"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0" y="4984893"/>
            <a:ext cx="1722120" cy="1538883"/>
          </a:xfrm>
          <a:prstGeom prst="rect">
            <a:avLst/>
          </a:prstGeom>
          <a:noFill/>
        </p:spPr>
        <p:txBody>
          <a:bodyPr wrap="square" rtlCol="0">
            <a:spAutoFit/>
          </a:bodyPr>
          <a:lstStyle/>
          <a:p>
            <a:pPr marL="0" lvl="1">
              <a:spcAft>
                <a:spcPts val="1200"/>
              </a:spcAft>
            </a:pPr>
            <a:r>
              <a:rPr lang="fr-FR" sz="1400" b="1" dirty="0" smtClean="0">
                <a:latin typeface="Tahoma" panose="020B0604030504040204" pitchFamily="34" charset="0"/>
                <a:ea typeface="Tahoma" panose="020B0604030504040204" pitchFamily="34" charset="0"/>
                <a:cs typeface="Tahoma" panose="020B0604030504040204" pitchFamily="34" charset="0"/>
              </a:rPr>
              <a:t>Perte de liquide de refroidissement (événement déclencheur)</a:t>
            </a:r>
          </a:p>
          <a:p>
            <a:pPr marL="0" lvl="1">
              <a:spcAft>
                <a:spcPts val="1200"/>
              </a:spcAft>
            </a:pPr>
            <a:r>
              <a:rPr lang="fr-FR" sz="1400" b="1" dirty="0" smtClean="0">
                <a:latin typeface="Tahoma" panose="020B0604030504040204" pitchFamily="34" charset="0"/>
                <a:ea typeface="Tahoma" panose="020B0604030504040204" pitchFamily="34" charset="0"/>
                <a:cs typeface="Tahoma" panose="020B0604030504040204" pitchFamily="34" charset="0"/>
              </a:rPr>
              <a:t>1 occurrence/an</a:t>
            </a:r>
          </a:p>
        </p:txBody>
      </p:sp>
    </p:spTree>
    <p:extLst>
      <p:ext uri="{BB962C8B-B14F-4D97-AF65-F5344CB8AC3E}">
        <p14:creationId xmlns="" xmlns:p14="http://schemas.microsoft.com/office/powerpoint/2010/main" val="42023062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168</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281470" y="4513364"/>
            <a:ext cx="5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05012" y="2963325"/>
            <a:ext cx="1" cy="2520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0834" y="2919784"/>
            <a:ext cx="2254102" cy="646331"/>
          </a:xfrm>
          <a:prstGeom prst="rect">
            <a:avLst/>
          </a:prstGeom>
          <a:noFill/>
        </p:spPr>
        <p:txBody>
          <a:bodyPr wrap="square" rtlCol="0">
            <a:spAutoFit/>
          </a:bodyPr>
          <a:lstStyle/>
          <a:p>
            <a:pPr marL="0" lvl="1">
              <a:spcAft>
                <a:spcPts val="1200"/>
              </a:spcAft>
            </a:pPr>
            <a:r>
              <a:rPr lang="fr-FR"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805012" y="5144520"/>
            <a:ext cx="1934257" cy="369332"/>
          </a:xfrm>
          <a:prstGeom prst="rect">
            <a:avLst/>
          </a:prstGeom>
          <a:noFill/>
        </p:spPr>
        <p:txBody>
          <a:bodyPr wrap="square" rtlCol="0">
            <a:spAutoFit/>
          </a:bodyPr>
          <a:lstStyle/>
          <a:p>
            <a:pPr marL="0" lvl="1">
              <a:spcAft>
                <a:spcPts val="12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266208"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1790834" y="5493749"/>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90834" y="29772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58975" y="3208524"/>
            <a:ext cx="832665"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1808339" y="5466485"/>
            <a:ext cx="83266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179083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5247" y="1402826"/>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5" name="Straight Connector 24"/>
          <p:cNvCxnSpPr/>
          <p:nvPr/>
        </p:nvCxnSpPr>
        <p:spPr>
          <a:xfrm>
            <a:off x="3356866" y="38144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2412" y="2572114"/>
            <a:ext cx="0" cy="1245997"/>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864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27290" y="1402826"/>
            <a:ext cx="1473743"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a:t>
            </a:r>
          </a:p>
        </p:txBody>
      </p:sp>
      <p:cxnSp>
        <p:nvCxnSpPr>
          <p:cNvPr id="29" name="Straight Connector 28"/>
          <p:cNvCxnSpPr/>
          <p:nvPr/>
        </p:nvCxnSpPr>
        <p:spPr>
          <a:xfrm>
            <a:off x="3342410" y="25903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3781" y="3993621"/>
            <a:ext cx="1275819"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441352" y="2678878"/>
            <a:ext cx="108451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3" name="TextBox 32"/>
          <p:cNvSpPr txBox="1"/>
          <p:nvPr/>
        </p:nvSpPr>
        <p:spPr>
          <a:xfrm>
            <a:off x="3350929" y="3945487"/>
            <a:ext cx="145000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cxnSp>
        <p:nvCxnSpPr>
          <p:cNvPr id="37" name="Straight Connector 36"/>
          <p:cNvCxnSpPr/>
          <p:nvPr/>
        </p:nvCxnSpPr>
        <p:spPr>
          <a:xfrm flipH="1">
            <a:off x="4829010" y="2360435"/>
            <a:ext cx="1" cy="86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37139" y="5501887"/>
            <a:ext cx="385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5239" y="3825183"/>
            <a:ext cx="37337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3466" y="3218300"/>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9010" y="2360435"/>
            <a:ext cx="37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60207"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3466" y="229357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0.7425</a:t>
            </a:r>
          </a:p>
        </p:txBody>
      </p:sp>
      <p:sp>
        <p:nvSpPr>
          <p:cNvPr id="49" name="TextBox 48"/>
          <p:cNvSpPr txBox="1"/>
          <p:nvPr/>
        </p:nvSpPr>
        <p:spPr>
          <a:xfrm>
            <a:off x="4860207" y="2808506"/>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0.2475</a:t>
            </a:r>
          </a:p>
        </p:txBody>
      </p:sp>
      <p:sp>
        <p:nvSpPr>
          <p:cNvPr id="54" name="TextBox 53"/>
          <p:cNvSpPr txBox="1"/>
          <p:nvPr/>
        </p:nvSpPr>
        <p:spPr>
          <a:xfrm>
            <a:off x="4463151" y="1402826"/>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D</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Arrow Connector 56"/>
          <p:cNvCxnSpPr/>
          <p:nvPr/>
        </p:nvCxnSpPr>
        <p:spPr>
          <a:xfrm>
            <a:off x="64250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425064" y="1402826"/>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E</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Arrêt</a:t>
            </a:r>
            <a:r>
              <a:rPr lang="en-GB" b="1" dirty="0" smtClean="0">
                <a:latin typeface="Tahoma" panose="020B0604030504040204" pitchFamily="34" charset="0"/>
                <a:ea typeface="Tahoma" panose="020B0604030504040204" pitchFamily="34" charset="0"/>
                <a:cs typeface="Tahoma" panose="020B0604030504040204" pitchFamily="34" charset="0"/>
              </a:rPr>
              <a:t> du </a:t>
            </a:r>
            <a:r>
              <a:rPr lang="en-GB" b="1" dirty="0" err="1" smtClean="0">
                <a:latin typeface="Tahoma" panose="020B0604030504040204" pitchFamily="34" charset="0"/>
                <a:ea typeface="Tahoma" panose="020B0604030504040204" pitchFamily="34" charset="0"/>
                <a:cs typeface="Tahoma" panose="020B0604030504040204" pitchFamily="34" charset="0"/>
              </a:rPr>
              <a:t>système</a:t>
            </a:r>
            <a:r>
              <a:rPr lang="en-GB" b="1" dirty="0" smtClean="0">
                <a:latin typeface="Tahoma" panose="020B0604030504040204" pitchFamily="34" charset="0"/>
                <a:ea typeface="Tahoma" panose="020B0604030504040204" pitchFamily="34" charset="0"/>
                <a:cs typeface="Tahoma" panose="020B0604030504040204" pitchFamily="34" charset="0"/>
              </a:rPr>
              <a:t>)</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0.1 </a:t>
            </a:r>
            <a:r>
              <a:rPr lang="fr-FR" b="1" dirty="0" smtClean="0">
                <a:latin typeface="Tahoma" panose="020B0604030504040204" pitchFamily="34" charset="0"/>
                <a:ea typeface="Tahoma" panose="020B0604030504040204" pitchFamily="34" charset="0"/>
                <a:cs typeface="Tahoma" panose="020B0604030504040204" pitchFamily="34" charset="0"/>
              </a:rPr>
              <a:t>défaillance/demande</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8566728" y="2133977"/>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8972010" y="2108913"/>
            <a:ext cx="2370837" cy="646331"/>
          </a:xfrm>
          <a:prstGeom prst="rect">
            <a:avLst/>
          </a:prstGeom>
          <a:noFill/>
        </p:spPr>
        <p:txBody>
          <a:bodyPr wrap="square" rtlCol="0">
            <a:spAutoFit/>
          </a:bodyPr>
          <a:lstStyle/>
          <a:p>
            <a:pPr marL="0" lvl="1">
              <a:spcAft>
                <a:spcPts val="1200"/>
              </a:spcAft>
            </a:pPr>
            <a:r>
              <a:rPr lang="en-GB"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Opération</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Continue</a:t>
            </a:r>
          </a:p>
        </p:txBody>
      </p:sp>
      <p:cxnSp>
        <p:nvCxnSpPr>
          <p:cNvPr id="60" name="Straight Connector 59"/>
          <p:cNvCxnSpPr/>
          <p:nvPr/>
        </p:nvCxnSpPr>
        <p:spPr>
          <a:xfrm flipH="1">
            <a:off x="6374569" y="2840413"/>
            <a:ext cx="1" cy="68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38896" y="2830277"/>
            <a:ext cx="252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38896" y="3514746"/>
            <a:ext cx="2521885" cy="10057"/>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74718" y="277360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0.2227</a:t>
            </a:r>
          </a:p>
        </p:txBody>
      </p:sp>
      <p:sp>
        <p:nvSpPr>
          <p:cNvPr id="67" name="TextBox 66"/>
          <p:cNvSpPr txBox="1"/>
          <p:nvPr/>
        </p:nvSpPr>
        <p:spPr>
          <a:xfrm>
            <a:off x="6338896" y="3113843"/>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0.02475</a:t>
            </a:r>
          </a:p>
        </p:txBody>
      </p:sp>
      <p:sp>
        <p:nvSpPr>
          <p:cNvPr id="68" name="Oval 67"/>
          <p:cNvSpPr/>
          <p:nvPr/>
        </p:nvSpPr>
        <p:spPr>
          <a:xfrm>
            <a:off x="8566728" y="269368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9" name="TextBox 68"/>
          <p:cNvSpPr txBox="1"/>
          <p:nvPr/>
        </p:nvSpPr>
        <p:spPr>
          <a:xfrm>
            <a:off x="8972010" y="2720416"/>
            <a:ext cx="2370837" cy="369332"/>
          </a:xfrm>
          <a:prstGeom prst="rect">
            <a:avLst/>
          </a:prstGeom>
          <a:noFill/>
        </p:spPr>
        <p:txBody>
          <a:bodyPr wrap="square" rtlCol="0">
            <a:spAutoFit/>
          </a:bodyPr>
          <a:lstStyle/>
          <a:p>
            <a:pPr marL="0" lvl="1">
              <a:spcAft>
                <a:spcPts val="1200"/>
              </a:spcAft>
            </a:pPr>
            <a:r>
              <a:rPr lang="en-GB" b="1" dirty="0" err="1" smtClean="0">
                <a:latin typeface="Tahoma" panose="020B0604030504040204" pitchFamily="34" charset="0"/>
                <a:ea typeface="Tahoma" panose="020B0604030504040204" pitchFamily="34" charset="0"/>
                <a:cs typeface="Tahoma" panose="020B0604030504040204" pitchFamily="34" charset="0"/>
              </a:rPr>
              <a:t>arrêt</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70" name="Oval 69"/>
          <p:cNvSpPr/>
          <p:nvPr/>
        </p:nvSpPr>
        <p:spPr>
          <a:xfrm>
            <a:off x="8566728" y="33016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p:cNvSpPr/>
          <p:nvPr/>
        </p:nvSpPr>
        <p:spPr>
          <a:xfrm>
            <a:off x="8592128" y="3644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2" name="Oval 71"/>
          <p:cNvSpPr/>
          <p:nvPr/>
        </p:nvSpPr>
        <p:spPr>
          <a:xfrm>
            <a:off x="8706428" y="5295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8972010" y="3305055"/>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4" name="TextBox 73"/>
          <p:cNvSpPr txBox="1"/>
          <p:nvPr/>
        </p:nvSpPr>
        <p:spPr>
          <a:xfrm>
            <a:off x="8992330" y="3647955"/>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9" name="TextBox 78"/>
          <p:cNvSpPr txBox="1"/>
          <p:nvPr/>
        </p:nvSpPr>
        <p:spPr>
          <a:xfrm>
            <a:off x="9226010" y="5210055"/>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6157269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169</a:t>
            </a:fld>
            <a:endParaRPr lang="en-CA"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Connector 3"/>
          <p:cNvCxnSpPr/>
          <p:nvPr/>
        </p:nvCxnSpPr>
        <p:spPr>
          <a:xfrm>
            <a:off x="1281470" y="4513364"/>
            <a:ext cx="5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05012" y="2963325"/>
            <a:ext cx="1" cy="2520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0834" y="2919784"/>
            <a:ext cx="2254102" cy="646331"/>
          </a:xfrm>
          <a:prstGeom prst="rect">
            <a:avLst/>
          </a:prstGeom>
          <a:noFill/>
        </p:spPr>
        <p:txBody>
          <a:bodyPr wrap="square" rtlCol="0">
            <a:spAutoFit/>
          </a:bodyPr>
          <a:lstStyle/>
          <a:p>
            <a:pPr marL="0" lvl="1">
              <a:spcAft>
                <a:spcPts val="1200"/>
              </a:spcAft>
            </a:pPr>
            <a:r>
              <a:rPr lang="fr-FR" b="1" dirty="0" smtClean="0">
                <a:solidFill>
                  <a:srgbClr val="00B050"/>
                </a:solidFill>
                <a:latin typeface="Tahoma" panose="020B0604030504040204" pitchFamily="34" charset="0"/>
                <a:ea typeface="Tahoma" panose="020B0604030504040204" pitchFamily="34" charset="0"/>
                <a:cs typeface="Tahoma" panose="020B0604030504040204" pitchFamily="34" charset="0"/>
              </a:rPr>
              <a:t>Succès </a:t>
            </a:r>
            <a: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805012" y="5144520"/>
            <a:ext cx="1934257" cy="369332"/>
          </a:xfrm>
          <a:prstGeom prst="rect">
            <a:avLst/>
          </a:prstGeom>
          <a:noFill/>
        </p:spPr>
        <p:txBody>
          <a:bodyPr wrap="square" rtlCol="0">
            <a:spAutoFit/>
          </a:bodyPr>
          <a:lstStyle/>
          <a:p>
            <a:pPr marL="0" lvl="1">
              <a:spcAft>
                <a:spcPts val="1200"/>
              </a:spcAft>
            </a:pP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1266208" y="4020921"/>
            <a:ext cx="544502" cy="984885"/>
          </a:xfrm>
          <a:prstGeom prst="rect">
            <a:avLst/>
          </a:prstGeom>
          <a:noFill/>
        </p:spPr>
        <p:txBody>
          <a:bodyPr wrap="square" rtlCol="0">
            <a:spAutoFit/>
          </a:bodyPr>
          <a:lstStyle/>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A</a:t>
            </a:r>
          </a:p>
          <a:p>
            <a:pPr marL="0" lvl="1">
              <a:spcAft>
                <a:spcPts val="1200"/>
              </a:spcAft>
            </a:pPr>
            <a:r>
              <a:rPr lang="en-GB" sz="2400" b="1" dirty="0">
                <a:latin typeface="Tahoma" panose="020B0604030504040204" pitchFamily="34" charset="0"/>
                <a:ea typeface="Tahoma" panose="020B0604030504040204" pitchFamily="34" charset="0"/>
                <a:cs typeface="Tahoma" panose="020B0604030504040204" pitchFamily="34" charset="0"/>
              </a:rPr>
              <a:t>1</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1790834" y="5493749"/>
            <a:ext cx="3038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90834" y="2977286"/>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58975" y="3208524"/>
            <a:ext cx="832665"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0.99</a:t>
            </a:r>
          </a:p>
        </p:txBody>
      </p:sp>
      <p:sp>
        <p:nvSpPr>
          <p:cNvPr id="17" name="TextBox 16"/>
          <p:cNvSpPr txBox="1"/>
          <p:nvPr/>
        </p:nvSpPr>
        <p:spPr>
          <a:xfrm>
            <a:off x="1808339" y="5466485"/>
            <a:ext cx="83266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p>
        </p:txBody>
      </p:sp>
      <p:cxnSp>
        <p:nvCxnSpPr>
          <p:cNvPr id="6" name="Straight Arrow Connector 5"/>
          <p:cNvCxnSpPr/>
          <p:nvPr/>
        </p:nvCxnSpPr>
        <p:spPr>
          <a:xfrm>
            <a:off x="179083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95247" y="1402826"/>
            <a:ext cx="1191174"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B</a:t>
            </a:r>
          </a:p>
        </p:txBody>
      </p:sp>
      <p:cxnSp>
        <p:nvCxnSpPr>
          <p:cNvPr id="25" name="Straight Connector 24"/>
          <p:cNvCxnSpPr/>
          <p:nvPr/>
        </p:nvCxnSpPr>
        <p:spPr>
          <a:xfrm>
            <a:off x="3356866" y="3814482"/>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42412" y="2572114"/>
            <a:ext cx="0" cy="1245997"/>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864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27290" y="1402826"/>
            <a:ext cx="1473743" cy="369332"/>
          </a:xfrm>
          <a:prstGeom prst="rect">
            <a:avLst/>
          </a:prstGeom>
          <a:noFill/>
        </p:spPr>
        <p:txBody>
          <a:bodyPr wrap="square" rtlCol="0">
            <a:spAutoFit/>
          </a:bodyPr>
          <a:lstStyle/>
          <a:p>
            <a:pPr marL="0" lvl="1" algn="ctr">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C</a:t>
            </a:r>
          </a:p>
        </p:txBody>
      </p:sp>
      <p:cxnSp>
        <p:nvCxnSpPr>
          <p:cNvPr id="29" name="Straight Connector 28"/>
          <p:cNvCxnSpPr/>
          <p:nvPr/>
        </p:nvCxnSpPr>
        <p:spPr>
          <a:xfrm>
            <a:off x="3342410" y="2590393"/>
            <a:ext cx="151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143781" y="3993621"/>
            <a:ext cx="1275819" cy="707886"/>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GB"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3441352" y="2678878"/>
            <a:ext cx="108451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0.0075</a:t>
            </a:r>
          </a:p>
        </p:txBody>
      </p:sp>
      <p:sp>
        <p:nvSpPr>
          <p:cNvPr id="33" name="TextBox 32"/>
          <p:cNvSpPr txBox="1"/>
          <p:nvPr/>
        </p:nvSpPr>
        <p:spPr>
          <a:xfrm>
            <a:off x="3350929" y="3945487"/>
            <a:ext cx="1450007"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p>
        </p:txBody>
      </p:sp>
      <p:cxnSp>
        <p:nvCxnSpPr>
          <p:cNvPr id="37" name="Straight Connector 36"/>
          <p:cNvCxnSpPr/>
          <p:nvPr/>
        </p:nvCxnSpPr>
        <p:spPr>
          <a:xfrm flipH="1">
            <a:off x="4829010" y="2360435"/>
            <a:ext cx="1" cy="86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37139" y="5501887"/>
            <a:ext cx="385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75239" y="3825183"/>
            <a:ext cx="37337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43466" y="3218300"/>
            <a:ext cx="151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9010" y="2360435"/>
            <a:ext cx="378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60207"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43466" y="229357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0.7425</a:t>
            </a:r>
          </a:p>
        </p:txBody>
      </p:sp>
      <p:sp>
        <p:nvSpPr>
          <p:cNvPr id="49" name="TextBox 48"/>
          <p:cNvSpPr txBox="1"/>
          <p:nvPr/>
        </p:nvSpPr>
        <p:spPr>
          <a:xfrm>
            <a:off x="4860207" y="2808506"/>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0.2475</a:t>
            </a:r>
          </a:p>
        </p:txBody>
      </p:sp>
      <p:sp>
        <p:nvSpPr>
          <p:cNvPr id="54" name="TextBox 53"/>
          <p:cNvSpPr txBox="1"/>
          <p:nvPr/>
        </p:nvSpPr>
        <p:spPr>
          <a:xfrm>
            <a:off x="4463151" y="1402826"/>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D</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Arrow Connector 56"/>
          <p:cNvCxnSpPr/>
          <p:nvPr/>
        </p:nvCxnSpPr>
        <p:spPr>
          <a:xfrm>
            <a:off x="6425064" y="1765559"/>
            <a:ext cx="0" cy="51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425064" y="1402826"/>
            <a:ext cx="4879211" cy="646331"/>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ID </a:t>
            </a:r>
            <a:r>
              <a:rPr lang="en-GB" b="1" dirty="0">
                <a:latin typeface="Tahoma" panose="020B0604030504040204" pitchFamily="34" charset="0"/>
                <a:ea typeface="Tahoma" panose="020B0604030504040204" pitchFamily="34" charset="0"/>
                <a:cs typeface="Tahoma" panose="020B0604030504040204" pitchFamily="34" charset="0"/>
              </a:rPr>
              <a:t>E</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Arrêt</a:t>
            </a:r>
            <a:r>
              <a:rPr lang="en-GB" b="1" dirty="0" smtClean="0">
                <a:latin typeface="Tahoma" panose="020B0604030504040204" pitchFamily="34" charset="0"/>
                <a:ea typeface="Tahoma" panose="020B0604030504040204" pitchFamily="34" charset="0"/>
                <a:cs typeface="Tahoma" panose="020B0604030504040204" pitchFamily="34" charset="0"/>
              </a:rPr>
              <a:t> du </a:t>
            </a:r>
            <a:r>
              <a:rPr lang="en-GB" b="1" dirty="0" err="1" smtClean="0">
                <a:latin typeface="Tahoma" panose="020B0604030504040204" pitchFamily="34" charset="0"/>
                <a:ea typeface="Tahoma" panose="020B0604030504040204" pitchFamily="34" charset="0"/>
                <a:cs typeface="Tahoma" panose="020B0604030504040204" pitchFamily="34" charset="0"/>
              </a:rPr>
              <a:t>système</a:t>
            </a:r>
            <a:r>
              <a:rPr lang="en-GB" b="1" dirty="0" smtClean="0">
                <a:latin typeface="Tahoma" panose="020B0604030504040204" pitchFamily="34" charset="0"/>
                <a:ea typeface="Tahoma" panose="020B0604030504040204" pitchFamily="34" charset="0"/>
                <a:cs typeface="Tahoma" panose="020B0604030504040204" pitchFamily="34" charset="0"/>
              </a:rPr>
              <a:t>)</a:t>
            </a:r>
            <a:br>
              <a:rPr lang="en-GB" b="1" dirty="0" smtClean="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0.1 </a:t>
            </a:r>
            <a:r>
              <a:rPr lang="fr-FR" b="1" dirty="0" smtClean="0">
                <a:latin typeface="Tahoma" panose="020B0604030504040204" pitchFamily="34" charset="0"/>
                <a:ea typeface="Tahoma" panose="020B0604030504040204" pitchFamily="34" charset="0"/>
                <a:cs typeface="Tahoma" panose="020B0604030504040204" pitchFamily="34" charset="0"/>
              </a:rPr>
              <a:t>défaillance/demande</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8566728" y="2133977"/>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8972010" y="2108913"/>
            <a:ext cx="2370837" cy="646331"/>
          </a:xfrm>
          <a:prstGeom prst="rect">
            <a:avLst/>
          </a:prstGeom>
          <a:noFill/>
        </p:spPr>
        <p:txBody>
          <a:bodyPr wrap="square" rtlCol="0">
            <a:spAutoFit/>
          </a:bodyPr>
          <a:lstStyle/>
          <a:p>
            <a:pPr marL="0" lvl="1">
              <a:spcAft>
                <a:spcPts val="1200"/>
              </a:spcAft>
            </a:pPr>
            <a:r>
              <a:rPr lang="en-GB"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Opération</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Continue</a:t>
            </a:r>
          </a:p>
        </p:txBody>
      </p:sp>
      <p:cxnSp>
        <p:nvCxnSpPr>
          <p:cNvPr id="60" name="Straight Connector 59"/>
          <p:cNvCxnSpPr/>
          <p:nvPr/>
        </p:nvCxnSpPr>
        <p:spPr>
          <a:xfrm flipH="1">
            <a:off x="6374569" y="2840413"/>
            <a:ext cx="1" cy="68400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38896" y="2830277"/>
            <a:ext cx="2521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338896" y="3514746"/>
            <a:ext cx="2521885" cy="10057"/>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374718" y="2773609"/>
            <a:ext cx="1428089"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0.2227</a:t>
            </a:r>
          </a:p>
        </p:txBody>
      </p:sp>
      <p:sp>
        <p:nvSpPr>
          <p:cNvPr id="67" name="TextBox 66"/>
          <p:cNvSpPr txBox="1"/>
          <p:nvPr/>
        </p:nvSpPr>
        <p:spPr>
          <a:xfrm>
            <a:off x="6338896" y="3113843"/>
            <a:ext cx="1411348"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0.02475</a:t>
            </a:r>
          </a:p>
        </p:txBody>
      </p:sp>
      <p:sp>
        <p:nvSpPr>
          <p:cNvPr id="68" name="Oval 67"/>
          <p:cNvSpPr/>
          <p:nvPr/>
        </p:nvSpPr>
        <p:spPr>
          <a:xfrm>
            <a:off x="8566728" y="2693689"/>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9" name="TextBox 68"/>
          <p:cNvSpPr txBox="1"/>
          <p:nvPr/>
        </p:nvSpPr>
        <p:spPr>
          <a:xfrm>
            <a:off x="8972010" y="2720416"/>
            <a:ext cx="2370837" cy="369332"/>
          </a:xfrm>
          <a:prstGeom prst="rect">
            <a:avLst/>
          </a:prstGeom>
          <a:noFill/>
        </p:spPr>
        <p:txBody>
          <a:bodyPr wrap="square" rtlCol="0">
            <a:spAutoFit/>
          </a:bodyPr>
          <a:lstStyle/>
          <a:p>
            <a:pPr marL="0" lvl="1">
              <a:spcAft>
                <a:spcPts val="1200"/>
              </a:spcAft>
            </a:pPr>
            <a:r>
              <a:rPr lang="en-GB" b="1" dirty="0" err="1" smtClean="0">
                <a:latin typeface="Tahoma" panose="020B0604030504040204" pitchFamily="34" charset="0"/>
                <a:ea typeface="Tahoma" panose="020B0604030504040204" pitchFamily="34" charset="0"/>
                <a:cs typeface="Tahoma" panose="020B0604030504040204" pitchFamily="34" charset="0"/>
              </a:rPr>
              <a:t>arrêt</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70" name="Oval 69"/>
          <p:cNvSpPr/>
          <p:nvPr/>
        </p:nvSpPr>
        <p:spPr>
          <a:xfrm>
            <a:off x="8566728" y="33016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1" name="Oval 70"/>
          <p:cNvSpPr/>
          <p:nvPr/>
        </p:nvSpPr>
        <p:spPr>
          <a:xfrm>
            <a:off x="8592128" y="3644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2" name="Oval 71"/>
          <p:cNvSpPr/>
          <p:nvPr/>
        </p:nvSpPr>
        <p:spPr>
          <a:xfrm>
            <a:off x="8706428" y="5295562"/>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73" name="TextBox 72"/>
          <p:cNvSpPr txBox="1"/>
          <p:nvPr/>
        </p:nvSpPr>
        <p:spPr>
          <a:xfrm>
            <a:off x="8972010" y="3305055"/>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4" name="TextBox 73"/>
          <p:cNvSpPr txBox="1"/>
          <p:nvPr/>
        </p:nvSpPr>
        <p:spPr>
          <a:xfrm>
            <a:off x="9007570" y="3647955"/>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9" name="TextBox 78"/>
          <p:cNvSpPr txBox="1"/>
          <p:nvPr/>
        </p:nvSpPr>
        <p:spPr>
          <a:xfrm>
            <a:off x="9226010" y="5210055"/>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11362268" y="2129311"/>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a:t>
            </a:r>
          </a:p>
        </p:txBody>
      </p:sp>
      <p:sp>
        <p:nvSpPr>
          <p:cNvPr id="51" name="TextBox 50"/>
          <p:cNvSpPr txBox="1"/>
          <p:nvPr/>
        </p:nvSpPr>
        <p:spPr>
          <a:xfrm>
            <a:off x="9494520" y="1616485"/>
            <a:ext cx="2652050" cy="584775"/>
          </a:xfrm>
          <a:prstGeom prst="rect">
            <a:avLst/>
          </a:prstGeom>
          <a:noFill/>
        </p:spPr>
        <p:txBody>
          <a:bodyPr wrap="square" rtlCol="0">
            <a:spAutoFit/>
          </a:bodyPr>
          <a:lstStyle/>
          <a:p>
            <a:pPr marL="0" lvl="1" algn="r">
              <a:spcAft>
                <a:spcPts val="1200"/>
              </a:spcAft>
            </a:pPr>
            <a:r>
              <a:rPr lang="fr-FR" sz="16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Séquence de défaillance de la fonction de sécurité </a:t>
            </a:r>
          </a:p>
        </p:txBody>
      </p:sp>
      <p:sp>
        <p:nvSpPr>
          <p:cNvPr id="52" name="TextBox 51"/>
          <p:cNvSpPr txBox="1"/>
          <p:nvPr/>
        </p:nvSpPr>
        <p:spPr>
          <a:xfrm>
            <a:off x="11362268" y="2718339"/>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AD</a:t>
            </a:r>
          </a:p>
        </p:txBody>
      </p:sp>
      <p:sp>
        <p:nvSpPr>
          <p:cNvPr id="53" name="TextBox 52"/>
          <p:cNvSpPr txBox="1"/>
          <p:nvPr/>
        </p:nvSpPr>
        <p:spPr>
          <a:xfrm>
            <a:off x="11362268" y="3310330"/>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ADE</a:t>
            </a:r>
          </a:p>
        </p:txBody>
      </p:sp>
      <p:sp>
        <p:nvSpPr>
          <p:cNvPr id="55" name="TextBox 54"/>
          <p:cNvSpPr txBox="1"/>
          <p:nvPr/>
        </p:nvSpPr>
        <p:spPr>
          <a:xfrm>
            <a:off x="11408229" y="3653230"/>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AC</a:t>
            </a:r>
          </a:p>
        </p:txBody>
      </p:sp>
      <p:sp>
        <p:nvSpPr>
          <p:cNvPr id="56" name="TextBox 55"/>
          <p:cNvSpPr txBox="1"/>
          <p:nvPr/>
        </p:nvSpPr>
        <p:spPr>
          <a:xfrm>
            <a:off x="11408229" y="5215330"/>
            <a:ext cx="783771" cy="369332"/>
          </a:xfrm>
          <a:prstGeom prst="rect">
            <a:avLst/>
          </a:prstGeom>
          <a:noFill/>
        </p:spPr>
        <p:txBody>
          <a:bodyPr wrap="square" rtlCol="0">
            <a:spAutoFit/>
          </a:bodyPr>
          <a:lstStyle/>
          <a:p>
            <a:pPr marL="0" lvl="1">
              <a:spcAft>
                <a:spcPts val="1200"/>
              </a:spcAft>
            </a:pP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AB</a:t>
            </a:r>
          </a:p>
        </p:txBody>
      </p:sp>
      <p:sp>
        <p:nvSpPr>
          <p:cNvPr id="64" name="TextBox 63"/>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966210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Libération de matières dangereuses solides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La libération est significative si le solide est </a:t>
            </a:r>
            <a:r>
              <a:rPr lang="en-GB" sz="2800" dirty="0" smtClean="0">
                <a:latin typeface="Tahoma" panose="020B0604030504040204" pitchFamily="34" charset="0"/>
                <a:ea typeface="Tahoma" panose="020B0604030504040204" pitchFamily="34" charset="0"/>
                <a:cs typeface="Tahoma" panose="020B0604030504040204" pitchFamily="34" charset="0"/>
              </a:rPr>
              <a:t>:</a:t>
            </a:r>
          </a:p>
          <a:p>
            <a:pPr algn="l"/>
            <a:endParaRPr lang="en-GB" sz="12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Un matériau instable tel qu'un explosif</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Solide inflammable ou combustible (coke de pétrole)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Toxique ou cancérigène (en vrac ou sous forme de poussière)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Soluble dans l'eau et le déversement se produit au-dessus de l'eau (se dissout dans l'eau)</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poussière (qui peut causer des nuages ​​et affecte la respiration)</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2513239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170</a:t>
            </a:fld>
            <a:endParaRPr lang="en-CA" dirty="0"/>
          </a:p>
        </p:txBody>
      </p:sp>
      <p:sp>
        <p:nvSpPr>
          <p:cNvPr id="3" name="Oval 2"/>
          <p:cNvSpPr/>
          <p:nvPr/>
        </p:nvSpPr>
        <p:spPr>
          <a:xfrm>
            <a:off x="674016" y="1977253"/>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1079298" y="1972587"/>
            <a:ext cx="2867862" cy="369332"/>
          </a:xfrm>
          <a:prstGeom prst="rect">
            <a:avLst/>
          </a:prstGeom>
          <a:noFill/>
        </p:spPr>
        <p:txBody>
          <a:bodyPr wrap="square" rtlCol="0">
            <a:spAutoFit/>
          </a:bodyPr>
          <a:lstStyle/>
          <a:p>
            <a:pPr marL="0" lvl="1">
              <a:spcAft>
                <a:spcPts val="1200"/>
              </a:spcAft>
            </a:pPr>
            <a:r>
              <a:rPr lang="en-GB"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Opération</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Continue</a:t>
            </a:r>
          </a:p>
        </p:txBody>
      </p:sp>
      <p:sp>
        <p:nvSpPr>
          <p:cNvPr id="63" name="Oval 62"/>
          <p:cNvSpPr/>
          <p:nvPr/>
        </p:nvSpPr>
        <p:spPr>
          <a:xfrm>
            <a:off x="674016" y="256415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4" name="Oval 63"/>
          <p:cNvSpPr/>
          <p:nvPr/>
        </p:nvSpPr>
        <p:spPr>
          <a:xfrm>
            <a:off x="674016" y="3163993"/>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0" name="Oval 79"/>
          <p:cNvSpPr/>
          <p:nvPr/>
        </p:nvSpPr>
        <p:spPr>
          <a:xfrm>
            <a:off x="674016" y="4753786"/>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674016" y="6337245"/>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p:cNvSpPr txBox="1"/>
          <p:nvPr/>
        </p:nvSpPr>
        <p:spPr>
          <a:xfrm>
            <a:off x="1079298" y="3159327"/>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4" name="TextBox 93"/>
          <p:cNvSpPr txBox="1"/>
          <p:nvPr/>
        </p:nvSpPr>
        <p:spPr>
          <a:xfrm>
            <a:off x="1079298" y="4749120"/>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1079298" y="6332579"/>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6" name="TextBox 95"/>
          <p:cNvSpPr txBox="1"/>
          <p:nvPr/>
        </p:nvSpPr>
        <p:spPr>
          <a:xfrm>
            <a:off x="1079298" y="2559489"/>
            <a:ext cx="2370837" cy="369332"/>
          </a:xfrm>
          <a:prstGeom prst="rect">
            <a:avLst/>
          </a:prstGeom>
          <a:noFill/>
        </p:spPr>
        <p:txBody>
          <a:bodyPr wrap="square" rtlCol="0">
            <a:spAutoFit/>
          </a:bodyPr>
          <a:lstStyle/>
          <a:p>
            <a:pPr marL="0" lvl="1">
              <a:spcAft>
                <a:spcPts val="1200"/>
              </a:spcAft>
            </a:pPr>
            <a:r>
              <a:rPr lang="en-GB" b="1" dirty="0" err="1" smtClean="0">
                <a:latin typeface="Tahoma" panose="020B0604030504040204" pitchFamily="34" charset="0"/>
                <a:ea typeface="Tahoma" panose="020B0604030504040204" pitchFamily="34" charset="0"/>
                <a:cs typeface="Tahoma" panose="020B0604030504040204" pitchFamily="34" charset="0"/>
              </a:rPr>
              <a:t>arrêt</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3713714" y="1972587"/>
            <a:ext cx="783771"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a:t>
            </a:r>
          </a:p>
        </p:txBody>
      </p:sp>
      <p:sp>
        <p:nvSpPr>
          <p:cNvPr id="100" name="TextBox 99"/>
          <p:cNvSpPr txBox="1"/>
          <p:nvPr/>
        </p:nvSpPr>
        <p:spPr>
          <a:xfrm>
            <a:off x="3713714" y="2559489"/>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AD</a:t>
            </a:r>
          </a:p>
        </p:txBody>
      </p:sp>
      <p:sp>
        <p:nvSpPr>
          <p:cNvPr id="101" name="TextBox 100"/>
          <p:cNvSpPr txBox="1"/>
          <p:nvPr/>
        </p:nvSpPr>
        <p:spPr>
          <a:xfrm>
            <a:off x="3713714" y="3159327"/>
            <a:ext cx="783771"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ADE</a:t>
            </a:r>
          </a:p>
        </p:txBody>
      </p:sp>
      <p:sp>
        <p:nvSpPr>
          <p:cNvPr id="104" name="TextBox 103"/>
          <p:cNvSpPr txBox="1"/>
          <p:nvPr/>
        </p:nvSpPr>
        <p:spPr>
          <a:xfrm>
            <a:off x="3713714" y="4749120"/>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AC</a:t>
            </a:r>
          </a:p>
        </p:txBody>
      </p:sp>
      <p:sp>
        <p:nvSpPr>
          <p:cNvPr id="107" name="TextBox 106"/>
          <p:cNvSpPr txBox="1"/>
          <p:nvPr/>
        </p:nvSpPr>
        <p:spPr>
          <a:xfrm>
            <a:off x="3713714" y="6332579"/>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AB</a:t>
            </a:r>
          </a:p>
        </p:txBody>
      </p:sp>
      <p:sp>
        <p:nvSpPr>
          <p:cNvPr id="108" name="TextBox 107"/>
          <p:cNvSpPr txBox="1"/>
          <p:nvPr/>
        </p:nvSpPr>
        <p:spPr>
          <a:xfrm>
            <a:off x="2103120" y="1330068"/>
            <a:ext cx="3117421" cy="646331"/>
          </a:xfrm>
          <a:prstGeom prst="rect">
            <a:avLst/>
          </a:prstGeom>
          <a:noFill/>
        </p:spPr>
        <p:txBody>
          <a:bodyPr wrap="square" rtlCol="0">
            <a:spAutoFit/>
          </a:bodyPr>
          <a:lstStyle/>
          <a:p>
            <a:pPr marL="0" lvl="1" algn="r">
              <a:spcAft>
                <a:spcPts val="1200"/>
              </a:spcAft>
            </a:pPr>
            <a:r>
              <a:rPr lang="fr-FR" i="1" dirty="0" smtClean="0">
                <a:latin typeface="Tahoma" panose="020B0604030504040204" pitchFamily="34" charset="0"/>
                <a:ea typeface="Tahoma" panose="020B0604030504040204" pitchFamily="34" charset="0"/>
                <a:cs typeface="Tahoma" panose="020B0604030504040204" pitchFamily="34" charset="0"/>
              </a:rPr>
              <a:t>Séquence de défaillance de la fonction de sécurité </a:t>
            </a:r>
          </a:p>
        </p:txBody>
      </p:sp>
      <p:sp>
        <p:nvSpPr>
          <p:cNvPr id="109" name="TextBox 108"/>
          <p:cNvSpPr txBox="1"/>
          <p:nvPr/>
        </p:nvSpPr>
        <p:spPr>
          <a:xfrm>
            <a:off x="7177182" y="2103460"/>
            <a:ext cx="4806661" cy="4708981"/>
          </a:xfrm>
          <a:prstGeom prst="rect">
            <a:avLst/>
          </a:prstGeom>
          <a:noFill/>
        </p:spPr>
        <p:txBody>
          <a:bodyPr wrap="square" rtlCol="0">
            <a:spAutoFit/>
          </a:bodyPr>
          <a:lstStyle/>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9. </a:t>
            </a:r>
            <a:r>
              <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L'événement initiateur est utilisé pour indiquer par la première lettre dans  la séquence (c'est-à-dire A).</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10. </a:t>
            </a:r>
            <a:r>
              <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La séquence ABE indique un événement déclencheur A suivi de défaillances dans les fonctions de sécurité B et E.</a:t>
            </a: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11. </a:t>
            </a:r>
            <a:r>
              <a:rPr lang="fr-FR"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rPr>
              <a:t>En utilisant les données fournies sur la fréquence d'événement initiateur et la probabilité sur demande de défaillance ou de succès pour les fonctions de sécurité, les occurrences globales de marche et d'arrêt par an peuvent être calculées.</a:t>
            </a:r>
            <a:endParaRPr lang="en-GB" sz="2000" i="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109"/>
          <p:cNvSpPr txBox="1"/>
          <p:nvPr/>
        </p:nvSpPr>
        <p:spPr>
          <a:xfrm>
            <a:off x="5432787" y="1926421"/>
            <a:ext cx="1422786" cy="400110"/>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0.7425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1" name="TextBox 110"/>
          <p:cNvSpPr txBox="1"/>
          <p:nvPr/>
        </p:nvSpPr>
        <p:spPr>
          <a:xfrm>
            <a:off x="5432787" y="2513323"/>
            <a:ext cx="1422786" cy="400110"/>
          </a:xfrm>
          <a:prstGeom prst="rect">
            <a:avLst/>
          </a:prstGeom>
          <a:noFill/>
        </p:spPr>
        <p:txBody>
          <a:bodyPr wrap="square" rtlCol="0">
            <a:spAutoFit/>
          </a:bodyPr>
          <a:lstStyle/>
          <a:p>
            <a:pPr marL="0" lvl="1">
              <a:spcAft>
                <a:spcPts val="1200"/>
              </a:spcAft>
            </a:pPr>
            <a:r>
              <a:rPr lang="en-GB" sz="2000" b="1" dirty="0">
                <a:latin typeface="Tahoma" panose="020B0604030504040204" pitchFamily="34" charset="0"/>
                <a:ea typeface="Tahoma" panose="020B0604030504040204" pitchFamily="34" charset="0"/>
                <a:cs typeface="Tahoma" panose="020B0604030504040204" pitchFamily="34" charset="0"/>
              </a:rPr>
              <a:t>0.2227</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12" name="TextBox 111"/>
          <p:cNvSpPr txBox="1"/>
          <p:nvPr/>
        </p:nvSpPr>
        <p:spPr>
          <a:xfrm>
            <a:off x="5432787" y="3113161"/>
            <a:ext cx="1361727" cy="400110"/>
          </a:xfrm>
          <a:prstGeom prst="rect">
            <a:avLst/>
          </a:prstGeom>
          <a:noFill/>
        </p:spPr>
        <p:txBody>
          <a:bodyPr wrap="square" rtlCol="0">
            <a:spAutoFit/>
          </a:bodyPr>
          <a:lstStyle/>
          <a:p>
            <a:pPr marL="0" lvl="1">
              <a:spcAft>
                <a:spcPts val="1200"/>
              </a:spcAft>
            </a:pP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0.02475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5" name="TextBox 114"/>
          <p:cNvSpPr txBox="1"/>
          <p:nvPr/>
        </p:nvSpPr>
        <p:spPr>
          <a:xfrm>
            <a:off x="5432786" y="4702954"/>
            <a:ext cx="1742799"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117"/>
          <p:cNvSpPr txBox="1"/>
          <p:nvPr/>
        </p:nvSpPr>
        <p:spPr>
          <a:xfrm>
            <a:off x="5432787" y="6286413"/>
            <a:ext cx="2002730"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p:cNvSpPr txBox="1"/>
          <p:nvPr/>
        </p:nvSpPr>
        <p:spPr>
          <a:xfrm>
            <a:off x="4998708" y="1427108"/>
            <a:ext cx="2229884" cy="369332"/>
          </a:xfrm>
          <a:prstGeom prst="rect">
            <a:avLst/>
          </a:prstGeom>
          <a:noFill/>
        </p:spPr>
        <p:txBody>
          <a:bodyPr wrap="square" rtlCol="0">
            <a:spAutoFit/>
          </a:bodyPr>
          <a:lstStyle/>
          <a:p>
            <a:pPr marL="0" lvl="1" algn="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Occurrences/an</a:t>
            </a:r>
          </a:p>
        </p:txBody>
      </p:sp>
      <p:sp>
        <p:nvSpPr>
          <p:cNvPr id="27" name="TextBox 2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9222805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pPr/>
              <a:t>171</a:t>
            </a:fld>
            <a:endParaRPr lang="en-CA" dirty="0"/>
          </a:p>
        </p:txBody>
      </p:sp>
      <p:sp>
        <p:nvSpPr>
          <p:cNvPr id="3" name="Oval 2"/>
          <p:cNvSpPr/>
          <p:nvPr/>
        </p:nvSpPr>
        <p:spPr>
          <a:xfrm>
            <a:off x="674016" y="1977253"/>
            <a:ext cx="360000" cy="3600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59" name="TextBox 58"/>
          <p:cNvSpPr txBox="1"/>
          <p:nvPr/>
        </p:nvSpPr>
        <p:spPr>
          <a:xfrm>
            <a:off x="1079298" y="1972587"/>
            <a:ext cx="3020262" cy="369332"/>
          </a:xfrm>
          <a:prstGeom prst="rect">
            <a:avLst/>
          </a:prstGeom>
          <a:noFill/>
        </p:spPr>
        <p:txBody>
          <a:bodyPr wrap="square" rtlCol="0">
            <a:spAutoFit/>
          </a:bodyPr>
          <a:lstStyle/>
          <a:p>
            <a:pPr marL="0" lvl="1">
              <a:spcAft>
                <a:spcPts val="1200"/>
              </a:spcAft>
            </a:pPr>
            <a:r>
              <a:rPr lang="en-GB" b="1"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Opération</a:t>
            </a: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 Continue</a:t>
            </a:r>
          </a:p>
        </p:txBody>
      </p:sp>
      <p:sp>
        <p:nvSpPr>
          <p:cNvPr id="63" name="Oval 62"/>
          <p:cNvSpPr/>
          <p:nvPr/>
        </p:nvSpPr>
        <p:spPr>
          <a:xfrm>
            <a:off x="674016" y="2564155"/>
            <a:ext cx="360000" cy="36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64" name="Oval 63"/>
          <p:cNvSpPr/>
          <p:nvPr/>
        </p:nvSpPr>
        <p:spPr>
          <a:xfrm>
            <a:off x="674016" y="3163993"/>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0" name="Oval 79"/>
          <p:cNvSpPr/>
          <p:nvPr/>
        </p:nvSpPr>
        <p:spPr>
          <a:xfrm>
            <a:off x="674016" y="4753786"/>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87" name="Oval 86"/>
          <p:cNvSpPr/>
          <p:nvPr/>
        </p:nvSpPr>
        <p:spPr>
          <a:xfrm>
            <a:off x="674016" y="6337245"/>
            <a:ext cx="360000" cy="360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Segoe UI" panose="020B0502040204020203" pitchFamily="34" charset="0"/>
              <a:ea typeface="Segoe UI" panose="020B0502040204020203" pitchFamily="34" charset="0"/>
              <a:cs typeface="Segoe UI" panose="020B0502040204020203" pitchFamily="34" charset="0"/>
            </a:endParaRPr>
          </a:p>
        </p:txBody>
      </p:sp>
      <p:sp>
        <p:nvSpPr>
          <p:cNvPr id="93" name="TextBox 92"/>
          <p:cNvSpPr txBox="1"/>
          <p:nvPr/>
        </p:nvSpPr>
        <p:spPr>
          <a:xfrm>
            <a:off x="1079298" y="3159327"/>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4" name="TextBox 93"/>
          <p:cNvSpPr txBox="1"/>
          <p:nvPr/>
        </p:nvSpPr>
        <p:spPr>
          <a:xfrm>
            <a:off x="1079298" y="4749120"/>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1079298" y="6332579"/>
            <a:ext cx="2370837" cy="369332"/>
          </a:xfrm>
          <a:prstGeom prst="rect">
            <a:avLst/>
          </a:prstGeom>
          <a:noFill/>
        </p:spPr>
        <p:txBody>
          <a:bodyPr wrap="square" rtlCol="0">
            <a:spAutoFit/>
          </a:bodyPr>
          <a:lstStyle/>
          <a:p>
            <a:pPr marL="0" lvl="1">
              <a:spcAft>
                <a:spcPts val="1200"/>
              </a:spcAft>
            </a:pPr>
            <a:r>
              <a:rPr lang="en-GB"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marche</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6" name="TextBox 95"/>
          <p:cNvSpPr txBox="1"/>
          <p:nvPr/>
        </p:nvSpPr>
        <p:spPr>
          <a:xfrm>
            <a:off x="1079298" y="2559489"/>
            <a:ext cx="2370837" cy="369332"/>
          </a:xfrm>
          <a:prstGeom prst="rect">
            <a:avLst/>
          </a:prstGeom>
          <a:noFill/>
        </p:spPr>
        <p:txBody>
          <a:bodyPr wrap="square" rtlCol="0">
            <a:spAutoFit/>
          </a:bodyPr>
          <a:lstStyle/>
          <a:p>
            <a:pPr marL="0" lvl="1">
              <a:spcAft>
                <a:spcPts val="1200"/>
              </a:spcAft>
            </a:pPr>
            <a:r>
              <a:rPr lang="en-GB" b="1" dirty="0" err="1" smtClean="0">
                <a:latin typeface="Tahoma" panose="020B0604030504040204" pitchFamily="34" charset="0"/>
                <a:ea typeface="Tahoma" panose="020B0604030504040204" pitchFamily="34" charset="0"/>
                <a:cs typeface="Tahoma" panose="020B0604030504040204" pitchFamily="34" charset="0"/>
              </a:rPr>
              <a:t>arrêt</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3713714" y="1972587"/>
            <a:ext cx="783771" cy="369332"/>
          </a:xfrm>
          <a:prstGeom prst="rect">
            <a:avLst/>
          </a:prstGeom>
          <a:noFill/>
        </p:spPr>
        <p:txBody>
          <a:bodyPr wrap="square" rtlCol="0">
            <a:spAutoFit/>
          </a:bodyPr>
          <a:lstStyle/>
          <a:p>
            <a:pPr marL="0" lvl="1">
              <a:spcAft>
                <a:spcPts val="1200"/>
              </a:spcAft>
            </a:pPr>
            <a:r>
              <a:rPr lang="en-GB"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a:t>
            </a:r>
          </a:p>
        </p:txBody>
      </p:sp>
      <p:sp>
        <p:nvSpPr>
          <p:cNvPr id="100" name="TextBox 99"/>
          <p:cNvSpPr txBox="1"/>
          <p:nvPr/>
        </p:nvSpPr>
        <p:spPr>
          <a:xfrm>
            <a:off x="3713714" y="2559489"/>
            <a:ext cx="783771" cy="369332"/>
          </a:xfrm>
          <a:prstGeom prst="rect">
            <a:avLst/>
          </a:prstGeom>
          <a:noFill/>
        </p:spPr>
        <p:txBody>
          <a:bodyPr wrap="square" rtlCol="0">
            <a:spAutoFit/>
          </a:bodyPr>
          <a:lstStyle/>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AD</a:t>
            </a:r>
          </a:p>
        </p:txBody>
      </p:sp>
      <p:sp>
        <p:nvSpPr>
          <p:cNvPr id="101" name="TextBox 100"/>
          <p:cNvSpPr txBox="1"/>
          <p:nvPr/>
        </p:nvSpPr>
        <p:spPr>
          <a:xfrm>
            <a:off x="3713714" y="3159327"/>
            <a:ext cx="783771"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ADE</a:t>
            </a:r>
          </a:p>
        </p:txBody>
      </p:sp>
      <p:sp>
        <p:nvSpPr>
          <p:cNvPr id="104" name="TextBox 103"/>
          <p:cNvSpPr txBox="1"/>
          <p:nvPr/>
        </p:nvSpPr>
        <p:spPr>
          <a:xfrm>
            <a:off x="3713714" y="4749120"/>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AC</a:t>
            </a:r>
          </a:p>
        </p:txBody>
      </p:sp>
      <p:sp>
        <p:nvSpPr>
          <p:cNvPr id="107" name="TextBox 106"/>
          <p:cNvSpPr txBox="1"/>
          <p:nvPr/>
        </p:nvSpPr>
        <p:spPr>
          <a:xfrm>
            <a:off x="3713714" y="6332579"/>
            <a:ext cx="1070485" cy="369332"/>
          </a:xfrm>
          <a:prstGeom prst="rect">
            <a:avLst/>
          </a:prstGeom>
          <a:noFill/>
        </p:spPr>
        <p:txBody>
          <a:bodyPr wrap="square" rtlCol="0">
            <a:spAutoFit/>
          </a:bodyPr>
          <a:lstStyle/>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AB</a:t>
            </a:r>
          </a:p>
        </p:txBody>
      </p:sp>
      <p:sp>
        <p:nvSpPr>
          <p:cNvPr id="110" name="TextBox 109"/>
          <p:cNvSpPr txBox="1"/>
          <p:nvPr/>
        </p:nvSpPr>
        <p:spPr>
          <a:xfrm>
            <a:off x="5432787" y="1926421"/>
            <a:ext cx="1422786" cy="400110"/>
          </a:xfrm>
          <a:prstGeom prst="rect">
            <a:avLst/>
          </a:prstGeom>
          <a:noFill/>
        </p:spPr>
        <p:txBody>
          <a:bodyPr wrap="square" rtlCol="0">
            <a:spAutoFit/>
          </a:bodyPr>
          <a:lstStyle/>
          <a:p>
            <a:pPr marL="0" lvl="1">
              <a:spcAft>
                <a:spcPts val="1200"/>
              </a:spcAft>
            </a:pPr>
            <a:r>
              <a:rPr lang="en-GB" sz="2000" b="1" dirty="0">
                <a:solidFill>
                  <a:srgbClr val="00B050"/>
                </a:solidFill>
                <a:latin typeface="Tahoma" panose="020B0604030504040204" pitchFamily="34" charset="0"/>
                <a:ea typeface="Tahoma" panose="020B0604030504040204" pitchFamily="34" charset="0"/>
                <a:cs typeface="Tahoma" panose="020B0604030504040204" pitchFamily="34" charset="0"/>
              </a:rPr>
              <a:t>0.7425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1" name="TextBox 110"/>
          <p:cNvSpPr txBox="1"/>
          <p:nvPr/>
        </p:nvSpPr>
        <p:spPr>
          <a:xfrm>
            <a:off x="5432787" y="2513323"/>
            <a:ext cx="1422786" cy="400110"/>
          </a:xfrm>
          <a:prstGeom prst="rect">
            <a:avLst/>
          </a:prstGeom>
          <a:noFill/>
        </p:spPr>
        <p:txBody>
          <a:bodyPr wrap="square" rtlCol="0">
            <a:spAutoFit/>
          </a:bodyPr>
          <a:lstStyle/>
          <a:p>
            <a:pPr marL="0" lvl="1">
              <a:spcAft>
                <a:spcPts val="1200"/>
              </a:spcAft>
            </a:pPr>
            <a:r>
              <a:rPr lang="en-GB" sz="2000" b="1" dirty="0">
                <a:latin typeface="Tahoma" panose="020B0604030504040204" pitchFamily="34" charset="0"/>
                <a:ea typeface="Tahoma" panose="020B0604030504040204" pitchFamily="34" charset="0"/>
                <a:cs typeface="Tahoma" panose="020B0604030504040204" pitchFamily="34" charset="0"/>
              </a:rPr>
              <a:t>0.2227</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12" name="TextBox 111"/>
          <p:cNvSpPr txBox="1"/>
          <p:nvPr/>
        </p:nvSpPr>
        <p:spPr>
          <a:xfrm>
            <a:off x="5432787" y="3113161"/>
            <a:ext cx="1361727" cy="400110"/>
          </a:xfrm>
          <a:prstGeom prst="rect">
            <a:avLst/>
          </a:prstGeom>
          <a:noFill/>
        </p:spPr>
        <p:txBody>
          <a:bodyPr wrap="square" rtlCol="0">
            <a:spAutoFit/>
          </a:bodyPr>
          <a:lstStyle/>
          <a:p>
            <a:pPr marL="0" lvl="1">
              <a:spcAft>
                <a:spcPts val="1200"/>
              </a:spcAft>
            </a:pPr>
            <a:r>
              <a:rPr lang="en-GB" sz="2000" b="1" dirty="0">
                <a:solidFill>
                  <a:srgbClr val="FF0000"/>
                </a:solidFill>
                <a:latin typeface="Tahoma" panose="020B0604030504040204" pitchFamily="34" charset="0"/>
                <a:ea typeface="Tahoma" panose="020B0604030504040204" pitchFamily="34" charset="0"/>
                <a:cs typeface="Tahoma" panose="020B0604030504040204" pitchFamily="34" charset="0"/>
              </a:rPr>
              <a:t>0.02475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5" name="TextBox 114"/>
          <p:cNvSpPr txBox="1"/>
          <p:nvPr/>
        </p:nvSpPr>
        <p:spPr>
          <a:xfrm>
            <a:off x="5432786" y="4702954"/>
            <a:ext cx="1742799"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0.0025</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117"/>
          <p:cNvSpPr txBox="1"/>
          <p:nvPr/>
        </p:nvSpPr>
        <p:spPr>
          <a:xfrm>
            <a:off x="5432787" y="6286413"/>
            <a:ext cx="2002730" cy="400110"/>
          </a:xfrm>
          <a:prstGeom prst="rect">
            <a:avLst/>
          </a:prstGeom>
          <a:noFill/>
        </p:spPr>
        <p:txBody>
          <a:bodyPr wrap="square" rtlCol="0">
            <a:spAutoFit/>
          </a:bodyPr>
          <a:lstStyle/>
          <a:p>
            <a:pPr marL="0" lvl="1">
              <a:spcAft>
                <a:spcPts val="1200"/>
              </a:spcAft>
            </a:pPr>
            <a:r>
              <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endPar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p:cNvSpPr txBox="1"/>
          <p:nvPr/>
        </p:nvSpPr>
        <p:spPr>
          <a:xfrm>
            <a:off x="4998708" y="1427108"/>
            <a:ext cx="2229884" cy="369332"/>
          </a:xfrm>
          <a:prstGeom prst="rect">
            <a:avLst/>
          </a:prstGeom>
          <a:noFill/>
        </p:spPr>
        <p:txBody>
          <a:bodyPr wrap="square" rtlCol="0">
            <a:spAutoFit/>
          </a:bodyPr>
          <a:lstStyle/>
          <a:p>
            <a:pPr marL="0" lvl="1" algn="r">
              <a:spcAft>
                <a:spcPts val="1200"/>
              </a:spcAft>
            </a:pPr>
            <a:r>
              <a:rPr lang="en-GB" i="1" dirty="0" smtClean="0">
                <a:latin typeface="Tahoma" panose="020B0604030504040204" pitchFamily="34" charset="0"/>
                <a:ea typeface="Tahoma" panose="020B0604030504040204" pitchFamily="34" charset="0"/>
                <a:cs typeface="Tahoma" panose="020B0604030504040204" pitchFamily="34" charset="0"/>
              </a:rPr>
              <a:t>Occurrences/year</a:t>
            </a:r>
          </a:p>
        </p:txBody>
      </p:sp>
      <p:sp>
        <p:nvSpPr>
          <p:cNvPr id="27" name="TextBox 26"/>
          <p:cNvSpPr txBox="1"/>
          <p:nvPr/>
        </p:nvSpPr>
        <p:spPr>
          <a:xfrm>
            <a:off x="7437944" y="1964277"/>
            <a:ext cx="4631407" cy="1107996"/>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Nombre total d'arrêts par année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b="1" dirty="0" smtClean="0">
                <a:latin typeface="Tahoma" panose="020B0604030504040204" pitchFamily="34" charset="0"/>
                <a:ea typeface="Tahoma" panose="020B0604030504040204" pitchFamily="34" charset="0"/>
                <a:cs typeface="Tahoma" panose="020B0604030504040204" pitchFamily="34" charset="0"/>
              </a:rPr>
              <a:t>= 0.2227 occurrences / an</a:t>
            </a:r>
            <a:r>
              <a:rPr lang="en-GB" b="1" dirty="0">
                <a:latin typeface="Tahoma" panose="020B0604030504040204" pitchFamily="34" charset="0"/>
                <a:ea typeface="Tahoma" panose="020B0604030504040204" pitchFamily="34" charset="0"/>
                <a:cs typeface="Tahoma" panose="020B0604030504040204" pitchFamily="34" charset="0"/>
              </a:rPr>
              <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smtClean="0">
                <a:latin typeface="Tahoma" panose="020B0604030504040204" pitchFamily="34" charset="0"/>
                <a:ea typeface="Tahoma" panose="020B0604030504040204" pitchFamily="34" charset="0"/>
                <a:cs typeface="Tahoma" panose="020B0604030504040204" pitchFamily="34" charset="0"/>
              </a:rPr>
              <a:t>= </a:t>
            </a:r>
            <a:r>
              <a:rPr lang="fr-FR" b="1" dirty="0" smtClean="0">
                <a:latin typeface="Tahoma" panose="020B0604030504040204" pitchFamily="34" charset="0"/>
                <a:ea typeface="Tahoma" panose="020B0604030504040204" pitchFamily="34" charset="0"/>
                <a:cs typeface="Tahoma" panose="020B0604030504040204" pitchFamily="34" charset="0"/>
              </a:rPr>
              <a:t>Une fois tous les 4,5 ans</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7208520" y="4353556"/>
            <a:ext cx="4856480" cy="1384995"/>
          </a:xfrm>
          <a:prstGeom prst="rect">
            <a:avLst/>
          </a:prstGeom>
          <a:noFill/>
        </p:spPr>
        <p:txBody>
          <a:bodyPr wrap="square" rtlCol="0">
            <a:spAutoFit/>
          </a:bodyPr>
          <a:lstStyle/>
          <a:p>
            <a:pPr marL="0" lvl="1">
              <a:spcAft>
                <a:spcPts val="1200"/>
              </a:spcAft>
            </a:pPr>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Nombre total de marche par année</a:t>
            </a:r>
            <a:endParaRPr lang="en-GB"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0.02475 + 0.0025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0.01</a:t>
            </a:r>
            <a:b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0.03725 occurrences / an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Une fois tous les 26,8 ans</a:t>
            </a:r>
            <a:endPar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a:off x="2103120" y="1330068"/>
            <a:ext cx="3117421" cy="646331"/>
          </a:xfrm>
          <a:prstGeom prst="rect">
            <a:avLst/>
          </a:prstGeom>
          <a:noFill/>
        </p:spPr>
        <p:txBody>
          <a:bodyPr wrap="square" rtlCol="0">
            <a:spAutoFit/>
          </a:bodyPr>
          <a:lstStyle/>
          <a:p>
            <a:pPr marL="0" lvl="1" algn="r">
              <a:spcAft>
                <a:spcPts val="1200"/>
              </a:spcAft>
            </a:pPr>
            <a:r>
              <a:rPr lang="fr-FR" i="1" dirty="0" smtClean="0">
                <a:latin typeface="Tahoma" panose="020B0604030504040204" pitchFamily="34" charset="0"/>
                <a:ea typeface="Tahoma" panose="020B0604030504040204" pitchFamily="34" charset="0"/>
                <a:cs typeface="Tahoma" panose="020B0604030504040204" pitchFamily="34" charset="0"/>
              </a:rPr>
              <a:t>Séquence de défaillance de la fonction de sécurité </a:t>
            </a:r>
          </a:p>
        </p:txBody>
      </p:sp>
    </p:spTree>
    <p:extLst>
      <p:ext uri="{BB962C8B-B14F-4D97-AF65-F5344CB8AC3E}">
        <p14:creationId xmlns="" xmlns:p14="http://schemas.microsoft.com/office/powerpoint/2010/main" val="195973121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5775960" y="2334927"/>
            <a:ext cx="6492240" cy="830997"/>
          </a:xfrm>
          <a:prstGeom prst="rect">
            <a:avLst/>
          </a:prstGeom>
          <a:noFill/>
        </p:spPr>
        <p:txBody>
          <a:bodyPr wrap="square" rtlCol="0">
            <a:spAutoFit/>
          </a:bodyPr>
          <a:lstStyle/>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Qu'attend-on en cas d'accident dû à une perte de liquide de refroidissement?</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903496" y="3425949"/>
            <a:ext cx="6096000" cy="1723549"/>
          </a:xfrm>
          <a:prstGeom prst="rect">
            <a:avLst/>
          </a:prstGeom>
        </p:spPr>
        <p:txBody>
          <a:bodyPr wrap="square">
            <a:spAutoFit/>
          </a:bodyPr>
          <a:lstStyle/>
          <a:p>
            <a:pPr marL="342900" lvl="1" indent="-342900">
              <a:spcAft>
                <a:spcPts val="1200"/>
              </a:spcAft>
              <a:buFont typeface="Arial" panose="020B0604020202020204" pitchFamily="34" charset="0"/>
              <a:buChar char="•"/>
            </a:pPr>
            <a:r>
              <a:rPr lang="fr-FR" sz="2400" i="1" dirty="0" smtClean="0">
                <a:latin typeface="Tahoma" panose="020B0604030504040204" pitchFamily="34" charset="0"/>
                <a:ea typeface="Tahoma" panose="020B0604030504040204" pitchFamily="34" charset="0"/>
                <a:cs typeface="Tahoma" panose="020B0604030504040204" pitchFamily="34" charset="0"/>
              </a:rPr>
              <a:t>Un arrêt du système aura lieu tous les 4,5 ans</a:t>
            </a:r>
            <a:r>
              <a:rPr lang="en-GB" sz="2400" i="1" dirty="0" smtClean="0">
                <a:latin typeface="Tahoma" panose="020B0604030504040204" pitchFamily="34" charset="0"/>
                <a:ea typeface="Tahoma" panose="020B0604030504040204" pitchFamily="34" charset="0"/>
                <a:cs typeface="Tahoma" panose="020B0604030504040204" pitchFamily="34" charset="0"/>
              </a:rPr>
              <a:t>.</a:t>
            </a:r>
          </a:p>
          <a:p>
            <a:pPr marL="342900" lvl="1" indent="-342900">
              <a:spcAft>
                <a:spcPts val="1200"/>
              </a:spcAft>
              <a:buFont typeface="Arial" panose="020B0604020202020204" pitchFamily="34" charset="0"/>
              <a:buChar char="•"/>
            </a:pPr>
            <a:r>
              <a:rPr lang="fr-FR" sz="2400" i="1" dirty="0" smtClean="0">
                <a:latin typeface="Tahoma" panose="020B0604030504040204" pitchFamily="34" charset="0"/>
                <a:ea typeface="Tahoma" panose="020B0604030504040204" pitchFamily="34" charset="0"/>
                <a:cs typeface="Tahoma" panose="020B0604030504040204" pitchFamily="34" charset="0"/>
              </a:rPr>
              <a:t>Une marche aura lieu tous les 28,6 ans</a:t>
            </a:r>
            <a:r>
              <a:rPr lang="en-GB" sz="2400" i="1" dirty="0" smtClean="0">
                <a:latin typeface="Tahoma" panose="020B0604030504040204" pitchFamily="34" charset="0"/>
                <a:ea typeface="Tahoma" panose="020B0604030504040204" pitchFamily="34" charset="0"/>
                <a:cs typeface="Tahoma" panose="020B0604030504040204" pitchFamily="34" charset="0"/>
              </a:rPr>
              <a:t>.</a:t>
            </a:r>
            <a:r>
              <a:rPr lang="en-GB" sz="2400" i="1" dirty="0">
                <a:latin typeface="Tahoma" panose="020B0604030504040204" pitchFamily="34" charset="0"/>
                <a:ea typeface="Tahoma" panose="020B0604030504040204" pitchFamily="34" charset="0"/>
                <a:cs typeface="Tahoma" panose="020B0604030504040204" pitchFamily="34" charset="0"/>
              </a:rPr>
              <a:t/>
            </a:r>
            <a:br>
              <a:rPr lang="en-GB" sz="2400" i="1" dirty="0">
                <a:latin typeface="Tahoma" panose="020B0604030504040204" pitchFamily="34" charset="0"/>
                <a:ea typeface="Tahoma" panose="020B0604030504040204" pitchFamily="34" charset="0"/>
                <a:cs typeface="Tahoma" panose="020B0604030504040204" pitchFamily="34" charset="0"/>
              </a:rPr>
            </a:b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rotWithShape="1">
          <a:blip r:embed="rId2" cstate="print"/>
          <a:srcRect l="8034"/>
          <a:stretch/>
        </p:blipFill>
        <p:spPr>
          <a:xfrm>
            <a:off x="0" y="2059529"/>
            <a:ext cx="5842049" cy="4626339"/>
          </a:xfrm>
          <a:prstGeom prst="rect">
            <a:avLst/>
          </a:prstGeom>
        </p:spPr>
      </p:pic>
      <p:sp>
        <p:nvSpPr>
          <p:cNvPr id="17" name="Rectangle 16"/>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Alarme  haute température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1114721" y="2299454"/>
            <a:ext cx="1173013" cy="441339"/>
          </a:xfrm>
          <a:prstGeom prst="rect">
            <a:avLst/>
          </a:prstGeom>
          <a:solidFill>
            <a:schemeClr val="bg1"/>
          </a:solidFill>
        </p:spPr>
        <p:txBody>
          <a:bodyPr wrap="none">
            <a:spAutoFit/>
          </a:bodyPr>
          <a:lstStyle/>
          <a:p>
            <a:pPr algn="ctr">
              <a:lnSpc>
                <a:spcPct val="80000"/>
              </a:lnSpc>
            </a:pPr>
            <a:r>
              <a:rPr lang="fr-FR" sz="1400" smtClean="0"/>
              <a:t>Alimentation </a:t>
            </a:r>
          </a:p>
          <a:p>
            <a:pPr algn="ctr">
              <a:lnSpc>
                <a:spcPct val="80000"/>
              </a:lnSpc>
            </a:pPr>
            <a:r>
              <a:rPr lang="fr-FR" sz="1400" smtClean="0"/>
              <a:t>du réacteur</a:t>
            </a:r>
            <a:endParaRPr lang="fr-FR" sz="1400"/>
          </a:p>
        </p:txBody>
      </p:sp>
      <p:sp>
        <p:nvSpPr>
          <p:cNvPr id="20" name="TextBox 19"/>
          <p:cNvSpPr txBox="1"/>
          <p:nvPr/>
        </p:nvSpPr>
        <p:spPr>
          <a:xfrm>
            <a:off x="2453640" y="5867400"/>
            <a:ext cx="599523" cy="566309"/>
          </a:xfrm>
          <a:prstGeom prst="rect">
            <a:avLst/>
          </a:prstGeom>
          <a:solidFill>
            <a:schemeClr val="bg1"/>
          </a:solidFill>
        </p:spPr>
        <p:txBody>
          <a:bodyPr wrap="none" lIns="0" tIns="0" rIns="0" bIns="0" rtlCol="0">
            <a:spAutoFit/>
          </a:bodyPr>
          <a:lstStyle/>
          <a:p>
            <a:pPr>
              <a:lnSpc>
                <a:spcPct val="80000"/>
              </a:lnSpc>
            </a:pPr>
            <a:r>
              <a:rPr lang="fr-FR" sz="1400" dirty="0" smtClean="0">
                <a:latin typeface="Cambria Math"/>
              </a:rPr>
              <a:t>Alarme </a:t>
            </a:r>
          </a:p>
          <a:p>
            <a:pPr algn="ctr">
              <a:lnSpc>
                <a:spcPct val="80000"/>
              </a:lnSpc>
            </a:pPr>
            <a:r>
              <a:rPr lang="fr-FR" sz="1400" dirty="0" smtClean="0">
                <a:latin typeface="Cambria Math"/>
              </a:rPr>
              <a:t>à</a:t>
            </a:r>
          </a:p>
          <a:p>
            <a:pPr algn="ctr">
              <a:lnSpc>
                <a:spcPct val="80000"/>
              </a:lnSpc>
            </a:pPr>
            <a:r>
              <a:rPr lang="fr-FR" sz="1400" dirty="0" smtClean="0">
                <a:latin typeface="Cambria Math"/>
              </a:rPr>
              <a:t>T &gt; T</a:t>
            </a:r>
            <a:r>
              <a:rPr lang="fr-FR" sz="1400" baseline="-25000" dirty="0" smtClean="0">
                <a:latin typeface="Cambria Math"/>
              </a:rPr>
              <a:t>A</a:t>
            </a:r>
          </a:p>
          <a:p>
            <a:pPr algn="ctr">
              <a:lnSpc>
                <a:spcPct val="80000"/>
              </a:lnSpc>
            </a:pPr>
            <a:endParaRPr lang="fr-FR" sz="600" baseline="-25000" dirty="0">
              <a:latin typeface="Cambria Math"/>
            </a:endParaRPr>
          </a:p>
        </p:txBody>
      </p:sp>
      <p:sp>
        <p:nvSpPr>
          <p:cNvPr id="21" name="Rectangle 20"/>
          <p:cNvSpPr/>
          <p:nvPr/>
        </p:nvSpPr>
        <p:spPr>
          <a:xfrm>
            <a:off x="4095463" y="2223255"/>
            <a:ext cx="1451897" cy="523220"/>
          </a:xfrm>
          <a:prstGeom prst="rect">
            <a:avLst/>
          </a:prstGeom>
          <a:solidFill>
            <a:schemeClr val="bg1"/>
          </a:solidFill>
        </p:spPr>
        <p:txBody>
          <a:bodyPr wrap="square">
            <a:spAutoFit/>
          </a:bodyPr>
          <a:lstStyle/>
          <a:p>
            <a:pPr algn="ctr"/>
            <a:r>
              <a:rPr lang="fr-FR" sz="1400" smtClean="0"/>
              <a:t>bobines de refroidissement</a:t>
            </a:r>
            <a:endParaRPr lang="fr-FR" sz="1400"/>
          </a:p>
        </p:txBody>
      </p:sp>
      <p:sp>
        <p:nvSpPr>
          <p:cNvPr id="22" name="Rectangle 21"/>
          <p:cNvSpPr/>
          <p:nvPr/>
        </p:nvSpPr>
        <p:spPr>
          <a:xfrm>
            <a:off x="990600" y="3076694"/>
            <a:ext cx="1463040" cy="523220"/>
          </a:xfrm>
          <a:prstGeom prst="rect">
            <a:avLst/>
          </a:prstGeom>
          <a:solidFill>
            <a:schemeClr val="bg1"/>
          </a:solidFill>
        </p:spPr>
        <p:txBody>
          <a:bodyPr wrap="square">
            <a:spAutoFit/>
          </a:bodyPr>
          <a:lstStyle/>
          <a:p>
            <a:pPr algn="r"/>
            <a:r>
              <a:rPr lang="fr-FR" sz="1400" smtClean="0"/>
              <a:t>Sortie de l’eau de refroidissement</a:t>
            </a:r>
            <a:endParaRPr lang="fr-FR" sz="1400"/>
          </a:p>
        </p:txBody>
      </p:sp>
      <p:sp>
        <p:nvSpPr>
          <p:cNvPr id="23" name="Rectangle 22"/>
          <p:cNvSpPr/>
          <p:nvPr/>
        </p:nvSpPr>
        <p:spPr>
          <a:xfrm>
            <a:off x="0" y="3655814"/>
            <a:ext cx="1554480" cy="523220"/>
          </a:xfrm>
          <a:prstGeom prst="rect">
            <a:avLst/>
          </a:prstGeom>
          <a:solidFill>
            <a:schemeClr val="bg1"/>
          </a:solidFill>
        </p:spPr>
        <p:txBody>
          <a:bodyPr wrap="square">
            <a:spAutoFit/>
          </a:bodyPr>
          <a:lstStyle/>
          <a:p>
            <a:pPr algn="r"/>
            <a:r>
              <a:rPr lang="fr-FR" sz="1400" smtClean="0"/>
              <a:t>Entrée de l’eau de refroidissement</a:t>
            </a:r>
            <a:endParaRPr lang="fr-FR" sz="1400"/>
          </a:p>
        </p:txBody>
      </p:sp>
      <p:sp>
        <p:nvSpPr>
          <p:cNvPr id="24" name="Rectangle 23"/>
          <p:cNvSpPr/>
          <p:nvPr/>
        </p:nvSpPr>
        <p:spPr>
          <a:xfrm>
            <a:off x="0" y="4905494"/>
            <a:ext cx="2161426" cy="307777"/>
          </a:xfrm>
          <a:prstGeom prst="rect">
            <a:avLst/>
          </a:prstGeom>
          <a:solidFill>
            <a:schemeClr val="bg1"/>
          </a:solidFill>
        </p:spPr>
        <p:txBody>
          <a:bodyPr wrap="none">
            <a:spAutoFit/>
          </a:bodyPr>
          <a:lstStyle/>
          <a:p>
            <a:r>
              <a:rPr lang="fr-FR" sz="1400" smtClean="0"/>
              <a:t>Contrôleur de température</a:t>
            </a:r>
            <a:endParaRPr lang="fr-FR" sz="1400"/>
          </a:p>
        </p:txBody>
      </p:sp>
      <p:sp>
        <p:nvSpPr>
          <p:cNvPr id="25" name="Rectangle 24"/>
          <p:cNvSpPr/>
          <p:nvPr/>
        </p:nvSpPr>
        <p:spPr>
          <a:xfrm>
            <a:off x="3307080" y="5469374"/>
            <a:ext cx="1245982" cy="307777"/>
          </a:xfrm>
          <a:prstGeom prst="rect">
            <a:avLst/>
          </a:prstGeom>
          <a:solidFill>
            <a:schemeClr val="bg1"/>
          </a:solidFill>
        </p:spPr>
        <p:txBody>
          <a:bodyPr wrap="none">
            <a:spAutoFit/>
          </a:bodyPr>
          <a:lstStyle/>
          <a:p>
            <a:r>
              <a:rPr lang="fr-FR" sz="1400" smtClean="0"/>
              <a:t>Thermocouple</a:t>
            </a:r>
            <a:endParaRPr lang="fr-FR" sz="1400"/>
          </a:p>
        </p:txBody>
      </p:sp>
      <p:sp>
        <p:nvSpPr>
          <p:cNvPr id="26" name="Rectangle 25"/>
          <p:cNvSpPr/>
          <p:nvPr/>
        </p:nvSpPr>
        <p:spPr>
          <a:xfrm>
            <a:off x="3466987" y="4234934"/>
            <a:ext cx="652166" cy="215444"/>
          </a:xfrm>
          <a:prstGeom prst="rect">
            <a:avLst/>
          </a:prstGeom>
          <a:solidFill>
            <a:schemeClr val="bg1"/>
          </a:solidFill>
        </p:spPr>
        <p:txBody>
          <a:bodyPr wrap="none" lIns="0" tIns="0" rIns="0" bIns="0">
            <a:spAutoFit/>
          </a:bodyPr>
          <a:lstStyle/>
          <a:p>
            <a:r>
              <a:rPr lang="fr-FR" sz="1400" smtClean="0"/>
              <a:t>Réacteur</a:t>
            </a:r>
            <a:endParaRPr lang="fr-FR" sz="1400"/>
          </a:p>
        </p:txBody>
      </p:sp>
      <p:sp>
        <p:nvSpPr>
          <p:cNvPr id="27"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réacteur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chimique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38771915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6510952" y="4997927"/>
            <a:ext cx="5549991" cy="1631216"/>
          </a:xfrm>
          <a:prstGeom prst="rect">
            <a:avLst/>
          </a:prstGeom>
        </p:spPr>
        <p:txBody>
          <a:bodyPr wrap="square">
            <a:spAutoFit/>
          </a:bodyPr>
          <a:lstStyle/>
          <a:p>
            <a:pPr marL="0" lvl="1">
              <a:spcAft>
                <a:spcPts val="1200"/>
              </a:spcAft>
            </a:pPr>
            <a:r>
              <a:rPr lang="fr-FR" sz="20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Une réaction de marche une fois tous les 30 ans est considérée comme élevée! L'installation d'une fonction d'arrêt automatique du réacteur à haute température peut réduire ce taux d'occurrence.</a:t>
            </a:r>
            <a:endParaRPr lang="en-GB" sz="200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rotWithShape="1">
          <a:blip r:embed="rId2" cstate="print"/>
          <a:srcRect l="8034"/>
          <a:stretch/>
        </p:blipFill>
        <p:spPr>
          <a:xfrm>
            <a:off x="0" y="2059529"/>
            <a:ext cx="5842049" cy="4626339"/>
          </a:xfrm>
          <a:prstGeom prst="rect">
            <a:avLst/>
          </a:prstGeom>
        </p:spPr>
      </p:pic>
      <p:sp>
        <p:nvSpPr>
          <p:cNvPr id="18" name="Rectangle 17"/>
          <p:cNvSpPr/>
          <p:nvPr/>
        </p:nvSpPr>
        <p:spPr>
          <a:xfrm>
            <a:off x="2247631" y="5803366"/>
            <a:ext cx="978195" cy="684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285126" y="5824631"/>
            <a:ext cx="2854021" cy="71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Alarme  haute température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1114721" y="2299454"/>
            <a:ext cx="1173013" cy="441339"/>
          </a:xfrm>
          <a:prstGeom prst="rect">
            <a:avLst/>
          </a:prstGeom>
          <a:solidFill>
            <a:schemeClr val="bg1"/>
          </a:solidFill>
        </p:spPr>
        <p:txBody>
          <a:bodyPr wrap="none">
            <a:spAutoFit/>
          </a:bodyPr>
          <a:lstStyle/>
          <a:p>
            <a:pPr algn="ctr">
              <a:lnSpc>
                <a:spcPct val="80000"/>
              </a:lnSpc>
            </a:pPr>
            <a:r>
              <a:rPr lang="fr-FR" sz="1400" smtClean="0"/>
              <a:t>Alimentation </a:t>
            </a:r>
          </a:p>
          <a:p>
            <a:pPr algn="ctr">
              <a:lnSpc>
                <a:spcPct val="80000"/>
              </a:lnSpc>
            </a:pPr>
            <a:r>
              <a:rPr lang="fr-FR" sz="1400" smtClean="0"/>
              <a:t>du réacteur</a:t>
            </a:r>
            <a:endParaRPr lang="fr-FR" sz="1400"/>
          </a:p>
        </p:txBody>
      </p:sp>
      <p:sp>
        <p:nvSpPr>
          <p:cNvPr id="21" name="TextBox 20"/>
          <p:cNvSpPr txBox="1"/>
          <p:nvPr/>
        </p:nvSpPr>
        <p:spPr>
          <a:xfrm>
            <a:off x="2453640" y="5867400"/>
            <a:ext cx="599523" cy="566309"/>
          </a:xfrm>
          <a:prstGeom prst="rect">
            <a:avLst/>
          </a:prstGeom>
          <a:solidFill>
            <a:schemeClr val="bg1"/>
          </a:solidFill>
        </p:spPr>
        <p:txBody>
          <a:bodyPr wrap="none" lIns="0" tIns="0" rIns="0" bIns="0" rtlCol="0">
            <a:spAutoFit/>
          </a:bodyPr>
          <a:lstStyle/>
          <a:p>
            <a:pPr>
              <a:lnSpc>
                <a:spcPct val="80000"/>
              </a:lnSpc>
            </a:pPr>
            <a:r>
              <a:rPr lang="fr-FR" sz="1400" dirty="0" smtClean="0">
                <a:latin typeface="Cambria Math"/>
              </a:rPr>
              <a:t>Alarme </a:t>
            </a:r>
          </a:p>
          <a:p>
            <a:pPr algn="ctr">
              <a:lnSpc>
                <a:spcPct val="80000"/>
              </a:lnSpc>
            </a:pPr>
            <a:r>
              <a:rPr lang="fr-FR" sz="1400" dirty="0" smtClean="0">
                <a:latin typeface="Cambria Math"/>
              </a:rPr>
              <a:t>à</a:t>
            </a:r>
          </a:p>
          <a:p>
            <a:pPr algn="ctr">
              <a:lnSpc>
                <a:spcPct val="80000"/>
              </a:lnSpc>
            </a:pPr>
            <a:r>
              <a:rPr lang="fr-FR" sz="1400" dirty="0" smtClean="0">
                <a:latin typeface="Cambria Math"/>
              </a:rPr>
              <a:t>T &gt; T</a:t>
            </a:r>
            <a:r>
              <a:rPr lang="fr-FR" sz="1400" baseline="-25000" dirty="0" smtClean="0">
                <a:latin typeface="Cambria Math"/>
              </a:rPr>
              <a:t>A</a:t>
            </a:r>
          </a:p>
          <a:p>
            <a:pPr algn="ctr">
              <a:lnSpc>
                <a:spcPct val="80000"/>
              </a:lnSpc>
            </a:pPr>
            <a:endParaRPr lang="fr-FR" sz="600" baseline="-25000" dirty="0">
              <a:latin typeface="Cambria Math"/>
            </a:endParaRPr>
          </a:p>
        </p:txBody>
      </p:sp>
      <p:sp>
        <p:nvSpPr>
          <p:cNvPr id="22" name="Rectangle 21"/>
          <p:cNvSpPr/>
          <p:nvPr/>
        </p:nvSpPr>
        <p:spPr>
          <a:xfrm>
            <a:off x="4095463" y="2223255"/>
            <a:ext cx="1451897" cy="523220"/>
          </a:xfrm>
          <a:prstGeom prst="rect">
            <a:avLst/>
          </a:prstGeom>
          <a:solidFill>
            <a:schemeClr val="bg1"/>
          </a:solidFill>
        </p:spPr>
        <p:txBody>
          <a:bodyPr wrap="square">
            <a:spAutoFit/>
          </a:bodyPr>
          <a:lstStyle/>
          <a:p>
            <a:pPr algn="ctr"/>
            <a:r>
              <a:rPr lang="fr-FR" sz="1400" smtClean="0"/>
              <a:t>bobines de refroidissement</a:t>
            </a:r>
            <a:endParaRPr lang="fr-FR" sz="1400"/>
          </a:p>
        </p:txBody>
      </p:sp>
      <p:sp>
        <p:nvSpPr>
          <p:cNvPr id="23" name="Rectangle 22"/>
          <p:cNvSpPr/>
          <p:nvPr/>
        </p:nvSpPr>
        <p:spPr>
          <a:xfrm>
            <a:off x="990600" y="3076694"/>
            <a:ext cx="1463040" cy="523220"/>
          </a:xfrm>
          <a:prstGeom prst="rect">
            <a:avLst/>
          </a:prstGeom>
          <a:solidFill>
            <a:schemeClr val="bg1"/>
          </a:solidFill>
        </p:spPr>
        <p:txBody>
          <a:bodyPr wrap="square">
            <a:spAutoFit/>
          </a:bodyPr>
          <a:lstStyle/>
          <a:p>
            <a:pPr algn="r"/>
            <a:r>
              <a:rPr lang="fr-FR" sz="1400" smtClean="0"/>
              <a:t>Sortie de l’eau de refroidissement</a:t>
            </a:r>
            <a:endParaRPr lang="fr-FR" sz="1400"/>
          </a:p>
        </p:txBody>
      </p:sp>
      <p:sp>
        <p:nvSpPr>
          <p:cNvPr id="24" name="Rectangle 23"/>
          <p:cNvSpPr/>
          <p:nvPr/>
        </p:nvSpPr>
        <p:spPr>
          <a:xfrm>
            <a:off x="0" y="3655814"/>
            <a:ext cx="1554480" cy="523220"/>
          </a:xfrm>
          <a:prstGeom prst="rect">
            <a:avLst/>
          </a:prstGeom>
          <a:solidFill>
            <a:schemeClr val="bg1"/>
          </a:solidFill>
        </p:spPr>
        <p:txBody>
          <a:bodyPr wrap="square">
            <a:spAutoFit/>
          </a:bodyPr>
          <a:lstStyle/>
          <a:p>
            <a:pPr algn="r"/>
            <a:r>
              <a:rPr lang="fr-FR" sz="1400" smtClean="0"/>
              <a:t>Entrée de l’eau de refroidissement</a:t>
            </a:r>
            <a:endParaRPr lang="fr-FR" sz="1400"/>
          </a:p>
        </p:txBody>
      </p:sp>
      <p:sp>
        <p:nvSpPr>
          <p:cNvPr id="25" name="Rectangle 24"/>
          <p:cNvSpPr/>
          <p:nvPr/>
        </p:nvSpPr>
        <p:spPr>
          <a:xfrm>
            <a:off x="0" y="4905494"/>
            <a:ext cx="2161426" cy="307777"/>
          </a:xfrm>
          <a:prstGeom prst="rect">
            <a:avLst/>
          </a:prstGeom>
          <a:solidFill>
            <a:schemeClr val="bg1"/>
          </a:solidFill>
        </p:spPr>
        <p:txBody>
          <a:bodyPr wrap="none">
            <a:spAutoFit/>
          </a:bodyPr>
          <a:lstStyle/>
          <a:p>
            <a:r>
              <a:rPr lang="fr-FR" sz="1400" smtClean="0"/>
              <a:t>Contrôleur de température</a:t>
            </a:r>
            <a:endParaRPr lang="fr-FR" sz="1400"/>
          </a:p>
        </p:txBody>
      </p:sp>
      <p:sp>
        <p:nvSpPr>
          <p:cNvPr id="26" name="Rectangle 25"/>
          <p:cNvSpPr/>
          <p:nvPr/>
        </p:nvSpPr>
        <p:spPr>
          <a:xfrm>
            <a:off x="3307080" y="5469374"/>
            <a:ext cx="1245982" cy="307777"/>
          </a:xfrm>
          <a:prstGeom prst="rect">
            <a:avLst/>
          </a:prstGeom>
          <a:solidFill>
            <a:schemeClr val="bg1"/>
          </a:solidFill>
        </p:spPr>
        <p:txBody>
          <a:bodyPr wrap="none">
            <a:spAutoFit/>
          </a:bodyPr>
          <a:lstStyle/>
          <a:p>
            <a:r>
              <a:rPr lang="fr-FR" sz="1400" smtClean="0"/>
              <a:t>Thermocouple</a:t>
            </a:r>
            <a:endParaRPr lang="fr-FR" sz="1400"/>
          </a:p>
        </p:txBody>
      </p:sp>
      <p:sp>
        <p:nvSpPr>
          <p:cNvPr id="27" name="Rectangle 26"/>
          <p:cNvSpPr/>
          <p:nvPr/>
        </p:nvSpPr>
        <p:spPr>
          <a:xfrm>
            <a:off x="3466987" y="4234934"/>
            <a:ext cx="652166" cy="215444"/>
          </a:xfrm>
          <a:prstGeom prst="rect">
            <a:avLst/>
          </a:prstGeom>
          <a:solidFill>
            <a:schemeClr val="bg1"/>
          </a:solidFill>
        </p:spPr>
        <p:txBody>
          <a:bodyPr wrap="none" lIns="0" tIns="0" rIns="0" bIns="0">
            <a:spAutoFit/>
          </a:bodyPr>
          <a:lstStyle/>
          <a:p>
            <a:r>
              <a:rPr lang="fr-FR" sz="1400" smtClean="0"/>
              <a:t>Réacteur</a:t>
            </a:r>
            <a:endParaRPr lang="fr-FR" sz="1400"/>
          </a:p>
        </p:txBody>
      </p:sp>
      <p:sp>
        <p:nvSpPr>
          <p:cNvPr id="28" name="Title 1"/>
          <p:cNvSpPr txBox="1">
            <a:spLocks/>
          </p:cNvSpPr>
          <p:nvPr/>
        </p:nvSpPr>
        <p:spPr>
          <a:xfrm>
            <a:off x="352736" y="1339449"/>
            <a:ext cx="91570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Exemple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réacteur</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chimique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5775960" y="2334927"/>
            <a:ext cx="6492240" cy="830997"/>
          </a:xfrm>
          <a:prstGeom prst="rect">
            <a:avLst/>
          </a:prstGeom>
          <a:noFill/>
        </p:spPr>
        <p:txBody>
          <a:bodyPr wrap="square" rtlCol="0">
            <a:spAutoFit/>
          </a:bodyPr>
          <a:lstStyle/>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Qu'attend-on en cas d'accident dû à une perte de liquide de refroidissement?</a:t>
            </a:r>
            <a:endParaRPr lang="en-CA"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5903496" y="3425949"/>
            <a:ext cx="6096000" cy="1723549"/>
          </a:xfrm>
          <a:prstGeom prst="rect">
            <a:avLst/>
          </a:prstGeom>
        </p:spPr>
        <p:txBody>
          <a:bodyPr wrap="square">
            <a:spAutoFit/>
          </a:bodyPr>
          <a:lstStyle/>
          <a:p>
            <a:pPr marL="342900" lvl="1" indent="-342900">
              <a:spcAft>
                <a:spcPts val="1200"/>
              </a:spcAft>
              <a:buFont typeface="Arial" panose="020B0604020202020204" pitchFamily="34" charset="0"/>
              <a:buChar char="•"/>
            </a:pPr>
            <a:r>
              <a:rPr lang="fr-FR" sz="2400" i="1" dirty="0" smtClean="0">
                <a:latin typeface="Tahoma" panose="020B0604030504040204" pitchFamily="34" charset="0"/>
                <a:ea typeface="Tahoma" panose="020B0604030504040204" pitchFamily="34" charset="0"/>
                <a:cs typeface="Tahoma" panose="020B0604030504040204" pitchFamily="34" charset="0"/>
              </a:rPr>
              <a:t>Un arrêt du système aura lieu tous les 4,5 ans</a:t>
            </a:r>
            <a:r>
              <a:rPr lang="en-GB" sz="2400" i="1" dirty="0" smtClean="0">
                <a:latin typeface="Tahoma" panose="020B0604030504040204" pitchFamily="34" charset="0"/>
                <a:ea typeface="Tahoma" panose="020B0604030504040204" pitchFamily="34" charset="0"/>
                <a:cs typeface="Tahoma" panose="020B0604030504040204" pitchFamily="34" charset="0"/>
              </a:rPr>
              <a:t>.</a:t>
            </a:r>
          </a:p>
          <a:p>
            <a:pPr marL="342900" lvl="1" indent="-342900">
              <a:spcAft>
                <a:spcPts val="1200"/>
              </a:spcAft>
              <a:buFont typeface="Arial" panose="020B0604020202020204" pitchFamily="34" charset="0"/>
              <a:buChar char="•"/>
            </a:pPr>
            <a:r>
              <a:rPr lang="fr-FR" sz="2400" i="1" dirty="0" smtClean="0">
                <a:latin typeface="Tahoma" panose="020B0604030504040204" pitchFamily="34" charset="0"/>
                <a:ea typeface="Tahoma" panose="020B0604030504040204" pitchFamily="34" charset="0"/>
                <a:cs typeface="Tahoma" panose="020B0604030504040204" pitchFamily="34" charset="0"/>
              </a:rPr>
              <a:t>Une marche aura lieu tous les 28,6 ans</a:t>
            </a:r>
            <a:r>
              <a:rPr lang="en-GB" sz="2400" i="1" dirty="0" smtClean="0">
                <a:latin typeface="Tahoma" panose="020B0604030504040204" pitchFamily="34" charset="0"/>
                <a:ea typeface="Tahoma" panose="020B0604030504040204" pitchFamily="34" charset="0"/>
                <a:cs typeface="Tahoma" panose="020B0604030504040204" pitchFamily="34" charset="0"/>
              </a:rPr>
              <a:t>.</a:t>
            </a:r>
            <a:r>
              <a:rPr lang="en-GB" sz="2400" i="1" dirty="0">
                <a:latin typeface="Tahoma" panose="020B0604030504040204" pitchFamily="34" charset="0"/>
                <a:ea typeface="Tahoma" panose="020B0604030504040204" pitchFamily="34" charset="0"/>
                <a:cs typeface="Tahoma" panose="020B0604030504040204" pitchFamily="34" charset="0"/>
              </a:rPr>
              <a:t/>
            </a:r>
            <a:br>
              <a:rPr lang="en-GB" sz="2400" i="1" dirty="0">
                <a:latin typeface="Tahoma" panose="020B0604030504040204" pitchFamily="34" charset="0"/>
                <a:ea typeface="Tahoma" panose="020B0604030504040204" pitchFamily="34" charset="0"/>
                <a:cs typeface="Tahoma" panose="020B0604030504040204" pitchFamily="34" charset="0"/>
              </a:rPr>
            </a:b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1852939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906190" y="2153899"/>
            <a:ext cx="10812568" cy="4567577"/>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L'objectif est d'identifier les défaillances de sécurité importants d'un événement déclencheur qui pourraient avoir une incidence sur l'évaluation des risques.</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 but principal est de modifier la conception du système pour améliorer la sécurité.</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systèmes réels sont complexes, ce qui peut donner lieu à de grands arbres d'événements.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L'analyste des risques DOIT connaître l'ordre et l'ampleur des conséquences de l'événement potentiel afin de compléter l'analyse de l'arbre des événements.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 manque de certitude qu'une conséquence résultera d'une défaillance sélectionnée est le principal inconvénient des arbres d'événements.</a:t>
            </a:r>
            <a:endParaRPr lang="en-CA"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505137" y="1491849"/>
            <a:ext cx="74728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Résumé des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arbres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d'événements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t>
            </a: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Arbres d'événements </a:t>
            </a: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5929537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175</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505137" y="1491849"/>
            <a:ext cx="7472826"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d'événements et arbres de défaillance</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Isosceles Triangle 2"/>
          <p:cNvSpPr/>
          <p:nvPr/>
        </p:nvSpPr>
        <p:spPr>
          <a:xfrm rot="5400000">
            <a:off x="2181225"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Isosceles Triangle 11"/>
          <p:cNvSpPr/>
          <p:nvPr/>
        </p:nvSpPr>
        <p:spPr>
          <a:xfrm rot="16200000" flipH="1">
            <a:off x="6607823"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Straight Arrow Connector 4"/>
          <p:cNvCxnSpPr/>
          <p:nvPr/>
        </p:nvCxnSpPr>
        <p:spPr>
          <a:xfrm>
            <a:off x="3964052" y="4033665"/>
            <a:ext cx="792000" cy="1"/>
          </a:xfrm>
          <a:prstGeom prst="straightConnector1">
            <a:avLst/>
          </a:prstGeom>
          <a:ln w="76200">
            <a:headEnd type="triangl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flipV="1">
            <a:off x="6641850" y="4033665"/>
            <a:ext cx="792000"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5048250" y="3561577"/>
            <a:ext cx="1356500" cy="830997"/>
          </a:xfrm>
          <a:prstGeom prst="rect">
            <a:avLst/>
          </a:prstGeom>
          <a:noFill/>
        </p:spPr>
        <p:txBody>
          <a:bodyPr wrap="square" rtlCol="0">
            <a:spAutoFit/>
          </a:bodyPr>
          <a:lstStyle/>
          <a:p>
            <a:pPr marL="0" lvl="1" algn="ctr">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Critical Event</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2865952" y="3561577"/>
            <a:ext cx="1356500" cy="830997"/>
          </a:xfrm>
          <a:prstGeom prst="rect">
            <a:avLst/>
          </a:prstGeom>
          <a:noFill/>
        </p:spPr>
        <p:txBody>
          <a:bodyPr wrap="square" rtlCol="0">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Fault Tree</a:t>
            </a:r>
            <a:endParaRPr lang="fr-F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7151650" y="3561577"/>
            <a:ext cx="1356500" cy="830997"/>
          </a:xfrm>
          <a:prstGeom prst="rect">
            <a:avLst/>
          </a:prstGeom>
          <a:noFill/>
        </p:spPr>
        <p:txBody>
          <a:bodyPr wrap="square" rtlCol="0">
            <a:spAutoFit/>
          </a:bodyPr>
          <a:lstStyle/>
          <a:p>
            <a:pPr marL="0" lvl="1" algn="ctr">
              <a:spcAft>
                <a:spcPts val="1200"/>
              </a:spcAft>
            </a:pPr>
            <a:r>
              <a:rPr lang="fr-FR" sz="2400" b="1" smtClean="0">
                <a:solidFill>
                  <a:schemeClr val="bg1"/>
                </a:solidFill>
                <a:latin typeface="Tahoma" panose="020B0604030504040204" pitchFamily="34" charset="0"/>
                <a:ea typeface="Tahoma" panose="020B0604030504040204" pitchFamily="34" charset="0"/>
                <a:cs typeface="Tahoma" panose="020B0604030504040204" pitchFamily="34" charset="0"/>
              </a:rPr>
              <a:t>Event Tree</a:t>
            </a:r>
            <a:endParaRPr lang="fr-F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6495774" y="6215000"/>
            <a:ext cx="3112424" cy="646331"/>
          </a:xfrm>
          <a:prstGeom prst="rect">
            <a:avLst/>
          </a:prstGeom>
          <a:noFill/>
        </p:spPr>
        <p:txBody>
          <a:bodyPr wrap="square" rtlCol="0">
            <a:spAutoFit/>
          </a:bodyPr>
          <a:lstStyle/>
          <a:p>
            <a:pPr marL="0" lvl="1" algn="ctr">
              <a:spcAft>
                <a:spcPts val="1200"/>
              </a:spcAft>
            </a:pPr>
            <a:r>
              <a:rPr lang="fr-FR" i="1" smtClean="0">
                <a:latin typeface="Tahoma" panose="020B0604030504040204" pitchFamily="34" charset="0"/>
                <a:ea typeface="Tahoma" panose="020B0604030504040204" pitchFamily="34" charset="0"/>
                <a:cs typeface="Tahoma" panose="020B0604030504040204" pitchFamily="34" charset="0"/>
              </a:rPr>
              <a:t>Working Forwards</a:t>
            </a:r>
            <a:br>
              <a:rPr lang="fr-FR" i="1" smtClean="0">
                <a:latin typeface="Tahoma" panose="020B0604030504040204" pitchFamily="34" charset="0"/>
                <a:ea typeface="Tahoma" panose="020B0604030504040204" pitchFamily="34" charset="0"/>
                <a:cs typeface="Tahoma" panose="020B0604030504040204" pitchFamily="34" charset="0"/>
              </a:rPr>
            </a:br>
            <a:r>
              <a:rPr lang="fr-FR" i="1" smtClean="0">
                <a:latin typeface="Tahoma" panose="020B0604030504040204" pitchFamily="34" charset="0"/>
                <a:ea typeface="Tahoma" panose="020B0604030504040204" pitchFamily="34" charset="0"/>
                <a:cs typeface="Tahoma" panose="020B0604030504040204" pitchFamily="34" charset="0"/>
              </a:rPr>
              <a:t>Induction Process</a:t>
            </a:r>
            <a:endParaRPr lang="fr-FR" i="1">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1561478" y="6215001"/>
            <a:ext cx="3203448" cy="646331"/>
          </a:xfrm>
          <a:prstGeom prst="rect">
            <a:avLst/>
          </a:prstGeom>
          <a:noFill/>
        </p:spPr>
        <p:txBody>
          <a:bodyPr wrap="square" rtlCol="0">
            <a:spAutoFit/>
          </a:bodyPr>
          <a:lstStyle/>
          <a:p>
            <a:pPr marL="0" lvl="1" algn="ctr">
              <a:spcAft>
                <a:spcPts val="1200"/>
              </a:spcAft>
            </a:pPr>
            <a:r>
              <a:rPr lang="fr-FR" i="1" smtClean="0">
                <a:latin typeface="Tahoma" panose="020B0604030504040204" pitchFamily="34" charset="0"/>
                <a:ea typeface="Tahoma" panose="020B0604030504040204" pitchFamily="34" charset="0"/>
                <a:cs typeface="Tahoma" panose="020B0604030504040204" pitchFamily="34" charset="0"/>
              </a:rPr>
              <a:t>Working Backwards</a:t>
            </a:r>
            <a:br>
              <a:rPr lang="fr-FR" i="1" smtClean="0">
                <a:latin typeface="Tahoma" panose="020B0604030504040204" pitchFamily="34" charset="0"/>
                <a:ea typeface="Tahoma" panose="020B0604030504040204" pitchFamily="34" charset="0"/>
                <a:cs typeface="Tahoma" panose="020B0604030504040204" pitchFamily="34" charset="0"/>
              </a:rPr>
            </a:br>
            <a:r>
              <a:rPr lang="fr-FR" i="1" smtClean="0">
                <a:latin typeface="Tahoma" panose="020B0604030504040204" pitchFamily="34" charset="0"/>
                <a:ea typeface="Tahoma" panose="020B0604030504040204" pitchFamily="34" charset="0"/>
                <a:cs typeface="Tahoma" panose="020B0604030504040204" pitchFamily="34" charset="0"/>
              </a:rPr>
              <a:t>Deduction Process</a:t>
            </a:r>
            <a:endParaRPr lang="fr-FR" i="1">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rot="1423136">
            <a:off x="2351900" y="2999168"/>
            <a:ext cx="2523626" cy="369332"/>
          </a:xfrm>
          <a:prstGeom prst="rect">
            <a:avLst/>
          </a:prstGeom>
          <a:noFill/>
        </p:spPr>
        <p:txBody>
          <a:bodyPr wrap="square" rtlCol="0">
            <a:spAutoFit/>
          </a:bodyPr>
          <a:lstStyle/>
          <a:p>
            <a:pPr marL="0" lvl="1" algn="ctr">
              <a:spcAft>
                <a:spcPts val="1200"/>
              </a:spcAft>
            </a:pPr>
            <a:r>
              <a:rPr lang="fr-FR" i="1" smtClean="0">
                <a:latin typeface="Tahoma" panose="020B0604030504040204" pitchFamily="34" charset="0"/>
                <a:ea typeface="Tahoma" panose="020B0604030504040204" pitchFamily="34" charset="0"/>
                <a:cs typeface="Tahoma" panose="020B0604030504040204" pitchFamily="34" charset="0"/>
              </a:rPr>
              <a:t>Control Measures</a:t>
            </a:r>
            <a:endParaRPr lang="fr-FR" i="1">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rot="20147495">
            <a:off x="6677985" y="2953057"/>
            <a:ext cx="2523626" cy="369332"/>
          </a:xfrm>
          <a:prstGeom prst="rect">
            <a:avLst/>
          </a:prstGeom>
          <a:noFill/>
        </p:spPr>
        <p:txBody>
          <a:bodyPr wrap="square" rtlCol="0">
            <a:spAutoFit/>
          </a:bodyPr>
          <a:lstStyle/>
          <a:p>
            <a:pPr marL="0" lvl="1" algn="ctr">
              <a:spcAft>
                <a:spcPts val="1200"/>
              </a:spcAft>
            </a:pPr>
            <a:r>
              <a:rPr lang="fr-FR" i="1" smtClean="0">
                <a:latin typeface="Tahoma" panose="020B0604030504040204" pitchFamily="34" charset="0"/>
                <a:ea typeface="Tahoma" panose="020B0604030504040204" pitchFamily="34" charset="0"/>
                <a:cs typeface="Tahoma" panose="020B0604030504040204" pitchFamily="34" charset="0"/>
              </a:rPr>
              <a:t>Recovery Measures</a:t>
            </a:r>
            <a:endParaRPr lang="fr-FR" i="1">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rot="1227051">
            <a:off x="2075726" y="3057862"/>
            <a:ext cx="967600"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Event 1</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0" name="TextBox 29"/>
          <p:cNvSpPr txBox="1"/>
          <p:nvPr/>
        </p:nvSpPr>
        <p:spPr>
          <a:xfrm rot="617170">
            <a:off x="2039630" y="3417161"/>
            <a:ext cx="967600"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Event 2</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rot="347022">
            <a:off x="2001153" y="3754449"/>
            <a:ext cx="967600"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Event 3</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1988107" y="4083168"/>
            <a:ext cx="967600"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Event 4</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rot="21143898">
            <a:off x="1972001" y="4442390"/>
            <a:ext cx="967600"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Event 5</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rot="20480989">
            <a:off x="1972001" y="4802649"/>
            <a:ext cx="967600"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Event 6</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rot="1227051">
            <a:off x="8224755" y="4731154"/>
            <a:ext cx="1304096"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Occurrence 1</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rot="617170">
            <a:off x="8198420" y="4416100"/>
            <a:ext cx="1455672"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Occurrence 2</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rot="347022">
            <a:off x="8246844" y="4053993"/>
            <a:ext cx="1353818"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Occurrence 3</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8253275" y="3686577"/>
            <a:ext cx="1346404"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Occurrence 4</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rot="21143898">
            <a:off x="8235949" y="3374820"/>
            <a:ext cx="1307518" cy="276999"/>
          </a:xfrm>
          <a:prstGeom prst="rect">
            <a:avLst/>
          </a:prstGeom>
          <a:noFill/>
        </p:spPr>
        <p:txBody>
          <a:bodyPr wrap="square" rtlCol="0">
            <a:spAutoFit/>
          </a:bodyPr>
          <a:lstStyle/>
          <a:p>
            <a:pPr marL="0" lvl="1">
              <a:spcAft>
                <a:spcPts val="1200"/>
              </a:spcAft>
            </a:pPr>
            <a:r>
              <a:rPr lang="fr-FR" sz="1200" b="1" smtClean="0">
                <a:latin typeface="Segoe UI" panose="020B0502040204020203" pitchFamily="34" charset="0"/>
                <a:ea typeface="Segoe UI" panose="020B0502040204020203" pitchFamily="34" charset="0"/>
                <a:cs typeface="Segoe UI" panose="020B0502040204020203" pitchFamily="34" charset="0"/>
              </a:rPr>
              <a:t>Occurrence 5</a:t>
            </a:r>
            <a:endParaRPr lang="fr-FR" sz="1200">
              <a:latin typeface="Segoe UI" panose="020B0502040204020203" pitchFamily="34" charset="0"/>
              <a:ea typeface="Segoe UI" panose="020B0502040204020203" pitchFamily="34" charset="0"/>
              <a:cs typeface="Segoe UI" panose="020B0502040204020203" pitchFamily="34" charset="0"/>
            </a:endParaRPr>
          </a:p>
        </p:txBody>
      </p:sp>
      <p:sp>
        <p:nvSpPr>
          <p:cNvPr id="40" name="TextBox 39"/>
          <p:cNvSpPr txBox="1"/>
          <p:nvPr/>
        </p:nvSpPr>
        <p:spPr>
          <a:xfrm rot="20480989">
            <a:off x="8249216" y="3061576"/>
            <a:ext cx="1288068" cy="276999"/>
          </a:xfrm>
          <a:prstGeom prst="rect">
            <a:avLst/>
          </a:prstGeom>
          <a:noFill/>
        </p:spPr>
        <p:txBody>
          <a:bodyPr wrap="square" rtlCol="0">
            <a:spAutoFit/>
          </a:bodyPr>
          <a:lstStyle/>
          <a:p>
            <a:pPr marL="0" lvl="1">
              <a:spcAft>
                <a:spcPts val="1200"/>
              </a:spcAft>
            </a:pPr>
            <a:r>
              <a:rPr lang="fr-FR" sz="1200" b="1" smtClean="0">
                <a:latin typeface="Tahoma" panose="020B0604030504040204" pitchFamily="34" charset="0"/>
                <a:ea typeface="Tahoma" panose="020B0604030504040204" pitchFamily="34" charset="0"/>
                <a:cs typeface="Tahoma" panose="020B0604030504040204" pitchFamily="34" charset="0"/>
              </a:rPr>
              <a:t>Occurrence 6</a:t>
            </a:r>
            <a:endParaRPr lang="fr-FR" sz="1200">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404000" y="3605573"/>
            <a:ext cx="2096402" cy="830997"/>
          </a:xfrm>
          <a:prstGeom prst="rect">
            <a:avLst/>
          </a:prstGeom>
          <a:noFill/>
        </p:spPr>
        <p:txBody>
          <a:bodyPr wrap="square" rtlCol="0">
            <a:spAutoFit/>
          </a:bodyPr>
          <a:lstStyle/>
          <a:p>
            <a:pPr marL="0" lvl="1" algn="r">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Initiating Events</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42" name="TextBox 41"/>
          <p:cNvSpPr txBox="1"/>
          <p:nvPr/>
        </p:nvSpPr>
        <p:spPr>
          <a:xfrm>
            <a:off x="9855848" y="3788158"/>
            <a:ext cx="2375646" cy="461665"/>
          </a:xfrm>
          <a:prstGeom prst="rect">
            <a:avLst/>
          </a:prstGeom>
          <a:noFill/>
        </p:spPr>
        <p:txBody>
          <a:bodyPr wrap="square" rtlCol="0">
            <a:spAutoFit/>
          </a:bodyPr>
          <a:lstStyle/>
          <a:p>
            <a:pPr marL="0" lvl="1">
              <a:spcAft>
                <a:spcPts val="1200"/>
              </a:spcAft>
            </a:pPr>
            <a:r>
              <a:rPr lang="fr-FR" sz="2400" b="1" smtClean="0">
                <a:latin typeface="Tahoma" panose="020B0604030504040204" pitchFamily="34" charset="0"/>
                <a:ea typeface="Tahoma" panose="020B0604030504040204" pitchFamily="34" charset="0"/>
                <a:cs typeface="Tahoma" panose="020B0604030504040204" pitchFamily="34" charset="0"/>
              </a:rPr>
              <a:t>Consequences</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Arbres d'événements 		 </a:t>
            </a: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Boucle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69906459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lenheim Slim Line/Standard bow tie pictur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2402" y="2052325"/>
            <a:ext cx="8361146" cy="44294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lowchart: Preparation 3"/>
          <p:cNvSpPr/>
          <p:nvPr/>
        </p:nvSpPr>
        <p:spPr>
          <a:xfrm>
            <a:off x="5120898" y="3398062"/>
            <a:ext cx="1222752" cy="1241857"/>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505136" y="1491849"/>
            <a:ext cx="10071423"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d'événements et arbres de défaillance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BOUCLE</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Isosceles Triangle 25"/>
          <p:cNvSpPr/>
          <p:nvPr/>
        </p:nvSpPr>
        <p:spPr>
          <a:xfrm rot="5400000">
            <a:off x="2181225"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Isosceles Triangle 26"/>
          <p:cNvSpPr/>
          <p:nvPr/>
        </p:nvSpPr>
        <p:spPr>
          <a:xfrm rot="16200000" flipH="1">
            <a:off x="6607823"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4983480" y="3835897"/>
            <a:ext cx="1524000" cy="584775"/>
          </a:xfrm>
          <a:prstGeom prst="rect">
            <a:avLst/>
          </a:prstGeom>
          <a:noFill/>
        </p:spPr>
        <p:txBody>
          <a:bodyPr wrap="square" rtlCol="0">
            <a:spAutoFit/>
          </a:bodyPr>
          <a:lstStyle/>
          <a:p>
            <a:pPr marL="0" lvl="1" algn="ctr">
              <a:spcAft>
                <a:spcPts val="1200"/>
              </a:spcAft>
            </a:pPr>
            <a:r>
              <a:rPr lang="en-GB" sz="1600" b="1" dirty="0" err="1" smtClean="0">
                <a:latin typeface="Tahoma" panose="020B0604030504040204" pitchFamily="34" charset="0"/>
                <a:ea typeface="Tahoma" panose="020B0604030504040204" pitchFamily="34" charset="0"/>
                <a:cs typeface="Tahoma" panose="020B0604030504040204" pitchFamily="34" charset="0"/>
              </a:rPr>
              <a:t>Evénement</a:t>
            </a:r>
            <a:r>
              <a:rPr lang="en-GB" sz="1600" b="1" dirty="0" smtClean="0">
                <a:latin typeface="Tahoma" panose="020B0604030504040204" pitchFamily="34" charset="0"/>
                <a:ea typeface="Tahoma" panose="020B0604030504040204" pitchFamily="34" charset="0"/>
                <a:cs typeface="Tahoma" panose="020B0604030504040204" pitchFamily="34" charset="0"/>
              </a:rPr>
              <a:t> critique</a:t>
            </a:r>
            <a:endParaRPr lang="en-GB" sz="1600"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rot="1423136">
            <a:off x="2351900" y="2999168"/>
            <a:ext cx="2523626" cy="369332"/>
          </a:xfrm>
          <a:prstGeom prst="rect">
            <a:avLst/>
          </a:prstGeom>
          <a:noFill/>
        </p:spPr>
        <p:txBody>
          <a:bodyPr wrap="square" rtlCol="0">
            <a:spAutoFit/>
          </a:bodyPr>
          <a:lstStyle/>
          <a:p>
            <a:pPr marL="0" lvl="1" algn="ctr">
              <a:spcAft>
                <a:spcPts val="1200"/>
              </a:spcAft>
            </a:pPr>
            <a:r>
              <a:rPr lang="en-GB" i="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Mesures</a:t>
            </a:r>
            <a:r>
              <a:rPr lang="en-GB" i="1" dirty="0" smtClean="0">
                <a:solidFill>
                  <a:srgbClr val="FFC000"/>
                </a:solidFill>
                <a:latin typeface="Tahoma" panose="020B0604030504040204" pitchFamily="34" charset="0"/>
                <a:ea typeface="Tahoma" panose="020B0604030504040204" pitchFamily="34" charset="0"/>
                <a:cs typeface="Tahoma" panose="020B0604030504040204" pitchFamily="34" charset="0"/>
              </a:rPr>
              <a:t> de </a:t>
            </a:r>
            <a:r>
              <a:rPr lang="en-GB" i="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contrôle</a:t>
            </a:r>
            <a:endParaRPr lang="en-GB" i="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rot="20147495">
            <a:off x="6668988" y="2911107"/>
            <a:ext cx="2728233" cy="369332"/>
          </a:xfrm>
          <a:prstGeom prst="rect">
            <a:avLst/>
          </a:prstGeom>
          <a:noFill/>
        </p:spPr>
        <p:txBody>
          <a:bodyPr wrap="square" rtlCol="0">
            <a:spAutoFit/>
          </a:bodyPr>
          <a:lstStyle/>
          <a:p>
            <a:pPr marL="0" lvl="1" algn="ctr">
              <a:spcAft>
                <a:spcPts val="1200"/>
              </a:spcAft>
            </a:pPr>
            <a:r>
              <a:rPr lang="en-GB" i="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Mesures</a:t>
            </a:r>
            <a:r>
              <a:rPr lang="en-GB" i="1" dirty="0" smtClean="0">
                <a:solidFill>
                  <a:srgbClr val="FFC000"/>
                </a:solidFill>
                <a:latin typeface="Tahoma" panose="020B0604030504040204" pitchFamily="34" charset="0"/>
                <a:ea typeface="Tahoma" panose="020B0604030504040204" pitchFamily="34" charset="0"/>
                <a:cs typeface="Tahoma" panose="020B0604030504040204" pitchFamily="34" charset="0"/>
              </a:rPr>
              <a:t> de </a:t>
            </a:r>
            <a:r>
              <a:rPr lang="en-GB" i="1" dirty="0" err="1" smtClean="0">
                <a:solidFill>
                  <a:srgbClr val="FFC000"/>
                </a:solidFill>
                <a:latin typeface="Tahoma" panose="020B0604030504040204" pitchFamily="34" charset="0"/>
                <a:ea typeface="Tahoma" panose="020B0604030504040204" pitchFamily="34" charset="0"/>
                <a:cs typeface="Tahoma" panose="020B0604030504040204" pitchFamily="34" charset="0"/>
              </a:rPr>
              <a:t>récupération</a:t>
            </a:r>
            <a:endParaRPr lang="en-GB" i="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48" name="Isosceles Triangle 47"/>
          <p:cNvSpPr/>
          <p:nvPr/>
        </p:nvSpPr>
        <p:spPr>
          <a:xfrm rot="5400000">
            <a:off x="2181225"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Isosceles Triangle 48"/>
          <p:cNvSpPr/>
          <p:nvPr/>
        </p:nvSpPr>
        <p:spPr>
          <a:xfrm rot="16200000" flipH="1">
            <a:off x="6607823" y="2486025"/>
            <a:ext cx="2663952" cy="30700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4069080" y="4033666"/>
            <a:ext cx="686972" cy="20174"/>
          </a:xfrm>
          <a:prstGeom prst="straightConnector1">
            <a:avLst/>
          </a:prstGeom>
          <a:ln w="76200">
            <a:headEnd type="triangl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a:xfrm>
            <a:off x="6641850" y="4033665"/>
            <a:ext cx="581910" cy="35415"/>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53" name="TextBox 52"/>
          <p:cNvSpPr txBox="1"/>
          <p:nvPr/>
        </p:nvSpPr>
        <p:spPr>
          <a:xfrm>
            <a:off x="2971800" y="3470137"/>
            <a:ext cx="1601172" cy="1015663"/>
          </a:xfrm>
          <a:prstGeom prst="rect">
            <a:avLst/>
          </a:prstGeom>
          <a:noFill/>
        </p:spPr>
        <p:txBody>
          <a:bodyPr wrap="square" rtlCol="0">
            <a:spAutoFit/>
          </a:bodyPr>
          <a:lstStyle/>
          <a:p>
            <a:pPr marL="0" lvl="1" algn="ctr"/>
            <a:r>
              <a:rPr lang="en-GB"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Arbre</a:t>
            </a:r>
            <a:r>
              <a:rPr lang="en-GB"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0" lvl="1" algn="ctr"/>
            <a:r>
              <a:rPr lang="en-GB"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 </a:t>
            </a:r>
            <a:r>
              <a:rPr lang="en-GB"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défaillance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p:nvPr/>
        </p:nvSpPr>
        <p:spPr>
          <a:xfrm>
            <a:off x="7178040" y="3454897"/>
            <a:ext cx="1330110" cy="1015663"/>
          </a:xfrm>
          <a:prstGeom prst="rect">
            <a:avLst/>
          </a:prstGeom>
          <a:noFill/>
        </p:spPr>
        <p:txBody>
          <a:bodyPr wrap="square" rtlCol="0">
            <a:spAutoFit/>
          </a:bodyPr>
          <a:lstStyle/>
          <a:p>
            <a:pPr marL="0" lvl="1" algn="ctr">
              <a:spcAft>
                <a:spcPts val="1200"/>
              </a:spcAft>
            </a:pPr>
            <a:r>
              <a:rPr lang="en-GB"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Arbre</a:t>
            </a:r>
            <a:r>
              <a:rPr lang="en-GB"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d</a:t>
            </a:r>
            <a:r>
              <a:rPr lang="en-CA"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événement</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6495774" y="6215000"/>
            <a:ext cx="3112424" cy="646331"/>
          </a:xfrm>
          <a:prstGeom prst="rect">
            <a:avLst/>
          </a:prstGeom>
          <a:noFill/>
        </p:spPr>
        <p:txBody>
          <a:bodyPr wrap="square" rtlCol="0">
            <a:spAutoFit/>
          </a:bodyPr>
          <a:lstStyle/>
          <a:p>
            <a:pPr marL="0" lvl="1" algn="ctr">
              <a:spcAft>
                <a:spcPts val="1200"/>
              </a:spcAft>
            </a:pPr>
            <a:r>
              <a:rPr lang="en-GB" i="1" dirty="0" err="1" smtClean="0">
                <a:latin typeface="Tahoma" panose="020B0604030504040204" pitchFamily="34" charset="0"/>
                <a:ea typeface="Tahoma" panose="020B0604030504040204" pitchFamily="34" charset="0"/>
                <a:cs typeface="Tahoma" panose="020B0604030504040204" pitchFamily="34" charset="0"/>
              </a:rPr>
              <a:t>Processus</a:t>
            </a:r>
            <a:r>
              <a:rPr lang="en-GB" i="1" dirty="0" smtClean="0">
                <a:latin typeface="Tahoma" panose="020B0604030504040204" pitchFamily="34" charset="0"/>
                <a:ea typeface="Tahoma" panose="020B0604030504040204" pitchFamily="34" charset="0"/>
                <a:cs typeface="Tahoma" panose="020B0604030504040204" pitchFamily="34" charset="0"/>
              </a:rPr>
              <a:t> </a:t>
            </a:r>
            <a:r>
              <a:rPr lang="en-GB" i="1" dirty="0" err="1" smtClean="0">
                <a:latin typeface="Tahoma" panose="020B0604030504040204" pitchFamily="34" charset="0"/>
                <a:ea typeface="Tahoma" panose="020B0604030504040204" pitchFamily="34" charset="0"/>
                <a:cs typeface="Tahoma" panose="020B0604030504040204" pitchFamily="34" charset="0"/>
              </a:rPr>
              <a:t>d'induction</a:t>
            </a:r>
            <a:r>
              <a:rPr lang="en-GB" i="1" dirty="0" smtClean="0">
                <a:latin typeface="Tahoma" panose="020B0604030504040204" pitchFamily="34" charset="0"/>
                <a:ea typeface="Tahoma" panose="020B0604030504040204" pitchFamily="34" charset="0"/>
                <a:cs typeface="Tahoma" panose="020B0604030504040204" pitchFamily="34" charset="0"/>
              </a:rPr>
              <a:t> </a:t>
            </a:r>
            <a:r>
              <a:rPr lang="en-GB" i="1" dirty="0" err="1" smtClean="0">
                <a:latin typeface="Tahoma" panose="020B0604030504040204" pitchFamily="34" charset="0"/>
                <a:ea typeface="Tahoma" panose="020B0604030504040204" pitchFamily="34" charset="0"/>
                <a:cs typeface="Tahoma" panose="020B0604030504040204" pitchFamily="34" charset="0"/>
              </a:rPr>
              <a:t>vers</a:t>
            </a:r>
            <a:r>
              <a:rPr lang="en-GB" i="1" dirty="0" smtClean="0">
                <a:latin typeface="Tahoma" panose="020B0604030504040204" pitchFamily="34" charset="0"/>
                <a:ea typeface="Tahoma" panose="020B0604030504040204" pitchFamily="34" charset="0"/>
                <a:cs typeface="Tahoma" panose="020B0604030504040204" pitchFamily="34" charset="0"/>
              </a:rPr>
              <a:t> </a:t>
            </a:r>
            <a:r>
              <a:rPr lang="en-GB" i="1" dirty="0" err="1" smtClean="0">
                <a:latin typeface="Tahoma" panose="020B0604030504040204" pitchFamily="34" charset="0"/>
                <a:ea typeface="Tahoma" panose="020B0604030504040204" pitchFamily="34" charset="0"/>
                <a:cs typeface="Tahoma" panose="020B0604030504040204" pitchFamily="34" charset="0"/>
              </a:rPr>
              <a:t>l'avant</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56" name="TextBox 55"/>
          <p:cNvSpPr txBox="1"/>
          <p:nvPr/>
        </p:nvSpPr>
        <p:spPr>
          <a:xfrm>
            <a:off x="1561478" y="6215001"/>
            <a:ext cx="3203448" cy="646331"/>
          </a:xfrm>
          <a:prstGeom prst="rect">
            <a:avLst/>
          </a:prstGeom>
          <a:noFill/>
        </p:spPr>
        <p:txBody>
          <a:bodyPr wrap="square" rtlCol="0">
            <a:spAutoFit/>
          </a:bodyPr>
          <a:lstStyle/>
          <a:p>
            <a:pPr marL="0" lvl="1" algn="ctr">
              <a:spcAft>
                <a:spcPts val="1200"/>
              </a:spcAft>
            </a:pPr>
            <a:r>
              <a:rPr lang="en-GB" i="1" dirty="0" err="1" smtClean="0">
                <a:latin typeface="Tahoma" panose="020B0604030504040204" pitchFamily="34" charset="0"/>
                <a:ea typeface="Tahoma" panose="020B0604030504040204" pitchFamily="34" charset="0"/>
                <a:cs typeface="Tahoma" panose="020B0604030504040204" pitchFamily="34" charset="0"/>
              </a:rPr>
              <a:t>Processus</a:t>
            </a:r>
            <a:r>
              <a:rPr lang="en-GB" i="1" dirty="0" smtClean="0">
                <a:latin typeface="Tahoma" panose="020B0604030504040204" pitchFamily="34" charset="0"/>
                <a:ea typeface="Tahoma" panose="020B0604030504040204" pitchFamily="34" charset="0"/>
                <a:cs typeface="Tahoma" panose="020B0604030504040204" pitchFamily="34" charset="0"/>
              </a:rPr>
              <a:t> de </a:t>
            </a:r>
            <a:r>
              <a:rPr lang="en-GB" i="1" dirty="0" err="1" smtClean="0">
                <a:latin typeface="Tahoma" panose="020B0604030504040204" pitchFamily="34" charset="0"/>
                <a:ea typeface="Tahoma" panose="020B0604030504040204" pitchFamily="34" charset="0"/>
                <a:cs typeface="Tahoma" panose="020B0604030504040204" pitchFamily="34" charset="0"/>
              </a:rPr>
              <a:t>déduction</a:t>
            </a:r>
            <a:r>
              <a:rPr lang="en-GB" i="1" dirty="0" smtClean="0">
                <a:latin typeface="Tahoma" panose="020B0604030504040204" pitchFamily="34" charset="0"/>
                <a:ea typeface="Tahoma" panose="020B0604030504040204" pitchFamily="34" charset="0"/>
                <a:cs typeface="Tahoma" panose="020B0604030504040204" pitchFamily="34" charset="0"/>
              </a:rPr>
              <a:t> </a:t>
            </a:r>
            <a:r>
              <a:rPr lang="en-GB" i="1" dirty="0" err="1" smtClean="0">
                <a:latin typeface="Tahoma" panose="020B0604030504040204" pitchFamily="34" charset="0"/>
                <a:ea typeface="Tahoma" panose="020B0604030504040204" pitchFamily="34" charset="0"/>
                <a:cs typeface="Tahoma" panose="020B0604030504040204" pitchFamily="34" charset="0"/>
              </a:rPr>
              <a:t>rétrospective</a:t>
            </a:r>
            <a:endParaRPr lang="en-GB" i="1" dirty="0">
              <a:latin typeface="Tahoma" panose="020B0604030504040204" pitchFamily="34" charset="0"/>
              <a:ea typeface="Tahoma" panose="020B0604030504040204" pitchFamily="34" charset="0"/>
              <a:cs typeface="Tahoma" panose="020B0604030504040204" pitchFamily="34" charset="0"/>
            </a:endParaRPr>
          </a:p>
        </p:txBody>
      </p:sp>
      <p:sp>
        <p:nvSpPr>
          <p:cNvPr id="59" name="TextBox 58"/>
          <p:cNvSpPr txBox="1"/>
          <p:nvPr/>
        </p:nvSpPr>
        <p:spPr>
          <a:xfrm rot="1227051">
            <a:off x="2070555" y="3094221"/>
            <a:ext cx="1131682" cy="261610"/>
          </a:xfrm>
          <a:prstGeom prst="rect">
            <a:avLst/>
          </a:prstGeom>
          <a:noFill/>
        </p:spPr>
        <p:txBody>
          <a:bodyPr wrap="square" rtlCol="0">
            <a:spAutoFit/>
          </a:bodyPr>
          <a:lstStyle/>
          <a:p>
            <a:pPr marL="0" lvl="1">
              <a:spcAft>
                <a:spcPts val="1200"/>
              </a:spcAft>
            </a:pPr>
            <a:r>
              <a:rPr lang="en-GB" sz="1100" b="1" dirty="0" err="1" smtClean="0">
                <a:latin typeface="Tahoma" panose="020B0604030504040204" pitchFamily="34" charset="0"/>
                <a:ea typeface="Tahoma" panose="020B0604030504040204" pitchFamily="34" charset="0"/>
                <a:cs typeface="Tahoma" panose="020B0604030504040204" pitchFamily="34" charset="0"/>
              </a:rPr>
              <a:t>Événement</a:t>
            </a:r>
            <a:r>
              <a:rPr lang="en-GB" sz="1100" b="1" dirty="0" smtClean="0">
                <a:latin typeface="Tahoma" panose="020B0604030504040204" pitchFamily="34" charset="0"/>
                <a:ea typeface="Tahoma" panose="020B0604030504040204" pitchFamily="34" charset="0"/>
                <a:cs typeface="Tahoma" panose="020B0604030504040204" pitchFamily="34" charset="0"/>
              </a:rPr>
              <a:t> 1</a:t>
            </a:r>
            <a:endParaRPr lang="en-GB" sz="1100"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rot="617170">
            <a:off x="2037898" y="3436400"/>
            <a:ext cx="1183088" cy="276999"/>
          </a:xfrm>
          <a:prstGeom prst="rect">
            <a:avLst/>
          </a:prstGeom>
          <a:noFill/>
        </p:spPr>
        <p:txBody>
          <a:bodyPr wrap="square" rtlCol="0">
            <a:spAutoFit/>
          </a:bodyPr>
          <a:lstStyle/>
          <a:p>
            <a:pPr marL="0" lvl="1">
              <a:spcAft>
                <a:spcPts val="1200"/>
              </a:spcAft>
            </a:pPr>
            <a:r>
              <a:rPr lang="en-GB" sz="1200" b="1" dirty="0" err="1" smtClean="0">
                <a:latin typeface="Tahoma" panose="020B0604030504040204" pitchFamily="34" charset="0"/>
                <a:ea typeface="Tahoma" panose="020B0604030504040204" pitchFamily="34" charset="0"/>
                <a:cs typeface="Tahoma" panose="020B0604030504040204" pitchFamily="34" charset="0"/>
              </a:rPr>
              <a:t>Événement</a:t>
            </a:r>
            <a:r>
              <a:rPr lang="en-GB" sz="1200" b="1" dirty="0" smtClean="0">
                <a:latin typeface="Tahoma" panose="020B0604030504040204" pitchFamily="34" charset="0"/>
                <a:ea typeface="Tahoma" panose="020B0604030504040204" pitchFamily="34" charset="0"/>
                <a:cs typeface="Tahoma" panose="020B0604030504040204" pitchFamily="34" charset="0"/>
              </a:rPr>
              <a:t> 2</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1" name="TextBox 60"/>
          <p:cNvSpPr txBox="1"/>
          <p:nvPr/>
        </p:nvSpPr>
        <p:spPr>
          <a:xfrm rot="347022">
            <a:off x="2000323" y="3770874"/>
            <a:ext cx="1293578" cy="276999"/>
          </a:xfrm>
          <a:prstGeom prst="rect">
            <a:avLst/>
          </a:prstGeom>
          <a:noFill/>
        </p:spPr>
        <p:txBody>
          <a:bodyPr wrap="square" rtlCol="0">
            <a:spAutoFit/>
          </a:bodyPr>
          <a:lstStyle/>
          <a:p>
            <a:pPr marL="0" lvl="1">
              <a:spcAft>
                <a:spcPts val="1200"/>
              </a:spcAft>
            </a:pPr>
            <a:r>
              <a:rPr lang="en-GB" sz="1200" b="1" dirty="0" err="1" smtClean="0">
                <a:latin typeface="Tahoma" panose="020B0604030504040204" pitchFamily="34" charset="0"/>
                <a:ea typeface="Tahoma" panose="020B0604030504040204" pitchFamily="34" charset="0"/>
                <a:cs typeface="Tahoma" panose="020B0604030504040204" pitchFamily="34" charset="0"/>
              </a:rPr>
              <a:t>Événement</a:t>
            </a:r>
            <a:r>
              <a:rPr lang="en-GB" sz="1200" b="1" dirty="0" smtClean="0">
                <a:latin typeface="Tahoma" panose="020B0604030504040204" pitchFamily="34" charset="0"/>
                <a:ea typeface="Tahoma" panose="020B0604030504040204" pitchFamily="34" charset="0"/>
                <a:cs typeface="Tahoma" panose="020B0604030504040204" pitchFamily="34" charset="0"/>
              </a:rPr>
              <a:t> 3</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1935480" y="4083168"/>
            <a:ext cx="1249680" cy="276999"/>
          </a:xfrm>
          <a:prstGeom prst="rect">
            <a:avLst/>
          </a:prstGeom>
          <a:noFill/>
        </p:spPr>
        <p:txBody>
          <a:bodyPr wrap="square" rtlCol="0">
            <a:spAutoFit/>
          </a:bodyPr>
          <a:lstStyle/>
          <a:p>
            <a:pPr marL="0" lvl="1">
              <a:spcAft>
                <a:spcPts val="1200"/>
              </a:spcAft>
            </a:pPr>
            <a:r>
              <a:rPr lang="en-GB" sz="1200" b="1" dirty="0" err="1" smtClean="0">
                <a:latin typeface="Tahoma" panose="020B0604030504040204" pitchFamily="34" charset="0"/>
                <a:ea typeface="Tahoma" panose="020B0604030504040204" pitchFamily="34" charset="0"/>
                <a:cs typeface="Tahoma" panose="020B0604030504040204" pitchFamily="34" charset="0"/>
              </a:rPr>
              <a:t>Événement</a:t>
            </a:r>
            <a:r>
              <a:rPr lang="en-GB" sz="1200" b="1" dirty="0" smtClean="0">
                <a:latin typeface="Tahoma" panose="020B0604030504040204" pitchFamily="34" charset="0"/>
                <a:ea typeface="Tahoma" panose="020B0604030504040204" pitchFamily="34" charset="0"/>
                <a:cs typeface="Tahoma" panose="020B0604030504040204" pitchFamily="34" charset="0"/>
              </a:rPr>
              <a:t> 4</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rot="21143898">
            <a:off x="1969709" y="4407910"/>
            <a:ext cx="1488921" cy="276999"/>
          </a:xfrm>
          <a:prstGeom prst="rect">
            <a:avLst/>
          </a:prstGeom>
          <a:noFill/>
        </p:spPr>
        <p:txBody>
          <a:bodyPr wrap="square" rtlCol="0">
            <a:spAutoFit/>
          </a:bodyPr>
          <a:lstStyle/>
          <a:p>
            <a:pPr marL="0" lvl="1">
              <a:spcAft>
                <a:spcPts val="1200"/>
              </a:spcAft>
            </a:pPr>
            <a:r>
              <a:rPr lang="en-GB" sz="1200" b="1" dirty="0" err="1" smtClean="0">
                <a:latin typeface="Tahoma" panose="020B0604030504040204" pitchFamily="34" charset="0"/>
                <a:ea typeface="Tahoma" panose="020B0604030504040204" pitchFamily="34" charset="0"/>
                <a:cs typeface="Tahoma" panose="020B0604030504040204" pitchFamily="34" charset="0"/>
              </a:rPr>
              <a:t>Événement</a:t>
            </a:r>
            <a:r>
              <a:rPr lang="en-GB" sz="1200" b="1" dirty="0" smtClean="0">
                <a:latin typeface="Tahoma" panose="020B0604030504040204" pitchFamily="34" charset="0"/>
                <a:ea typeface="Tahoma" panose="020B0604030504040204" pitchFamily="34" charset="0"/>
                <a:cs typeface="Tahoma" panose="020B0604030504040204" pitchFamily="34" charset="0"/>
              </a:rPr>
              <a:t> 5</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4" name="TextBox 63"/>
          <p:cNvSpPr txBox="1"/>
          <p:nvPr/>
        </p:nvSpPr>
        <p:spPr>
          <a:xfrm rot="20480989">
            <a:off x="1960441" y="4732251"/>
            <a:ext cx="1407884" cy="276999"/>
          </a:xfrm>
          <a:prstGeom prst="rect">
            <a:avLst/>
          </a:prstGeom>
          <a:noFill/>
        </p:spPr>
        <p:txBody>
          <a:bodyPr wrap="square" rtlCol="0">
            <a:spAutoFit/>
          </a:bodyPr>
          <a:lstStyle/>
          <a:p>
            <a:pPr marL="0" lvl="1">
              <a:spcAft>
                <a:spcPts val="1200"/>
              </a:spcAft>
            </a:pPr>
            <a:r>
              <a:rPr lang="en-GB" sz="1200" b="1" dirty="0" err="1" smtClean="0">
                <a:latin typeface="Tahoma" panose="020B0604030504040204" pitchFamily="34" charset="0"/>
                <a:ea typeface="Tahoma" panose="020B0604030504040204" pitchFamily="34" charset="0"/>
                <a:cs typeface="Tahoma" panose="020B0604030504040204" pitchFamily="34" charset="0"/>
              </a:rPr>
              <a:t>Événement</a:t>
            </a:r>
            <a:r>
              <a:rPr lang="en-GB" sz="1200" b="1" dirty="0" smtClean="0">
                <a:latin typeface="Tahoma" panose="020B0604030504040204" pitchFamily="34" charset="0"/>
                <a:ea typeface="Tahoma" panose="020B0604030504040204" pitchFamily="34" charset="0"/>
                <a:cs typeface="Tahoma" panose="020B0604030504040204" pitchFamily="34" charset="0"/>
              </a:rPr>
              <a:t> 6</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rot="1227051">
            <a:off x="8224755" y="4731154"/>
            <a:ext cx="1304096" cy="276999"/>
          </a:xfrm>
          <a:prstGeom prst="rect">
            <a:avLst/>
          </a:prstGeom>
          <a:noFill/>
        </p:spPr>
        <p:txBody>
          <a:bodyPr wrap="square" rtlCol="0">
            <a:spAutoFit/>
          </a:bodyPr>
          <a:lstStyle/>
          <a:p>
            <a:pPr marL="0" lvl="1">
              <a:spcAft>
                <a:spcPts val="1200"/>
              </a:spcAft>
            </a:pPr>
            <a:r>
              <a:rPr lang="en-GB" sz="1200" b="1" dirty="0" smtClean="0">
                <a:latin typeface="Tahoma" panose="020B0604030504040204" pitchFamily="34" charset="0"/>
                <a:ea typeface="Tahoma" panose="020B0604030504040204" pitchFamily="34" charset="0"/>
                <a:cs typeface="Tahoma" panose="020B0604030504040204" pitchFamily="34" charset="0"/>
              </a:rPr>
              <a:t>Occurrence 1</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6" name="TextBox 65"/>
          <p:cNvSpPr txBox="1"/>
          <p:nvPr/>
        </p:nvSpPr>
        <p:spPr>
          <a:xfrm rot="617170">
            <a:off x="8198420" y="4416100"/>
            <a:ext cx="1455672"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2</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7" name="TextBox 66"/>
          <p:cNvSpPr txBox="1"/>
          <p:nvPr/>
        </p:nvSpPr>
        <p:spPr>
          <a:xfrm rot="347022">
            <a:off x="8246844" y="4053993"/>
            <a:ext cx="1353818"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3</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8" name="TextBox 67"/>
          <p:cNvSpPr txBox="1"/>
          <p:nvPr/>
        </p:nvSpPr>
        <p:spPr>
          <a:xfrm>
            <a:off x="8253275" y="3686577"/>
            <a:ext cx="1346404"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4</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p:nvSpPr>
        <p:spPr>
          <a:xfrm rot="21143898">
            <a:off x="8235949" y="3374820"/>
            <a:ext cx="1307518" cy="276999"/>
          </a:xfrm>
          <a:prstGeom prst="rect">
            <a:avLst/>
          </a:prstGeom>
          <a:noFill/>
        </p:spPr>
        <p:txBody>
          <a:bodyPr wrap="square" rtlCol="0">
            <a:spAutoFit/>
          </a:bodyPr>
          <a:lstStyle/>
          <a:p>
            <a:pPr marL="0" lvl="1">
              <a:spcAft>
                <a:spcPts val="1200"/>
              </a:spcAft>
            </a:pPr>
            <a:r>
              <a:rPr lang="en-GB" sz="1200" b="1" dirty="0">
                <a:latin typeface="Segoe UI" panose="020B0502040204020203" pitchFamily="34" charset="0"/>
                <a:ea typeface="Segoe UI" panose="020B0502040204020203" pitchFamily="34" charset="0"/>
                <a:cs typeface="Segoe UI" panose="020B0502040204020203" pitchFamily="34" charset="0"/>
              </a:rPr>
              <a:t>Occurrence </a:t>
            </a:r>
            <a:r>
              <a:rPr lang="en-GB" sz="1200" b="1" dirty="0" smtClean="0">
                <a:latin typeface="Segoe UI" panose="020B0502040204020203" pitchFamily="34" charset="0"/>
                <a:ea typeface="Segoe UI" panose="020B0502040204020203" pitchFamily="34" charset="0"/>
                <a:cs typeface="Segoe UI" panose="020B0502040204020203" pitchFamily="34" charset="0"/>
              </a:rPr>
              <a:t>5</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70" name="TextBox 69"/>
          <p:cNvSpPr txBox="1"/>
          <p:nvPr/>
        </p:nvSpPr>
        <p:spPr>
          <a:xfrm rot="20480989">
            <a:off x="8249216" y="3061576"/>
            <a:ext cx="1288068" cy="276999"/>
          </a:xfrm>
          <a:prstGeom prst="rect">
            <a:avLst/>
          </a:prstGeom>
          <a:noFill/>
        </p:spPr>
        <p:txBody>
          <a:bodyPr wrap="square" rtlCol="0">
            <a:spAutoFit/>
          </a:bodyPr>
          <a:lstStyle/>
          <a:p>
            <a:pPr marL="0" lvl="1">
              <a:spcAft>
                <a:spcPts val="1200"/>
              </a:spcAft>
            </a:pPr>
            <a:r>
              <a:rPr lang="en-GB" sz="1200" b="1" dirty="0">
                <a:latin typeface="Tahoma" panose="020B0604030504040204" pitchFamily="34" charset="0"/>
                <a:ea typeface="Tahoma" panose="020B0604030504040204" pitchFamily="34" charset="0"/>
                <a:cs typeface="Tahoma" panose="020B0604030504040204" pitchFamily="34" charset="0"/>
              </a:rPr>
              <a:t>Occurrence </a:t>
            </a:r>
            <a:r>
              <a:rPr lang="en-GB" sz="1200" b="1" dirty="0" smtClean="0">
                <a:latin typeface="Tahoma" panose="020B0604030504040204" pitchFamily="34" charset="0"/>
                <a:ea typeface="Tahoma" panose="020B0604030504040204" pitchFamily="34" charset="0"/>
                <a:cs typeface="Tahoma" panose="020B0604030504040204" pitchFamily="34" charset="0"/>
              </a:rPr>
              <a:t>6</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71" name="TextBox 70"/>
          <p:cNvSpPr txBox="1"/>
          <p:nvPr/>
        </p:nvSpPr>
        <p:spPr>
          <a:xfrm>
            <a:off x="-297320" y="3605573"/>
            <a:ext cx="2096402" cy="707886"/>
          </a:xfrm>
          <a:prstGeom prst="rect">
            <a:avLst/>
          </a:prstGeom>
          <a:noFill/>
        </p:spPr>
        <p:txBody>
          <a:bodyPr wrap="square" rtlCol="0">
            <a:spAutoFit/>
          </a:bodyPr>
          <a:lstStyle/>
          <a:p>
            <a:pPr marL="0" lvl="1" algn="r">
              <a:spcAft>
                <a:spcPts val="1200"/>
              </a:spcAft>
            </a:pPr>
            <a:r>
              <a:rPr lang="en-GB" sz="2000" b="1" dirty="0" err="1" smtClean="0">
                <a:latin typeface="Tahoma" panose="020B0604030504040204" pitchFamily="34" charset="0"/>
                <a:ea typeface="Tahoma" panose="020B0604030504040204" pitchFamily="34" charset="0"/>
                <a:cs typeface="Tahoma" panose="020B0604030504040204" pitchFamily="34" charset="0"/>
              </a:rPr>
              <a:t>événements</a:t>
            </a:r>
            <a:r>
              <a:rPr lang="en-GB" sz="2000" b="1" dirty="0" smtClean="0">
                <a:latin typeface="Tahoma" panose="020B0604030504040204" pitchFamily="34" charset="0"/>
                <a:ea typeface="Tahoma" panose="020B0604030504040204" pitchFamily="34" charset="0"/>
                <a:cs typeface="Tahoma" panose="020B0604030504040204" pitchFamily="34" charset="0"/>
              </a:rPr>
              <a:t> </a:t>
            </a:r>
            <a:r>
              <a:rPr lang="en-GB" sz="2000" b="1" dirty="0" err="1" smtClean="0">
                <a:latin typeface="Tahoma" panose="020B0604030504040204" pitchFamily="34" charset="0"/>
                <a:ea typeface="Tahoma" panose="020B0604030504040204" pitchFamily="34" charset="0"/>
                <a:cs typeface="Tahoma" panose="020B0604030504040204" pitchFamily="34" charset="0"/>
              </a:rPr>
              <a:t>déclencheurs</a:t>
            </a:r>
            <a:endParaRPr lang="en-GB" sz="20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72" name="TextBox 71"/>
          <p:cNvSpPr txBox="1"/>
          <p:nvPr/>
        </p:nvSpPr>
        <p:spPr>
          <a:xfrm>
            <a:off x="9855848" y="3788158"/>
            <a:ext cx="2375646" cy="461665"/>
          </a:xfrm>
          <a:prstGeom prst="rect">
            <a:avLst/>
          </a:prstGeom>
          <a:noFill/>
        </p:spPr>
        <p:txBody>
          <a:bodyPr wrap="square" rtlCol="0">
            <a:spAutoFit/>
          </a:bodyPr>
          <a:lstStyle/>
          <a:p>
            <a:pPr marL="0" lvl="1">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Conséquences</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0" y="969591"/>
            <a:ext cx="12192000" cy="369858"/>
          </a:xfrm>
          <a:prstGeom prst="rect">
            <a:avLst/>
          </a:prstGeom>
          <a:solidFill>
            <a:schemeClr val="accent1">
              <a:lumMod val="20000"/>
              <a:lumOff val="80000"/>
            </a:schemeClr>
          </a:solidFill>
        </p:spPr>
        <p:txBody>
          <a:bodyPr wrap="square" rtlCol="0">
            <a:spAutoFit/>
          </a:bodyPr>
          <a:lstStyle/>
          <a:p>
            <a:pPr algn="ctr">
              <a:spcAft>
                <a:spcPts val="3000"/>
              </a:spcAft>
            </a:pPr>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Arbres de défaillances  	    	 Arbres d'événements 		 </a:t>
            </a:r>
            <a:r>
              <a:rPr lang="fr-FR" b="1" dirty="0" smtClean="0">
                <a:solidFill>
                  <a:srgbClr val="FF0000"/>
                </a:solidFill>
                <a:latin typeface="Tahoma" panose="020B0604030504040204" pitchFamily="34" charset="0"/>
                <a:ea typeface="Tahoma" panose="020B0604030504040204" pitchFamily="34" charset="0"/>
                <a:cs typeface="Tahoma" panose="020B0604030504040204" pitchFamily="34" charset="0"/>
              </a:rPr>
              <a:t>Boucle</a:t>
            </a:r>
            <a:endParaRPr lang="fr-FR"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26957564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447800" y="1992172"/>
            <a:ext cx="7330440" cy="35259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577123" y="1143000"/>
            <a:ext cx="5821530" cy="677108"/>
          </a:xfrm>
          <a:prstGeom prst="rect">
            <a:avLst/>
          </a:prstGeom>
          <a:noFill/>
        </p:spPr>
        <p:txBody>
          <a:bodyPr wrap="none" rtlCol="0">
            <a:spAutoFit/>
          </a:bodyPr>
          <a:lstStyle/>
          <a:p>
            <a:pPr algn="ctr"/>
            <a:r>
              <a:rPr lang="en-GB" sz="2000" b="1" dirty="0" err="1" smtClean="0">
                <a:latin typeface="Tahoma" panose="020B0604030504040204" pitchFamily="34" charset="0"/>
                <a:ea typeface="Tahoma" panose="020B0604030504040204" pitchFamily="34" charset="0"/>
                <a:cs typeface="Tahoma" panose="020B0604030504040204" pitchFamily="34" charset="0"/>
              </a:rPr>
              <a:t>Définition</a:t>
            </a:r>
            <a:r>
              <a:rPr lang="en-GB" sz="2000" b="1" dirty="0" smtClean="0">
                <a:latin typeface="Tahoma" panose="020B0604030504040204" pitchFamily="34" charset="0"/>
                <a:ea typeface="Tahoma" panose="020B0604030504040204" pitchFamily="34" charset="0"/>
                <a:cs typeface="Tahoma" panose="020B0604030504040204" pitchFamily="34" charset="0"/>
              </a:rPr>
              <a:t> du </a:t>
            </a:r>
            <a:r>
              <a:rPr lang="en-GB" sz="2000" b="1" dirty="0" err="1" smtClean="0">
                <a:latin typeface="Tahoma" panose="020B0604030504040204" pitchFamily="34" charset="0"/>
                <a:ea typeface="Tahoma" panose="020B0604030504040204" pitchFamily="34" charset="0"/>
                <a:cs typeface="Tahoma" panose="020B0604030504040204" pitchFamily="34" charset="0"/>
              </a:rPr>
              <a:t>système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fr-FR" dirty="0" smtClean="0">
                <a:latin typeface="Tahoma" panose="020B0604030504040204" pitchFamily="34" charset="0"/>
                <a:ea typeface="Tahoma" panose="020B0604030504040204" pitchFamily="34" charset="0"/>
                <a:cs typeface="Tahoma" panose="020B0604030504040204" pitchFamily="34" charset="0"/>
              </a:rPr>
              <a:t>Définir le système, y compris les contrôles et les limites</a:t>
            </a:r>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473216" y="2628900"/>
            <a:ext cx="7389267" cy="1508105"/>
          </a:xfrm>
          <a:prstGeom prst="rect">
            <a:avLst/>
          </a:prstGeom>
          <a:noFill/>
        </p:spPr>
        <p:txBody>
          <a:bodyPr wrap="non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Analyse de </a:t>
            </a:r>
            <a:r>
              <a:rPr lang="en-GB" sz="2000" b="1" dirty="0" err="1" smtClean="0">
                <a:latin typeface="Tahoma" panose="020B0604030504040204" pitchFamily="34" charset="0"/>
                <a:ea typeface="Tahoma" panose="020B0604030504040204" pitchFamily="34" charset="0"/>
                <a:cs typeface="Tahoma" panose="020B0604030504040204" pitchFamily="34" charset="0"/>
              </a:rPr>
              <a:t>risque</a:t>
            </a:r>
            <a:r>
              <a:rPr lang="en-GB" sz="2000" b="1" dirty="0" smtClean="0">
                <a:latin typeface="Tahoma" panose="020B0604030504040204" pitchFamily="34" charset="0"/>
                <a:ea typeface="Tahoma" panose="020B0604030504040204" pitchFamily="34" charset="0"/>
                <a:cs typeface="Tahoma" panose="020B0604030504040204" pitchFamily="34" charset="0"/>
              </a:rPr>
              <a:t> (Qualitative </a:t>
            </a:r>
            <a:r>
              <a:rPr lang="en-GB" sz="2000" b="1" dirty="0" err="1" smtClean="0">
                <a:latin typeface="Tahoma" panose="020B0604030504040204" pitchFamily="34" charset="0"/>
                <a:ea typeface="Tahoma" panose="020B0604030504040204" pitchFamily="34" charset="0"/>
                <a:cs typeface="Tahoma" panose="020B0604030504040204" pitchFamily="34" charset="0"/>
              </a:rPr>
              <a:t>ou</a:t>
            </a:r>
            <a:r>
              <a:rPr lang="en-GB" sz="2000" b="1" dirty="0" smtClean="0">
                <a:latin typeface="Tahoma" panose="020B0604030504040204" pitchFamily="34" charset="0"/>
                <a:ea typeface="Tahoma" panose="020B0604030504040204" pitchFamily="34" charset="0"/>
                <a:cs typeface="Tahoma" panose="020B0604030504040204" pitchFamily="34" charset="0"/>
              </a:rPr>
              <a:t> </a:t>
            </a:r>
            <a:r>
              <a:rPr lang="en-GB" sz="2000" b="1" dirty="0" err="1" smtClean="0">
                <a:latin typeface="Tahoma" panose="020B0604030504040204" pitchFamily="34" charset="0"/>
                <a:ea typeface="Tahoma" panose="020B0604030504040204" pitchFamily="34" charset="0"/>
                <a:cs typeface="Tahoma" panose="020B0604030504040204" pitchFamily="34" charset="0"/>
              </a:rPr>
              <a:t>quantitatif</a:t>
            </a:r>
            <a:r>
              <a:rPr lang="en-GB" sz="2000" b="1" dirty="0" smtClean="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Identification des dangers</a:t>
            </a: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Analyse des </a:t>
            </a:r>
            <a:r>
              <a:rPr lang="en-GB" dirty="0" err="1" smtClean="0">
                <a:latin typeface="Tahoma" panose="020B0604030504040204" pitchFamily="34" charset="0"/>
                <a:ea typeface="Tahoma" panose="020B0604030504040204" pitchFamily="34" charset="0"/>
                <a:cs typeface="Tahoma" panose="020B0604030504040204" pitchFamily="34" charset="0"/>
              </a:rPr>
              <a:t>conséquences</a:t>
            </a:r>
            <a:r>
              <a:rPr lang="en-GB" dirty="0" smtClean="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(Source, Danger ou Effet, Conséquence)</a:t>
            </a:r>
            <a:endParaRPr lang="en-GB"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smtClean="0">
                <a:latin typeface="Tahoma" panose="020B0604030504040204" pitchFamily="34" charset="0"/>
                <a:ea typeface="Tahoma" panose="020B0604030504040204" pitchFamily="34" charset="0"/>
                <a:cs typeface="Tahoma" panose="020B0604030504040204" pitchFamily="34" charset="0"/>
              </a:rPr>
              <a:t>Analyse de </a:t>
            </a:r>
            <a:r>
              <a:rPr lang="en-GB" dirty="0" err="1" smtClean="0">
                <a:latin typeface="Tahoma" panose="020B0604030504040204" pitchFamily="34" charset="0"/>
                <a:ea typeface="Tahoma" panose="020B0604030504040204" pitchFamily="34" charset="0"/>
                <a:cs typeface="Tahoma" panose="020B0604030504040204" pitchFamily="34" charset="0"/>
              </a:rPr>
              <a:t>fréquence</a:t>
            </a:r>
            <a:r>
              <a:rPr lang="en-GB" dirty="0" smtClean="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Estimation des </a:t>
            </a:r>
            <a:r>
              <a:rPr lang="en-GB"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risques</a:t>
            </a:r>
            <a:r>
              <a:rPr lang="en-GB"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GB"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Classement</a:t>
            </a:r>
            <a:endParaRPr lang="en-GB"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699307" y="4648200"/>
            <a:ext cx="5577169" cy="677108"/>
          </a:xfrm>
          <a:prstGeom prst="rect">
            <a:avLst/>
          </a:prstGeom>
          <a:noFill/>
        </p:spPr>
        <p:txBody>
          <a:bodyPr wrap="none" rtlCol="0">
            <a:spAutoFit/>
          </a:bodyPr>
          <a:lstStyle/>
          <a:p>
            <a:pPr algn="ctr"/>
            <a:r>
              <a:rPr lang="fr-FR" sz="2000" b="1" dirty="0" smtClean="0">
                <a:latin typeface="Tahoma" panose="020B0604030504040204" pitchFamily="34" charset="0"/>
                <a:ea typeface="Tahoma" panose="020B0604030504040204" pitchFamily="34" charset="0"/>
                <a:cs typeface="Tahoma" panose="020B0604030504040204" pitchFamily="34" charset="0"/>
              </a:rPr>
              <a:t>Détermination de l'acceptabilité du risque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fr-FR" dirty="0" smtClean="0">
                <a:latin typeface="Tahoma" panose="020B0604030504040204" pitchFamily="34" charset="0"/>
                <a:ea typeface="Tahoma" panose="020B0604030504040204" pitchFamily="34" charset="0"/>
                <a:cs typeface="Tahoma" panose="020B0604030504040204" pitchFamily="34" charset="0"/>
              </a:rPr>
              <a:t>Le risque doit-il être réduit?</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41385" y="5945327"/>
            <a:ext cx="4946529" cy="923330"/>
          </a:xfrm>
          <a:prstGeom prst="rect">
            <a:avLst/>
          </a:prstGeom>
          <a:noFill/>
        </p:spPr>
        <p:txBody>
          <a:bodyPr wrap="square" rtlCol="0">
            <a:spAutoFit/>
          </a:bodyPr>
          <a:lstStyle/>
          <a:p>
            <a:pPr algn="ctr"/>
            <a:r>
              <a:rPr lang="fr-FR" b="1" dirty="0" smtClean="0">
                <a:latin typeface="Tahoma" panose="020B0604030504040204" pitchFamily="34" charset="0"/>
                <a:ea typeface="Tahoma" panose="020B0604030504040204" pitchFamily="34" charset="0"/>
                <a:cs typeface="Tahoma" panose="020B0604030504040204" pitchFamily="34" charset="0"/>
              </a:rPr>
              <a:t>Poursuivre l'activité existante ou planifier et mettre en œuvre une nouvelle activité / des contrôles</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6253697" y="5823407"/>
            <a:ext cx="5877343" cy="707886"/>
          </a:xfrm>
          <a:prstGeom prst="rect">
            <a:avLst/>
          </a:prstGeom>
          <a:noFill/>
        </p:spPr>
        <p:txBody>
          <a:bodyPr wrap="square" rtlCol="0">
            <a:spAutoFit/>
          </a:bodyPr>
          <a:lstStyle/>
          <a:p>
            <a:pPr algn="ctr"/>
            <a:r>
              <a:rPr lang="fr-FR" sz="2000" b="1" dirty="0" smtClean="0">
                <a:latin typeface="Tahoma" panose="020B0604030504040204" pitchFamily="34" charset="0"/>
                <a:ea typeface="Tahoma" panose="020B0604030504040204" pitchFamily="34" charset="0"/>
                <a:cs typeface="Tahoma" panose="020B0604030504040204" pitchFamily="34" charset="0"/>
              </a:rPr>
              <a:t>La revue</a:t>
            </a:r>
          </a:p>
          <a:p>
            <a:pPr algn="ctr"/>
            <a:r>
              <a:rPr lang="fr-FR" sz="2000" dirty="0" smtClean="0">
                <a:latin typeface="Tahoma" panose="020B0604030504040204" pitchFamily="34" charset="0"/>
                <a:ea typeface="Tahoma" panose="020B0604030504040204" pitchFamily="34" charset="0"/>
                <a:cs typeface="Tahoma" panose="020B0604030504040204" pitchFamily="34" charset="0"/>
              </a:rPr>
              <a:t>Surveiller la mise en œuvre des risques contrôlés</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a:stCxn id="4" idx="2"/>
          </p:cNvCxnSpPr>
          <p:nvPr/>
        </p:nvCxnSpPr>
        <p:spPr>
          <a:xfrm rot="5400000">
            <a:off x="5083492" y="2224504"/>
            <a:ext cx="808792" cy="158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494236" y="4151816"/>
            <a:ext cx="1" cy="5040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84546" y="5264667"/>
            <a:ext cx="1001813" cy="61320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87014" y="6299270"/>
            <a:ext cx="911423" cy="119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162800" y="5264667"/>
            <a:ext cx="1333501" cy="61320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35706" y="5105304"/>
            <a:ext cx="873791" cy="400110"/>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NON</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25" name="Elbow Connector 24"/>
          <p:cNvCxnSpPr>
            <a:stCxn id="7" idx="3"/>
          </p:cNvCxnSpPr>
          <p:nvPr/>
        </p:nvCxnSpPr>
        <p:spPr>
          <a:xfrm flipV="1">
            <a:off x="8276476" y="3691074"/>
            <a:ext cx="2242479" cy="1295680"/>
          </a:xfrm>
          <a:prstGeom prst="bentConnector3">
            <a:avLst>
              <a:gd name="adj1" fmla="val 50000"/>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8815380" y="2946509"/>
            <a:ext cx="3407151" cy="677108"/>
          </a:xfrm>
          <a:prstGeom prst="rect">
            <a:avLst/>
          </a:prstGeom>
          <a:noFill/>
        </p:spPr>
        <p:txBody>
          <a:bodyPr wrap="none" rtlCol="0">
            <a:spAutoFit/>
          </a:bodyPr>
          <a:lstStyle/>
          <a:p>
            <a:pPr algn="ctr"/>
            <a:r>
              <a:rPr lang="en-GB" sz="2000" b="1" dirty="0" err="1" smtClean="0">
                <a:latin typeface="Tahoma" panose="020B0604030504040204" pitchFamily="34" charset="0"/>
                <a:ea typeface="Tahoma" panose="020B0604030504040204" pitchFamily="34" charset="0"/>
                <a:cs typeface="Tahoma" panose="020B0604030504040204" pitchFamily="34" charset="0"/>
              </a:rPr>
              <a:t>Traitement</a:t>
            </a:r>
            <a:r>
              <a:rPr lang="en-GB" sz="2000" b="1" dirty="0" smtClean="0">
                <a:latin typeface="Tahoma" panose="020B0604030504040204" pitchFamily="34" charset="0"/>
                <a:ea typeface="Tahoma" panose="020B0604030504040204" pitchFamily="34" charset="0"/>
                <a:cs typeface="Tahoma" panose="020B0604030504040204" pitchFamily="34" charset="0"/>
              </a:rPr>
              <a:t> du </a:t>
            </a:r>
            <a:r>
              <a:rPr lang="en-GB" sz="2000" b="1" dirty="0" err="1" smtClean="0">
                <a:latin typeface="Tahoma" panose="020B0604030504040204" pitchFamily="34" charset="0"/>
                <a:ea typeface="Tahoma" panose="020B0604030504040204" pitchFamily="34" charset="0"/>
                <a:cs typeface="Tahoma" panose="020B0604030504040204" pitchFamily="34" charset="0"/>
              </a:rPr>
              <a:t>risque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n-GB" dirty="0" err="1" smtClean="0">
                <a:latin typeface="Tahoma" panose="020B0604030504040204" pitchFamily="34" charset="0"/>
                <a:ea typeface="Tahoma" panose="020B0604030504040204" pitchFamily="34" charset="0"/>
                <a:cs typeface="Tahoma" panose="020B0604030504040204" pitchFamily="34" charset="0"/>
              </a:rPr>
              <a:t>Ajouter</a:t>
            </a:r>
            <a:r>
              <a:rPr lang="en-GB" dirty="0" smtClean="0">
                <a:latin typeface="Tahoma" panose="020B0604030504040204" pitchFamily="34" charset="0"/>
                <a:ea typeface="Tahoma" panose="020B0604030504040204" pitchFamily="34" charset="0"/>
                <a:cs typeface="Tahoma" panose="020B0604030504040204" pitchFamily="34" charset="0"/>
              </a:rPr>
              <a:t> / modifier des </a:t>
            </a:r>
            <a:r>
              <a:rPr lang="en-GB" dirty="0" err="1" smtClean="0">
                <a:latin typeface="Tahoma" panose="020B0604030504040204" pitchFamily="34" charset="0"/>
                <a:ea typeface="Tahoma" panose="020B0604030504040204" pitchFamily="34" charset="0"/>
                <a:cs typeface="Tahoma" panose="020B0604030504040204" pitchFamily="34" charset="0"/>
              </a:rPr>
              <a:t>contrôles</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32" name="Elbow Connector 31"/>
          <p:cNvCxnSpPr>
            <a:stCxn id="28" idx="0"/>
          </p:cNvCxnSpPr>
          <p:nvPr/>
        </p:nvCxnSpPr>
        <p:spPr>
          <a:xfrm rot="16200000" flipV="1">
            <a:off x="8696794" y="1124347"/>
            <a:ext cx="1469350" cy="2174974"/>
          </a:xfrm>
          <a:prstGeom prst="bentConnector2">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8081617" y="4488534"/>
            <a:ext cx="873791" cy="400110"/>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OUI</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2165265" y="2008193"/>
            <a:ext cx="2440373" cy="707886"/>
          </a:xfrm>
          <a:prstGeom prst="rect">
            <a:avLst/>
          </a:prstGeom>
          <a:noFill/>
        </p:spPr>
        <p:txBody>
          <a:bodyPr wrap="square" rtlCol="0">
            <a:spAutoFit/>
          </a:bodyPr>
          <a:lstStyle/>
          <a:p>
            <a:pPr algn="ctr"/>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ÉVALUATION DES RISQUES</a:t>
            </a:r>
            <a:endParaRPr lang="en-GB" sz="20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74085267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4350735" y="176726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762480" y="2476153"/>
            <a:ext cx="2056920" cy="1446550"/>
          </a:xfrm>
          <a:prstGeom prst="rect">
            <a:avLst/>
          </a:prstGeom>
          <a:solidFill>
            <a:schemeClr val="bg1"/>
          </a:solidFill>
          <a:ln>
            <a:noFill/>
          </a:ln>
        </p:spPr>
        <p:txBody>
          <a:bodyPr wrap="square" rtlCol="0">
            <a:spAutoFit/>
          </a:bodyPr>
          <a:lstStyle/>
          <a:p>
            <a:pPr algn="ctr"/>
            <a:r>
              <a:rPr lang="en-GB" sz="2800" b="1" i="1" dirty="0" smtClean="0">
                <a:latin typeface="Tahoma" panose="020B0604030504040204" pitchFamily="34" charset="0"/>
                <a:ea typeface="Tahoma" panose="020B0604030504040204" pitchFamily="34" charset="0"/>
                <a:cs typeface="Tahoma" panose="020B0604030504040204" pitchFamily="34" charset="0"/>
              </a:rPr>
              <a:t>R</a:t>
            </a:r>
            <a:r>
              <a:rPr lang="en-GB" sz="2800" b="1" i="1" baseline="-25000" dirty="0" smtClean="0">
                <a:latin typeface="Tahoma" panose="020B0604030504040204" pitchFamily="34" charset="0"/>
                <a:ea typeface="Tahoma" panose="020B0604030504040204" pitchFamily="34" charset="0"/>
                <a:cs typeface="Tahoma" panose="020B0604030504040204" pitchFamily="34" charset="0"/>
              </a:rPr>
              <a:t>h</a:t>
            </a:r>
          </a:p>
          <a:p>
            <a:pPr algn="ctr"/>
            <a:r>
              <a:rPr lang="fr-FR" sz="2000" i="1" dirty="0" smtClean="0">
                <a:latin typeface="Tahoma" panose="020B0604030504040204" pitchFamily="34" charset="0"/>
                <a:ea typeface="Tahoma" panose="020B0604030504040204" pitchFamily="34" charset="0"/>
                <a:cs typeface="Tahoma" panose="020B0604030504040204" pitchFamily="34" charset="0"/>
              </a:rPr>
              <a:t>Risque d'un</a:t>
            </a:r>
          </a:p>
          <a:p>
            <a:pPr algn="ctr"/>
            <a:r>
              <a:rPr lang="fr-FR" sz="2000" i="1" dirty="0" smtClean="0">
                <a:latin typeface="Tahoma" panose="020B0604030504040204" pitchFamily="34" charset="0"/>
                <a:ea typeface="Tahoma" panose="020B0604030504040204" pitchFamily="34" charset="0"/>
                <a:cs typeface="Tahoma" panose="020B0604030504040204" pitchFamily="34" charset="0"/>
              </a:rPr>
              <a:t>événement indésirable,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711192" y="3008177"/>
            <a:ext cx="3101088" cy="707886"/>
          </a:xfrm>
          <a:prstGeom prst="rect">
            <a:avLst/>
          </a:prstGeom>
          <a:solidFill>
            <a:schemeClr val="bg1"/>
          </a:solidFill>
          <a:ln>
            <a:noFill/>
          </a:ln>
        </p:spPr>
        <p:txBody>
          <a:bodyPr wrap="square" rtlCol="0">
            <a:spAutoFit/>
          </a:bodyPr>
          <a:lstStyle/>
          <a:p>
            <a:pPr algn="ctr"/>
            <a:r>
              <a:rPr lang="en-GB" sz="2000" i="1" dirty="0" err="1" smtClean="0">
                <a:latin typeface="Tahoma" panose="020B0604030504040204" pitchFamily="34" charset="0"/>
                <a:ea typeface="Tahoma" panose="020B0604030504040204" pitchFamily="34" charset="0"/>
                <a:cs typeface="Tahoma" panose="020B0604030504040204" pitchFamily="34" charset="0"/>
              </a:rPr>
              <a:t>Conséquence</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 h</a:t>
            </a:r>
            <a:r>
              <a:rPr lang="en-GB" sz="2000" i="1" dirty="0" smtClean="0">
                <a:latin typeface="Tahoma" panose="020B0604030504040204" pitchFamily="34" charset="0"/>
                <a:ea typeface="Tahoma" panose="020B0604030504040204" pitchFamily="34" charset="0"/>
                <a:cs typeface="Tahoma" panose="020B0604030504040204" pitchFamily="34" charset="0"/>
              </a:rPr>
              <a:t> d'un </a:t>
            </a:r>
            <a:r>
              <a:rPr lang="en-GB" sz="2000" i="1" dirty="0" err="1" smtClean="0">
                <a:latin typeface="Tahoma" panose="020B0604030504040204" pitchFamily="34" charset="0"/>
                <a:ea typeface="Tahoma" panose="020B0604030504040204" pitchFamily="34" charset="0"/>
                <a:cs typeface="Tahoma" panose="020B0604030504040204" pitchFamily="34" charset="0"/>
              </a:rPr>
              <a:t>événement</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dirty="0" err="1" smtClean="0">
                <a:latin typeface="Tahoma" panose="020B0604030504040204" pitchFamily="34" charset="0"/>
                <a:ea typeface="Tahoma" panose="020B0604030504040204" pitchFamily="34" charset="0"/>
                <a:cs typeface="Tahoma" panose="020B0604030504040204" pitchFamily="34" charset="0"/>
              </a:rPr>
              <a:t>indésirable</a:t>
            </a:r>
            <a:r>
              <a:rPr lang="en-GB" sz="2000" i="1" dirty="0" smtClean="0">
                <a:latin typeface="Tahoma" panose="020B0604030504040204" pitchFamily="34" charset="0"/>
                <a:ea typeface="Tahoma" panose="020B0604030504040204" pitchFamily="34" charset="0"/>
                <a:cs typeface="Tahoma" panose="020B0604030504040204" pitchFamily="34" charset="0"/>
              </a:rPr>
              <a: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7172192" y="2997885"/>
            <a:ext cx="2669114" cy="1015663"/>
          </a:xfrm>
          <a:prstGeom prst="rect">
            <a:avLst/>
          </a:prstGeom>
          <a:solidFill>
            <a:schemeClr val="bg1"/>
          </a:solidFill>
          <a:ln>
            <a:noFill/>
          </a:ln>
        </p:spPr>
        <p:txBody>
          <a:bodyPr wrap="square" rtlCol="0">
            <a:spAutoFit/>
          </a:bodyPr>
          <a:lstStyle/>
          <a:p>
            <a:pPr algn="ctr"/>
            <a:r>
              <a:rPr lang="en-GB" sz="2000" i="1" dirty="0" err="1" smtClean="0">
                <a:latin typeface="Tahoma" panose="020B0604030504040204" pitchFamily="34" charset="0"/>
                <a:ea typeface="Tahoma" panose="020B0604030504040204" pitchFamily="34" charset="0"/>
                <a:cs typeface="Tahoma" panose="020B0604030504040204" pitchFamily="34" charset="0"/>
              </a:rPr>
              <a:t>Fréquence</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C, </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 h</a:t>
            </a:r>
            <a:r>
              <a:rPr lang="en-GB" sz="2000" i="1" dirty="0" smtClean="0">
                <a:latin typeface="Tahoma" panose="020B0604030504040204" pitchFamily="34" charset="0"/>
                <a:ea typeface="Tahoma" panose="020B0604030504040204" pitchFamily="34" charset="0"/>
                <a:cs typeface="Tahoma" panose="020B0604030504040204" pitchFamily="34" charset="0"/>
              </a:rPr>
              <a:t> de </a:t>
            </a:r>
            <a:r>
              <a:rPr lang="en-GB" sz="2000" i="1" dirty="0" err="1" smtClean="0">
                <a:latin typeface="Tahoma" panose="020B0604030504040204" pitchFamily="34" charset="0"/>
                <a:ea typeface="Tahoma" panose="020B0604030504040204" pitchFamily="34" charset="0"/>
                <a:cs typeface="Tahoma" panose="020B0604030504040204" pitchFamily="34" charset="0"/>
              </a:rPr>
              <a:t>conséquence</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en-GB" sz="2000" i="1" baseline="-25000" dirty="0">
                <a:latin typeface="Tahoma" panose="020B0604030504040204" pitchFamily="34" charset="0"/>
                <a:ea typeface="Tahoma" panose="020B0604030504040204" pitchFamily="34" charset="0"/>
                <a:cs typeface="Tahoma" panose="020B0604030504040204" pitchFamily="34" charset="0"/>
              </a:rPr>
              <a:t>, h</a:t>
            </a:r>
            <a:r>
              <a:rPr lang="en-GB" sz="2000" i="1" dirty="0" smtClean="0">
                <a:latin typeface="Tahoma" panose="020B0604030504040204" pitchFamily="34" charset="0"/>
                <a:ea typeface="Tahoma" panose="020B0604030504040204" pitchFamily="34" charset="0"/>
                <a:cs typeface="Tahoma" panose="020B0604030504040204" pitchFamily="34" charset="0"/>
              </a:rPr>
              <a:t> de </a:t>
            </a:r>
            <a:r>
              <a:rPr lang="en-GB" sz="2000" i="1" dirty="0" err="1" smtClean="0">
                <a:latin typeface="Tahoma" panose="020B0604030504040204" pitchFamily="34" charset="0"/>
                <a:ea typeface="Tahoma" panose="020B0604030504040204" pitchFamily="34" charset="0"/>
                <a:cs typeface="Tahoma" panose="020B0604030504040204" pitchFamily="34" charset="0"/>
              </a:rPr>
              <a:t>l'événement</a:t>
            </a:r>
            <a:r>
              <a:rPr lang="en-GB" sz="2000" i="1" dirty="0" smtClean="0">
                <a:latin typeface="Tahoma" panose="020B0604030504040204" pitchFamily="34" charset="0"/>
                <a:ea typeface="Tahoma" panose="020B0604030504040204" pitchFamily="34" charset="0"/>
                <a:cs typeface="Tahoma" panose="020B0604030504040204" pitchFamily="34" charset="0"/>
              </a:rPr>
              <a:t> h</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3542409" y="446236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3474290439"/>
              </p:ext>
            </p:extLst>
          </p:nvPr>
        </p:nvGraphicFramePr>
        <p:xfrm>
          <a:off x="3259138" y="4678363"/>
          <a:ext cx="4810125" cy="1654175"/>
        </p:xfrm>
        <a:graphic>
          <a:graphicData uri="http://schemas.openxmlformats.org/presentationml/2006/ole">
            <p:oleObj spid="_x0000_s29734" name="Equation" r:id="rId3" imgW="1269720" imgH="431640" progId="Equation.3">
              <p:embed/>
            </p:oleObj>
          </a:graphicData>
        </a:graphic>
      </p:graphicFrame>
      <p:graphicFrame>
        <p:nvGraphicFramePr>
          <p:cNvPr id="4" name="Object 3"/>
          <p:cNvGraphicFramePr>
            <a:graphicFrameLocks noChangeAspect="1"/>
          </p:cNvGraphicFramePr>
          <p:nvPr>
            <p:extLst>
              <p:ext uri="{D42A27DB-BD31-4B8C-83A1-F6EECF244321}">
                <p14:modId xmlns="" xmlns:p14="http://schemas.microsoft.com/office/powerpoint/2010/main" val="1878781960"/>
              </p:ext>
            </p:extLst>
          </p:nvPr>
        </p:nvGraphicFramePr>
        <p:xfrm>
          <a:off x="2127250" y="1149350"/>
          <a:ext cx="7340600" cy="1525588"/>
        </p:xfrm>
        <a:graphic>
          <a:graphicData uri="http://schemas.openxmlformats.org/presentationml/2006/ole">
            <p:oleObj spid="_x0000_s29735" name="Equation" r:id="rId4" imgW="2247840" imgH="457200" progId="Equation.3">
              <p:embed/>
            </p:oleObj>
          </a:graphicData>
        </a:graphic>
      </p:graphicFrame>
    </p:spTree>
    <p:extLst>
      <p:ext uri="{BB962C8B-B14F-4D97-AF65-F5344CB8AC3E}">
        <p14:creationId xmlns="" xmlns:p14="http://schemas.microsoft.com/office/powerpoint/2010/main" val="131631315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179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35280" y="914723"/>
            <a:ext cx="11490959" cy="2000548"/>
          </a:xfrm>
          <a:prstGeom prst="rect">
            <a:avLst/>
          </a:prstGeom>
          <a:noFill/>
        </p:spPr>
        <p:txBody>
          <a:bodyPr wrap="square" rtlCol="0">
            <a:spAutoFit/>
          </a:bodyPr>
          <a:lstStyle/>
          <a:p>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Lieu / </a:t>
            </a:r>
            <a:r>
              <a:rPr lang="en-GB" sz="28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Risque</a:t>
            </a:r>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individuel</a:t>
            </a:r>
            <a:endPar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La probabilité annuelle d'un décès en raison d'un événement dangereux à un emplacement; en d'autres termes, la probabilité qu'une personne vivant à proximité d'une installation dangereuse puisse mourir en raison d'accidents potentiels dans cette installation</a:t>
            </a:r>
            <a:endParaRPr lang="en-GB"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502921" y="4179893"/>
            <a:ext cx="10793730" cy="1692771"/>
          </a:xfrm>
          <a:prstGeom prst="rect">
            <a:avLst/>
          </a:prstGeom>
          <a:noFill/>
        </p:spPr>
        <p:txBody>
          <a:bodyPr wrap="square" rtlCol="0">
            <a:spAutoFit/>
          </a:bodyPr>
          <a:lstStyle/>
          <a:p>
            <a:r>
              <a:rPr lang="en-GB" sz="28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Risque</a:t>
            </a:r>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sociétal</a:t>
            </a:r>
            <a:endPar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Nombre total prévu de décès dans une année en raison d'événements dangereux.</a:t>
            </a:r>
            <a:endParaRPr lang="en-GB"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a:p>
            <a:r>
              <a:rPr lang="en-GB" sz="28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GB" sz="2800"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850900" y="3518228"/>
            <a:ext cx="10642600" cy="400110"/>
          </a:xfrm>
          <a:prstGeom prst="rect">
            <a:avLst/>
          </a:prstGeom>
          <a:noFill/>
        </p:spPr>
        <p:txBody>
          <a:bodyPr wrap="square" rtlCol="0">
            <a:spAutoFit/>
          </a:bodyPr>
          <a:lstStyle/>
          <a:p>
            <a:r>
              <a:rPr lang="en-GB" sz="2000" dirty="0" err="1" smtClean="0">
                <a:latin typeface="Tahoma" panose="020B0604030504040204" pitchFamily="34" charset="0"/>
                <a:ea typeface="Tahoma" panose="020B0604030504040204" pitchFamily="34" charset="0"/>
                <a:cs typeface="Tahoma" panose="020B0604030504040204" pitchFamily="34" charset="0"/>
              </a:rPr>
              <a:t>Où</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latin typeface="Tahoma" panose="020B0604030504040204" pitchFamily="34" charset="0"/>
                <a:ea typeface="Tahoma" panose="020B0604030504040204" pitchFamily="34" charset="0"/>
                <a:cs typeface="Tahoma" panose="020B0604030504040204" pitchFamily="34" charset="0"/>
              </a:rPr>
              <a:t>P</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h </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en-GB" sz="2000" i="1" dirty="0" err="1" smtClean="0">
                <a:latin typeface="Tahoma" panose="020B0604030504040204" pitchFamily="34" charset="0"/>
                <a:ea typeface="Tahoma" panose="020B0604030504040204" pitchFamily="34" charset="0"/>
                <a:cs typeface="Tahoma" panose="020B0604030504040204" pitchFamily="34" charset="0"/>
              </a:rPr>
              <a:t>est</a:t>
            </a:r>
            <a:r>
              <a:rPr lang="en-GB" sz="2000" i="1" dirty="0" smtClean="0">
                <a:latin typeface="Tahoma" panose="020B0604030504040204" pitchFamily="34" charset="0"/>
                <a:ea typeface="Tahoma" panose="020B0604030504040204" pitchFamily="34" charset="0"/>
                <a:cs typeface="Tahoma" panose="020B0604030504040204" pitchFamily="34" charset="0"/>
              </a:rPr>
              <a:t> </a:t>
            </a:r>
            <a:r>
              <a:rPr lang="fr-FR" sz="2000" i="1" dirty="0" smtClean="0">
                <a:latin typeface="Tahoma" panose="020B0604030504040204" pitchFamily="34" charset="0"/>
                <a:ea typeface="Tahoma" panose="020B0604030504040204" pitchFamily="34" charset="0"/>
                <a:cs typeface="Tahoma" panose="020B0604030504040204" pitchFamily="34" charset="0"/>
              </a:rPr>
              <a:t> la probabilité de l'effet</a:t>
            </a:r>
            <a:r>
              <a:rPr lang="en-GB" sz="2000" i="1" dirty="0" smtClean="0">
                <a:latin typeface="Tahoma" panose="020B0604030504040204" pitchFamily="34" charset="0"/>
                <a:ea typeface="Tahoma" panose="020B0604030504040204" pitchFamily="34" charset="0"/>
                <a:cs typeface="Tahoma" panose="020B0604030504040204" pitchFamily="34" charset="0"/>
              </a:rPr>
              <a:t>, Pp </a:t>
            </a:r>
            <a:r>
              <a:rPr lang="fr-FR" sz="2000" i="1" dirty="0" smtClean="0">
                <a:latin typeface="Tahoma" panose="020B0604030504040204" pitchFamily="34" charset="0"/>
                <a:ea typeface="Tahoma" panose="020B0604030504040204" pitchFamily="34" charset="0"/>
                <a:cs typeface="Tahoma" panose="020B0604030504040204" pitchFamily="34" charset="0"/>
              </a:rPr>
              <a:t>est la probabilité d'être présent  </a:t>
            </a:r>
            <a:r>
              <a:rPr lang="en-GB" sz="2000" i="1" dirty="0" smtClean="0">
                <a:latin typeface="Tahoma" panose="020B0604030504040204" pitchFamily="34" charset="0"/>
                <a:ea typeface="Tahoma" panose="020B0604030504040204" pitchFamily="34" charset="0"/>
                <a:cs typeface="Tahoma" panose="020B0604030504040204" pitchFamily="34" charset="0"/>
              </a:rPr>
              <a:t>(P</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p</a:t>
            </a:r>
            <a:r>
              <a:rPr lang="en-GB" sz="2000" i="1" dirty="0" smtClean="0">
                <a:latin typeface="Tahoma" panose="020B0604030504040204" pitchFamily="34" charset="0"/>
                <a:ea typeface="Tahoma" panose="020B0604030504040204" pitchFamily="34" charset="0"/>
                <a:cs typeface="Tahoma" panose="020B0604030504040204" pitchFamily="34" charset="0"/>
              </a:rPr>
              <a:t> = 1)</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1768906" y="5998789"/>
            <a:ext cx="7729838" cy="707886"/>
          </a:xfrm>
          <a:prstGeom prst="rect">
            <a:avLst/>
          </a:prstGeom>
          <a:noFill/>
        </p:spPr>
        <p:txBody>
          <a:bodyPr wrap="square" rtlCol="0">
            <a:spAutoFit/>
          </a:bodyPr>
          <a:lstStyle/>
          <a:p>
            <a:r>
              <a:rPr lang="en-GB" sz="2000" dirty="0" err="1" smtClean="0">
                <a:latin typeface="Tahoma" panose="020B0604030504040204" pitchFamily="34" charset="0"/>
                <a:ea typeface="Tahoma" panose="020B0604030504040204" pitchFamily="34" charset="0"/>
                <a:cs typeface="Tahoma" panose="020B0604030504040204" pitchFamily="34" charset="0"/>
              </a:rPr>
              <a:t>Où</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i="1" dirty="0" smtClean="0">
                <a:latin typeface="Tahoma" panose="020B0604030504040204" pitchFamily="34" charset="0"/>
                <a:ea typeface="Tahoma" panose="020B0604030504040204" pitchFamily="34" charset="0"/>
                <a:cs typeface="Tahoma" panose="020B0604030504040204" pitchFamily="34" charset="0"/>
              </a:rPr>
              <a:t>C</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h </a:t>
            </a:r>
            <a:r>
              <a:rPr lang="en-GB" sz="2000" i="1" dirty="0" err="1" smtClean="0">
                <a:latin typeface="Tahoma" panose="020B0604030504040204" pitchFamily="34" charset="0"/>
                <a:ea typeface="Tahoma" panose="020B0604030504040204" pitchFamily="34" charset="0"/>
                <a:cs typeface="Tahoma" panose="020B0604030504040204" pitchFamily="34" charset="0"/>
              </a:rPr>
              <a:t>est</a:t>
            </a:r>
            <a:r>
              <a:rPr lang="fr-FR" sz="2000" i="1" dirty="0" smtClean="0">
                <a:latin typeface="Tahoma" panose="020B0604030504040204" pitchFamily="34" charset="0"/>
                <a:ea typeface="Tahoma" panose="020B0604030504040204" pitchFamily="34" charset="0"/>
                <a:cs typeface="Tahoma" panose="020B0604030504040204" pitchFamily="34" charset="0"/>
              </a:rPr>
              <a:t> la conséquence de l'événement impliquant un ou plusieurs accidents mortels pondérés par un événement dangereux</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3013884679"/>
              </p:ext>
            </p:extLst>
          </p:nvPr>
        </p:nvGraphicFramePr>
        <p:xfrm>
          <a:off x="3265488" y="2670175"/>
          <a:ext cx="5386387" cy="731838"/>
        </p:xfrm>
        <a:graphic>
          <a:graphicData uri="http://schemas.openxmlformats.org/presentationml/2006/ole">
            <p:oleObj spid="_x0000_s30760" name="Equation" r:id="rId3" imgW="3288960" imgH="444240" progId="Equation.3">
              <p:embed/>
            </p:oleObj>
          </a:graphicData>
        </a:graphic>
      </p:graphicFrame>
      <p:graphicFrame>
        <p:nvGraphicFramePr>
          <p:cNvPr id="10" name="Object 9"/>
          <p:cNvGraphicFramePr>
            <a:graphicFrameLocks noChangeAspect="1"/>
          </p:cNvGraphicFramePr>
          <p:nvPr>
            <p:extLst>
              <p:ext uri="{D42A27DB-BD31-4B8C-83A1-F6EECF244321}">
                <p14:modId xmlns="" xmlns:p14="http://schemas.microsoft.com/office/powerpoint/2010/main" val="1796732920"/>
              </p:ext>
            </p:extLst>
          </p:nvPr>
        </p:nvGraphicFramePr>
        <p:xfrm>
          <a:off x="2365375" y="5106988"/>
          <a:ext cx="4084638" cy="731837"/>
        </p:xfrm>
        <a:graphic>
          <a:graphicData uri="http://schemas.openxmlformats.org/presentationml/2006/ole">
            <p:oleObj spid="_x0000_s30761" name="Equation" r:id="rId4" imgW="2489040" imgH="444240" progId="Equation.3">
              <p:embed/>
            </p:oleObj>
          </a:graphicData>
        </a:graphic>
      </p:graphicFrame>
    </p:spTree>
    <p:extLst>
      <p:ext uri="{BB962C8B-B14F-4D97-AF65-F5344CB8AC3E}">
        <p14:creationId xmlns="" xmlns:p14="http://schemas.microsoft.com/office/powerpoint/2010/main" val="1804120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Libération de liquides ou de gaz provenant du confinement</a:t>
            </a:r>
          </a:p>
          <a:p>
            <a:pPr algn="l"/>
            <a:endParaRPr lang="fr-FR" sz="2800" b="1" dirty="0" smtClean="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La libération du confinement entraînera: </a:t>
            </a:r>
          </a:p>
          <a:p>
            <a:pPr algn="l"/>
            <a:endParaRPr lang="fr-FR"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fr-FR" sz="5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une libération </a:t>
            </a:r>
            <a:r>
              <a:rPr lang="fr-FR" sz="2400" b="1" dirty="0" smtClean="0">
                <a:latin typeface="Tahoma" panose="020B0604030504040204" pitchFamily="34" charset="0"/>
                <a:ea typeface="Tahoma" panose="020B0604030504040204" pitchFamily="34" charset="0"/>
                <a:cs typeface="Tahoma" panose="020B0604030504040204" pitchFamily="34" charset="0"/>
              </a:rPr>
              <a:t>instantanée</a:t>
            </a:r>
            <a:r>
              <a:rPr lang="fr-FR" sz="2400" dirty="0" smtClean="0">
                <a:latin typeface="Tahoma" panose="020B0604030504040204" pitchFamily="34" charset="0"/>
                <a:ea typeface="Tahoma" panose="020B0604030504040204" pitchFamily="34" charset="0"/>
                <a:cs typeface="Tahoma" panose="020B0604030504040204" pitchFamily="34" charset="0"/>
              </a:rPr>
              <a:t> s'il y a une </a:t>
            </a:r>
            <a:r>
              <a:rPr lang="fr-FR" sz="2400" dirty="0" smtClean="0"/>
              <a:t>défaillance </a:t>
            </a:r>
            <a:r>
              <a:rPr lang="fr-FR" sz="2400" dirty="0" smtClean="0">
                <a:latin typeface="Tahoma" panose="020B0604030504040204" pitchFamily="34" charset="0"/>
                <a:ea typeface="Tahoma" panose="020B0604030504040204" pitchFamily="34" charset="0"/>
                <a:cs typeface="Tahoma" panose="020B0604030504040204" pitchFamily="34" charset="0"/>
              </a:rPr>
              <a:t>majeure</a:t>
            </a:r>
          </a:p>
          <a:p>
            <a:pPr algn="l"/>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une libération </a:t>
            </a:r>
            <a:r>
              <a:rPr lang="fr-FR" sz="2400" b="1" dirty="0" smtClean="0">
                <a:latin typeface="Tahoma" panose="020B0604030504040204" pitchFamily="34" charset="0"/>
                <a:ea typeface="Tahoma" panose="020B0604030504040204" pitchFamily="34" charset="0"/>
                <a:cs typeface="Tahoma" panose="020B0604030504040204" pitchFamily="34" charset="0"/>
              </a:rPr>
              <a:t>semi-continue</a:t>
            </a:r>
            <a:r>
              <a:rPr lang="fr-FR" sz="2400" dirty="0" smtClean="0">
                <a:latin typeface="Tahoma" panose="020B0604030504040204" pitchFamily="34" charset="0"/>
                <a:ea typeface="Tahoma" panose="020B0604030504040204" pitchFamily="34" charset="0"/>
                <a:cs typeface="Tahoma" panose="020B0604030504040204" pitchFamily="34" charset="0"/>
              </a:rPr>
              <a:t> si un trou se développe dans un réservoir</a:t>
            </a:r>
          </a:p>
        </p:txBody>
      </p:sp>
    </p:spTree>
    <p:extLst>
      <p:ext uri="{BB962C8B-B14F-4D97-AF65-F5344CB8AC3E}">
        <p14:creationId xmlns="" xmlns:p14="http://schemas.microsoft.com/office/powerpoint/2010/main" val="129367727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213621"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 de la fréquence d'un événement</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L'analyse de fréquence peut être effectuée en utilisant les méthodes suivantes:</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Des documents </a:t>
            </a:r>
            <a:r>
              <a:rPr lang="en-GB" sz="2400" dirty="0" err="1" smtClean="0">
                <a:latin typeface="Tahoma" panose="020B0604030504040204" pitchFamily="34" charset="0"/>
                <a:ea typeface="Tahoma" panose="020B0604030504040204" pitchFamily="34" charset="0"/>
                <a:cs typeface="Tahoma" panose="020B0604030504040204" pitchFamily="34" charset="0"/>
              </a:rPr>
              <a:t>historiques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err="1" smtClean="0">
                <a:latin typeface="Tahoma" panose="020B0604030504040204" pitchFamily="34" charset="0"/>
                <a:ea typeface="Tahoma" panose="020B0604030504040204" pitchFamily="34" charset="0"/>
                <a:cs typeface="Tahoma" panose="020B0604030504040204" pitchFamily="34" charset="0"/>
              </a:rPr>
              <a:t>Arbres</a:t>
            </a:r>
            <a:r>
              <a:rPr lang="en-GB" sz="2400" dirty="0" smtClean="0">
                <a:latin typeface="Tahoma" panose="020B0604030504040204" pitchFamily="34" charset="0"/>
                <a:ea typeface="Tahoma" panose="020B0604030504040204" pitchFamily="34" charset="0"/>
                <a:cs typeface="Tahoma" panose="020B0604030504040204" pitchFamily="34" charset="0"/>
              </a:rPr>
              <a:t> de </a:t>
            </a:r>
            <a:r>
              <a:rPr lang="en-GB" sz="2400" dirty="0" err="1" smtClean="0">
                <a:latin typeface="Tahoma" panose="020B0604030504040204" pitchFamily="34" charset="0"/>
                <a:ea typeface="Tahoma" panose="020B0604030504040204" pitchFamily="34" charset="0"/>
                <a:cs typeface="Tahoma" panose="020B0604030504040204" pitchFamily="34" charset="0"/>
              </a:rPr>
              <a:t>défaillance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err="1" smtClean="0">
                <a:latin typeface="Tahoma" panose="020B0604030504040204" pitchFamily="34" charset="0"/>
                <a:ea typeface="Tahoma" panose="020B0604030504040204" pitchFamily="34" charset="0"/>
                <a:cs typeface="Tahoma" panose="020B0604030504040204" pitchFamily="34" charset="0"/>
              </a:rPr>
              <a:t>Arbres</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d'événements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Analyse d'événements de cause commune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Analyse </a:t>
            </a:r>
            <a:r>
              <a:rPr lang="en-GB" sz="2400" dirty="0" err="1" smtClean="0">
                <a:latin typeface="Tahoma" panose="020B0604030504040204" pitchFamily="34" charset="0"/>
                <a:ea typeface="Tahoma" panose="020B0604030504040204" pitchFamily="34" charset="0"/>
                <a:cs typeface="Tahoma" panose="020B0604030504040204" pitchFamily="34" charset="0"/>
              </a:rPr>
              <a:t>d'erreur</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humaine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Analyse </a:t>
            </a:r>
            <a:r>
              <a:rPr lang="en-GB" sz="2400" dirty="0" err="1" smtClean="0">
                <a:latin typeface="Tahoma" panose="020B0604030504040204" pitchFamily="34" charset="0"/>
                <a:ea typeface="Tahoma" panose="020B0604030504040204" pitchFamily="34" charset="0"/>
                <a:cs typeface="Tahoma" panose="020B0604030504040204" pitchFamily="34" charset="0"/>
              </a:rPr>
              <a:t>d'événement</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externe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La fréquence d'un événement peut être recherchée dans les références de l'industrie, la littérature, l'historique d'exploitation de l'usine, etc.</a:t>
            </a:r>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9502401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213621" cy="526756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 de la probabilité de la conséquence d'un événement</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L'analyse des conséquences peut être effectuée en utilisant les méthodes suivantes:</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Les </a:t>
            </a:r>
            <a:r>
              <a:rPr lang="en-GB" sz="2400" b="1" dirty="0" err="1" smtClean="0">
                <a:latin typeface="Tahoma" panose="020B0604030504040204" pitchFamily="34" charset="0"/>
                <a:ea typeface="Tahoma" panose="020B0604030504040204" pitchFamily="34" charset="0"/>
                <a:cs typeface="Tahoma" panose="020B0604030504040204" pitchFamily="34" charset="0"/>
              </a:rPr>
              <a:t>feux</a:t>
            </a:r>
            <a:r>
              <a:rPr lang="en-GB" sz="2400" dirty="0" smtClean="0">
                <a:latin typeface="Tahoma" panose="020B0604030504040204" pitchFamily="34" charset="0"/>
                <a:ea typeface="Tahoma" panose="020B0604030504040204" pitchFamily="34" charset="0"/>
                <a:cs typeface="Tahoma" panose="020B0604030504040204" pitchFamily="34" charset="0"/>
              </a:rPr>
              <a:t> – </a:t>
            </a:r>
            <a:r>
              <a:rPr lang="en-GB" sz="2400" dirty="0" err="1" smtClean="0">
                <a:latin typeface="Tahoma" panose="020B0604030504040204" pitchFamily="34" charset="0"/>
                <a:ea typeface="Tahoma" panose="020B0604030504040204" pitchFamily="34" charset="0"/>
                <a:cs typeface="Tahoma" panose="020B0604030504040204" pitchFamily="34" charset="0"/>
              </a:rPr>
              <a:t>modèles</a:t>
            </a:r>
            <a:r>
              <a:rPr lang="en-GB" sz="2400" dirty="0" smtClean="0">
                <a:latin typeface="Tahoma" panose="020B0604030504040204" pitchFamily="34" charset="0"/>
                <a:ea typeface="Tahoma" panose="020B0604030504040204" pitchFamily="34" charset="0"/>
                <a:cs typeface="Tahoma" panose="020B0604030504040204" pitchFamily="34" charset="0"/>
              </a:rPr>
              <a:t> de </a:t>
            </a:r>
            <a:r>
              <a:rPr lang="en-GB" sz="2400" dirty="0" err="1" smtClean="0">
                <a:latin typeface="Tahoma" panose="020B0604030504040204" pitchFamily="34" charset="0"/>
                <a:ea typeface="Tahoma" panose="020B0604030504040204" pitchFamily="34" charset="0"/>
                <a:cs typeface="Tahoma" panose="020B0604030504040204" pitchFamily="34" charset="0"/>
              </a:rPr>
              <a:t>rayonnement</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thermique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b="1" dirty="0" smtClean="0">
                <a:latin typeface="Tahoma" panose="020B0604030504040204" pitchFamily="34" charset="0"/>
                <a:ea typeface="Tahoma" panose="020B0604030504040204" pitchFamily="34" charset="0"/>
                <a:cs typeface="Tahoma" panose="020B0604030504040204" pitchFamily="34" charset="0"/>
              </a:rPr>
              <a:t>Explosions</a:t>
            </a:r>
            <a:r>
              <a:rPr lang="en-GB" sz="2400" dirty="0" smtClean="0">
                <a:latin typeface="Tahoma" panose="020B0604030504040204" pitchFamily="34" charset="0"/>
                <a:ea typeface="Tahoma" panose="020B0604030504040204" pitchFamily="34" charset="0"/>
                <a:cs typeface="Tahoma" panose="020B0604030504040204" pitchFamily="34" charset="0"/>
              </a:rPr>
              <a:t> – </a:t>
            </a:r>
            <a:r>
              <a:rPr lang="en-GB" sz="2400" dirty="0" err="1" smtClean="0">
                <a:latin typeface="Tahoma" panose="020B0604030504040204" pitchFamily="34" charset="0"/>
                <a:ea typeface="Tahoma" panose="020B0604030504040204" pitchFamily="34" charset="0"/>
                <a:cs typeface="Tahoma" panose="020B0604030504040204" pitchFamily="34" charset="0"/>
              </a:rPr>
              <a:t>modèles</a:t>
            </a:r>
            <a:r>
              <a:rPr lang="en-GB" sz="2400" dirty="0" smtClean="0">
                <a:latin typeface="Tahoma" panose="020B0604030504040204" pitchFamily="34" charset="0"/>
                <a:ea typeface="Tahoma" panose="020B0604030504040204" pitchFamily="34" charset="0"/>
                <a:cs typeface="Tahoma" panose="020B0604030504040204" pitchFamily="34" charset="0"/>
              </a:rPr>
              <a:t> de </a:t>
            </a:r>
            <a:r>
              <a:rPr lang="en-GB" sz="2400" dirty="0" err="1" smtClean="0">
                <a:latin typeface="Tahoma" panose="020B0604030504040204" pitchFamily="34" charset="0"/>
                <a:ea typeface="Tahoma" panose="020B0604030504040204" pitchFamily="34" charset="0"/>
                <a:cs typeface="Tahoma" panose="020B0604030504040204" pitchFamily="34" charset="0"/>
              </a:rPr>
              <a:t>surpression</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en-GB" sz="2400" b="1" dirty="0" err="1" smtClean="0">
                <a:latin typeface="Tahoma" panose="020B0604030504040204" pitchFamily="34" charset="0"/>
                <a:ea typeface="Tahoma" panose="020B0604030504040204" pitchFamily="34" charset="0"/>
                <a:cs typeface="Tahoma" panose="020B0604030504040204" pitchFamily="34" charset="0"/>
              </a:rPr>
              <a:t>Gaz</a:t>
            </a:r>
            <a:r>
              <a:rPr lang="en-GB" sz="2400" b="1" dirty="0" smtClean="0">
                <a:latin typeface="Tahoma" panose="020B0604030504040204" pitchFamily="34" charset="0"/>
                <a:ea typeface="Tahoma" panose="020B0604030504040204" pitchFamily="34" charset="0"/>
                <a:cs typeface="Tahoma" panose="020B0604030504040204" pitchFamily="34" charset="0"/>
              </a:rPr>
              <a:t> inflammables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modèles</a:t>
            </a:r>
            <a:r>
              <a:rPr lang="en-GB" sz="2400" dirty="0" smtClean="0">
                <a:latin typeface="Tahoma" panose="020B0604030504040204" pitchFamily="34" charset="0"/>
                <a:ea typeface="Tahoma" panose="020B0604030504040204" pitchFamily="34" charset="0"/>
                <a:cs typeface="Tahoma" panose="020B0604030504040204" pitchFamily="34" charset="0"/>
              </a:rPr>
              <a:t> de dispersion</a:t>
            </a:r>
          </a:p>
          <a:p>
            <a:pPr marL="342900" indent="-342900" algn="l">
              <a:buFont typeface="Arial" panose="020B0604020202020204" pitchFamily="34" charset="0"/>
              <a:buChar char="•"/>
            </a:pPr>
            <a:r>
              <a:rPr lang="en-GB" sz="2400" b="1" dirty="0" err="1" smtClean="0">
                <a:latin typeface="Tahoma" panose="020B0604030504040204" pitchFamily="34" charset="0"/>
                <a:ea typeface="Tahoma" panose="020B0604030504040204" pitchFamily="34" charset="0"/>
                <a:cs typeface="Tahoma" panose="020B0604030504040204" pitchFamily="34" charset="0"/>
              </a:rPr>
              <a:t>Gaz</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toxiques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modèles</a:t>
            </a:r>
            <a:r>
              <a:rPr lang="en-GB" sz="2400" dirty="0" smtClean="0">
                <a:latin typeface="Tahoma" panose="020B0604030504040204" pitchFamily="34" charset="0"/>
                <a:ea typeface="Tahoma" panose="020B0604030504040204" pitchFamily="34" charset="0"/>
                <a:cs typeface="Tahoma" panose="020B0604030504040204" pitchFamily="34" charset="0"/>
              </a:rPr>
              <a:t> de dispersion</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Les effets de rayonnement, de surpression et de concentration peuvent être liés à la probabilité d'une conséquence en utilisant PROBIT ou des corrélations d'endommagement.</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latin typeface="Tahoma" panose="020B0604030504040204" pitchFamily="34" charset="0"/>
                <a:ea typeface="Tahoma" panose="020B0604030504040204" pitchFamily="34" charset="0"/>
                <a:cs typeface="Tahoma" panose="020B0604030504040204" pitchFamily="34" charset="0"/>
              </a:rPr>
              <a:t>La probabilité d'une conséquence due à un effet de risque d'un événement peut généralement être trouvée dans les références ou la littérature de l'industrie.</a:t>
            </a: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endParaRPr lang="en-GB" sz="2400"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12240276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452505" y="2150651"/>
            <a:ext cx="4320000" cy="43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7" name="Oval 6"/>
          <p:cNvSpPr/>
          <p:nvPr/>
        </p:nvSpPr>
        <p:spPr>
          <a:xfrm>
            <a:off x="1992505" y="2690651"/>
            <a:ext cx="32400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2532505" y="3230651"/>
            <a:ext cx="2160000" cy="21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556864"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Calculer la probabilité d'une conséquence d'un événement en utilisant les contours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3072505" y="3770651"/>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p:cNvCxnSpPr/>
          <p:nvPr/>
        </p:nvCxnSpPr>
        <p:spPr>
          <a:xfrm>
            <a:off x="3633538" y="4283242"/>
            <a:ext cx="281539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93800" y="4268214"/>
            <a:ext cx="873791" cy="523220"/>
          </a:xfrm>
          <a:prstGeom prst="rect">
            <a:avLst/>
          </a:prstGeom>
          <a:no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P</a:t>
            </a:r>
            <a:r>
              <a:rPr lang="en-GB" sz="2800" b="1" baseline="-25000" dirty="0" smtClean="0">
                <a:latin typeface="Tahoma" panose="020B0604030504040204" pitchFamily="34" charset="0"/>
                <a:ea typeface="Tahoma" panose="020B0604030504040204" pitchFamily="34" charset="0"/>
                <a:cs typeface="Tahoma" panose="020B0604030504040204" pitchFamily="34" charset="0"/>
              </a:rPr>
              <a:t>o</a:t>
            </a:r>
            <a:r>
              <a:rPr lang="en-GB" sz="2800" b="1" dirty="0" smtClean="0">
                <a:latin typeface="Tahoma" panose="020B0604030504040204" pitchFamily="34" charset="0"/>
                <a:ea typeface="Tahoma" panose="020B0604030504040204" pitchFamily="34" charset="0"/>
                <a:cs typeface="Tahoma" panose="020B0604030504040204" pitchFamily="34" charset="0"/>
              </a:rPr>
              <a:t>’</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6548072" y="4049041"/>
            <a:ext cx="3256340" cy="523220"/>
          </a:xfrm>
          <a:prstGeom prst="rect">
            <a:avLst/>
          </a:prstGeom>
          <a:noFill/>
        </p:spPr>
        <p:txBody>
          <a:bodyPr wrap="square" rtlCol="0">
            <a:spAutoFit/>
          </a:bodyPr>
          <a:lstStyle/>
          <a:p>
            <a:r>
              <a:rPr lang="en-GB" sz="2800" b="1" dirty="0" err="1" smtClean="0">
                <a:latin typeface="Tahoma" panose="020B0604030504040204" pitchFamily="34" charset="0"/>
                <a:ea typeface="Tahoma" panose="020B0604030504040204" pitchFamily="34" charset="0"/>
                <a:cs typeface="Tahoma" panose="020B0604030504040204" pitchFamily="34" charset="0"/>
              </a:rPr>
              <a:t>P</a:t>
            </a:r>
            <a:r>
              <a:rPr lang="en-GB" sz="2800" b="1" baseline="-25000" dirty="0" err="1" smtClean="0">
                <a:latin typeface="Tahoma" panose="020B0604030504040204" pitchFamily="34" charset="0"/>
                <a:ea typeface="Tahoma" panose="020B0604030504040204" pitchFamily="34" charset="0"/>
                <a:cs typeface="Tahoma" panose="020B0604030504040204" pitchFamily="34" charset="0"/>
              </a:rPr>
              <a:t>e,h</a:t>
            </a:r>
            <a:r>
              <a:rPr lang="en-GB" sz="2800" b="1" baseline="-25000" dirty="0" smtClean="0">
                <a:latin typeface="Tahoma" panose="020B0604030504040204" pitchFamily="34" charset="0"/>
                <a:ea typeface="Tahoma" panose="020B0604030504040204" pitchFamily="34" charset="0"/>
                <a:cs typeface="Tahoma" panose="020B0604030504040204" pitchFamily="34" charset="0"/>
              </a:rPr>
              <a:t> </a:t>
            </a:r>
            <a:r>
              <a:rPr lang="en-GB" sz="2800" b="1" dirty="0" err="1" smtClean="0">
                <a:latin typeface="Tahoma" panose="020B0604030504040204" pitchFamily="34" charset="0"/>
                <a:ea typeface="Tahoma" panose="020B0604030504040204" pitchFamily="34" charset="0"/>
                <a:cs typeface="Tahoma" panose="020B0604030504040204" pitchFamily="34" charset="0"/>
              </a:rPr>
              <a:t>décroissant</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516265" y="2285005"/>
            <a:ext cx="1105326"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0.01</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173258" y="2801042"/>
            <a:ext cx="86772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0.1</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793015" y="3294011"/>
            <a:ext cx="86772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0.5</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517032" y="3729102"/>
            <a:ext cx="708862" cy="457887"/>
          </a:xfrm>
          <a:prstGeom prst="rect">
            <a:avLst/>
          </a:prstGeom>
          <a:solidFill>
            <a:schemeClr val="bg1"/>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0.9</a:t>
            </a:r>
            <a:endParaRPr lang="en-GB"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5935518" y="5390651"/>
            <a:ext cx="6093405" cy="1200329"/>
          </a:xfrm>
          <a:prstGeom prst="rect">
            <a:avLst/>
          </a:prstGeom>
          <a:noFill/>
        </p:spPr>
        <p:txBody>
          <a:bodyPr wrap="square" rtlCol="0">
            <a:spAutoFit/>
          </a:bodyPr>
          <a:lstStyle/>
          <a:p>
            <a:r>
              <a:rPr lang="fr-FR" sz="2400" i="1" dirty="0" smtClean="0">
                <a:latin typeface="Tahoma" panose="020B0604030504040204" pitchFamily="34" charset="0"/>
                <a:ea typeface="Tahoma" panose="020B0604030504040204" pitchFamily="34" charset="0"/>
                <a:cs typeface="Tahoma" panose="020B0604030504040204" pitchFamily="34" charset="0"/>
              </a:rPr>
              <a:t>Po ‘ est la probabilité de la source de risque</a:t>
            </a:r>
          </a:p>
          <a:p>
            <a:r>
              <a:rPr lang="fr-FR" sz="2400" i="1" dirty="0" smtClean="0">
                <a:latin typeface="Tahoma" panose="020B0604030504040204" pitchFamily="34" charset="0"/>
                <a:ea typeface="Tahoma" panose="020B0604030504040204" pitchFamily="34" charset="0"/>
                <a:cs typeface="Tahoma" panose="020B0604030504040204" pitchFamily="34" charset="0"/>
              </a:rPr>
              <a:t>P est la probabilité au niveau du récepteur de risque</a:t>
            </a: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161879" y="2077054"/>
            <a:ext cx="5900121" cy="1569660"/>
          </a:xfrm>
          <a:prstGeom prst="rect">
            <a:avLst/>
          </a:prstGeom>
          <a:noFill/>
        </p:spPr>
        <p:txBody>
          <a:bodyPr wrap="square" rtlCol="0">
            <a:spAutoFit/>
          </a:bodyPr>
          <a:lstStyle/>
          <a:p>
            <a:r>
              <a:rPr lang="fr-FR" sz="2400" i="1" dirty="0" smtClean="0">
                <a:latin typeface="Tahoma" panose="020B0604030504040204" pitchFamily="34" charset="0"/>
                <a:ea typeface="Tahoma" panose="020B0604030504040204" pitchFamily="34" charset="0"/>
                <a:cs typeface="Tahoma" panose="020B0604030504040204" pitchFamily="34" charset="0"/>
              </a:rPr>
              <a:t>Pour les dangers d'une </a:t>
            </a:r>
            <a:r>
              <a:rPr lang="fr-FR" sz="2400" b="1" i="1" dirty="0" smtClean="0">
                <a:latin typeface="Tahoma" panose="020B0604030504040204" pitchFamily="34" charset="0"/>
                <a:ea typeface="Tahoma" panose="020B0604030504040204" pitchFamily="34" charset="0"/>
                <a:cs typeface="Tahoma" panose="020B0604030504040204" pitchFamily="34" charset="0"/>
              </a:rPr>
              <a:t>installation fixe </a:t>
            </a:r>
            <a:r>
              <a:rPr lang="fr-FR" sz="2400" i="1" dirty="0" smtClean="0">
                <a:latin typeface="Tahoma" panose="020B0604030504040204" pitchFamily="34" charset="0"/>
                <a:ea typeface="Tahoma" panose="020B0604030504040204" pitchFamily="34" charset="0"/>
                <a:cs typeface="Tahoma" panose="020B0604030504040204" pitchFamily="34" charset="0"/>
              </a:rPr>
              <a:t>qui </a:t>
            </a:r>
            <a:r>
              <a:rPr lang="fr-FR" sz="2400" b="1" i="1" dirty="0" smtClean="0">
                <a:latin typeface="Tahoma" panose="020B0604030504040204" pitchFamily="34" charset="0"/>
                <a:ea typeface="Tahoma" panose="020B0604030504040204" pitchFamily="34" charset="0"/>
                <a:cs typeface="Tahoma" panose="020B0604030504040204" pitchFamily="34" charset="0"/>
              </a:rPr>
              <a:t>ne sont pas sensibles aux conditions météorologiques </a:t>
            </a:r>
            <a:r>
              <a:rPr lang="fr-FR" sz="2400" i="1" dirty="0" smtClean="0">
                <a:latin typeface="Tahoma" panose="020B0604030504040204" pitchFamily="34" charset="0"/>
                <a:ea typeface="Tahoma" panose="020B0604030504040204" pitchFamily="34" charset="0"/>
                <a:cs typeface="Tahoma" panose="020B0604030504040204" pitchFamily="34" charset="0"/>
              </a:rPr>
              <a:t>ou qui ont d'autres dépendances directionnelles.</a:t>
            </a: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36998263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7400" y="3892936"/>
            <a:ext cx="6324600" cy="8503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8" name="Oval 7"/>
          <p:cNvSpPr/>
          <p:nvPr/>
        </p:nvSpPr>
        <p:spPr>
          <a:xfrm>
            <a:off x="1452505" y="2150651"/>
            <a:ext cx="4320000" cy="43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7" name="Oval 6"/>
          <p:cNvSpPr/>
          <p:nvPr/>
        </p:nvSpPr>
        <p:spPr>
          <a:xfrm>
            <a:off x="1992505" y="2690651"/>
            <a:ext cx="32400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2532505" y="3230651"/>
            <a:ext cx="2160000" cy="21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1"/>
            <a:ext cx="11556864" cy="52675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the Risk of an Event using Contours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p:cNvSpPr/>
          <p:nvPr/>
        </p:nvSpPr>
        <p:spPr>
          <a:xfrm>
            <a:off x="3072505" y="3770651"/>
            <a:ext cx="1080000" cy="10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193800" y="4220088"/>
            <a:ext cx="873791" cy="523220"/>
          </a:xfrm>
          <a:prstGeom prst="rect">
            <a:avLst/>
          </a:prstGeom>
          <a:no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P</a:t>
            </a:r>
            <a:r>
              <a:rPr lang="en-GB" sz="2800" b="1" baseline="-25000" dirty="0" smtClean="0">
                <a:latin typeface="Tahoma" panose="020B0604030504040204" pitchFamily="34" charset="0"/>
                <a:ea typeface="Tahoma" panose="020B0604030504040204" pitchFamily="34" charset="0"/>
                <a:cs typeface="Tahoma" panose="020B0604030504040204" pitchFamily="34" charset="0"/>
              </a:rPr>
              <a:t>o</a:t>
            </a:r>
            <a:r>
              <a:rPr lang="en-GB" sz="2800" b="1" dirty="0" smtClean="0">
                <a:latin typeface="Tahoma" panose="020B0604030504040204" pitchFamily="34" charset="0"/>
                <a:ea typeface="Tahoma" panose="020B0604030504040204" pitchFamily="34" charset="0"/>
                <a:cs typeface="Tahoma" panose="020B0604030504040204" pitchFamily="34" charset="0"/>
              </a:rPr>
              <a:t>’</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516265" y="2285005"/>
            <a:ext cx="130038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0.01</a:t>
            </a:r>
            <a:r>
              <a:rPr lang="en-GB" sz="2800" b="1" dirty="0">
                <a:latin typeface="Tahoma" panose="020B0604030504040204" pitchFamily="34" charset="0"/>
                <a:ea typeface="Tahoma" panose="020B0604030504040204" pitchFamily="34" charset="0"/>
                <a:cs typeface="Tahoma" panose="020B0604030504040204" pitchFamily="34" charset="0"/>
              </a:rPr>
              <a:t>f</a:t>
            </a:r>
            <a:r>
              <a:rPr lang="en-GB" sz="2800" b="1" baseline="-25000" dirty="0">
                <a:latin typeface="Tahoma" panose="020B0604030504040204" pitchFamily="34" charset="0"/>
                <a:ea typeface="Tahoma" panose="020B0604030504040204" pitchFamily="34" charset="0"/>
                <a:cs typeface="Tahoma" panose="020B0604030504040204" pitchFamily="34" charset="0"/>
              </a:rPr>
              <a:t>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173257" y="2801042"/>
            <a:ext cx="1046443"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0.1</a:t>
            </a:r>
            <a:r>
              <a:rPr lang="en-GB" sz="2800" b="1" dirty="0">
                <a:latin typeface="Tahoma" panose="020B0604030504040204" pitchFamily="34" charset="0"/>
                <a:ea typeface="Tahoma" panose="020B0604030504040204" pitchFamily="34" charset="0"/>
                <a:cs typeface="Tahoma" panose="020B0604030504040204" pitchFamily="34" charset="0"/>
              </a:rPr>
              <a:t>f</a:t>
            </a:r>
            <a:r>
              <a:rPr lang="en-GB" sz="2800" b="1" baseline="-25000" dirty="0">
                <a:latin typeface="Tahoma" panose="020B0604030504040204" pitchFamily="34" charset="0"/>
                <a:ea typeface="Tahoma" panose="020B0604030504040204" pitchFamily="34" charset="0"/>
                <a:cs typeface="Tahoma" panose="020B0604030504040204" pitchFamily="34" charset="0"/>
              </a:rPr>
              <a:t>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3793015" y="3294011"/>
            <a:ext cx="1048234" cy="523220"/>
          </a:xfrm>
          <a:prstGeom prst="rect">
            <a:avLst/>
          </a:prstGeom>
          <a:solidFill>
            <a:schemeClr val="bg1"/>
          </a:solidFill>
        </p:spPr>
        <p:txBody>
          <a:bodyPr wrap="square" rtlCol="0">
            <a:spAutoFit/>
          </a:bodyPr>
          <a:lstStyle/>
          <a:p>
            <a:pPr algn="ctr"/>
            <a:r>
              <a:rPr lang="en-GB" sz="2800" b="1" dirty="0" smtClean="0">
                <a:latin typeface="Tahoma" panose="020B0604030504040204" pitchFamily="34" charset="0"/>
                <a:ea typeface="Tahoma" panose="020B0604030504040204" pitchFamily="34" charset="0"/>
                <a:cs typeface="Tahoma" panose="020B0604030504040204" pitchFamily="34" charset="0"/>
              </a:rPr>
              <a:t>0.5</a:t>
            </a:r>
            <a:r>
              <a:rPr lang="en-GB" sz="2800" b="1" dirty="0">
                <a:latin typeface="Tahoma" panose="020B0604030504040204" pitchFamily="34" charset="0"/>
                <a:ea typeface="Tahoma" panose="020B0604030504040204" pitchFamily="34" charset="0"/>
                <a:cs typeface="Tahoma" panose="020B0604030504040204" pitchFamily="34" charset="0"/>
              </a:rPr>
              <a:t>f</a:t>
            </a:r>
            <a:r>
              <a:rPr lang="en-GB" sz="2800" b="1" baseline="-25000" dirty="0">
                <a:latin typeface="Tahoma" panose="020B0604030504040204" pitchFamily="34" charset="0"/>
                <a:ea typeface="Tahoma" panose="020B0604030504040204" pitchFamily="34" charset="0"/>
                <a:cs typeface="Tahoma" panose="020B0604030504040204" pitchFamily="34" charset="0"/>
              </a:rPr>
              <a:t>h</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517031" y="3777228"/>
            <a:ext cx="927969" cy="461665"/>
          </a:xfrm>
          <a:prstGeom prst="rect">
            <a:avLst/>
          </a:prstGeom>
          <a:solidFill>
            <a:schemeClr val="bg1"/>
          </a:solid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0.9f</a:t>
            </a:r>
            <a:r>
              <a:rPr lang="en-GB" sz="2400" b="1" baseline="-25000" dirty="0" smtClean="0">
                <a:latin typeface="Tahoma" panose="020B0604030504040204" pitchFamily="34" charset="0"/>
                <a:ea typeface="Tahoma" panose="020B0604030504040204" pitchFamily="34" charset="0"/>
                <a:cs typeface="Tahoma" panose="020B0604030504040204" pitchFamily="34" charset="0"/>
              </a:rPr>
              <a:t>h</a:t>
            </a:r>
            <a:endParaRPr lang="en-GB" sz="24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Oval 3"/>
          <p:cNvSpPr/>
          <p:nvPr/>
        </p:nvSpPr>
        <p:spPr>
          <a:xfrm>
            <a:off x="4597800" y="5352058"/>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4597600" y="5237391"/>
            <a:ext cx="873791" cy="523220"/>
          </a:xfrm>
          <a:prstGeom prst="rect">
            <a:avLst/>
          </a:prstGeom>
          <a:noFill/>
        </p:spPr>
        <p:txBody>
          <a:bodyPr wrap="square" rtlCol="0">
            <a:spAutoFit/>
          </a:bodyPr>
          <a:lstStyle/>
          <a:p>
            <a:pPr algn="ct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P</a:t>
            </a:r>
            <a:endPar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9" name="Object 18"/>
          <p:cNvGraphicFramePr>
            <a:graphicFrameLocks noChangeAspect="1"/>
          </p:cNvGraphicFramePr>
          <p:nvPr>
            <p:extLst>
              <p:ext uri="{D42A27DB-BD31-4B8C-83A1-F6EECF244321}">
                <p14:modId xmlns="" xmlns:p14="http://schemas.microsoft.com/office/powerpoint/2010/main" val="1119649850"/>
              </p:ext>
            </p:extLst>
          </p:nvPr>
        </p:nvGraphicFramePr>
        <p:xfrm>
          <a:off x="5835650" y="3967163"/>
          <a:ext cx="6389688" cy="576262"/>
        </p:xfrm>
        <a:graphic>
          <a:graphicData uri="http://schemas.openxmlformats.org/presentationml/2006/ole">
            <p:oleObj spid="_x0000_s31765" name="Equation" r:id="rId3" imgW="2946240" imgH="253800" progId="Equation.3">
              <p:embed/>
            </p:oleObj>
          </a:graphicData>
        </a:graphic>
      </p:graphicFrame>
      <p:sp>
        <p:nvSpPr>
          <p:cNvPr id="23" name="TextBox 22"/>
          <p:cNvSpPr txBox="1"/>
          <p:nvPr/>
        </p:nvSpPr>
        <p:spPr>
          <a:xfrm>
            <a:off x="6161879" y="2077054"/>
            <a:ext cx="5900121" cy="1569660"/>
          </a:xfrm>
          <a:prstGeom prst="rect">
            <a:avLst/>
          </a:prstGeom>
          <a:noFill/>
        </p:spPr>
        <p:txBody>
          <a:bodyPr wrap="square" rtlCol="0">
            <a:spAutoFit/>
          </a:bodyPr>
          <a:lstStyle/>
          <a:p>
            <a:r>
              <a:rPr lang="fr-FR" sz="2400" i="1" dirty="0" smtClean="0">
                <a:latin typeface="Tahoma" panose="020B0604030504040204" pitchFamily="34" charset="0"/>
                <a:ea typeface="Tahoma" panose="020B0604030504040204" pitchFamily="34" charset="0"/>
                <a:cs typeface="Tahoma" panose="020B0604030504040204" pitchFamily="34" charset="0"/>
              </a:rPr>
              <a:t>Pour les dangers d'une </a:t>
            </a:r>
            <a:r>
              <a:rPr lang="fr-FR" sz="2400" b="1" i="1" dirty="0" smtClean="0">
                <a:latin typeface="Tahoma" panose="020B0604030504040204" pitchFamily="34" charset="0"/>
                <a:ea typeface="Tahoma" panose="020B0604030504040204" pitchFamily="34" charset="0"/>
                <a:cs typeface="Tahoma" panose="020B0604030504040204" pitchFamily="34" charset="0"/>
              </a:rPr>
              <a:t>installation fixe </a:t>
            </a:r>
            <a:r>
              <a:rPr lang="fr-FR" sz="2400" i="1" dirty="0" smtClean="0">
                <a:latin typeface="Tahoma" panose="020B0604030504040204" pitchFamily="34" charset="0"/>
                <a:ea typeface="Tahoma" panose="020B0604030504040204" pitchFamily="34" charset="0"/>
                <a:cs typeface="Tahoma" panose="020B0604030504040204" pitchFamily="34" charset="0"/>
              </a:rPr>
              <a:t>qui </a:t>
            </a:r>
            <a:r>
              <a:rPr lang="fr-FR" sz="2400" b="1" i="1" dirty="0" smtClean="0">
                <a:latin typeface="Tahoma" panose="020B0604030504040204" pitchFamily="34" charset="0"/>
                <a:ea typeface="Tahoma" panose="020B0604030504040204" pitchFamily="34" charset="0"/>
                <a:cs typeface="Tahoma" panose="020B0604030504040204" pitchFamily="34" charset="0"/>
              </a:rPr>
              <a:t>ne sont pas sensibles aux conditions météorologiques </a:t>
            </a:r>
            <a:r>
              <a:rPr lang="fr-FR" sz="2400" i="1" dirty="0" smtClean="0">
                <a:latin typeface="Tahoma" panose="020B0604030504040204" pitchFamily="34" charset="0"/>
                <a:ea typeface="Tahoma" panose="020B0604030504040204" pitchFamily="34" charset="0"/>
                <a:cs typeface="Tahoma" panose="020B0604030504040204" pitchFamily="34" charset="0"/>
              </a:rPr>
              <a:t>ou qui ont d'autres dépendances directionnelles.</a:t>
            </a:r>
            <a:endParaRPr lang="en-GB" sz="2400" i="1"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5935518" y="5390651"/>
            <a:ext cx="6093405" cy="1200329"/>
          </a:xfrm>
          <a:prstGeom prst="rect">
            <a:avLst/>
          </a:prstGeom>
          <a:noFill/>
        </p:spPr>
        <p:txBody>
          <a:bodyPr wrap="square" rtlCol="0">
            <a:spAutoFit/>
          </a:bodyPr>
          <a:lstStyle/>
          <a:p>
            <a:r>
              <a:rPr lang="fr-FR" sz="2400" i="1" dirty="0" smtClean="0">
                <a:latin typeface="Tahoma" panose="020B0604030504040204" pitchFamily="34" charset="0"/>
                <a:ea typeface="Tahoma" panose="020B0604030504040204" pitchFamily="34" charset="0"/>
                <a:cs typeface="Tahoma" panose="020B0604030504040204" pitchFamily="34" charset="0"/>
              </a:rPr>
              <a:t>Po ‘ est la probabilité de la source de risque</a:t>
            </a:r>
          </a:p>
          <a:p>
            <a:r>
              <a:rPr lang="fr-FR" sz="2400" i="1" dirty="0" smtClean="0">
                <a:latin typeface="Tahoma" panose="020B0604030504040204" pitchFamily="34" charset="0"/>
                <a:ea typeface="Tahoma" panose="020B0604030504040204" pitchFamily="34" charset="0"/>
                <a:cs typeface="Tahoma" panose="020B0604030504040204" pitchFamily="34" charset="0"/>
              </a:rPr>
              <a:t>P est la probabilité au niveau du </a:t>
            </a:r>
            <a:r>
              <a:rPr lang="fr-FR" sz="2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récepteur de risque</a:t>
            </a:r>
            <a:endParaRPr lang="en-GB" sz="2400" i="1" baseline="-25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10085750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184</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505136" y="1203090"/>
            <a:ext cx="11556864" cy="5654909"/>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Estimation du risque TOTAL d'un événement à une distance donnée</a:t>
            </a:r>
          </a:p>
          <a:p>
            <a:pPr algn="l"/>
            <a:endParaRPr lang="fr-FR" sz="2800" b="1" smtClean="0">
              <a:latin typeface="Tahoma" panose="020B0604030504040204" pitchFamily="34" charset="0"/>
              <a:ea typeface="Tahoma" panose="020B0604030504040204" pitchFamily="34" charset="0"/>
              <a:cs typeface="Tahoma" panose="020B0604030504040204" pitchFamily="34" charset="0"/>
            </a:endParaRPr>
          </a:p>
          <a:p>
            <a:pPr algn="l"/>
            <a:r>
              <a:rPr lang="fr-FR" sz="2800" smtClean="0">
                <a:latin typeface="Tahoma" panose="020B0604030504040204" pitchFamily="34" charset="0"/>
                <a:ea typeface="Tahoma" panose="020B0604030504040204" pitchFamily="34" charset="0"/>
                <a:cs typeface="Tahoma" panose="020B0604030504040204" pitchFamily="34" charset="0"/>
              </a:rPr>
              <a:t>Pour estimer le risque total associé à un événement à une certaine distance, x: </a:t>
            </a:r>
          </a:p>
          <a:p>
            <a:pPr algn="l">
              <a:lnSpc>
                <a:spcPct val="150000"/>
              </a:lnSpc>
            </a:pPr>
            <a:endParaRPr lang="fr-FR" sz="1000" smtClean="0">
              <a:latin typeface="Tahoma" panose="020B0604030504040204" pitchFamily="34" charset="0"/>
              <a:ea typeface="Tahoma" panose="020B0604030504040204" pitchFamily="34" charset="0"/>
              <a:cs typeface="Tahoma" panose="020B0604030504040204" pitchFamily="34" charset="0"/>
            </a:endParaRPr>
          </a:p>
          <a:p>
            <a:pPr marL="457200" indent="-457200" algn="l">
              <a:lnSpc>
                <a:spcPct val="150000"/>
              </a:lnSpc>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Identifier les événements dangereux</a:t>
            </a:r>
          </a:p>
          <a:p>
            <a:pPr marL="457200" indent="-457200" algn="l">
              <a:lnSpc>
                <a:spcPct val="150000"/>
              </a:lnSpc>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Estimer la fréquence</a:t>
            </a:r>
          </a:p>
          <a:p>
            <a:pPr marL="457200" indent="-457200" algn="l">
              <a:lnSpc>
                <a:spcPct val="150000"/>
              </a:lnSpc>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Estimer comment la probabilité de la conséquence varie avec la distance</a:t>
            </a:r>
          </a:p>
          <a:p>
            <a:pPr marL="457200" indent="-457200" algn="l">
              <a:lnSpc>
                <a:spcPct val="150000"/>
              </a:lnSpc>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Multiplier la probabilité de la conséquence par la fréquence de l'événement</a:t>
            </a:r>
          </a:p>
          <a:p>
            <a:pPr marL="457200" indent="-457200" algn="l">
              <a:lnSpc>
                <a:spcPct val="150000"/>
              </a:lnSpc>
              <a:buAutoNum type="arabicPeriod"/>
            </a:pPr>
            <a:r>
              <a:rPr lang="fr-FR" sz="2400" smtClean="0">
                <a:latin typeface="Tahoma" panose="020B0604030504040204" pitchFamily="34" charset="0"/>
                <a:ea typeface="Tahoma" panose="020B0604030504040204" pitchFamily="34" charset="0"/>
                <a:cs typeface="Tahoma" panose="020B0604030504040204" pitchFamily="34" charset="0"/>
              </a:rPr>
              <a:t>Somme le risque de chaque événement pour déterminer le risque total à une distance donnée</a:t>
            </a:r>
          </a:p>
        </p:txBody>
      </p:sp>
    </p:spTree>
    <p:extLst>
      <p:ext uri="{BB962C8B-B14F-4D97-AF65-F5344CB8AC3E}">
        <p14:creationId xmlns="" xmlns:p14="http://schemas.microsoft.com/office/powerpoint/2010/main" val="235485107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185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46574" y="1143580"/>
            <a:ext cx="3013967" cy="461665"/>
          </a:xfrm>
          <a:prstGeom prst="rect">
            <a:avLst/>
          </a:prstGeom>
          <a:noFill/>
        </p:spPr>
        <p:txBody>
          <a:bodyPr wrap="none" rtlCol="0">
            <a:spAutoFit/>
          </a:bodyPr>
          <a:lstStyle/>
          <a:p>
            <a:r>
              <a:rPr lang="en-GB" sz="2400" b="1" dirty="0" err="1" smtClean="0">
                <a:latin typeface="Tahoma" panose="020B0604030504040204" pitchFamily="34" charset="0"/>
                <a:ea typeface="Tahoma" panose="020B0604030504040204" pitchFamily="34" charset="0"/>
                <a:cs typeface="Tahoma" panose="020B0604030504040204" pitchFamily="34" charset="0"/>
              </a:rPr>
              <a:t>Définir</a:t>
            </a:r>
            <a:r>
              <a:rPr lang="en-GB" sz="2400" b="1" dirty="0" smtClean="0">
                <a:latin typeface="Tahoma" panose="020B0604030504040204" pitchFamily="34" charset="0"/>
                <a:ea typeface="Tahoma" panose="020B0604030504040204" pitchFamily="34" charset="0"/>
                <a:cs typeface="Tahoma" panose="020B0604030504040204" pitchFamily="34" charset="0"/>
              </a:rPr>
              <a:t> le </a:t>
            </a:r>
            <a:r>
              <a:rPr lang="en-GB" sz="2400" b="1" dirty="0" err="1" smtClean="0">
                <a:latin typeface="Tahoma" panose="020B0604030504040204" pitchFamily="34" charset="0"/>
                <a:ea typeface="Tahoma" panose="020B0604030504040204" pitchFamily="34" charset="0"/>
                <a:cs typeface="Tahoma" panose="020B0604030504040204" pitchFamily="34" charset="0"/>
              </a:rPr>
              <a:t>système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645024" y="1911936"/>
            <a:ext cx="228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Identification des dangers</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5" name="Elbow Connector 24"/>
          <p:cNvCxnSpPr>
            <a:stCxn id="19" idx="3"/>
            <a:endCxn id="24" idx="0"/>
          </p:cNvCxnSpPr>
          <p:nvPr/>
        </p:nvCxnSpPr>
        <p:spPr>
          <a:xfrm>
            <a:off x="3360541" y="1374413"/>
            <a:ext cx="427483" cy="5375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27520" y="2304485"/>
            <a:ext cx="5166360" cy="1815882"/>
          </a:xfrm>
          <a:prstGeom prst="rect">
            <a:avLst/>
          </a:prstGeom>
          <a:noFill/>
        </p:spPr>
        <p:txBody>
          <a:bodyPr wrap="square" rtlCol="0">
            <a:spAutoFit/>
          </a:bodyPr>
          <a:lstStyle/>
          <a:p>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L'identification des dangers répond aux questions suivantes: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7129636" y="3880268"/>
            <a:ext cx="4759969" cy="830997"/>
          </a:xfrm>
          <a:prstGeom prst="rect">
            <a:avLst/>
          </a:prstGeom>
        </p:spPr>
        <p:txBody>
          <a:bodyPr wrap="square">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Qu'est-ce qui peut mal tourner? Comment? Pourquoi?</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25765417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186</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a:off x="7147754" y="2304485"/>
            <a:ext cx="4498813" cy="954107"/>
          </a:xfrm>
          <a:prstGeom prst="rect">
            <a:avLst/>
          </a:prstGeom>
          <a:noFill/>
        </p:spPr>
        <p:txBody>
          <a:bodyPr wrap="square" rtlCol="0">
            <a:spAutoFit/>
          </a:bodyPr>
          <a:lstStyle/>
          <a:p>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Évaluation des risques d'autres réponses: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7175356" y="3362108"/>
            <a:ext cx="4915044" cy="3416320"/>
          </a:xfrm>
          <a:prstGeom prst="rect">
            <a:avLst/>
          </a:prstGeom>
        </p:spPr>
        <p:txBody>
          <a:bodyPr wrap="square">
            <a:spAutoFit/>
          </a:bodyPr>
          <a:lstStyle/>
          <a:p>
            <a:r>
              <a:rPr lang="fr-FR" sz="2400" smtClean="0">
                <a:latin typeface="Tahoma" panose="020B0604030504040204" pitchFamily="34" charset="0"/>
                <a:ea typeface="Tahoma" panose="020B0604030504040204" pitchFamily="34" charset="0"/>
                <a:cs typeface="Tahoma" panose="020B0604030504040204" pitchFamily="34" charset="0"/>
              </a:rPr>
              <a:t>Qu'est-ce qui peut mal tourner? Comment? Pourquoi?</a:t>
            </a:r>
          </a:p>
          <a:p>
            <a:r>
              <a:rPr lang="fr-FR" sz="2400" smtClean="0">
                <a:latin typeface="Tahoma" panose="020B0604030504040204" pitchFamily="34" charset="0"/>
                <a:ea typeface="Tahoma" panose="020B0604030504040204" pitchFamily="34" charset="0"/>
                <a:cs typeface="Tahoma" panose="020B0604030504040204" pitchFamily="34" charset="0"/>
              </a:rPr>
              <a:t>À quelle fréquence ces erreurs peuvent-elles se produire?</a:t>
            </a:r>
          </a:p>
          <a:p>
            <a:r>
              <a:rPr lang="fr-FR" sz="2400" smtClean="0">
                <a:latin typeface="Tahoma" panose="020B0604030504040204" pitchFamily="34" charset="0"/>
                <a:ea typeface="Tahoma" panose="020B0604030504040204" pitchFamily="34" charset="0"/>
                <a:cs typeface="Tahoma" panose="020B0604030504040204" pitchFamily="34" charset="0"/>
              </a:rPr>
              <a:t>Quelles sont les conséquences?</a:t>
            </a:r>
          </a:p>
          <a:p>
            <a:r>
              <a:rPr lang="fr-FR" sz="2400" smtClean="0">
                <a:latin typeface="Tahoma" panose="020B0604030504040204" pitchFamily="34" charset="0"/>
                <a:ea typeface="Tahoma" panose="020B0604030504040204" pitchFamily="34" charset="0"/>
                <a:cs typeface="Tahoma" panose="020B0604030504040204" pitchFamily="34" charset="0"/>
              </a:rPr>
              <a:t>Quelle est la probabilité de ces conséquences?</a:t>
            </a:r>
          </a:p>
          <a:p>
            <a:endParaRPr lang="fr-FR" sz="2400" smtClean="0">
              <a:latin typeface="Tahoma" panose="020B0604030504040204" pitchFamily="34" charset="0"/>
              <a:ea typeface="Tahoma" panose="020B0604030504040204" pitchFamily="34" charset="0"/>
              <a:cs typeface="Tahoma" panose="020B0604030504040204" pitchFamily="34" charset="0"/>
            </a:endParaRPr>
          </a:p>
          <a:p>
            <a:r>
              <a:rPr lang="fr-FR" sz="2400" smtClean="0">
                <a:latin typeface="Tahoma" panose="020B0604030504040204" pitchFamily="34" charset="0"/>
                <a:ea typeface="Tahoma" panose="020B0604030504040204" pitchFamily="34" charset="0"/>
                <a:cs typeface="Tahoma" panose="020B0604030504040204" pitchFamily="34" charset="0"/>
              </a:rPr>
              <a:t>Quel est le risque?</a:t>
            </a:r>
            <a:endParaRPr lang="fr-FR" sz="240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621979" y="1725554"/>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346574" y="1143580"/>
            <a:ext cx="3013967" cy="461665"/>
          </a:xfrm>
          <a:prstGeom prst="rect">
            <a:avLst/>
          </a:prstGeom>
          <a:noFill/>
        </p:spPr>
        <p:txBody>
          <a:bodyPr wrap="none" rtlCol="0">
            <a:spAutoFit/>
          </a:bodyPr>
          <a:lstStyle/>
          <a:p>
            <a:r>
              <a:rPr lang="fr-FR" sz="2400" b="1" smtClean="0">
                <a:latin typeface="Tahoma" panose="020B0604030504040204" pitchFamily="34" charset="0"/>
                <a:ea typeface="Tahoma" panose="020B0604030504040204" pitchFamily="34" charset="0"/>
                <a:cs typeface="Tahoma" panose="020B0604030504040204" pitchFamily="34" charset="0"/>
              </a:rPr>
              <a:t>Définir le système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645024" y="1911936"/>
            <a:ext cx="2286000"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Identification des dangers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753241" y="3551281"/>
            <a:ext cx="2350322" cy="830997"/>
          </a:xfrm>
          <a:prstGeom prst="rect">
            <a:avLst/>
          </a:prstGeom>
          <a:noFill/>
        </p:spPr>
        <p:txBody>
          <a:bodyPr wrap="non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Analyse des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conséquences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4914067" y="3551280"/>
            <a:ext cx="1944763" cy="830997"/>
          </a:xfrm>
          <a:prstGeom prst="rect">
            <a:avLst/>
          </a:prstGeom>
          <a:noFill/>
        </p:spPr>
        <p:txBody>
          <a:bodyPr wrap="non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Analyse de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fréquence</a:t>
            </a:r>
            <a:endParaRPr lang="fr-FR" sz="2400" b="1">
              <a:latin typeface="Tahoma" panose="020B0604030504040204" pitchFamily="34" charset="0"/>
              <a:ea typeface="Tahoma" panose="020B0604030504040204" pitchFamily="34" charset="0"/>
              <a:cs typeface="Tahoma" panose="020B0604030504040204" pitchFamily="34" charset="0"/>
            </a:endParaRPr>
          </a:p>
        </p:txBody>
      </p:sp>
      <p:cxnSp>
        <p:nvCxnSpPr>
          <p:cNvPr id="30" name="Elbow Connector 9"/>
          <p:cNvCxnSpPr>
            <a:stCxn id="21" idx="3"/>
            <a:endCxn id="22" idx="0"/>
          </p:cNvCxnSpPr>
          <p:nvPr/>
        </p:nvCxnSpPr>
        <p:spPr>
          <a:xfrm>
            <a:off x="3360541" y="1374413"/>
            <a:ext cx="427483" cy="5375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2"/>
          </p:cNvCxnSpPr>
          <p:nvPr/>
        </p:nvCxnSpPr>
        <p:spPr>
          <a:xfrm flipH="1">
            <a:off x="3788023" y="2742933"/>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8" idx="0"/>
          </p:cNvCxnSpPr>
          <p:nvPr/>
        </p:nvCxnSpPr>
        <p:spPr>
          <a:xfrm>
            <a:off x="3788022" y="3120674"/>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3" idx="2"/>
          </p:cNvCxnSpPr>
          <p:nvPr/>
        </p:nvCxnSpPr>
        <p:spPr>
          <a:xfrm rot="16200000" flipH="1">
            <a:off x="2328535" y="3982145"/>
            <a:ext cx="598444" cy="1398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2"/>
          </p:cNvCxnSpPr>
          <p:nvPr/>
        </p:nvCxnSpPr>
        <p:spPr>
          <a:xfrm rot="5400000">
            <a:off x="4797760" y="3892032"/>
            <a:ext cx="598444" cy="1578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930568" y="1735163"/>
            <a:ext cx="1988044" cy="830997"/>
          </a:xfrm>
          <a:prstGeom prst="rect">
            <a:avLst/>
          </a:prstGeom>
          <a:noFill/>
        </p:spPr>
        <p:txBody>
          <a:bodyPr wrap="none" rtlCol="0">
            <a:spAutoFit/>
          </a:bodyPr>
          <a:lstStyle/>
          <a:p>
            <a:pPr algn="r"/>
            <a:r>
              <a:rPr lang="fr-FR" sz="2400" b="1" i="1" smtClean="0">
                <a:solidFill>
                  <a:srgbClr val="0070C0"/>
                </a:solidFill>
                <a:latin typeface="Tahoma" panose="020B0604030504040204" pitchFamily="34" charset="0"/>
                <a:ea typeface="Tahoma" panose="020B0604030504040204" pitchFamily="34" charset="0"/>
                <a:cs typeface="Tahoma" panose="020B0604030504040204" pitchFamily="34" charset="0"/>
              </a:rPr>
              <a:t>Évaluation </a:t>
            </a:r>
          </a:p>
          <a:p>
            <a:pPr algn="r"/>
            <a:r>
              <a:rPr lang="fr-FR" sz="2400" b="1" i="1" smtClean="0">
                <a:solidFill>
                  <a:srgbClr val="0070C0"/>
                </a:solidFill>
                <a:latin typeface="Tahoma" panose="020B0604030504040204" pitchFamily="34" charset="0"/>
                <a:ea typeface="Tahoma" panose="020B0604030504040204" pitchFamily="34" charset="0"/>
                <a:cs typeface="Tahoma" panose="020B0604030504040204" pitchFamily="34" charset="0"/>
              </a:rPr>
              <a:t>des risques</a:t>
            </a:r>
            <a:endParaRPr lang="fr-FR" sz="2400" b="1" i="1">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2908801" y="4904522"/>
            <a:ext cx="1853699"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Estimation du risque</a:t>
            </a:r>
            <a:endParaRPr lang="fr-FR" sz="2400" b="1">
              <a:latin typeface="Tahoma" panose="020B0604030504040204" pitchFamily="34" charset="0"/>
              <a:ea typeface="Tahoma" panose="020B0604030504040204" pitchFamily="34" charset="0"/>
              <a:cs typeface="Tahoma" panose="020B0604030504040204" pitchFamily="34" charset="0"/>
            </a:endParaRPr>
          </a:p>
        </p:txBody>
      </p:sp>
      <p:cxnSp>
        <p:nvCxnSpPr>
          <p:cNvPr id="38" name="Straight Arrow Connector 37"/>
          <p:cNvCxnSpPr/>
          <p:nvPr/>
        </p:nvCxnSpPr>
        <p:spPr>
          <a:xfrm flipH="1">
            <a:off x="1928402" y="3126171"/>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80057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21979" y="1725554"/>
            <a:ext cx="6312220" cy="4304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46574" y="1143580"/>
            <a:ext cx="3013967" cy="461665"/>
          </a:xfrm>
          <a:prstGeom prst="rect">
            <a:avLst/>
          </a:prstGeom>
          <a:noFill/>
        </p:spPr>
        <p:txBody>
          <a:bodyPr wrap="none" rtlCol="0">
            <a:spAutoFit/>
          </a:bodyPr>
          <a:lstStyle/>
          <a:p>
            <a:r>
              <a:rPr lang="fr-FR" sz="2400" b="1" smtClean="0">
                <a:latin typeface="Tahoma" panose="020B0604030504040204" pitchFamily="34" charset="0"/>
                <a:ea typeface="Tahoma" panose="020B0604030504040204" pitchFamily="34" charset="0"/>
                <a:cs typeface="Tahoma" panose="020B0604030504040204" pitchFamily="34" charset="0"/>
              </a:rPr>
              <a:t>Définir le système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645024" y="1911936"/>
            <a:ext cx="2286000"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Identification des dangers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753241" y="3551281"/>
            <a:ext cx="2350322" cy="830997"/>
          </a:xfrm>
          <a:prstGeom prst="rect">
            <a:avLst/>
          </a:prstGeom>
          <a:noFill/>
        </p:spPr>
        <p:txBody>
          <a:bodyPr wrap="non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Analyse des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conséquences</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914067" y="3551280"/>
            <a:ext cx="1944763" cy="830997"/>
          </a:xfrm>
          <a:prstGeom prst="rect">
            <a:avLst/>
          </a:prstGeom>
          <a:noFill/>
        </p:spPr>
        <p:txBody>
          <a:bodyPr wrap="non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Analyse de </a:t>
            </a:r>
          </a:p>
          <a:p>
            <a:pPr algn="ctr"/>
            <a:r>
              <a:rPr lang="fr-FR" sz="2400" b="1" smtClean="0">
                <a:latin typeface="Tahoma" panose="020B0604030504040204" pitchFamily="34" charset="0"/>
                <a:ea typeface="Tahoma" panose="020B0604030504040204" pitchFamily="34" charset="0"/>
                <a:cs typeface="Tahoma" panose="020B0604030504040204" pitchFamily="34" charset="0"/>
              </a:rPr>
              <a:t>fréquence</a:t>
            </a:r>
            <a:endParaRPr lang="fr-FR" sz="2400" b="1">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874520" y="6257763"/>
            <a:ext cx="4191000" cy="461665"/>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Acceptation des risques</a:t>
            </a:r>
            <a:endParaRPr lang="fr-FR" sz="2400" b="1">
              <a:latin typeface="Tahoma" panose="020B0604030504040204" pitchFamily="34" charset="0"/>
              <a:ea typeface="Tahoma" panose="020B0604030504040204" pitchFamily="34" charset="0"/>
              <a:cs typeface="Tahoma" panose="020B0604030504040204" pitchFamily="34" charset="0"/>
            </a:endParaRPr>
          </a:p>
        </p:txBody>
      </p:sp>
      <p:cxnSp>
        <p:nvCxnSpPr>
          <p:cNvPr id="10" name="Elbow Connector 9"/>
          <p:cNvCxnSpPr>
            <a:stCxn id="2" idx="3"/>
            <a:endCxn id="5" idx="0"/>
          </p:cNvCxnSpPr>
          <p:nvPr/>
        </p:nvCxnSpPr>
        <p:spPr>
          <a:xfrm>
            <a:off x="3360541" y="1374413"/>
            <a:ext cx="427483" cy="5375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p:cNvCxnSpPr>
          <p:nvPr/>
        </p:nvCxnSpPr>
        <p:spPr>
          <a:xfrm flipH="1">
            <a:off x="3788023" y="2742933"/>
            <a:ext cx="1" cy="4103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0"/>
          </p:cNvCxnSpPr>
          <p:nvPr/>
        </p:nvCxnSpPr>
        <p:spPr>
          <a:xfrm>
            <a:off x="3788022" y="3120674"/>
            <a:ext cx="2098427" cy="4306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p:cNvCxnSpPr>
          <p:nvPr/>
        </p:nvCxnSpPr>
        <p:spPr>
          <a:xfrm rot="16200000" flipH="1">
            <a:off x="2328535" y="3982145"/>
            <a:ext cx="598444" cy="13987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p:cNvCxnSpPr>
          <p:nvPr/>
        </p:nvCxnSpPr>
        <p:spPr>
          <a:xfrm rot="5400000">
            <a:off x="4797760" y="3892032"/>
            <a:ext cx="598444" cy="15789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788021" y="5695019"/>
            <a:ext cx="1" cy="61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442913" y="1291431"/>
            <a:ext cx="822960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2" name="Slide Number Placeholder 1"/>
          <p:cNvSpPr>
            <a:spLocks noGrp="1"/>
          </p:cNvSpPr>
          <p:nvPr>
            <p:ph type="sldNum" sz="quarter" idx="13"/>
          </p:nvPr>
        </p:nvSpPr>
        <p:spPr/>
        <p:txBody>
          <a:bodyPr/>
          <a:lstStyle/>
          <a:p>
            <a:fld id="{47796C46-8F8A-4D70-91CE-2153CB0BD6C7}" type="slidenum">
              <a:rPr lang="fr-FR" smtClean="0">
                <a:latin typeface="Tahoma" panose="020B0604030504040204" pitchFamily="34" charset="0"/>
                <a:ea typeface="Tahoma" panose="020B0604030504040204" pitchFamily="34" charset="0"/>
                <a:cs typeface="Tahoma" panose="020B0604030504040204" pitchFamily="34" charset="0"/>
              </a:rPr>
              <a:pPr/>
              <a:t>187</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901446" y="1092398"/>
            <a:ext cx="5290554" cy="5509200"/>
          </a:xfrm>
          <a:prstGeom prst="rect">
            <a:avLst/>
          </a:prstGeom>
          <a:noFill/>
        </p:spPr>
        <p:txBody>
          <a:bodyPr wrap="square" rtlCol="0">
            <a:spAutoFit/>
          </a:bodyPr>
          <a:lstStyle/>
          <a:p>
            <a:pPr marL="342900" indent="-342900">
              <a:buAutoNum type="arabicPeriod"/>
            </a:pPr>
            <a:r>
              <a:rPr lang="fr-FR" smtClean="0">
                <a:latin typeface="Tahoma" panose="020B0604030504040204" pitchFamily="34" charset="0"/>
                <a:ea typeface="Tahoma" panose="020B0604030504040204" pitchFamily="34" charset="0"/>
                <a:cs typeface="Tahoma" panose="020B0604030504040204" pitchFamily="34" charset="0"/>
              </a:rPr>
              <a:t>Identifier les matières dangereuses et les conditions de traitement</a:t>
            </a:r>
          </a:p>
          <a:p>
            <a:pPr marL="342900" indent="-342900">
              <a:buAutoNum type="arabicPeriod"/>
            </a:pPr>
            <a:r>
              <a:rPr lang="fr-FR" smtClean="0">
                <a:latin typeface="Tahoma" panose="020B0604030504040204" pitchFamily="34" charset="0"/>
                <a:ea typeface="Tahoma" panose="020B0604030504040204" pitchFamily="34" charset="0"/>
                <a:cs typeface="Tahoma" panose="020B0604030504040204" pitchFamily="34" charset="0"/>
              </a:rPr>
              <a:t>Identifier les événements dangereux</a:t>
            </a:r>
          </a:p>
          <a:p>
            <a:pPr marL="342900" indent="-342900">
              <a:buAutoNum type="arabicPeriod"/>
            </a:pPr>
            <a:r>
              <a:rPr lang="fr-FR" smtClean="0">
                <a:latin typeface="Tahoma" panose="020B0604030504040204" pitchFamily="34" charset="0"/>
                <a:ea typeface="Tahoma" panose="020B0604030504040204" pitchFamily="34" charset="0"/>
                <a:cs typeface="Tahoma" panose="020B0604030504040204" pitchFamily="34" charset="0"/>
              </a:rPr>
              <a:t>Analyser les conséquences et la fréquence des événements en utilisant: </a:t>
            </a:r>
          </a:p>
          <a:p>
            <a:pPr marL="857250" lvl="1" indent="-400050">
              <a:buAutoNum type="romanLcPeriod"/>
            </a:pPr>
            <a:r>
              <a:rPr lang="fr-FR" b="1" smtClean="0">
                <a:latin typeface="Tahoma" panose="020B0604030504040204" pitchFamily="34" charset="0"/>
                <a:ea typeface="Tahoma" panose="020B0604030504040204" pitchFamily="34" charset="0"/>
                <a:cs typeface="Tahoma" panose="020B0604030504040204" pitchFamily="34" charset="0"/>
              </a:rPr>
              <a:t>Évaluation qualitative des risques</a:t>
            </a:r>
          </a:p>
          <a:p>
            <a:pPr lvl="1"/>
            <a:r>
              <a:rPr lang="fr-FR" smtClean="0">
                <a:latin typeface="Tahoma" panose="020B0604030504040204" pitchFamily="34" charset="0"/>
                <a:ea typeface="Tahoma" panose="020B0604030504040204" pitchFamily="34" charset="0"/>
                <a:cs typeface="Tahoma" panose="020B0604030504040204" pitchFamily="34" charset="0"/>
              </a:rPr>
              <a:t>       (Outil d'identification des dangers couplé à une matrice des risques)</a:t>
            </a:r>
          </a:p>
          <a:p>
            <a:pPr lvl="1"/>
            <a:r>
              <a:rPr lang="fr-FR" smtClean="0">
                <a:latin typeface="Tahoma" panose="020B0604030504040204" pitchFamily="34" charset="0"/>
                <a:ea typeface="Tahoma" panose="020B0604030504040204" pitchFamily="34" charset="0"/>
                <a:cs typeface="Tahoma" panose="020B0604030504040204" pitchFamily="34" charset="0"/>
              </a:rPr>
              <a:t>	- SLRA (screening level risk assessment)</a:t>
            </a:r>
          </a:p>
          <a:p>
            <a:pPr lvl="1"/>
            <a:r>
              <a:rPr lang="fr-FR" smtClean="0">
                <a:latin typeface="Tahoma" panose="020B0604030504040204" pitchFamily="34" charset="0"/>
                <a:ea typeface="Tahoma" panose="020B0604030504040204" pitchFamily="34" charset="0"/>
                <a:cs typeface="Tahoma" panose="020B0604030504040204" pitchFamily="34" charset="0"/>
              </a:rPr>
              <a:t>	- What-if</a:t>
            </a:r>
          </a:p>
          <a:p>
            <a:pPr lvl="1"/>
            <a:r>
              <a:rPr lang="fr-FR" smtClean="0">
                <a:latin typeface="Tahoma" panose="020B0604030504040204" pitchFamily="34" charset="0"/>
                <a:ea typeface="Tahoma" panose="020B0604030504040204" pitchFamily="34" charset="0"/>
                <a:cs typeface="Tahoma" panose="020B0604030504040204" pitchFamily="34" charset="0"/>
              </a:rPr>
              <a:t>	- HAZOP</a:t>
            </a:r>
          </a:p>
          <a:p>
            <a:pPr lvl="1"/>
            <a:r>
              <a:rPr lang="fr-FR" smtClean="0">
                <a:latin typeface="Tahoma" panose="020B0604030504040204" pitchFamily="34" charset="0"/>
                <a:ea typeface="Tahoma" panose="020B0604030504040204" pitchFamily="34" charset="0"/>
                <a:cs typeface="Tahoma" panose="020B0604030504040204" pitchFamily="34" charset="0"/>
              </a:rPr>
              <a:t>	- FMEA</a:t>
            </a:r>
          </a:p>
          <a:p>
            <a:pPr lvl="1"/>
            <a:endParaRPr lang="fr-FR" sz="500" smtClean="0">
              <a:latin typeface="Tahoma" panose="020B0604030504040204" pitchFamily="34" charset="0"/>
              <a:ea typeface="Tahoma" panose="020B0604030504040204" pitchFamily="34" charset="0"/>
              <a:cs typeface="Tahoma" panose="020B0604030504040204" pitchFamily="34" charset="0"/>
            </a:endParaRPr>
          </a:p>
          <a:p>
            <a:pPr lvl="1"/>
            <a:r>
              <a:rPr lang="fr-FR" smtClean="0">
                <a:latin typeface="Tahoma" panose="020B0604030504040204" pitchFamily="34" charset="0"/>
                <a:ea typeface="Tahoma" panose="020B0604030504040204" pitchFamily="34" charset="0"/>
                <a:cs typeface="Tahoma" panose="020B0604030504040204" pitchFamily="34" charset="0"/>
              </a:rPr>
              <a:t>ii. </a:t>
            </a:r>
            <a:r>
              <a:rPr lang="fr-FR" b="1" smtClean="0">
                <a:latin typeface="Tahoma" panose="020B0604030504040204" pitchFamily="34" charset="0"/>
                <a:ea typeface="Tahoma" panose="020B0604030504040204" pitchFamily="34" charset="0"/>
                <a:cs typeface="Tahoma" panose="020B0604030504040204" pitchFamily="34" charset="0"/>
              </a:rPr>
              <a:t>Évaluation semi-quantitative des risques</a:t>
            </a:r>
          </a:p>
          <a:p>
            <a:pPr lvl="1"/>
            <a:r>
              <a:rPr lang="fr-FR" smtClean="0">
                <a:latin typeface="Tahoma" panose="020B0604030504040204" pitchFamily="34" charset="0"/>
                <a:ea typeface="Tahoma" panose="020B0604030504040204" pitchFamily="34" charset="0"/>
                <a:cs typeface="Tahoma" panose="020B0604030504040204" pitchFamily="34" charset="0"/>
              </a:rPr>
              <a:t>	- Arbres de défaillance / Arbres d'événement / Boucle</a:t>
            </a:r>
          </a:p>
          <a:p>
            <a:pPr lvl="1"/>
            <a:endParaRPr lang="fr-FR" sz="500" smtClean="0">
              <a:latin typeface="Tahoma" panose="020B0604030504040204" pitchFamily="34" charset="0"/>
              <a:ea typeface="Tahoma" panose="020B0604030504040204" pitchFamily="34" charset="0"/>
              <a:cs typeface="Tahoma" panose="020B0604030504040204" pitchFamily="34" charset="0"/>
            </a:endParaRPr>
          </a:p>
          <a:p>
            <a:pPr lvl="1"/>
            <a:r>
              <a:rPr lang="fr-FR" smtClean="0">
                <a:latin typeface="Tahoma" panose="020B0604030504040204" pitchFamily="34" charset="0"/>
                <a:ea typeface="Tahoma" panose="020B0604030504040204" pitchFamily="34" charset="0"/>
                <a:cs typeface="Tahoma" panose="020B0604030504040204" pitchFamily="34" charset="0"/>
              </a:rPr>
              <a:t>iii. </a:t>
            </a:r>
            <a:r>
              <a:rPr lang="fr-FR" b="1" smtClean="0">
                <a:latin typeface="Tahoma" panose="020B0604030504040204" pitchFamily="34" charset="0"/>
                <a:ea typeface="Tahoma" panose="020B0604030504040204" pitchFamily="34" charset="0"/>
                <a:cs typeface="Tahoma" panose="020B0604030504040204" pitchFamily="34" charset="0"/>
              </a:rPr>
              <a:t>Évaluation quantitative des risques</a:t>
            </a:r>
          </a:p>
          <a:p>
            <a:pPr lvl="1"/>
            <a:r>
              <a:rPr lang="fr-FR" smtClean="0">
                <a:latin typeface="Tahoma" panose="020B0604030504040204" pitchFamily="34" charset="0"/>
                <a:ea typeface="Tahoma" panose="020B0604030504040204" pitchFamily="34" charset="0"/>
                <a:cs typeface="Tahoma" panose="020B0604030504040204" pitchFamily="34" charset="0"/>
              </a:rPr>
              <a:t>	- Modèles mathématiques (analyse de fréquence et de conséquence)</a:t>
            </a:r>
          </a:p>
        </p:txBody>
      </p:sp>
      <p:sp>
        <p:nvSpPr>
          <p:cNvPr id="21" name="TextBox 20"/>
          <p:cNvSpPr txBox="1"/>
          <p:nvPr/>
        </p:nvSpPr>
        <p:spPr>
          <a:xfrm>
            <a:off x="4930568" y="1735163"/>
            <a:ext cx="1988044" cy="830997"/>
          </a:xfrm>
          <a:prstGeom prst="rect">
            <a:avLst/>
          </a:prstGeom>
          <a:noFill/>
        </p:spPr>
        <p:txBody>
          <a:bodyPr wrap="none" rtlCol="0">
            <a:spAutoFit/>
          </a:bodyPr>
          <a:lstStyle/>
          <a:p>
            <a:pPr algn="r"/>
            <a:r>
              <a:rPr lang="fr-FR" sz="2400" b="1" i="1" smtClean="0">
                <a:solidFill>
                  <a:srgbClr val="0070C0"/>
                </a:solidFill>
                <a:latin typeface="Tahoma" panose="020B0604030504040204" pitchFamily="34" charset="0"/>
                <a:ea typeface="Tahoma" panose="020B0604030504040204" pitchFamily="34" charset="0"/>
                <a:cs typeface="Tahoma" panose="020B0604030504040204" pitchFamily="34" charset="0"/>
              </a:rPr>
              <a:t>Évaluation </a:t>
            </a:r>
          </a:p>
          <a:p>
            <a:pPr algn="r"/>
            <a:r>
              <a:rPr lang="fr-FR" sz="2400" b="1" i="1" smtClean="0">
                <a:solidFill>
                  <a:srgbClr val="0070C0"/>
                </a:solidFill>
                <a:latin typeface="Tahoma" panose="020B0604030504040204" pitchFamily="34" charset="0"/>
                <a:ea typeface="Tahoma" panose="020B0604030504040204" pitchFamily="34" charset="0"/>
                <a:cs typeface="Tahoma" panose="020B0604030504040204" pitchFamily="34" charset="0"/>
              </a:rPr>
              <a:t>des risques</a:t>
            </a:r>
            <a:endParaRPr lang="fr-FR" sz="2400" b="1" i="1">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2908801" y="4904522"/>
            <a:ext cx="1853699" cy="830997"/>
          </a:xfrm>
          <a:prstGeom prst="rect">
            <a:avLst/>
          </a:prstGeom>
          <a:noFill/>
        </p:spPr>
        <p:txBody>
          <a:bodyPr wrap="square" rtlCol="0">
            <a:spAutoFit/>
          </a:bodyPr>
          <a:lstStyle/>
          <a:p>
            <a:pPr algn="ctr"/>
            <a:r>
              <a:rPr lang="fr-FR" sz="2400" b="1" smtClean="0">
                <a:latin typeface="Tahoma" panose="020B0604030504040204" pitchFamily="34" charset="0"/>
                <a:ea typeface="Tahoma" panose="020B0604030504040204" pitchFamily="34" charset="0"/>
                <a:cs typeface="Tahoma" panose="020B0604030504040204" pitchFamily="34" charset="0"/>
              </a:rPr>
              <a:t>Estimation du risque</a:t>
            </a:r>
            <a:endParaRPr lang="fr-FR" sz="2400" b="1">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flipH="1">
            <a:off x="1928402" y="3126171"/>
            <a:ext cx="1859620" cy="4632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7264989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Produits finaux de l'analyse qualitative des risques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95300" y="1825614"/>
            <a:ext cx="11488544" cy="4062651"/>
          </a:xfrm>
          <a:prstGeom prst="rect">
            <a:avLst/>
          </a:prstGeom>
          <a:noFill/>
        </p:spPr>
        <p:txBody>
          <a:bodyPr wrap="square" rtlCol="0">
            <a:spAutoFit/>
          </a:bodyPr>
          <a:lstStyle/>
          <a:p>
            <a:pPr lvl="1" indent="-457200">
              <a:spcAft>
                <a:spcPts val="1200"/>
              </a:spcAft>
              <a:buAutoNum type="arabicPeriod"/>
            </a:pPr>
            <a:r>
              <a:rPr lang="fr-FR" sz="2400" b="1" smtClean="0">
                <a:latin typeface="Tahoma" panose="020B0604030504040204" pitchFamily="34" charset="0"/>
                <a:ea typeface="Tahoma" panose="020B0604030504040204" pitchFamily="34" charset="0"/>
                <a:cs typeface="Tahoma" panose="020B0604030504040204" pitchFamily="34" charset="0"/>
              </a:rPr>
              <a:t>Liste des dangers intrinsèques</a:t>
            </a:r>
          </a:p>
          <a:p>
            <a:pPr lvl="1" indent="-457200">
              <a:spcAft>
                <a:spcPts val="1200"/>
              </a:spcAft>
              <a:buAutoNum type="arabicPeriod"/>
            </a:pPr>
            <a:endParaRPr lang="fr-FR" sz="500" b="1"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AutoNum type="arabicPeriod"/>
            </a:pPr>
            <a:r>
              <a:rPr lang="fr-FR" sz="2400" b="1" smtClean="0">
                <a:latin typeface="Tahoma" panose="020B0604030504040204" pitchFamily="34" charset="0"/>
                <a:ea typeface="Tahoma" panose="020B0604030504040204" pitchFamily="34" charset="0"/>
                <a:cs typeface="Tahoma" panose="020B0604030504040204" pitchFamily="34" charset="0"/>
              </a:rPr>
              <a:t>Liste des événements qui pourraient mal tourner: </a:t>
            </a:r>
          </a:p>
          <a:p>
            <a:pPr marL="800100" lvl="2" indent="-342900">
              <a:spcAft>
                <a:spcPts val="1200"/>
              </a:spcAft>
              <a:buFontTx/>
              <a:buChar char="-"/>
            </a:pPr>
            <a:r>
              <a:rPr lang="fr-FR" sz="2400" smtClean="0">
                <a:latin typeface="Tahoma" panose="020B0604030504040204" pitchFamily="34" charset="0"/>
                <a:ea typeface="Tahoma" panose="020B0604030504040204" pitchFamily="34" charset="0"/>
                <a:cs typeface="Tahoma" panose="020B0604030504040204" pitchFamily="34" charset="0"/>
              </a:rPr>
              <a:t>scénarios d'événements</a:t>
            </a:r>
          </a:p>
          <a:p>
            <a:pPr marL="800100" lvl="2" indent="-342900">
              <a:spcAft>
                <a:spcPts val="1200"/>
              </a:spcAft>
              <a:buFontTx/>
              <a:buChar char="-"/>
            </a:pPr>
            <a:r>
              <a:rPr lang="fr-FR" sz="2400" smtClean="0">
                <a:latin typeface="Tahoma" panose="020B0604030504040204" pitchFamily="34" charset="0"/>
                <a:ea typeface="Tahoma" panose="020B0604030504040204" pitchFamily="34" charset="0"/>
                <a:cs typeface="Tahoma" panose="020B0604030504040204" pitchFamily="34" charset="0"/>
              </a:rPr>
              <a:t>garanties existantes</a:t>
            </a:r>
          </a:p>
          <a:p>
            <a:pPr marL="800100" lvl="2" indent="-342900">
              <a:spcAft>
                <a:spcPts val="1200"/>
              </a:spcAft>
              <a:buFontTx/>
              <a:buChar char="-"/>
            </a:pPr>
            <a:r>
              <a:rPr lang="fr-FR" sz="2400" smtClean="0">
                <a:latin typeface="Tahoma" panose="020B0604030504040204" pitchFamily="34" charset="0"/>
                <a:ea typeface="Tahoma" panose="020B0604030504040204" pitchFamily="34" charset="0"/>
                <a:cs typeface="Tahoma" panose="020B0604030504040204" pitchFamily="34" charset="0"/>
              </a:rPr>
              <a:t>garanties supplémentaires possibles</a:t>
            </a:r>
          </a:p>
          <a:p>
            <a:pPr marL="457200" lvl="2">
              <a:spcAft>
                <a:spcPts val="1200"/>
              </a:spcAft>
            </a:pPr>
            <a:endParaRPr lang="fr-FR" sz="50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fr-FR" sz="2400" b="1" smtClean="0">
                <a:latin typeface="Tahoma" panose="020B0604030504040204" pitchFamily="34" charset="0"/>
                <a:ea typeface="Tahoma" panose="020B0604030504040204" pitchFamily="34" charset="0"/>
                <a:cs typeface="Tahoma" panose="020B0604030504040204" pitchFamily="34" charset="0"/>
              </a:rPr>
              <a:t>Liste des conséquences possibles </a:t>
            </a:r>
            <a:r>
              <a:rPr lang="fr-FR" sz="2400" smtClean="0">
                <a:latin typeface="Tahoma" panose="020B0604030504040204" pitchFamily="34" charset="0"/>
                <a:ea typeface="Tahoma" panose="020B0604030504040204" pitchFamily="34" charset="0"/>
                <a:cs typeface="Tahoma" panose="020B0604030504040204" pitchFamily="34" charset="0"/>
              </a:rPr>
              <a:t>(blessures, décès, dommages)</a:t>
            </a:r>
          </a:p>
          <a:p>
            <a:pPr lvl="2" indent="-457200">
              <a:spcAft>
                <a:spcPts val="1200"/>
              </a:spcAft>
              <a:buAutoNum type="arabicPeriod"/>
            </a:pPr>
            <a:endParaRPr lang="fr-FR" sz="2400" smtClean="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1"/>
          <p:cNvSpPr>
            <a:spLocks noGrp="1"/>
          </p:cNvSpPr>
          <p:nvPr>
            <p:ph type="sldNum" sz="quarter" idx="13"/>
          </p:nvPr>
        </p:nvSpPr>
        <p:spPr/>
        <p:txBody>
          <a:bodyPr/>
          <a:lstStyle/>
          <a:p>
            <a:fld id="{DE297E10-7744-4AE7-A27D-9E64D179BC35}" type="slidenum">
              <a:rPr lang="fr-FR" smtClean="0">
                <a:latin typeface="Tahoma" panose="020B0604030504040204" pitchFamily="34" charset="0"/>
                <a:ea typeface="Tahoma" panose="020B0604030504040204" pitchFamily="34" charset="0"/>
                <a:cs typeface="Tahoma" panose="020B0604030504040204" pitchFamily="34" charset="0"/>
              </a:rPr>
              <a:pPr/>
              <a:t>188</a:t>
            </a:fld>
            <a:endParaRPr lang="fr-FR">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556210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5136" y="102021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Produits finaux de l'analyse quantitative des risques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95300" y="1490334"/>
            <a:ext cx="11488544" cy="5555366"/>
          </a:xfrm>
          <a:prstGeom prst="rect">
            <a:avLst/>
          </a:prstGeom>
          <a:noFill/>
        </p:spPr>
        <p:txBody>
          <a:bodyPr wrap="square" rtlCol="0">
            <a:spAutoFit/>
          </a:bodyPr>
          <a:lstStyle/>
          <a:p>
            <a:pPr marL="0" lvl="1">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Modélisation des conséquences</a:t>
            </a:r>
          </a:p>
          <a:p>
            <a:pPr marL="800100" lvl="2" indent="-342900">
              <a:spcAft>
                <a:spcPts val="1200"/>
              </a:spcAft>
              <a:buFontTx/>
              <a:buChar char="-"/>
            </a:pPr>
            <a:r>
              <a:rPr lang="fr-FR" sz="2200" dirty="0" smtClean="0">
                <a:latin typeface="Tahoma" panose="020B0604030504040204" pitchFamily="34" charset="0"/>
                <a:ea typeface="Tahoma" panose="020B0604030504040204" pitchFamily="34" charset="0"/>
                <a:cs typeface="Tahoma" panose="020B0604030504040204" pitchFamily="34" charset="0"/>
              </a:rPr>
              <a:t>Modèles de termes </a:t>
            </a:r>
            <a:r>
              <a:rPr lang="fr-FR" sz="2200" i="1" dirty="0" smtClean="0">
                <a:latin typeface="Tahoma" panose="020B0604030504040204" pitchFamily="34" charset="0"/>
                <a:ea typeface="Tahoma" panose="020B0604030504040204" pitchFamily="34" charset="0"/>
                <a:cs typeface="Tahoma" panose="020B0604030504040204" pitchFamily="34" charset="0"/>
              </a:rPr>
              <a:t>source</a:t>
            </a:r>
            <a:r>
              <a:rPr lang="fr-FR" sz="2200" dirty="0" smtClean="0">
                <a:latin typeface="Tahoma" panose="020B0604030504040204" pitchFamily="34" charset="0"/>
                <a:ea typeface="Tahoma" panose="020B0604030504040204" pitchFamily="34" charset="0"/>
                <a:cs typeface="Tahoma" panose="020B0604030504040204" pitchFamily="34" charset="0"/>
              </a:rPr>
              <a:t> - la force de la version source est estimée</a:t>
            </a:r>
          </a:p>
          <a:p>
            <a:pPr marL="800100" lvl="2" indent="-342900">
              <a:spcAft>
                <a:spcPts val="1200"/>
              </a:spcAft>
              <a:buFontTx/>
              <a:buChar char="-"/>
            </a:pPr>
            <a:r>
              <a:rPr lang="fr-FR" sz="2200" dirty="0" smtClean="0">
                <a:latin typeface="Tahoma" panose="020B0604030504040204" pitchFamily="34" charset="0"/>
                <a:ea typeface="Tahoma" panose="020B0604030504040204" pitchFamily="34" charset="0"/>
                <a:cs typeface="Tahoma" panose="020B0604030504040204" pitchFamily="34" charset="0"/>
              </a:rPr>
              <a:t>Modèles d'effets de </a:t>
            </a:r>
            <a:r>
              <a:rPr lang="fr-FR" sz="2200" i="1" dirty="0" smtClean="0">
                <a:latin typeface="Tahoma" panose="020B0604030504040204" pitchFamily="34" charset="0"/>
                <a:ea typeface="Tahoma" panose="020B0604030504040204" pitchFamily="34" charset="0"/>
                <a:cs typeface="Tahoma" panose="020B0604030504040204" pitchFamily="34" charset="0"/>
              </a:rPr>
              <a:t>danger</a:t>
            </a:r>
            <a:r>
              <a:rPr lang="fr-FR" sz="2200" dirty="0" smtClean="0">
                <a:latin typeface="Tahoma" panose="020B0604030504040204" pitchFamily="34" charset="0"/>
                <a:ea typeface="Tahoma" panose="020B0604030504040204" pitchFamily="34" charset="0"/>
                <a:cs typeface="Tahoma" panose="020B0604030504040204" pitchFamily="34" charset="0"/>
              </a:rPr>
              <a:t> - calcul du niveau de risque (flux de chaleur, surpression) en fonction de la distance de l'emplacement de l'événement</a:t>
            </a:r>
          </a:p>
          <a:p>
            <a:pPr marL="800100" lvl="2" indent="-342900">
              <a:spcAft>
                <a:spcPts val="1200"/>
              </a:spcAft>
              <a:buFontTx/>
              <a:buChar char="-"/>
            </a:pPr>
            <a:r>
              <a:rPr lang="fr-FR" sz="2200" dirty="0" smtClean="0">
                <a:latin typeface="Tahoma" panose="020B0604030504040204" pitchFamily="34" charset="0"/>
                <a:ea typeface="Tahoma" panose="020B0604030504040204" pitchFamily="34" charset="0"/>
                <a:cs typeface="Tahoma" panose="020B0604030504040204" pitchFamily="34" charset="0"/>
              </a:rPr>
              <a:t>Modèles de détermination des </a:t>
            </a:r>
            <a:r>
              <a:rPr lang="fr-FR" sz="2200" i="1" dirty="0" smtClean="0">
                <a:latin typeface="Tahoma" panose="020B0604030504040204" pitchFamily="34" charset="0"/>
                <a:ea typeface="Tahoma" panose="020B0604030504040204" pitchFamily="34" charset="0"/>
                <a:cs typeface="Tahoma" panose="020B0604030504040204" pitchFamily="34" charset="0"/>
              </a:rPr>
              <a:t>conséquences</a:t>
            </a:r>
            <a:r>
              <a:rPr lang="fr-FR" sz="2200" dirty="0" smtClean="0">
                <a:latin typeface="Tahoma" panose="020B0604030504040204" pitchFamily="34" charset="0"/>
                <a:ea typeface="Tahoma" panose="020B0604030504040204" pitchFamily="34" charset="0"/>
                <a:cs typeface="Tahoma" panose="020B0604030504040204" pitchFamily="34" charset="0"/>
              </a:rPr>
              <a:t> - relier le niveau de l'effet du danger à la gravité des dommages ou des blessures</a:t>
            </a:r>
          </a:p>
          <a:p>
            <a:pPr marL="457200" lvl="2">
              <a:spcAft>
                <a:spcPts val="1200"/>
              </a:spcAft>
            </a:pPr>
            <a:endParaRPr lang="fr-FR" sz="5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Mesures de conséquences</a:t>
            </a:r>
          </a:p>
          <a:p>
            <a:pPr marL="800100" lvl="1" indent="-342900">
              <a:spcAft>
                <a:spcPts val="1200"/>
              </a:spcAft>
              <a:buFontTx/>
              <a:buChar char="-"/>
            </a:pPr>
            <a:r>
              <a:rPr lang="fr-FR" sz="2200" dirty="0" smtClean="0">
                <a:latin typeface="Tahoma" panose="020B0604030504040204" pitchFamily="34" charset="0"/>
                <a:ea typeface="Tahoma" panose="020B0604030504040204" pitchFamily="34" charset="0"/>
                <a:cs typeface="Tahoma" panose="020B0604030504040204" pitchFamily="34" charset="0"/>
              </a:rPr>
              <a:t>Conséquences de la </a:t>
            </a:r>
            <a:r>
              <a:rPr lang="fr-FR" sz="2200" i="1" dirty="0" smtClean="0">
                <a:latin typeface="Tahoma" panose="020B0604030504040204" pitchFamily="34" charset="0"/>
                <a:ea typeface="Tahoma" panose="020B0604030504040204" pitchFamily="34" charset="0"/>
                <a:cs typeface="Tahoma" panose="020B0604030504040204" pitchFamily="34" charset="0"/>
              </a:rPr>
              <a:t>localisation</a:t>
            </a:r>
            <a:r>
              <a:rPr lang="fr-FR" sz="2200" dirty="0" smtClean="0">
                <a:latin typeface="Tahoma" panose="020B0604030504040204" pitchFamily="34" charset="0"/>
                <a:ea typeface="Tahoma" panose="020B0604030504040204" pitchFamily="34" charset="0"/>
                <a:cs typeface="Tahoma" panose="020B0604030504040204" pitchFamily="34" charset="0"/>
              </a:rPr>
              <a:t> - gravité des dégâts en un point: probabilité de la mort, dommages au bâtiment en fonction de la distance</a:t>
            </a:r>
          </a:p>
          <a:p>
            <a:pPr marL="800100" lvl="1" indent="-342900">
              <a:spcAft>
                <a:spcPts val="1200"/>
              </a:spcAft>
              <a:buFontTx/>
              <a:buChar char="-"/>
            </a:pPr>
            <a:r>
              <a:rPr lang="fr-FR" sz="2200" dirty="0" smtClean="0">
                <a:latin typeface="Tahoma" panose="020B0604030504040204" pitchFamily="34" charset="0"/>
                <a:ea typeface="Tahoma" panose="020B0604030504040204" pitchFamily="34" charset="0"/>
                <a:cs typeface="Tahoma" panose="020B0604030504040204" pitchFamily="34" charset="0"/>
              </a:rPr>
              <a:t>Conséquences </a:t>
            </a:r>
            <a:r>
              <a:rPr lang="fr-FR" sz="2200" i="1" dirty="0" smtClean="0">
                <a:latin typeface="Tahoma" panose="020B0604030504040204" pitchFamily="34" charset="0"/>
                <a:ea typeface="Tahoma" panose="020B0604030504040204" pitchFamily="34" charset="0"/>
                <a:cs typeface="Tahoma" panose="020B0604030504040204" pitchFamily="34" charset="0"/>
              </a:rPr>
              <a:t>globales</a:t>
            </a:r>
            <a:r>
              <a:rPr lang="fr-FR" sz="2200" dirty="0" smtClean="0">
                <a:latin typeface="Tahoma" panose="020B0604030504040204" pitchFamily="34" charset="0"/>
                <a:ea typeface="Tahoma" panose="020B0604030504040204" pitchFamily="34" charset="0"/>
                <a:cs typeface="Tahoma" panose="020B0604030504040204" pitchFamily="34" charset="0"/>
              </a:rPr>
              <a:t> - étendue des dommages dans toute la zone touchée par l'événement: nombre de personnes tuées, nombre de bâtiments touchés et étendue des dommages</a:t>
            </a:r>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1"/>
          <p:cNvSpPr>
            <a:spLocks noGrp="1"/>
          </p:cNvSpPr>
          <p:nvPr>
            <p:ph type="sldNum" sz="quarter" idx="13"/>
          </p:nvPr>
        </p:nvSpPr>
        <p:spPr/>
        <p:txBody>
          <a:bodyPr/>
          <a:lstStyle/>
          <a:p>
            <a:fld id="{D4D43C0F-1BD3-47DD-87D5-01EBEB97883C}" type="slidenum">
              <a:rPr lang="fr-FR" smtClean="0">
                <a:latin typeface="Tahoma" panose="020B0604030504040204" pitchFamily="34" charset="0"/>
                <a:ea typeface="Tahoma" panose="020B0604030504040204" pitchFamily="34" charset="0"/>
                <a:cs typeface="Tahoma" panose="020B0604030504040204" pitchFamily="34" charset="0"/>
              </a:rPr>
              <a:pPr/>
              <a:t>189</a:t>
            </a:fld>
            <a:endParaRPr lang="fr-FR">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1203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5136" y="4172984"/>
            <a:ext cx="4081152" cy="10848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505136" y="2668516"/>
            <a:ext cx="2917412" cy="7461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19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207818" y="1203091"/>
            <a:ext cx="11984182"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Libération de liquides ou de gaz provenant du confinement</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décharge de masse d'un liquide [kg/s] à travers un orifice peut être calculée: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err="1" smtClean="0">
                <a:latin typeface="Tahoma" panose="020B0604030504040204" pitchFamily="34" charset="0"/>
                <a:ea typeface="Tahoma" panose="020B0604030504040204" pitchFamily="34" charset="0"/>
                <a:cs typeface="Tahoma" panose="020B0604030504040204" pitchFamily="34" charset="0"/>
              </a:rPr>
              <a:t>où</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4158197542"/>
              </p:ext>
            </p:extLst>
          </p:nvPr>
        </p:nvGraphicFramePr>
        <p:xfrm>
          <a:off x="552450" y="2709863"/>
          <a:ext cx="2822854" cy="405870"/>
        </p:xfrm>
        <a:graphic>
          <a:graphicData uri="http://schemas.openxmlformats.org/presentationml/2006/ole">
            <p:oleObj spid="_x0000_s5232" name="Equation" r:id="rId3" imgW="1627200" imgH="200880" progId="Equation.3">
              <p:embed/>
            </p:oleObj>
          </a:graphicData>
        </a:graphic>
      </p:graphicFrame>
      <p:sp>
        <p:nvSpPr>
          <p:cNvPr id="9" name="TextBox 8"/>
          <p:cNvSpPr txBox="1"/>
          <p:nvPr/>
        </p:nvSpPr>
        <p:spPr>
          <a:xfrm>
            <a:off x="4893734" y="3166533"/>
            <a:ext cx="7298266" cy="3416320"/>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C</a:t>
            </a:r>
            <a:r>
              <a:rPr lang="fr-FR" sz="2400" baseline="-25000" dirty="0" smtClean="0">
                <a:latin typeface="Tahoma" panose="020B0604030504040204" pitchFamily="34" charset="0"/>
                <a:ea typeface="Tahoma" panose="020B0604030504040204" pitchFamily="34" charset="0"/>
                <a:cs typeface="Tahoma" panose="020B0604030504040204" pitchFamily="34" charset="0"/>
              </a:rPr>
              <a:t>d</a:t>
            </a:r>
            <a:r>
              <a:rPr lang="fr-FR" sz="2400" dirty="0" smtClean="0">
                <a:latin typeface="Tahoma" panose="020B0604030504040204" pitchFamily="34" charset="0"/>
                <a:ea typeface="Tahoma" panose="020B0604030504040204" pitchFamily="34" charset="0"/>
                <a:cs typeface="Tahoma" panose="020B0604030504040204" pitchFamily="34" charset="0"/>
              </a:rPr>
              <a:t> – coefficient de décharge (adimensionnelle – 0.6)</a:t>
            </a:r>
          </a:p>
          <a:p>
            <a:r>
              <a:rPr lang="fr-FR" sz="2400" dirty="0" smtClean="0">
                <a:latin typeface="Tahoma" panose="020B0604030504040204" pitchFamily="34" charset="0"/>
                <a:ea typeface="Tahoma" panose="020B0604030504040204" pitchFamily="34" charset="0"/>
                <a:cs typeface="Tahoma" panose="020B0604030504040204" pitchFamily="34" charset="0"/>
              </a:rPr>
              <a:t>A – Aire de l</a:t>
            </a:r>
            <a:r>
              <a:rPr lang="en-CA" sz="2400" dirty="0" smtClean="0">
                <a:latin typeface="Tahoma" panose="020B0604030504040204" pitchFamily="34" charset="0"/>
                <a:ea typeface="Tahoma" panose="020B0604030504040204" pitchFamily="34" charset="0"/>
                <a:cs typeface="Tahoma" panose="020B0604030504040204" pitchFamily="34" charset="0"/>
              </a:rPr>
              <a:t>’</a:t>
            </a:r>
            <a:r>
              <a:rPr lang="fr-FR" sz="2400" dirty="0" smtClean="0">
                <a:latin typeface="Tahoma" panose="020B0604030504040204" pitchFamily="34" charset="0"/>
                <a:ea typeface="Tahoma" panose="020B0604030504040204" pitchFamily="34" charset="0"/>
                <a:cs typeface="Tahoma" panose="020B0604030504040204" pitchFamily="34" charset="0"/>
              </a:rPr>
              <a:t>orifice (m</a:t>
            </a:r>
            <a:r>
              <a:rPr lang="fr-FR" sz="2400" baseline="30000" dirty="0" smtClean="0">
                <a:latin typeface="Tahoma" panose="020B0604030504040204" pitchFamily="34" charset="0"/>
                <a:ea typeface="Tahoma" panose="020B0604030504040204" pitchFamily="34" charset="0"/>
                <a:cs typeface="Tahoma" panose="020B0604030504040204" pitchFamily="34" charset="0"/>
              </a:rPr>
              <a:t>2</a:t>
            </a:r>
            <a:r>
              <a:rPr lang="fr-FR" sz="2400" dirty="0" smtClean="0">
                <a:latin typeface="Tahoma" panose="020B0604030504040204" pitchFamily="34" charset="0"/>
                <a:ea typeface="Tahoma" panose="020B0604030504040204" pitchFamily="34" charset="0"/>
                <a:cs typeface="Tahoma" panose="020B0604030504040204" pitchFamily="34" charset="0"/>
              </a:rPr>
              <a:t>)</a:t>
            </a:r>
          </a:p>
          <a:p>
            <a:r>
              <a:rPr lang="fr-FR" sz="2400" dirty="0" smtClean="0">
                <a:latin typeface="Tahoma" panose="020B0604030504040204" pitchFamily="34" charset="0"/>
                <a:ea typeface="Tahoma" panose="020B0604030504040204" pitchFamily="34" charset="0"/>
                <a:cs typeface="Tahoma" panose="020B0604030504040204" pitchFamily="34" charset="0"/>
              </a:rPr>
              <a:t>ρ – densité de liquide (kg/m</a:t>
            </a:r>
            <a:r>
              <a:rPr lang="fr-FR" sz="2400" baseline="30000" dirty="0" smtClean="0">
                <a:latin typeface="Tahoma" panose="020B0604030504040204" pitchFamily="34" charset="0"/>
                <a:ea typeface="Tahoma" panose="020B0604030504040204" pitchFamily="34" charset="0"/>
                <a:cs typeface="Tahoma" panose="020B0604030504040204" pitchFamily="34" charset="0"/>
              </a:rPr>
              <a:t>3</a:t>
            </a:r>
            <a:r>
              <a:rPr lang="fr-FR" sz="2400" dirty="0" smtClean="0">
                <a:latin typeface="Tahoma" panose="020B0604030504040204" pitchFamily="34" charset="0"/>
                <a:ea typeface="Tahoma" panose="020B0604030504040204" pitchFamily="34" charset="0"/>
                <a:cs typeface="Tahoma" panose="020B0604030504040204" pitchFamily="34" charset="0"/>
              </a:rPr>
              <a:t>)</a:t>
            </a:r>
          </a:p>
          <a:p>
            <a:r>
              <a:rPr lang="fr-FR" sz="2400" dirty="0" smtClean="0">
                <a:latin typeface="Tahoma" panose="020B0604030504040204" pitchFamily="34" charset="0"/>
                <a:ea typeface="Tahoma" panose="020B0604030504040204" pitchFamily="34" charset="0"/>
                <a:cs typeface="Tahoma" panose="020B0604030504040204" pitchFamily="34" charset="0"/>
              </a:rPr>
              <a:t>P - Pression de stockage de liquide (N/m</a:t>
            </a:r>
            <a:r>
              <a:rPr lang="fr-FR" sz="2400" baseline="30000" dirty="0" smtClean="0">
                <a:latin typeface="Tahoma" panose="020B0604030504040204" pitchFamily="34" charset="0"/>
                <a:ea typeface="Tahoma" panose="020B0604030504040204" pitchFamily="34" charset="0"/>
                <a:cs typeface="Tahoma" panose="020B0604030504040204" pitchFamily="34" charset="0"/>
              </a:rPr>
              <a:t>2</a:t>
            </a:r>
            <a:r>
              <a:rPr lang="fr-FR" sz="2400" dirty="0" smtClean="0">
                <a:latin typeface="Tahoma" panose="020B0604030504040204" pitchFamily="34" charset="0"/>
                <a:ea typeface="Tahoma" panose="020B0604030504040204" pitchFamily="34" charset="0"/>
                <a:cs typeface="Tahoma" panose="020B0604030504040204" pitchFamily="34" charset="0"/>
              </a:rPr>
              <a:t>)</a:t>
            </a:r>
          </a:p>
          <a:p>
            <a:r>
              <a:rPr lang="fr-FR" sz="2400" dirty="0" smtClean="0">
                <a:latin typeface="Tahoma" panose="020B0604030504040204" pitchFamily="34" charset="0"/>
                <a:ea typeface="Tahoma" panose="020B0604030504040204" pitchFamily="34" charset="0"/>
                <a:cs typeface="Tahoma" panose="020B0604030504040204" pitchFamily="34" charset="0"/>
              </a:rPr>
              <a:t>P</a:t>
            </a:r>
            <a:r>
              <a:rPr lang="fr-FR" sz="2400" baseline="-25000" dirty="0" smtClean="0">
                <a:latin typeface="Tahoma" panose="020B0604030504040204" pitchFamily="34" charset="0"/>
                <a:ea typeface="Tahoma" panose="020B0604030504040204" pitchFamily="34" charset="0"/>
                <a:cs typeface="Tahoma" panose="020B0604030504040204" pitchFamily="34" charset="0"/>
              </a:rPr>
              <a:t>a</a:t>
            </a:r>
            <a:r>
              <a:rPr lang="fr-FR" sz="2400" dirty="0" smtClean="0">
                <a:latin typeface="Tahoma" panose="020B0604030504040204" pitchFamily="34" charset="0"/>
                <a:ea typeface="Tahoma" panose="020B0604030504040204" pitchFamily="34" charset="0"/>
                <a:cs typeface="Tahoma" panose="020B0604030504040204" pitchFamily="34" charset="0"/>
              </a:rPr>
              <a:t> – pression ambiante (N/m</a:t>
            </a:r>
            <a:r>
              <a:rPr lang="fr-FR" sz="2400" baseline="30000" dirty="0" smtClean="0">
                <a:latin typeface="Tahoma" panose="020B0604030504040204" pitchFamily="34" charset="0"/>
                <a:ea typeface="Tahoma" panose="020B0604030504040204" pitchFamily="34" charset="0"/>
                <a:cs typeface="Tahoma" panose="020B0604030504040204" pitchFamily="34" charset="0"/>
              </a:rPr>
              <a:t>2</a:t>
            </a:r>
            <a:r>
              <a:rPr lang="fr-FR" sz="2400" dirty="0" smtClean="0">
                <a:latin typeface="Tahoma" panose="020B0604030504040204" pitchFamily="34" charset="0"/>
                <a:ea typeface="Tahoma" panose="020B0604030504040204" pitchFamily="34" charset="0"/>
                <a:cs typeface="Tahoma" panose="020B0604030504040204" pitchFamily="34" charset="0"/>
              </a:rPr>
              <a:t>)</a:t>
            </a:r>
          </a:p>
          <a:p>
            <a:r>
              <a:rPr lang="fr-FR" sz="2400" dirty="0" smtClean="0">
                <a:latin typeface="Tahoma" panose="020B0604030504040204" pitchFamily="34" charset="0"/>
                <a:ea typeface="Tahoma" panose="020B0604030504040204" pitchFamily="34" charset="0"/>
                <a:cs typeface="Tahoma" panose="020B0604030504040204" pitchFamily="34" charset="0"/>
              </a:rPr>
              <a:t>g – constante gravitationnelle (9.81 m/s</a:t>
            </a:r>
            <a:r>
              <a:rPr lang="fr-FR" sz="2400" baseline="30000" dirty="0" smtClean="0">
                <a:latin typeface="Tahoma" panose="020B0604030504040204" pitchFamily="34" charset="0"/>
                <a:ea typeface="Tahoma" panose="020B0604030504040204" pitchFamily="34" charset="0"/>
                <a:cs typeface="Tahoma" panose="020B0604030504040204" pitchFamily="34" charset="0"/>
              </a:rPr>
              <a:t>2</a:t>
            </a:r>
            <a:r>
              <a:rPr lang="fr-FR" sz="2400" dirty="0" smtClean="0">
                <a:latin typeface="Tahoma" panose="020B0604030504040204" pitchFamily="34" charset="0"/>
                <a:ea typeface="Tahoma" panose="020B0604030504040204" pitchFamily="34" charset="0"/>
                <a:cs typeface="Tahoma" panose="020B0604030504040204" pitchFamily="34" charset="0"/>
              </a:rPr>
              <a:t>)</a:t>
            </a:r>
          </a:p>
          <a:p>
            <a:r>
              <a:rPr lang="fr-FR" sz="2400" dirty="0" smtClean="0">
                <a:latin typeface="Tahoma" panose="020B0604030504040204" pitchFamily="34" charset="0"/>
                <a:ea typeface="Tahoma" panose="020B0604030504040204" pitchFamily="34" charset="0"/>
                <a:cs typeface="Tahoma" panose="020B0604030504040204" pitchFamily="34" charset="0"/>
              </a:rPr>
              <a:t>h – hauteur de liquide au-dessus du trou (m)</a:t>
            </a: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Object 9"/>
          <p:cNvGraphicFramePr>
            <a:graphicFrameLocks noChangeAspect="1"/>
          </p:cNvGraphicFramePr>
          <p:nvPr>
            <p:extLst>
              <p:ext uri="{D42A27DB-BD31-4B8C-83A1-F6EECF244321}">
                <p14:modId xmlns="" xmlns:p14="http://schemas.microsoft.com/office/powerpoint/2010/main" val="2092489816"/>
              </p:ext>
            </p:extLst>
          </p:nvPr>
        </p:nvGraphicFramePr>
        <p:xfrm>
          <a:off x="579967" y="4284662"/>
          <a:ext cx="2959100" cy="933255"/>
        </p:xfrm>
        <a:graphic>
          <a:graphicData uri="http://schemas.openxmlformats.org/presentationml/2006/ole">
            <p:oleObj spid="_x0000_s5233" name="Equation" r:id="rId4" imgW="1636560" imgH="511920" progId="Equation.3">
              <p:embed/>
            </p:oleObj>
          </a:graphicData>
        </a:graphic>
      </p:graphicFrame>
    </p:spTree>
    <p:extLst>
      <p:ext uri="{BB962C8B-B14F-4D97-AF65-F5344CB8AC3E}">
        <p14:creationId xmlns="" xmlns:p14="http://schemas.microsoft.com/office/powerpoint/2010/main" val="304189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0" name="Content Placeholder 2"/>
          <p:cNvSpPr>
            <a:spLocks noGrp="1"/>
          </p:cNvSpPr>
          <p:nvPr>
            <p:ph idx="4294967295"/>
          </p:nvPr>
        </p:nvSpPr>
        <p:spPr>
          <a:xfrm>
            <a:off x="442913" y="2010569"/>
            <a:ext cx="11158537" cy="4731544"/>
          </a:xfrm>
        </p:spPr>
        <p:txBody>
          <a:bodyPr>
            <a:normAutofit/>
          </a:bodyPr>
          <a:lstStyle/>
          <a:p>
            <a:pPr marL="1517650" indent="-1517650">
              <a:buNone/>
            </a:pPr>
            <a:r>
              <a:rPr lang="fr-F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Danger </a:t>
            </a:r>
            <a:r>
              <a:rPr lang="fr-FR" sz="2400" dirty="0" smtClean="0">
                <a:latin typeface="Tahoma" panose="020B0604030504040204" pitchFamily="34" charset="0"/>
                <a:ea typeface="Tahoma" panose="020B0604030504040204" pitchFamily="34" charset="0"/>
                <a:cs typeface="Tahoma" panose="020B0604030504040204" pitchFamily="34" charset="0"/>
              </a:rPr>
              <a:t>– Une </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condition intrinsèque </a:t>
            </a:r>
            <a:r>
              <a:rPr lang="fr-FR" sz="2400" dirty="0" smtClean="0">
                <a:latin typeface="Tahoma" panose="020B0604030504040204" pitchFamily="34" charset="0"/>
                <a:ea typeface="Tahoma" panose="020B0604030504040204" pitchFamily="34" charset="0"/>
                <a:cs typeface="Tahoma" panose="020B0604030504040204" pitchFamily="34" charset="0"/>
              </a:rPr>
              <a:t>chimique, physique, sociétale, économique ou politique qui a le </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potentiel de causer des dommages </a:t>
            </a:r>
            <a:r>
              <a:rPr lang="fr-FR" sz="2400" dirty="0" smtClean="0">
                <a:latin typeface="Tahoma" panose="020B0604030504040204" pitchFamily="34" charset="0"/>
                <a:ea typeface="Tahoma" panose="020B0604030504040204" pitchFamily="34" charset="0"/>
                <a:cs typeface="Tahoma" panose="020B0604030504040204" pitchFamily="34" charset="0"/>
              </a:rPr>
              <a:t>à un récepteur de risque (personnes, propriété ou environnement).</a:t>
            </a:r>
          </a:p>
          <a:p>
            <a:pPr marL="1517650" indent="-1517650">
              <a:buNone/>
            </a:pPr>
            <a:endParaRPr lang="fr-FR" sz="1200" dirty="0" smtClean="0">
              <a:latin typeface="Tahoma" panose="020B0604030504040204" pitchFamily="34" charset="0"/>
              <a:ea typeface="Tahoma" panose="020B0604030504040204" pitchFamily="34" charset="0"/>
              <a:cs typeface="Tahoma" panose="020B0604030504040204" pitchFamily="34" charset="0"/>
            </a:endParaRPr>
          </a:p>
          <a:p>
            <a:pPr marL="449263" indent="11113">
              <a:buNone/>
            </a:pPr>
            <a:r>
              <a:rPr lang="fr-FR" sz="2000" dirty="0" smtClean="0">
                <a:latin typeface="Tahoma" panose="020B0604030504040204" pitchFamily="34" charset="0"/>
                <a:ea typeface="Tahoma" panose="020B0604030504040204" pitchFamily="34" charset="0"/>
                <a:cs typeface="Tahoma" panose="020B0604030504040204" pitchFamily="34" charset="0"/>
              </a:rPr>
              <a:t>Un événement dangereux (événement indésirable) nécessite un événement déclencheur ou une défaillance, puis une défaillance ou un manque de garanties pour empêcher la réalisation de l'événement dangereux.</a:t>
            </a:r>
          </a:p>
          <a:p>
            <a:pPr marL="1517650" indent="-1517650">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517650" indent="-1517650">
              <a:buNone/>
            </a:pPr>
            <a:r>
              <a:rPr lang="fr-FR" sz="2400" dirty="0" smtClean="0">
                <a:latin typeface="Tahoma" panose="020B0604030504040204" pitchFamily="34" charset="0"/>
                <a:ea typeface="Tahoma" panose="020B0604030504040204" pitchFamily="34" charset="0"/>
                <a:cs typeface="Tahoma" panose="020B0604030504040204" pitchFamily="34" charset="0"/>
              </a:rPr>
              <a:t>Exemples de dangers intrinsèques:</a:t>
            </a:r>
          </a:p>
          <a:p>
            <a:r>
              <a:rPr lang="fr-FR" sz="2400" i="1" dirty="0" smtClean="0">
                <a:latin typeface="Tahoma" panose="020B0604030504040204" pitchFamily="34" charset="0"/>
                <a:ea typeface="Tahoma" panose="020B0604030504040204" pitchFamily="34" charset="0"/>
                <a:cs typeface="Tahoma" panose="020B0604030504040204" pitchFamily="34" charset="0"/>
              </a:rPr>
              <a:t>Toxicité et inflammabilité </a:t>
            </a:r>
            <a:r>
              <a:rPr lang="fr-FR" sz="2400" dirty="0" smtClean="0">
                <a:latin typeface="Tahoma" panose="020B0604030504040204" pitchFamily="34" charset="0"/>
                <a:ea typeface="Tahoma" panose="020B0604030504040204" pitchFamily="34" charset="0"/>
                <a:cs typeface="Tahoma" panose="020B0604030504040204" pitchFamily="34" charset="0"/>
              </a:rPr>
              <a:t>– H</a:t>
            </a:r>
            <a:r>
              <a:rPr lang="fr-FR" sz="2400" baseline="-25000" dirty="0" smtClean="0">
                <a:latin typeface="Tahoma" panose="020B0604030504040204" pitchFamily="34" charset="0"/>
                <a:ea typeface="Tahoma" panose="020B0604030504040204" pitchFamily="34" charset="0"/>
                <a:cs typeface="Tahoma" panose="020B0604030504040204" pitchFamily="34" charset="0"/>
              </a:rPr>
              <a:t>2</a:t>
            </a:r>
            <a:r>
              <a:rPr lang="fr-FR" sz="2400" dirty="0" smtClean="0">
                <a:latin typeface="Tahoma" panose="020B0604030504040204" pitchFamily="34" charset="0"/>
                <a:ea typeface="Tahoma" panose="020B0604030504040204" pitchFamily="34" charset="0"/>
                <a:cs typeface="Tahoma" panose="020B0604030504040204" pitchFamily="34" charset="0"/>
              </a:rPr>
              <a:t>S dans le gaz naturel acide</a:t>
            </a:r>
          </a:p>
          <a:p>
            <a:r>
              <a:rPr lang="fr-FR" sz="2400" i="1" dirty="0" smtClean="0">
                <a:latin typeface="Tahoma" panose="020B0604030504040204" pitchFamily="34" charset="0"/>
                <a:ea typeface="Tahoma" panose="020B0604030504040204" pitchFamily="34" charset="0"/>
                <a:cs typeface="Tahoma" panose="020B0604030504040204" pitchFamily="34" charset="0"/>
              </a:rPr>
              <a:t>Haute pression et température - tambour à vapeur</a:t>
            </a:r>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Énergie potentielle - marcher une corde raide</a:t>
            </a: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517650" indent="-1517650">
              <a:buNone/>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Définition</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de </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concepts</a:t>
            </a:r>
            <a:endParaRPr lang="en-CA"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20823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t="16033" r="71203" b="25371"/>
          <a:stretch/>
        </p:blipFill>
        <p:spPr>
          <a:xfrm>
            <a:off x="1007654" y="2191327"/>
            <a:ext cx="2144979" cy="2871992"/>
          </a:xfrm>
          <a:prstGeom prst="rect">
            <a:avLst/>
          </a:prstGeom>
        </p:spPr>
      </p:pic>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2825714" y="2909327"/>
            <a:ext cx="653837"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2961878" y="3419724"/>
            <a:ext cx="653837" cy="1493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ectangle 51"/>
          <p:cNvSpPr/>
          <p:nvPr/>
        </p:nvSpPr>
        <p:spPr>
          <a:xfrm>
            <a:off x="2756847" y="4562901"/>
            <a:ext cx="653837" cy="439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itle 1"/>
          <p:cNvSpPr txBox="1">
            <a:spLocks/>
          </p:cNvSpPr>
          <p:nvPr/>
        </p:nvSpPr>
        <p:spPr>
          <a:xfrm>
            <a:off x="505136" y="1203090"/>
            <a:ext cx="11213621" cy="56549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Libération de liquide d'un réservoir de stockage sous pression</a:t>
            </a:r>
          </a:p>
          <a:p>
            <a:pPr algn="l"/>
            <a:endParaRPr lang="fr-FR" sz="2800" b="1" dirty="0" smtClean="0">
              <a:latin typeface="Tahoma" panose="020B0604030504040204" pitchFamily="34" charset="0"/>
              <a:ea typeface="Tahoma" panose="020B0604030504040204" pitchFamily="34" charset="0"/>
              <a:cs typeface="Tahoma" panose="020B0604030504040204" pitchFamily="34" charset="0"/>
            </a:endParaRPr>
          </a:p>
          <a:p>
            <a:pPr marL="2871788" algn="l"/>
            <a:r>
              <a:rPr lang="fr-FR" sz="2400" dirty="0" smtClean="0">
                <a:latin typeface="Tahoma" panose="020B0604030504040204" pitchFamily="34" charset="0"/>
                <a:ea typeface="Tahoma" panose="020B0604030504040204" pitchFamily="34" charset="0"/>
                <a:cs typeface="Tahoma" panose="020B0604030504040204" pitchFamily="34" charset="0"/>
              </a:rPr>
              <a:t>Les réservoirs de stockage sous pression contenant du gaz liquéfié présentent un intérêt particulier car leur température est comprise entre la température d'ébullition du matériau à la pression atmosphérique et sa température critique. Une libération entraînera:</a:t>
            </a:r>
          </a:p>
          <a:p>
            <a:pPr marL="3328988" indent="-457200" algn="l">
              <a:buFont typeface="Arial" panose="020B0604020202020204" pitchFamily="34" charset="0"/>
              <a:buChar char="•"/>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2871788" algn="l"/>
            <a:r>
              <a:rPr lang="fr-FR" sz="2000" dirty="0" smtClean="0">
                <a:latin typeface="Tahoma" panose="020B0604030504040204" pitchFamily="34" charset="0"/>
                <a:ea typeface="Tahoma" panose="020B0604030504040204" pitchFamily="34" charset="0"/>
                <a:cs typeface="Tahoma" panose="020B0604030504040204" pitchFamily="34" charset="0"/>
              </a:rPr>
              <a:t>- Un évaporation rapide du matériau.</a:t>
            </a:r>
          </a:p>
          <a:p>
            <a:pPr marL="3328988" indent="-457200" algn="l">
              <a:buFont typeface="Arial" panose="020B0604020202020204" pitchFamily="34" charset="0"/>
              <a:buChar char="•"/>
            </a:pPr>
            <a:endParaRPr lang="fr-FR" sz="2000" b="1" dirty="0" smtClean="0">
              <a:latin typeface="Tahoma" panose="020B0604030504040204" pitchFamily="34" charset="0"/>
              <a:ea typeface="Tahoma" panose="020B0604030504040204" pitchFamily="34" charset="0"/>
              <a:cs typeface="Tahoma" panose="020B0604030504040204" pitchFamily="34" charset="0"/>
            </a:endParaRPr>
          </a:p>
          <a:p>
            <a:pPr marL="2871788" algn="l"/>
            <a:r>
              <a:rPr lang="fr-FR" sz="2000" b="1"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La formation d'un jet biphasé qui pourrait créer une nappe de liquide autour du réservoir. La piscine va s'évaporer au fil du temps.</a:t>
            </a:r>
          </a:p>
          <a:p>
            <a:pPr marL="2871788" algn="l"/>
            <a:r>
              <a:rPr lang="fr-FR" sz="2000" b="1" dirty="0" smtClean="0">
                <a:latin typeface="Tahoma" panose="020B0604030504040204" pitchFamily="34" charset="0"/>
                <a:ea typeface="Tahoma" panose="020B0604030504040204" pitchFamily="34" charset="0"/>
                <a:cs typeface="Tahoma" panose="020B0604030504040204" pitchFamily="34" charset="0"/>
              </a:rPr>
              <a:t>     </a:t>
            </a:r>
          </a:p>
          <a:p>
            <a:pPr marL="2871788" algn="l"/>
            <a:r>
              <a:rPr lang="fr-FR" sz="2000" b="1"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Formation de petites gouttelettes qui pourraient former un nuage plus dense et plus froid que l'air ambiant. C'est un nuage de gaz lourd qui reste près du sol et se disperse lentement. </a:t>
            </a:r>
            <a:endParaRPr lang="fr-FR"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1704106" y="2590799"/>
            <a:ext cx="611514" cy="246221"/>
          </a:xfrm>
          <a:prstGeom prst="rect">
            <a:avLst/>
          </a:prstGeom>
          <a:solidFill>
            <a:schemeClr val="bg1"/>
          </a:solidFill>
        </p:spPr>
        <p:txBody>
          <a:bodyPr wrap="none" lIns="0" tIns="0" rIns="0" bIns="0" rtlCol="0">
            <a:spAutoFit/>
          </a:bodyPr>
          <a:lstStyle/>
          <a:p>
            <a:r>
              <a:rPr lang="en-CA" sz="1600" b="1" dirty="0" err="1" smtClean="0">
                <a:latin typeface="Cambria Math"/>
              </a:rPr>
              <a:t>Vapeur</a:t>
            </a:r>
            <a:endParaRPr lang="fr-FR" sz="1600" b="1" dirty="0">
              <a:latin typeface="Cambria Math"/>
            </a:endParaRPr>
          </a:p>
        </p:txBody>
      </p:sp>
      <p:sp>
        <p:nvSpPr>
          <p:cNvPr id="9" name="TextBox 8"/>
          <p:cNvSpPr txBox="1"/>
          <p:nvPr/>
        </p:nvSpPr>
        <p:spPr>
          <a:xfrm>
            <a:off x="1690246" y="3588354"/>
            <a:ext cx="650819" cy="246221"/>
          </a:xfrm>
          <a:prstGeom prst="rect">
            <a:avLst/>
          </a:prstGeom>
          <a:solidFill>
            <a:schemeClr val="bg1"/>
          </a:solidFill>
        </p:spPr>
        <p:txBody>
          <a:bodyPr wrap="none" lIns="0" tIns="0" rIns="0" bIns="0" rtlCol="0">
            <a:spAutoFit/>
          </a:bodyPr>
          <a:lstStyle/>
          <a:p>
            <a:r>
              <a:rPr lang="en-CA" sz="1600" b="1" dirty="0" err="1" smtClean="0">
                <a:latin typeface="Cambria Math"/>
              </a:rPr>
              <a:t>Liquide</a:t>
            </a:r>
            <a:endParaRPr lang="fr-FR" sz="1600" b="1" dirty="0">
              <a:latin typeface="Cambria Math"/>
            </a:endParaRPr>
          </a:p>
        </p:txBody>
      </p:sp>
    </p:spTree>
    <p:extLst>
      <p:ext uri="{BB962C8B-B14F-4D97-AF65-F5344CB8AC3E}">
        <p14:creationId xmlns="" xmlns:p14="http://schemas.microsoft.com/office/powerpoint/2010/main" val="2343542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t="16033"/>
          <a:stretch/>
        </p:blipFill>
        <p:spPr>
          <a:xfrm>
            <a:off x="1007654" y="2191327"/>
            <a:ext cx="7448550" cy="4115464"/>
          </a:xfrm>
          <a:prstGeom prst="rect">
            <a:avLst/>
          </a:prstGeom>
        </p:spPr>
      </p:pic>
      <p:sp>
        <p:nvSpPr>
          <p:cNvPr id="53" name="Rectangle 52"/>
          <p:cNvSpPr/>
          <p:nvPr/>
        </p:nvSpPr>
        <p:spPr>
          <a:xfrm>
            <a:off x="3215204" y="2595114"/>
            <a:ext cx="5536986" cy="895545"/>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6060862" y="5068621"/>
            <a:ext cx="2317593"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411416" y="5650141"/>
            <a:ext cx="7097748" cy="750814"/>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21</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Libération de liquide d'un réservoir de stockage sous pression</a:t>
            </a:r>
          </a:p>
          <a:p>
            <a:pPr algn="l"/>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Freeform 2"/>
          <p:cNvSpPr/>
          <p:nvPr/>
        </p:nvSpPr>
        <p:spPr>
          <a:xfrm>
            <a:off x="2866758" y="3583172"/>
            <a:ext cx="2166884" cy="1988379"/>
          </a:xfrm>
          <a:custGeom>
            <a:avLst/>
            <a:gdLst>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191386 w 2083981"/>
              <a:gd name="connsiteY40" fmla="*/ 669851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138223 w 2083981"/>
              <a:gd name="connsiteY39" fmla="*/ 1020726 h 1913861"/>
              <a:gd name="connsiteX40" fmla="*/ 191386 w 2083981"/>
              <a:gd name="connsiteY40" fmla="*/ 669851 h 1913861"/>
              <a:gd name="connsiteX41" fmla="*/ 10632 w 2083981"/>
              <a:gd name="connsiteY41" fmla="*/ 116959 h 1913861"/>
              <a:gd name="connsiteX0" fmla="*/ 35721 w 2087805"/>
              <a:gd name="connsiteY0" fmla="*/ 0 h 1913861"/>
              <a:gd name="connsiteX1" fmla="*/ 269638 w 2087805"/>
              <a:gd name="connsiteY1" fmla="*/ 42531 h 1913861"/>
              <a:gd name="connsiteX2" fmla="*/ 524819 w 2087805"/>
              <a:gd name="connsiteY2" fmla="*/ 53163 h 1913861"/>
              <a:gd name="connsiteX3" fmla="*/ 716205 w 2087805"/>
              <a:gd name="connsiteY3" fmla="*/ 148856 h 1913861"/>
              <a:gd name="connsiteX4" fmla="*/ 822531 w 2087805"/>
              <a:gd name="connsiteY4" fmla="*/ 170121 h 1913861"/>
              <a:gd name="connsiteX5" fmla="*/ 1024549 w 2087805"/>
              <a:gd name="connsiteY5" fmla="*/ 212652 h 1913861"/>
              <a:gd name="connsiteX6" fmla="*/ 1247833 w 2087805"/>
              <a:gd name="connsiteY6" fmla="*/ 276447 h 1913861"/>
              <a:gd name="connsiteX7" fmla="*/ 1332894 w 2087805"/>
              <a:gd name="connsiteY7" fmla="*/ 308345 h 1913861"/>
              <a:gd name="connsiteX8" fmla="*/ 1354159 w 2087805"/>
              <a:gd name="connsiteY8" fmla="*/ 340242 h 1913861"/>
              <a:gd name="connsiteX9" fmla="*/ 1386056 w 2087805"/>
              <a:gd name="connsiteY9" fmla="*/ 361507 h 1913861"/>
              <a:gd name="connsiteX10" fmla="*/ 1417954 w 2087805"/>
              <a:gd name="connsiteY10" fmla="*/ 393405 h 1913861"/>
              <a:gd name="connsiteX11" fmla="*/ 1428587 w 2087805"/>
              <a:gd name="connsiteY11" fmla="*/ 404038 h 1913861"/>
              <a:gd name="connsiteX12" fmla="*/ 1598708 w 2087805"/>
              <a:gd name="connsiteY12" fmla="*/ 489098 h 1913861"/>
              <a:gd name="connsiteX13" fmla="*/ 1630605 w 2087805"/>
              <a:gd name="connsiteY13" fmla="*/ 510363 h 1913861"/>
              <a:gd name="connsiteX14" fmla="*/ 1885787 w 2087805"/>
              <a:gd name="connsiteY14" fmla="*/ 808075 h 1913861"/>
              <a:gd name="connsiteX15" fmla="*/ 1928317 w 2087805"/>
              <a:gd name="connsiteY15" fmla="*/ 914400 h 1913861"/>
              <a:gd name="connsiteX16" fmla="*/ 1992112 w 2087805"/>
              <a:gd name="connsiteY16" fmla="*/ 1063256 h 1913861"/>
              <a:gd name="connsiteX17" fmla="*/ 2034642 w 2087805"/>
              <a:gd name="connsiteY17" fmla="*/ 1190847 h 1913861"/>
              <a:gd name="connsiteX18" fmla="*/ 2034642 w 2087805"/>
              <a:gd name="connsiteY18" fmla="*/ 1265275 h 1913861"/>
              <a:gd name="connsiteX19" fmla="*/ 2066540 w 2087805"/>
              <a:gd name="connsiteY19" fmla="*/ 1360968 h 1913861"/>
              <a:gd name="connsiteX20" fmla="*/ 2087805 w 2087805"/>
              <a:gd name="connsiteY20" fmla="*/ 1499191 h 1913861"/>
              <a:gd name="connsiteX21" fmla="*/ 1885787 w 2087805"/>
              <a:gd name="connsiteY21" fmla="*/ 1679945 h 1913861"/>
              <a:gd name="connsiteX22" fmla="*/ 1790094 w 2087805"/>
              <a:gd name="connsiteY22" fmla="*/ 1722475 h 1913861"/>
              <a:gd name="connsiteX23" fmla="*/ 1758196 w 2087805"/>
              <a:gd name="connsiteY23" fmla="*/ 1733107 h 1913861"/>
              <a:gd name="connsiteX24" fmla="*/ 1726298 w 2087805"/>
              <a:gd name="connsiteY24" fmla="*/ 1754372 h 1913861"/>
              <a:gd name="connsiteX25" fmla="*/ 1705033 w 2087805"/>
              <a:gd name="connsiteY25" fmla="*/ 1775638 h 1913861"/>
              <a:gd name="connsiteX26" fmla="*/ 1534912 w 2087805"/>
              <a:gd name="connsiteY26" fmla="*/ 1881963 h 1913861"/>
              <a:gd name="connsiteX27" fmla="*/ 1386056 w 2087805"/>
              <a:gd name="connsiteY27" fmla="*/ 1881963 h 1913861"/>
              <a:gd name="connsiteX28" fmla="*/ 1184038 w 2087805"/>
              <a:gd name="connsiteY28" fmla="*/ 1871331 h 1913861"/>
              <a:gd name="connsiteX29" fmla="*/ 971387 w 2087805"/>
              <a:gd name="connsiteY29" fmla="*/ 1871331 h 1913861"/>
              <a:gd name="connsiteX30" fmla="*/ 790633 w 2087805"/>
              <a:gd name="connsiteY30" fmla="*/ 1903228 h 1913861"/>
              <a:gd name="connsiteX31" fmla="*/ 641777 w 2087805"/>
              <a:gd name="connsiteY31" fmla="*/ 1913861 h 1913861"/>
              <a:gd name="connsiteX32" fmla="*/ 556717 w 2087805"/>
              <a:gd name="connsiteY32" fmla="*/ 1850065 h 1913861"/>
              <a:gd name="connsiteX33" fmla="*/ 259005 w 2087805"/>
              <a:gd name="connsiteY33" fmla="*/ 1871331 h 1913861"/>
              <a:gd name="connsiteX34" fmla="*/ 120782 w 2087805"/>
              <a:gd name="connsiteY34" fmla="*/ 1765005 h 1913861"/>
              <a:gd name="connsiteX35" fmla="*/ 56987 w 2087805"/>
              <a:gd name="connsiteY35" fmla="*/ 1679945 h 1913861"/>
              <a:gd name="connsiteX36" fmla="*/ 3824 w 2087805"/>
              <a:gd name="connsiteY36" fmla="*/ 1584252 h 1913861"/>
              <a:gd name="connsiteX37" fmla="*/ 35721 w 2087805"/>
              <a:gd name="connsiteY37" fmla="*/ 1477926 h 1913861"/>
              <a:gd name="connsiteX38" fmla="*/ 3824 w 2087805"/>
              <a:gd name="connsiteY38" fmla="*/ 1318437 h 1913861"/>
              <a:gd name="connsiteX39" fmla="*/ 142047 w 2087805"/>
              <a:gd name="connsiteY39" fmla="*/ 1020726 h 1913861"/>
              <a:gd name="connsiteX40" fmla="*/ 195210 w 2087805"/>
              <a:gd name="connsiteY40" fmla="*/ 669851 h 1913861"/>
              <a:gd name="connsiteX41" fmla="*/ 14456 w 2087805"/>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67558 w 2098646"/>
              <a:gd name="connsiteY32" fmla="*/ 1850065 h 1913861"/>
              <a:gd name="connsiteX33" fmla="*/ 269846 w 2098646"/>
              <a:gd name="connsiteY33" fmla="*/ 1871331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67558 w 2098646"/>
              <a:gd name="connsiteY32" fmla="*/ 1850065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46293 w 2098646"/>
              <a:gd name="connsiteY32" fmla="*/ 1903228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83976 w 2098646"/>
              <a:gd name="connsiteY13" fmla="*/ 520995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503223 w 2098646"/>
              <a:gd name="connsiteY10" fmla="*/ 393406 h 1913861"/>
              <a:gd name="connsiteX11" fmla="*/ 1609549 w 2098646"/>
              <a:gd name="connsiteY11" fmla="*/ 489098 h 1913861"/>
              <a:gd name="connsiteX12" fmla="*/ 1683976 w 2098646"/>
              <a:gd name="connsiteY12" fmla="*/ 520995 h 1913861"/>
              <a:gd name="connsiteX13" fmla="*/ 1896628 w 2098646"/>
              <a:gd name="connsiteY13" fmla="*/ 808075 h 1913861"/>
              <a:gd name="connsiteX14" fmla="*/ 1939158 w 2098646"/>
              <a:gd name="connsiteY14" fmla="*/ 914400 h 1913861"/>
              <a:gd name="connsiteX15" fmla="*/ 2002953 w 2098646"/>
              <a:gd name="connsiteY15" fmla="*/ 1063256 h 1913861"/>
              <a:gd name="connsiteX16" fmla="*/ 2045483 w 2098646"/>
              <a:gd name="connsiteY16" fmla="*/ 1190847 h 1913861"/>
              <a:gd name="connsiteX17" fmla="*/ 2045483 w 2098646"/>
              <a:gd name="connsiteY17" fmla="*/ 1265275 h 1913861"/>
              <a:gd name="connsiteX18" fmla="*/ 2077381 w 2098646"/>
              <a:gd name="connsiteY18" fmla="*/ 1360968 h 1913861"/>
              <a:gd name="connsiteX19" fmla="*/ 2098646 w 2098646"/>
              <a:gd name="connsiteY19" fmla="*/ 1499191 h 1913861"/>
              <a:gd name="connsiteX20" fmla="*/ 1896628 w 2098646"/>
              <a:gd name="connsiteY20" fmla="*/ 1679945 h 1913861"/>
              <a:gd name="connsiteX21" fmla="*/ 1800935 w 2098646"/>
              <a:gd name="connsiteY21" fmla="*/ 1722475 h 1913861"/>
              <a:gd name="connsiteX22" fmla="*/ 1769037 w 2098646"/>
              <a:gd name="connsiteY22" fmla="*/ 1733107 h 1913861"/>
              <a:gd name="connsiteX23" fmla="*/ 1737139 w 2098646"/>
              <a:gd name="connsiteY23" fmla="*/ 1754372 h 1913861"/>
              <a:gd name="connsiteX24" fmla="*/ 1715874 w 2098646"/>
              <a:gd name="connsiteY24" fmla="*/ 1775638 h 1913861"/>
              <a:gd name="connsiteX25" fmla="*/ 1545753 w 2098646"/>
              <a:gd name="connsiteY25" fmla="*/ 1881963 h 1913861"/>
              <a:gd name="connsiteX26" fmla="*/ 1396897 w 2098646"/>
              <a:gd name="connsiteY26" fmla="*/ 1881963 h 1913861"/>
              <a:gd name="connsiteX27" fmla="*/ 1194879 w 2098646"/>
              <a:gd name="connsiteY27" fmla="*/ 1871331 h 1913861"/>
              <a:gd name="connsiteX28" fmla="*/ 982228 w 2098646"/>
              <a:gd name="connsiteY28" fmla="*/ 1871331 h 1913861"/>
              <a:gd name="connsiteX29" fmla="*/ 801474 w 2098646"/>
              <a:gd name="connsiteY29" fmla="*/ 1903228 h 1913861"/>
              <a:gd name="connsiteX30" fmla="*/ 652618 w 2098646"/>
              <a:gd name="connsiteY30" fmla="*/ 1913861 h 1913861"/>
              <a:gd name="connsiteX31" fmla="*/ 546293 w 2098646"/>
              <a:gd name="connsiteY31" fmla="*/ 1903228 h 1913861"/>
              <a:gd name="connsiteX32" fmla="*/ 301743 w 2098646"/>
              <a:gd name="connsiteY32" fmla="*/ 1892596 h 1913861"/>
              <a:gd name="connsiteX33" fmla="*/ 131623 w 2098646"/>
              <a:gd name="connsiteY33" fmla="*/ 1765005 h 1913861"/>
              <a:gd name="connsiteX34" fmla="*/ 67828 w 2098646"/>
              <a:gd name="connsiteY34" fmla="*/ 1679945 h 1913861"/>
              <a:gd name="connsiteX35" fmla="*/ 14665 w 2098646"/>
              <a:gd name="connsiteY35" fmla="*/ 1584252 h 1913861"/>
              <a:gd name="connsiteX36" fmla="*/ 4032 w 2098646"/>
              <a:gd name="connsiteY36" fmla="*/ 1488559 h 1913861"/>
              <a:gd name="connsiteX37" fmla="*/ 14665 w 2098646"/>
              <a:gd name="connsiteY37" fmla="*/ 1318437 h 1913861"/>
              <a:gd name="connsiteX38" fmla="*/ 152888 w 2098646"/>
              <a:gd name="connsiteY38" fmla="*/ 1020726 h 1913861"/>
              <a:gd name="connsiteX39" fmla="*/ 206051 w 2098646"/>
              <a:gd name="connsiteY39" fmla="*/ 669851 h 1913861"/>
              <a:gd name="connsiteX40" fmla="*/ 25297 w 2098646"/>
              <a:gd name="connsiteY40"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902611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896628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84467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66884" h="1913861">
                <a:moveTo>
                  <a:pt x="46562" y="0"/>
                </a:moveTo>
                <a:lnTo>
                  <a:pt x="280479" y="42531"/>
                </a:lnTo>
                <a:lnTo>
                  <a:pt x="535660" y="95693"/>
                </a:lnTo>
                <a:lnTo>
                  <a:pt x="727046" y="148856"/>
                </a:lnTo>
                <a:cubicBezTo>
                  <a:pt x="762488" y="155944"/>
                  <a:pt x="789070" y="147084"/>
                  <a:pt x="854637" y="148856"/>
                </a:cubicBezTo>
                <a:cubicBezTo>
                  <a:pt x="920204" y="150628"/>
                  <a:pt x="1031846" y="155945"/>
                  <a:pt x="1120450" y="159489"/>
                </a:cubicBezTo>
                <a:lnTo>
                  <a:pt x="1301204" y="255182"/>
                </a:lnTo>
                <a:cubicBezTo>
                  <a:pt x="1329558" y="265815"/>
                  <a:pt x="1322470" y="295941"/>
                  <a:pt x="1343735" y="308345"/>
                </a:cubicBezTo>
                <a:cubicBezTo>
                  <a:pt x="1365000" y="320749"/>
                  <a:pt x="1402214" y="315432"/>
                  <a:pt x="1428795" y="329609"/>
                </a:cubicBezTo>
                <a:cubicBezTo>
                  <a:pt x="1455376" y="343786"/>
                  <a:pt x="1473097" y="366825"/>
                  <a:pt x="1503223" y="393406"/>
                </a:cubicBezTo>
                <a:cubicBezTo>
                  <a:pt x="1533349" y="419987"/>
                  <a:pt x="1503080" y="471353"/>
                  <a:pt x="1609549" y="489098"/>
                </a:cubicBezTo>
                <a:cubicBezTo>
                  <a:pt x="1644808" y="500852"/>
                  <a:pt x="1683976" y="499155"/>
                  <a:pt x="1683976" y="520995"/>
                </a:cubicBezTo>
                <a:lnTo>
                  <a:pt x="1896628" y="808075"/>
                </a:lnTo>
                <a:lnTo>
                  <a:pt x="1939158" y="914400"/>
                </a:lnTo>
                <a:lnTo>
                  <a:pt x="2002953" y="1063256"/>
                </a:lnTo>
                <a:lnTo>
                  <a:pt x="2045483" y="1190847"/>
                </a:lnTo>
                <a:lnTo>
                  <a:pt x="2045483" y="1265275"/>
                </a:lnTo>
                <a:lnTo>
                  <a:pt x="2131972" y="1360968"/>
                </a:lnTo>
                <a:lnTo>
                  <a:pt x="2166884" y="1551737"/>
                </a:lnTo>
                <a:lnTo>
                  <a:pt x="1923923" y="1679945"/>
                </a:lnTo>
                <a:cubicBezTo>
                  <a:pt x="1892025" y="1694122"/>
                  <a:pt x="1826749" y="1713615"/>
                  <a:pt x="1800935" y="1722475"/>
                </a:cubicBezTo>
                <a:cubicBezTo>
                  <a:pt x="1775121" y="1731335"/>
                  <a:pt x="1779062" y="1728095"/>
                  <a:pt x="1769037" y="1733107"/>
                </a:cubicBezTo>
                <a:cubicBezTo>
                  <a:pt x="1757607" y="1738822"/>
                  <a:pt x="1747118" y="1746389"/>
                  <a:pt x="1737139" y="1754372"/>
                </a:cubicBezTo>
                <a:cubicBezTo>
                  <a:pt x="1729311" y="1760634"/>
                  <a:pt x="1715874" y="1775638"/>
                  <a:pt x="1715874" y="1775638"/>
                </a:cubicBezTo>
                <a:lnTo>
                  <a:pt x="1545753" y="1881963"/>
                </a:lnTo>
                <a:lnTo>
                  <a:pt x="1396897" y="1881963"/>
                </a:lnTo>
                <a:lnTo>
                  <a:pt x="1194879" y="1897604"/>
                </a:lnTo>
                <a:lnTo>
                  <a:pt x="982228" y="1884467"/>
                </a:lnTo>
                <a:lnTo>
                  <a:pt x="801474" y="1903228"/>
                </a:lnTo>
                <a:lnTo>
                  <a:pt x="652618" y="1913861"/>
                </a:lnTo>
                <a:cubicBezTo>
                  <a:pt x="624265" y="1892596"/>
                  <a:pt x="617177" y="1873206"/>
                  <a:pt x="567558" y="1871331"/>
                </a:cubicBezTo>
                <a:cubicBezTo>
                  <a:pt x="517939" y="1869456"/>
                  <a:pt x="471865" y="1930900"/>
                  <a:pt x="354906" y="1902611"/>
                </a:cubicBezTo>
                <a:lnTo>
                  <a:pt x="131623" y="1830686"/>
                </a:lnTo>
                <a:lnTo>
                  <a:pt x="67828" y="1679945"/>
                </a:lnTo>
                <a:lnTo>
                  <a:pt x="14665" y="1584252"/>
                </a:lnTo>
                <a:lnTo>
                  <a:pt x="4032" y="1488559"/>
                </a:lnTo>
                <a:cubicBezTo>
                  <a:pt x="4032" y="1456661"/>
                  <a:pt x="-10144" y="1396409"/>
                  <a:pt x="14665" y="1318437"/>
                </a:cubicBezTo>
                <a:cubicBezTo>
                  <a:pt x="39474" y="1240465"/>
                  <a:pt x="120990" y="1128824"/>
                  <a:pt x="152888" y="1020726"/>
                </a:cubicBezTo>
                <a:cubicBezTo>
                  <a:pt x="184786" y="912628"/>
                  <a:pt x="188330" y="786809"/>
                  <a:pt x="206051" y="669851"/>
                </a:cubicBezTo>
                <a:lnTo>
                  <a:pt x="25297" y="116959"/>
                </a:lnTo>
              </a:path>
            </a:pathLst>
          </a:custGeom>
          <a:solidFill>
            <a:schemeClr val="accent1">
              <a:lumMod val="75000"/>
              <a:alpha val="9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930783" y="3761782"/>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146753" y="4414707"/>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073726" y="4147431"/>
            <a:ext cx="262116" cy="26211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415346" y="3923116"/>
            <a:ext cx="262818" cy="26281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712025" y="3924017"/>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484160" y="4334406"/>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057706" y="4793848"/>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146559" y="4100179"/>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742533" y="4313084"/>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106783" y="4375009"/>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415708" y="4674701"/>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689440" y="4622981"/>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443760" y="4496743"/>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066600" y="4743197"/>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398014" y="4787822"/>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272995" y="4970549"/>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832604" y="4909371"/>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4" descr="https://encrypted-tbn3.gstatic.com/images?q=tbn:ANd9GcRodaJrySAjH9B6r246kapHFRF4x6cxdAZfnUQOv-LUcqRR1FO6"/>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570188" y="5176831"/>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134281" y="5200868"/>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074413" y="5108699"/>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4" descr="https://encrypted-tbn3.gstatic.com/images?q=tbn:ANd9GcRodaJrySAjH9B6r246kapHFRF4x6cxdAZfnUQOv-LUcqRR1FO6"/>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660642" y="4952178"/>
            <a:ext cx="263358" cy="26335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Arrow Connector 5"/>
          <p:cNvCxnSpPr>
            <a:endCxn id="10" idx="0"/>
          </p:cNvCxnSpPr>
          <p:nvPr/>
        </p:nvCxnSpPr>
        <p:spPr>
          <a:xfrm flipV="1">
            <a:off x="2169042" y="4435165"/>
            <a:ext cx="1077893" cy="131704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31463" y="5803848"/>
            <a:ext cx="3799438" cy="369332"/>
          </a:xfrm>
          <a:prstGeom prst="rect">
            <a:avLst/>
          </a:prstGeom>
          <a:solidFill>
            <a:schemeClr val="bg1"/>
          </a:solidFill>
        </p:spPr>
        <p:txBody>
          <a:bodyPr wrap="none" rtlCol="0">
            <a:spAutoFit/>
          </a:bodyPr>
          <a:lstStyle/>
          <a:p>
            <a:r>
              <a:rPr lang="fr-FR" b="1" smtClean="0">
                <a:latin typeface="Tahoma" panose="020B0604030504040204" pitchFamily="34" charset="0"/>
                <a:ea typeface="Tahoma" panose="020B0604030504040204" pitchFamily="34" charset="0"/>
                <a:cs typeface="Tahoma" panose="020B0604030504040204" pitchFamily="34" charset="0"/>
              </a:rPr>
              <a:t>Nappe de liquide d'évaporation</a:t>
            </a:r>
            <a:endParaRPr lang="fr-FR" b="1">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498414" y="5712393"/>
            <a:ext cx="2699778" cy="646331"/>
          </a:xfrm>
          <a:prstGeom prst="rect">
            <a:avLst/>
          </a:prstGeom>
          <a:solidFill>
            <a:schemeClr val="bg1"/>
          </a:solidFill>
        </p:spPr>
        <p:txBody>
          <a:bodyPr wrap="none" rtlCol="0">
            <a:spAutoFit/>
          </a:bodyPr>
          <a:lstStyle/>
          <a:p>
            <a:r>
              <a:rPr lang="fr-FR" b="1" dirty="0" smtClean="0">
                <a:latin typeface="Tahoma" panose="020B0604030504040204" pitchFamily="34" charset="0"/>
                <a:ea typeface="Tahoma" panose="020B0604030504040204" pitchFamily="34" charset="0"/>
                <a:cs typeface="Tahoma" panose="020B0604030504040204" pitchFamily="34" charset="0"/>
              </a:rPr>
              <a:t>Grandes gouttelettes </a:t>
            </a:r>
          </a:p>
          <a:p>
            <a:pPr algn="ctr"/>
            <a:r>
              <a:rPr lang="fr-FR" b="1" dirty="0" smtClean="0">
                <a:latin typeface="Tahoma" panose="020B0604030504040204" pitchFamily="34" charset="0"/>
                <a:ea typeface="Tahoma" panose="020B0604030504040204" pitchFamily="34" charset="0"/>
                <a:cs typeface="Tahoma" panose="020B0604030504040204" pitchFamily="34" charset="0"/>
              </a:rPr>
              <a:t>de liquide</a:t>
            </a:r>
            <a:endParaRPr lang="fr-FR" b="1" dirty="0">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1493654" y="1822634"/>
            <a:ext cx="721672" cy="369332"/>
          </a:xfrm>
          <a:prstGeom prst="rect">
            <a:avLst/>
          </a:prstGeom>
          <a:solidFill>
            <a:schemeClr val="bg1"/>
          </a:solidFill>
        </p:spPr>
        <p:txBody>
          <a:bodyPr wrap="none" rtlCol="0">
            <a:spAutoFit/>
          </a:bodyPr>
          <a:lstStyle/>
          <a:p>
            <a:r>
              <a:rPr lang="fr-FR" b="1" smtClean="0">
                <a:latin typeface="Tahoma" panose="020B0604030504040204" pitchFamily="34" charset="0"/>
                <a:ea typeface="Tahoma" panose="020B0604030504040204" pitchFamily="34" charset="0"/>
                <a:cs typeface="Tahoma" panose="020B0604030504040204" pitchFamily="34" charset="0"/>
              </a:rPr>
              <a:t>Vent</a:t>
            </a:r>
            <a:endParaRPr lang="fr-FR" b="1">
              <a:latin typeface="Tahoma" panose="020B0604030504040204" pitchFamily="34" charset="0"/>
              <a:ea typeface="Tahoma" panose="020B0604030504040204" pitchFamily="34" charset="0"/>
              <a:cs typeface="Tahoma" panose="020B0604030504040204" pitchFamily="34" charset="0"/>
            </a:endParaRPr>
          </a:p>
        </p:txBody>
      </p:sp>
      <p:cxnSp>
        <p:nvCxnSpPr>
          <p:cNvPr id="38" name="Straight Arrow Connector 37"/>
          <p:cNvCxnSpPr/>
          <p:nvPr/>
        </p:nvCxnSpPr>
        <p:spPr>
          <a:xfrm flipV="1">
            <a:off x="521654" y="2007300"/>
            <a:ext cx="97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866758" y="3156560"/>
            <a:ext cx="5411403" cy="1865786"/>
          </a:xfrm>
          <a:custGeom>
            <a:avLst/>
            <a:gdLst>
              <a:gd name="connsiteX0" fmla="*/ 31897 w 5380074"/>
              <a:gd name="connsiteY0" fmla="*/ 414669 h 1786269"/>
              <a:gd name="connsiteX1" fmla="*/ 202018 w 5380074"/>
              <a:gd name="connsiteY1" fmla="*/ 393404 h 1786269"/>
              <a:gd name="connsiteX2" fmla="*/ 329609 w 5380074"/>
              <a:gd name="connsiteY2" fmla="*/ 340241 h 1786269"/>
              <a:gd name="connsiteX3" fmla="*/ 425302 w 5380074"/>
              <a:gd name="connsiteY3" fmla="*/ 329609 h 1786269"/>
              <a:gd name="connsiteX4" fmla="*/ 531628 w 5380074"/>
              <a:gd name="connsiteY4" fmla="*/ 255181 h 1786269"/>
              <a:gd name="connsiteX5" fmla="*/ 723014 w 5380074"/>
              <a:gd name="connsiteY5" fmla="*/ 148855 h 1786269"/>
              <a:gd name="connsiteX6" fmla="*/ 882502 w 5380074"/>
              <a:gd name="connsiteY6" fmla="*/ 63795 h 1786269"/>
              <a:gd name="connsiteX7" fmla="*/ 1063256 w 5380074"/>
              <a:gd name="connsiteY7" fmla="*/ 42530 h 1786269"/>
              <a:gd name="connsiteX8" fmla="*/ 1180214 w 5380074"/>
              <a:gd name="connsiteY8" fmla="*/ 42530 h 1786269"/>
              <a:gd name="connsiteX9" fmla="*/ 1392865 w 5380074"/>
              <a:gd name="connsiteY9" fmla="*/ 0 h 1786269"/>
              <a:gd name="connsiteX10" fmla="*/ 1509823 w 5380074"/>
              <a:gd name="connsiteY10" fmla="*/ 0 h 1786269"/>
              <a:gd name="connsiteX11" fmla="*/ 1690577 w 5380074"/>
              <a:gd name="connsiteY11" fmla="*/ 63795 h 1786269"/>
              <a:gd name="connsiteX12" fmla="*/ 1850065 w 5380074"/>
              <a:gd name="connsiteY12" fmla="*/ 63795 h 1786269"/>
              <a:gd name="connsiteX13" fmla="*/ 2115879 w 5380074"/>
              <a:gd name="connsiteY13" fmla="*/ 127590 h 1786269"/>
              <a:gd name="connsiteX14" fmla="*/ 2222204 w 5380074"/>
              <a:gd name="connsiteY14" fmla="*/ 148855 h 1786269"/>
              <a:gd name="connsiteX15" fmla="*/ 2360428 w 5380074"/>
              <a:gd name="connsiteY15" fmla="*/ 287079 h 1786269"/>
              <a:gd name="connsiteX16" fmla="*/ 2466753 w 5380074"/>
              <a:gd name="connsiteY16" fmla="*/ 308344 h 1786269"/>
              <a:gd name="connsiteX17" fmla="*/ 2658139 w 5380074"/>
              <a:gd name="connsiteY17" fmla="*/ 318976 h 1786269"/>
              <a:gd name="connsiteX18" fmla="*/ 2849525 w 5380074"/>
              <a:gd name="connsiteY18" fmla="*/ 361507 h 1786269"/>
              <a:gd name="connsiteX19" fmla="*/ 2977116 w 5380074"/>
              <a:gd name="connsiteY19" fmla="*/ 414669 h 1786269"/>
              <a:gd name="connsiteX20" fmla="*/ 3125972 w 5380074"/>
              <a:gd name="connsiteY20" fmla="*/ 478465 h 1786269"/>
              <a:gd name="connsiteX21" fmla="*/ 3455581 w 5380074"/>
              <a:gd name="connsiteY21" fmla="*/ 584790 h 1786269"/>
              <a:gd name="connsiteX22" fmla="*/ 3678865 w 5380074"/>
              <a:gd name="connsiteY22" fmla="*/ 627320 h 1786269"/>
              <a:gd name="connsiteX23" fmla="*/ 3880884 w 5380074"/>
              <a:gd name="connsiteY23" fmla="*/ 627320 h 1786269"/>
              <a:gd name="connsiteX24" fmla="*/ 4231758 w 5380074"/>
              <a:gd name="connsiteY24" fmla="*/ 680483 h 1786269"/>
              <a:gd name="connsiteX25" fmla="*/ 4444409 w 5380074"/>
              <a:gd name="connsiteY25" fmla="*/ 680483 h 1786269"/>
              <a:gd name="connsiteX26" fmla="*/ 4572000 w 5380074"/>
              <a:gd name="connsiteY26" fmla="*/ 712381 h 1786269"/>
              <a:gd name="connsiteX27" fmla="*/ 4774018 w 5380074"/>
              <a:gd name="connsiteY27" fmla="*/ 712381 h 1786269"/>
              <a:gd name="connsiteX28" fmla="*/ 4901609 w 5380074"/>
              <a:gd name="connsiteY28" fmla="*/ 744279 h 1786269"/>
              <a:gd name="connsiteX29" fmla="*/ 5018567 w 5380074"/>
              <a:gd name="connsiteY29" fmla="*/ 733646 h 1786269"/>
              <a:gd name="connsiteX30" fmla="*/ 5146158 w 5380074"/>
              <a:gd name="connsiteY30" fmla="*/ 701748 h 1786269"/>
              <a:gd name="connsiteX31" fmla="*/ 5295014 w 5380074"/>
              <a:gd name="connsiteY31" fmla="*/ 648586 h 1786269"/>
              <a:gd name="connsiteX32" fmla="*/ 5369442 w 5380074"/>
              <a:gd name="connsiteY32" fmla="*/ 606055 h 1786269"/>
              <a:gd name="connsiteX33" fmla="*/ 5380074 w 5380074"/>
              <a:gd name="connsiteY33" fmla="*/ 1775637 h 1786269"/>
              <a:gd name="connsiteX34" fmla="*/ 3423684 w 5380074"/>
              <a:gd name="connsiteY34" fmla="*/ 1786269 h 1786269"/>
              <a:gd name="connsiteX35" fmla="*/ 3317358 w 5380074"/>
              <a:gd name="connsiteY35" fmla="*/ 1701209 h 1786269"/>
              <a:gd name="connsiteX36" fmla="*/ 3200400 w 5380074"/>
              <a:gd name="connsiteY36" fmla="*/ 1616148 h 1786269"/>
              <a:gd name="connsiteX37" fmla="*/ 3040911 w 5380074"/>
              <a:gd name="connsiteY37" fmla="*/ 1499190 h 1786269"/>
              <a:gd name="connsiteX38" fmla="*/ 2966484 w 5380074"/>
              <a:gd name="connsiteY38" fmla="*/ 1488558 h 1786269"/>
              <a:gd name="connsiteX39" fmla="*/ 2849525 w 5380074"/>
              <a:gd name="connsiteY39" fmla="*/ 1382232 h 1786269"/>
              <a:gd name="connsiteX40" fmla="*/ 2732567 w 5380074"/>
              <a:gd name="connsiteY40" fmla="*/ 1297172 h 1786269"/>
              <a:gd name="connsiteX41" fmla="*/ 2615609 w 5380074"/>
              <a:gd name="connsiteY41" fmla="*/ 1244009 h 1786269"/>
              <a:gd name="connsiteX42" fmla="*/ 2488018 w 5380074"/>
              <a:gd name="connsiteY42" fmla="*/ 1222744 h 1786269"/>
              <a:gd name="connsiteX43" fmla="*/ 2392325 w 5380074"/>
              <a:gd name="connsiteY43" fmla="*/ 1158948 h 1786269"/>
              <a:gd name="connsiteX44" fmla="*/ 2392325 w 5380074"/>
              <a:gd name="connsiteY44" fmla="*/ 1158948 h 1786269"/>
              <a:gd name="connsiteX45" fmla="*/ 2317897 w 5380074"/>
              <a:gd name="connsiteY45" fmla="*/ 1095153 h 1786269"/>
              <a:gd name="connsiteX46" fmla="*/ 2232837 w 5380074"/>
              <a:gd name="connsiteY46" fmla="*/ 1052623 h 1786269"/>
              <a:gd name="connsiteX47" fmla="*/ 2126511 w 5380074"/>
              <a:gd name="connsiteY47" fmla="*/ 999460 h 1786269"/>
              <a:gd name="connsiteX48" fmla="*/ 1956391 w 5380074"/>
              <a:gd name="connsiteY48" fmla="*/ 903767 h 1786269"/>
              <a:gd name="connsiteX49" fmla="*/ 1786270 w 5380074"/>
              <a:gd name="connsiteY49" fmla="*/ 882502 h 1786269"/>
              <a:gd name="connsiteX50" fmla="*/ 1658679 w 5380074"/>
              <a:gd name="connsiteY50" fmla="*/ 882502 h 1786269"/>
              <a:gd name="connsiteX51" fmla="*/ 1531088 w 5380074"/>
              <a:gd name="connsiteY51" fmla="*/ 882502 h 1786269"/>
              <a:gd name="connsiteX52" fmla="*/ 1424763 w 5380074"/>
              <a:gd name="connsiteY52" fmla="*/ 861237 h 1786269"/>
              <a:gd name="connsiteX53" fmla="*/ 1329070 w 5380074"/>
              <a:gd name="connsiteY53" fmla="*/ 776176 h 1786269"/>
              <a:gd name="connsiteX54" fmla="*/ 1190846 w 5380074"/>
              <a:gd name="connsiteY54" fmla="*/ 712381 h 1786269"/>
              <a:gd name="connsiteX55" fmla="*/ 999460 w 5380074"/>
              <a:gd name="connsiteY55" fmla="*/ 637953 h 1786269"/>
              <a:gd name="connsiteX56" fmla="*/ 808074 w 5380074"/>
              <a:gd name="connsiteY56" fmla="*/ 584790 h 1786269"/>
              <a:gd name="connsiteX57" fmla="*/ 691116 w 5380074"/>
              <a:gd name="connsiteY57" fmla="*/ 584790 h 1786269"/>
              <a:gd name="connsiteX58" fmla="*/ 446567 w 5380074"/>
              <a:gd name="connsiteY58" fmla="*/ 531627 h 1786269"/>
              <a:gd name="connsiteX59" fmla="*/ 233916 w 5380074"/>
              <a:gd name="connsiteY59" fmla="*/ 499730 h 1786269"/>
              <a:gd name="connsiteX60" fmla="*/ 148856 w 5380074"/>
              <a:gd name="connsiteY60" fmla="*/ 499730 h 1786269"/>
              <a:gd name="connsiteX61" fmla="*/ 10632 w 5380074"/>
              <a:gd name="connsiteY61" fmla="*/ 510362 h 1786269"/>
              <a:gd name="connsiteX62" fmla="*/ 0 w 5380074"/>
              <a:gd name="connsiteY62" fmla="*/ 499730 h 1786269"/>
              <a:gd name="connsiteX63" fmla="*/ 31897 w 5380074"/>
              <a:gd name="connsiteY63" fmla="*/ 414669 h 1786269"/>
              <a:gd name="connsiteX0" fmla="*/ 31897 w 5380074"/>
              <a:gd name="connsiteY0" fmla="*/ 414669 h 1775637"/>
              <a:gd name="connsiteX1" fmla="*/ 202018 w 5380074"/>
              <a:gd name="connsiteY1" fmla="*/ 393404 h 1775637"/>
              <a:gd name="connsiteX2" fmla="*/ 329609 w 5380074"/>
              <a:gd name="connsiteY2" fmla="*/ 340241 h 1775637"/>
              <a:gd name="connsiteX3" fmla="*/ 425302 w 5380074"/>
              <a:gd name="connsiteY3" fmla="*/ 329609 h 1775637"/>
              <a:gd name="connsiteX4" fmla="*/ 531628 w 5380074"/>
              <a:gd name="connsiteY4" fmla="*/ 255181 h 1775637"/>
              <a:gd name="connsiteX5" fmla="*/ 723014 w 5380074"/>
              <a:gd name="connsiteY5" fmla="*/ 148855 h 1775637"/>
              <a:gd name="connsiteX6" fmla="*/ 882502 w 5380074"/>
              <a:gd name="connsiteY6" fmla="*/ 63795 h 1775637"/>
              <a:gd name="connsiteX7" fmla="*/ 1063256 w 5380074"/>
              <a:gd name="connsiteY7" fmla="*/ 42530 h 1775637"/>
              <a:gd name="connsiteX8" fmla="*/ 1180214 w 5380074"/>
              <a:gd name="connsiteY8" fmla="*/ 42530 h 1775637"/>
              <a:gd name="connsiteX9" fmla="*/ 1392865 w 5380074"/>
              <a:gd name="connsiteY9" fmla="*/ 0 h 1775637"/>
              <a:gd name="connsiteX10" fmla="*/ 1509823 w 5380074"/>
              <a:gd name="connsiteY10" fmla="*/ 0 h 1775637"/>
              <a:gd name="connsiteX11" fmla="*/ 1690577 w 5380074"/>
              <a:gd name="connsiteY11" fmla="*/ 63795 h 1775637"/>
              <a:gd name="connsiteX12" fmla="*/ 1850065 w 5380074"/>
              <a:gd name="connsiteY12" fmla="*/ 63795 h 1775637"/>
              <a:gd name="connsiteX13" fmla="*/ 2115879 w 5380074"/>
              <a:gd name="connsiteY13" fmla="*/ 127590 h 1775637"/>
              <a:gd name="connsiteX14" fmla="*/ 2222204 w 5380074"/>
              <a:gd name="connsiteY14" fmla="*/ 148855 h 1775637"/>
              <a:gd name="connsiteX15" fmla="*/ 2360428 w 5380074"/>
              <a:gd name="connsiteY15" fmla="*/ 287079 h 1775637"/>
              <a:gd name="connsiteX16" fmla="*/ 2466753 w 5380074"/>
              <a:gd name="connsiteY16" fmla="*/ 308344 h 1775637"/>
              <a:gd name="connsiteX17" fmla="*/ 2658139 w 5380074"/>
              <a:gd name="connsiteY17" fmla="*/ 318976 h 1775637"/>
              <a:gd name="connsiteX18" fmla="*/ 2849525 w 5380074"/>
              <a:gd name="connsiteY18" fmla="*/ 361507 h 1775637"/>
              <a:gd name="connsiteX19" fmla="*/ 2977116 w 5380074"/>
              <a:gd name="connsiteY19" fmla="*/ 414669 h 1775637"/>
              <a:gd name="connsiteX20" fmla="*/ 3125972 w 5380074"/>
              <a:gd name="connsiteY20" fmla="*/ 478465 h 1775637"/>
              <a:gd name="connsiteX21" fmla="*/ 3455581 w 5380074"/>
              <a:gd name="connsiteY21" fmla="*/ 584790 h 1775637"/>
              <a:gd name="connsiteX22" fmla="*/ 3678865 w 5380074"/>
              <a:gd name="connsiteY22" fmla="*/ 627320 h 1775637"/>
              <a:gd name="connsiteX23" fmla="*/ 3880884 w 5380074"/>
              <a:gd name="connsiteY23" fmla="*/ 627320 h 1775637"/>
              <a:gd name="connsiteX24" fmla="*/ 4231758 w 5380074"/>
              <a:gd name="connsiteY24" fmla="*/ 680483 h 1775637"/>
              <a:gd name="connsiteX25" fmla="*/ 4444409 w 5380074"/>
              <a:gd name="connsiteY25" fmla="*/ 680483 h 1775637"/>
              <a:gd name="connsiteX26" fmla="*/ 4572000 w 5380074"/>
              <a:gd name="connsiteY26" fmla="*/ 712381 h 1775637"/>
              <a:gd name="connsiteX27" fmla="*/ 4774018 w 5380074"/>
              <a:gd name="connsiteY27" fmla="*/ 712381 h 1775637"/>
              <a:gd name="connsiteX28" fmla="*/ 4901609 w 5380074"/>
              <a:gd name="connsiteY28" fmla="*/ 744279 h 1775637"/>
              <a:gd name="connsiteX29" fmla="*/ 5018567 w 5380074"/>
              <a:gd name="connsiteY29" fmla="*/ 733646 h 1775637"/>
              <a:gd name="connsiteX30" fmla="*/ 5146158 w 5380074"/>
              <a:gd name="connsiteY30" fmla="*/ 701748 h 1775637"/>
              <a:gd name="connsiteX31" fmla="*/ 5295014 w 5380074"/>
              <a:gd name="connsiteY31" fmla="*/ 648586 h 1775637"/>
              <a:gd name="connsiteX32" fmla="*/ 5369442 w 5380074"/>
              <a:gd name="connsiteY32" fmla="*/ 606055 h 1775637"/>
              <a:gd name="connsiteX33" fmla="*/ 5380074 w 5380074"/>
              <a:gd name="connsiteY33" fmla="*/ 1775637 h 1775637"/>
              <a:gd name="connsiteX34" fmla="*/ 3317358 w 5380074"/>
              <a:gd name="connsiteY34" fmla="*/ 1701209 h 1775637"/>
              <a:gd name="connsiteX35" fmla="*/ 3200400 w 5380074"/>
              <a:gd name="connsiteY35" fmla="*/ 1616148 h 1775637"/>
              <a:gd name="connsiteX36" fmla="*/ 3040911 w 5380074"/>
              <a:gd name="connsiteY36" fmla="*/ 1499190 h 1775637"/>
              <a:gd name="connsiteX37" fmla="*/ 2966484 w 5380074"/>
              <a:gd name="connsiteY37" fmla="*/ 1488558 h 1775637"/>
              <a:gd name="connsiteX38" fmla="*/ 2849525 w 5380074"/>
              <a:gd name="connsiteY38" fmla="*/ 1382232 h 1775637"/>
              <a:gd name="connsiteX39" fmla="*/ 2732567 w 5380074"/>
              <a:gd name="connsiteY39" fmla="*/ 1297172 h 1775637"/>
              <a:gd name="connsiteX40" fmla="*/ 2615609 w 5380074"/>
              <a:gd name="connsiteY40" fmla="*/ 1244009 h 1775637"/>
              <a:gd name="connsiteX41" fmla="*/ 2488018 w 5380074"/>
              <a:gd name="connsiteY41" fmla="*/ 1222744 h 1775637"/>
              <a:gd name="connsiteX42" fmla="*/ 2392325 w 5380074"/>
              <a:gd name="connsiteY42" fmla="*/ 1158948 h 1775637"/>
              <a:gd name="connsiteX43" fmla="*/ 2392325 w 5380074"/>
              <a:gd name="connsiteY43" fmla="*/ 1158948 h 1775637"/>
              <a:gd name="connsiteX44" fmla="*/ 2317897 w 5380074"/>
              <a:gd name="connsiteY44" fmla="*/ 1095153 h 1775637"/>
              <a:gd name="connsiteX45" fmla="*/ 2232837 w 5380074"/>
              <a:gd name="connsiteY45" fmla="*/ 1052623 h 1775637"/>
              <a:gd name="connsiteX46" fmla="*/ 2126511 w 5380074"/>
              <a:gd name="connsiteY46" fmla="*/ 999460 h 1775637"/>
              <a:gd name="connsiteX47" fmla="*/ 1956391 w 5380074"/>
              <a:gd name="connsiteY47" fmla="*/ 903767 h 1775637"/>
              <a:gd name="connsiteX48" fmla="*/ 1786270 w 5380074"/>
              <a:gd name="connsiteY48" fmla="*/ 882502 h 1775637"/>
              <a:gd name="connsiteX49" fmla="*/ 1658679 w 5380074"/>
              <a:gd name="connsiteY49" fmla="*/ 882502 h 1775637"/>
              <a:gd name="connsiteX50" fmla="*/ 1531088 w 5380074"/>
              <a:gd name="connsiteY50" fmla="*/ 882502 h 1775637"/>
              <a:gd name="connsiteX51" fmla="*/ 1424763 w 5380074"/>
              <a:gd name="connsiteY51" fmla="*/ 861237 h 1775637"/>
              <a:gd name="connsiteX52" fmla="*/ 1329070 w 5380074"/>
              <a:gd name="connsiteY52" fmla="*/ 776176 h 1775637"/>
              <a:gd name="connsiteX53" fmla="*/ 1190846 w 5380074"/>
              <a:gd name="connsiteY53" fmla="*/ 712381 h 1775637"/>
              <a:gd name="connsiteX54" fmla="*/ 999460 w 5380074"/>
              <a:gd name="connsiteY54" fmla="*/ 637953 h 1775637"/>
              <a:gd name="connsiteX55" fmla="*/ 808074 w 5380074"/>
              <a:gd name="connsiteY55" fmla="*/ 584790 h 1775637"/>
              <a:gd name="connsiteX56" fmla="*/ 691116 w 5380074"/>
              <a:gd name="connsiteY56" fmla="*/ 584790 h 1775637"/>
              <a:gd name="connsiteX57" fmla="*/ 446567 w 5380074"/>
              <a:gd name="connsiteY57" fmla="*/ 531627 h 1775637"/>
              <a:gd name="connsiteX58" fmla="*/ 233916 w 5380074"/>
              <a:gd name="connsiteY58" fmla="*/ 499730 h 1775637"/>
              <a:gd name="connsiteX59" fmla="*/ 148856 w 5380074"/>
              <a:gd name="connsiteY59" fmla="*/ 499730 h 1775637"/>
              <a:gd name="connsiteX60" fmla="*/ 10632 w 5380074"/>
              <a:gd name="connsiteY60" fmla="*/ 510362 h 1775637"/>
              <a:gd name="connsiteX61" fmla="*/ 0 w 5380074"/>
              <a:gd name="connsiteY61" fmla="*/ 499730 h 1775637"/>
              <a:gd name="connsiteX62" fmla="*/ 31897 w 5380074"/>
              <a:gd name="connsiteY62" fmla="*/ 414669 h 1775637"/>
              <a:gd name="connsiteX0" fmla="*/ 31897 w 5369492"/>
              <a:gd name="connsiteY0" fmla="*/ 414669 h 1717135"/>
              <a:gd name="connsiteX1" fmla="*/ 202018 w 5369492"/>
              <a:gd name="connsiteY1" fmla="*/ 393404 h 1717135"/>
              <a:gd name="connsiteX2" fmla="*/ 329609 w 5369492"/>
              <a:gd name="connsiteY2" fmla="*/ 340241 h 1717135"/>
              <a:gd name="connsiteX3" fmla="*/ 425302 w 5369492"/>
              <a:gd name="connsiteY3" fmla="*/ 329609 h 1717135"/>
              <a:gd name="connsiteX4" fmla="*/ 531628 w 5369492"/>
              <a:gd name="connsiteY4" fmla="*/ 255181 h 1717135"/>
              <a:gd name="connsiteX5" fmla="*/ 723014 w 5369492"/>
              <a:gd name="connsiteY5" fmla="*/ 148855 h 1717135"/>
              <a:gd name="connsiteX6" fmla="*/ 882502 w 5369492"/>
              <a:gd name="connsiteY6" fmla="*/ 63795 h 1717135"/>
              <a:gd name="connsiteX7" fmla="*/ 1063256 w 5369492"/>
              <a:gd name="connsiteY7" fmla="*/ 42530 h 1717135"/>
              <a:gd name="connsiteX8" fmla="*/ 1180214 w 5369492"/>
              <a:gd name="connsiteY8" fmla="*/ 42530 h 1717135"/>
              <a:gd name="connsiteX9" fmla="*/ 1392865 w 5369492"/>
              <a:gd name="connsiteY9" fmla="*/ 0 h 1717135"/>
              <a:gd name="connsiteX10" fmla="*/ 1509823 w 5369492"/>
              <a:gd name="connsiteY10" fmla="*/ 0 h 1717135"/>
              <a:gd name="connsiteX11" fmla="*/ 1690577 w 5369492"/>
              <a:gd name="connsiteY11" fmla="*/ 63795 h 1717135"/>
              <a:gd name="connsiteX12" fmla="*/ 1850065 w 5369492"/>
              <a:gd name="connsiteY12" fmla="*/ 63795 h 1717135"/>
              <a:gd name="connsiteX13" fmla="*/ 2115879 w 5369492"/>
              <a:gd name="connsiteY13" fmla="*/ 127590 h 1717135"/>
              <a:gd name="connsiteX14" fmla="*/ 2222204 w 5369492"/>
              <a:gd name="connsiteY14" fmla="*/ 148855 h 1717135"/>
              <a:gd name="connsiteX15" fmla="*/ 2360428 w 5369492"/>
              <a:gd name="connsiteY15" fmla="*/ 287079 h 1717135"/>
              <a:gd name="connsiteX16" fmla="*/ 2466753 w 5369492"/>
              <a:gd name="connsiteY16" fmla="*/ 308344 h 1717135"/>
              <a:gd name="connsiteX17" fmla="*/ 2658139 w 5369492"/>
              <a:gd name="connsiteY17" fmla="*/ 318976 h 1717135"/>
              <a:gd name="connsiteX18" fmla="*/ 2849525 w 5369492"/>
              <a:gd name="connsiteY18" fmla="*/ 361507 h 1717135"/>
              <a:gd name="connsiteX19" fmla="*/ 2977116 w 5369492"/>
              <a:gd name="connsiteY19" fmla="*/ 414669 h 1717135"/>
              <a:gd name="connsiteX20" fmla="*/ 3125972 w 5369492"/>
              <a:gd name="connsiteY20" fmla="*/ 478465 h 1717135"/>
              <a:gd name="connsiteX21" fmla="*/ 3455581 w 5369492"/>
              <a:gd name="connsiteY21" fmla="*/ 584790 h 1717135"/>
              <a:gd name="connsiteX22" fmla="*/ 3678865 w 5369492"/>
              <a:gd name="connsiteY22" fmla="*/ 627320 h 1717135"/>
              <a:gd name="connsiteX23" fmla="*/ 3880884 w 5369492"/>
              <a:gd name="connsiteY23" fmla="*/ 627320 h 1717135"/>
              <a:gd name="connsiteX24" fmla="*/ 4231758 w 5369492"/>
              <a:gd name="connsiteY24" fmla="*/ 680483 h 1717135"/>
              <a:gd name="connsiteX25" fmla="*/ 4444409 w 5369492"/>
              <a:gd name="connsiteY25" fmla="*/ 680483 h 1717135"/>
              <a:gd name="connsiteX26" fmla="*/ 4572000 w 5369492"/>
              <a:gd name="connsiteY26" fmla="*/ 712381 h 1717135"/>
              <a:gd name="connsiteX27" fmla="*/ 4774018 w 5369492"/>
              <a:gd name="connsiteY27" fmla="*/ 712381 h 1717135"/>
              <a:gd name="connsiteX28" fmla="*/ 4901609 w 5369492"/>
              <a:gd name="connsiteY28" fmla="*/ 744279 h 1717135"/>
              <a:gd name="connsiteX29" fmla="*/ 5018567 w 5369492"/>
              <a:gd name="connsiteY29" fmla="*/ 733646 h 1717135"/>
              <a:gd name="connsiteX30" fmla="*/ 5146158 w 5369492"/>
              <a:gd name="connsiteY30" fmla="*/ 701748 h 1717135"/>
              <a:gd name="connsiteX31" fmla="*/ 5295014 w 5369492"/>
              <a:gd name="connsiteY31" fmla="*/ 648586 h 1717135"/>
              <a:gd name="connsiteX32" fmla="*/ 5369442 w 5369492"/>
              <a:gd name="connsiteY32" fmla="*/ 606055 h 1717135"/>
              <a:gd name="connsiteX33" fmla="*/ 5369492 w 5369492"/>
              <a:gd name="connsiteY33" fmla="*/ 1717135 h 1717135"/>
              <a:gd name="connsiteX34" fmla="*/ 3317358 w 5369492"/>
              <a:gd name="connsiteY34" fmla="*/ 1701209 h 1717135"/>
              <a:gd name="connsiteX35" fmla="*/ 3200400 w 5369492"/>
              <a:gd name="connsiteY35" fmla="*/ 1616148 h 1717135"/>
              <a:gd name="connsiteX36" fmla="*/ 3040911 w 5369492"/>
              <a:gd name="connsiteY36" fmla="*/ 1499190 h 1717135"/>
              <a:gd name="connsiteX37" fmla="*/ 2966484 w 5369492"/>
              <a:gd name="connsiteY37" fmla="*/ 1488558 h 1717135"/>
              <a:gd name="connsiteX38" fmla="*/ 2849525 w 5369492"/>
              <a:gd name="connsiteY38" fmla="*/ 1382232 h 1717135"/>
              <a:gd name="connsiteX39" fmla="*/ 2732567 w 5369492"/>
              <a:gd name="connsiteY39" fmla="*/ 1297172 h 1717135"/>
              <a:gd name="connsiteX40" fmla="*/ 2615609 w 5369492"/>
              <a:gd name="connsiteY40" fmla="*/ 1244009 h 1717135"/>
              <a:gd name="connsiteX41" fmla="*/ 2488018 w 5369492"/>
              <a:gd name="connsiteY41" fmla="*/ 1222744 h 1717135"/>
              <a:gd name="connsiteX42" fmla="*/ 2392325 w 5369492"/>
              <a:gd name="connsiteY42" fmla="*/ 1158948 h 1717135"/>
              <a:gd name="connsiteX43" fmla="*/ 2392325 w 5369492"/>
              <a:gd name="connsiteY43" fmla="*/ 1158948 h 1717135"/>
              <a:gd name="connsiteX44" fmla="*/ 2317897 w 5369492"/>
              <a:gd name="connsiteY44" fmla="*/ 1095153 h 1717135"/>
              <a:gd name="connsiteX45" fmla="*/ 2232837 w 5369492"/>
              <a:gd name="connsiteY45" fmla="*/ 1052623 h 1717135"/>
              <a:gd name="connsiteX46" fmla="*/ 2126511 w 5369492"/>
              <a:gd name="connsiteY46" fmla="*/ 999460 h 1717135"/>
              <a:gd name="connsiteX47" fmla="*/ 1956391 w 5369492"/>
              <a:gd name="connsiteY47" fmla="*/ 903767 h 1717135"/>
              <a:gd name="connsiteX48" fmla="*/ 1786270 w 5369492"/>
              <a:gd name="connsiteY48" fmla="*/ 882502 h 1717135"/>
              <a:gd name="connsiteX49" fmla="*/ 1658679 w 5369492"/>
              <a:gd name="connsiteY49" fmla="*/ 882502 h 1717135"/>
              <a:gd name="connsiteX50" fmla="*/ 1531088 w 5369492"/>
              <a:gd name="connsiteY50" fmla="*/ 882502 h 1717135"/>
              <a:gd name="connsiteX51" fmla="*/ 1424763 w 5369492"/>
              <a:gd name="connsiteY51" fmla="*/ 861237 h 1717135"/>
              <a:gd name="connsiteX52" fmla="*/ 1329070 w 5369492"/>
              <a:gd name="connsiteY52" fmla="*/ 776176 h 1717135"/>
              <a:gd name="connsiteX53" fmla="*/ 1190846 w 5369492"/>
              <a:gd name="connsiteY53" fmla="*/ 712381 h 1717135"/>
              <a:gd name="connsiteX54" fmla="*/ 999460 w 5369492"/>
              <a:gd name="connsiteY54" fmla="*/ 637953 h 1717135"/>
              <a:gd name="connsiteX55" fmla="*/ 808074 w 5369492"/>
              <a:gd name="connsiteY55" fmla="*/ 584790 h 1717135"/>
              <a:gd name="connsiteX56" fmla="*/ 691116 w 5369492"/>
              <a:gd name="connsiteY56" fmla="*/ 584790 h 1717135"/>
              <a:gd name="connsiteX57" fmla="*/ 446567 w 5369492"/>
              <a:gd name="connsiteY57" fmla="*/ 531627 h 1717135"/>
              <a:gd name="connsiteX58" fmla="*/ 233916 w 5369492"/>
              <a:gd name="connsiteY58" fmla="*/ 499730 h 1717135"/>
              <a:gd name="connsiteX59" fmla="*/ 148856 w 5369492"/>
              <a:gd name="connsiteY59" fmla="*/ 499730 h 1717135"/>
              <a:gd name="connsiteX60" fmla="*/ 10632 w 5369492"/>
              <a:gd name="connsiteY60" fmla="*/ 510362 h 1717135"/>
              <a:gd name="connsiteX61" fmla="*/ 0 w 5369492"/>
              <a:gd name="connsiteY61" fmla="*/ 499730 h 1717135"/>
              <a:gd name="connsiteX62" fmla="*/ 31897 w 5369492"/>
              <a:gd name="connsiteY62" fmla="*/ 414669 h 1717135"/>
              <a:gd name="connsiteX0" fmla="*/ 31897 w 5369442"/>
              <a:gd name="connsiteY0" fmla="*/ 414669 h 1701209"/>
              <a:gd name="connsiteX1" fmla="*/ 202018 w 5369442"/>
              <a:gd name="connsiteY1" fmla="*/ 393404 h 1701209"/>
              <a:gd name="connsiteX2" fmla="*/ 329609 w 5369442"/>
              <a:gd name="connsiteY2" fmla="*/ 340241 h 1701209"/>
              <a:gd name="connsiteX3" fmla="*/ 425302 w 5369442"/>
              <a:gd name="connsiteY3" fmla="*/ 329609 h 1701209"/>
              <a:gd name="connsiteX4" fmla="*/ 531628 w 5369442"/>
              <a:gd name="connsiteY4" fmla="*/ 255181 h 1701209"/>
              <a:gd name="connsiteX5" fmla="*/ 723014 w 5369442"/>
              <a:gd name="connsiteY5" fmla="*/ 148855 h 1701209"/>
              <a:gd name="connsiteX6" fmla="*/ 882502 w 5369442"/>
              <a:gd name="connsiteY6" fmla="*/ 63795 h 1701209"/>
              <a:gd name="connsiteX7" fmla="*/ 1063256 w 5369442"/>
              <a:gd name="connsiteY7" fmla="*/ 42530 h 1701209"/>
              <a:gd name="connsiteX8" fmla="*/ 1180214 w 5369442"/>
              <a:gd name="connsiteY8" fmla="*/ 42530 h 1701209"/>
              <a:gd name="connsiteX9" fmla="*/ 1392865 w 5369442"/>
              <a:gd name="connsiteY9" fmla="*/ 0 h 1701209"/>
              <a:gd name="connsiteX10" fmla="*/ 1509823 w 5369442"/>
              <a:gd name="connsiteY10" fmla="*/ 0 h 1701209"/>
              <a:gd name="connsiteX11" fmla="*/ 1690577 w 5369442"/>
              <a:gd name="connsiteY11" fmla="*/ 63795 h 1701209"/>
              <a:gd name="connsiteX12" fmla="*/ 1850065 w 5369442"/>
              <a:gd name="connsiteY12" fmla="*/ 63795 h 1701209"/>
              <a:gd name="connsiteX13" fmla="*/ 2115879 w 5369442"/>
              <a:gd name="connsiteY13" fmla="*/ 127590 h 1701209"/>
              <a:gd name="connsiteX14" fmla="*/ 2222204 w 5369442"/>
              <a:gd name="connsiteY14" fmla="*/ 148855 h 1701209"/>
              <a:gd name="connsiteX15" fmla="*/ 2360428 w 5369442"/>
              <a:gd name="connsiteY15" fmla="*/ 287079 h 1701209"/>
              <a:gd name="connsiteX16" fmla="*/ 2466753 w 5369442"/>
              <a:gd name="connsiteY16" fmla="*/ 308344 h 1701209"/>
              <a:gd name="connsiteX17" fmla="*/ 2658139 w 5369442"/>
              <a:gd name="connsiteY17" fmla="*/ 318976 h 1701209"/>
              <a:gd name="connsiteX18" fmla="*/ 2849525 w 5369442"/>
              <a:gd name="connsiteY18" fmla="*/ 361507 h 1701209"/>
              <a:gd name="connsiteX19" fmla="*/ 2977116 w 5369442"/>
              <a:gd name="connsiteY19" fmla="*/ 414669 h 1701209"/>
              <a:gd name="connsiteX20" fmla="*/ 3125972 w 5369442"/>
              <a:gd name="connsiteY20" fmla="*/ 478465 h 1701209"/>
              <a:gd name="connsiteX21" fmla="*/ 3455581 w 5369442"/>
              <a:gd name="connsiteY21" fmla="*/ 584790 h 1701209"/>
              <a:gd name="connsiteX22" fmla="*/ 3678865 w 5369442"/>
              <a:gd name="connsiteY22" fmla="*/ 627320 h 1701209"/>
              <a:gd name="connsiteX23" fmla="*/ 3880884 w 5369442"/>
              <a:gd name="connsiteY23" fmla="*/ 627320 h 1701209"/>
              <a:gd name="connsiteX24" fmla="*/ 4231758 w 5369442"/>
              <a:gd name="connsiteY24" fmla="*/ 680483 h 1701209"/>
              <a:gd name="connsiteX25" fmla="*/ 4444409 w 5369442"/>
              <a:gd name="connsiteY25" fmla="*/ 680483 h 1701209"/>
              <a:gd name="connsiteX26" fmla="*/ 4572000 w 5369442"/>
              <a:gd name="connsiteY26" fmla="*/ 712381 h 1701209"/>
              <a:gd name="connsiteX27" fmla="*/ 4774018 w 5369442"/>
              <a:gd name="connsiteY27" fmla="*/ 712381 h 1701209"/>
              <a:gd name="connsiteX28" fmla="*/ 4901609 w 5369442"/>
              <a:gd name="connsiteY28" fmla="*/ 744279 h 1701209"/>
              <a:gd name="connsiteX29" fmla="*/ 5018567 w 5369442"/>
              <a:gd name="connsiteY29" fmla="*/ 733646 h 1701209"/>
              <a:gd name="connsiteX30" fmla="*/ 5146158 w 5369442"/>
              <a:gd name="connsiteY30" fmla="*/ 701748 h 1701209"/>
              <a:gd name="connsiteX31" fmla="*/ 5295014 w 5369442"/>
              <a:gd name="connsiteY31" fmla="*/ 648586 h 1701209"/>
              <a:gd name="connsiteX32" fmla="*/ 5369442 w 5369442"/>
              <a:gd name="connsiteY32" fmla="*/ 606055 h 1701209"/>
              <a:gd name="connsiteX33" fmla="*/ 5358909 w 5369442"/>
              <a:gd name="connsiteY33" fmla="*/ 1678134 h 1701209"/>
              <a:gd name="connsiteX34" fmla="*/ 3317358 w 5369442"/>
              <a:gd name="connsiteY34" fmla="*/ 1701209 h 1701209"/>
              <a:gd name="connsiteX35" fmla="*/ 3200400 w 5369442"/>
              <a:gd name="connsiteY35" fmla="*/ 1616148 h 1701209"/>
              <a:gd name="connsiteX36" fmla="*/ 3040911 w 5369442"/>
              <a:gd name="connsiteY36" fmla="*/ 1499190 h 1701209"/>
              <a:gd name="connsiteX37" fmla="*/ 2966484 w 5369442"/>
              <a:gd name="connsiteY37" fmla="*/ 1488558 h 1701209"/>
              <a:gd name="connsiteX38" fmla="*/ 2849525 w 5369442"/>
              <a:gd name="connsiteY38" fmla="*/ 1382232 h 1701209"/>
              <a:gd name="connsiteX39" fmla="*/ 2732567 w 5369442"/>
              <a:gd name="connsiteY39" fmla="*/ 1297172 h 1701209"/>
              <a:gd name="connsiteX40" fmla="*/ 2615609 w 5369442"/>
              <a:gd name="connsiteY40" fmla="*/ 1244009 h 1701209"/>
              <a:gd name="connsiteX41" fmla="*/ 2488018 w 5369442"/>
              <a:gd name="connsiteY41" fmla="*/ 1222744 h 1701209"/>
              <a:gd name="connsiteX42" fmla="*/ 2392325 w 5369442"/>
              <a:gd name="connsiteY42" fmla="*/ 1158948 h 1701209"/>
              <a:gd name="connsiteX43" fmla="*/ 2392325 w 5369442"/>
              <a:gd name="connsiteY43" fmla="*/ 1158948 h 1701209"/>
              <a:gd name="connsiteX44" fmla="*/ 2317897 w 5369442"/>
              <a:gd name="connsiteY44" fmla="*/ 1095153 h 1701209"/>
              <a:gd name="connsiteX45" fmla="*/ 2232837 w 5369442"/>
              <a:gd name="connsiteY45" fmla="*/ 1052623 h 1701209"/>
              <a:gd name="connsiteX46" fmla="*/ 2126511 w 5369442"/>
              <a:gd name="connsiteY46" fmla="*/ 999460 h 1701209"/>
              <a:gd name="connsiteX47" fmla="*/ 1956391 w 5369442"/>
              <a:gd name="connsiteY47" fmla="*/ 903767 h 1701209"/>
              <a:gd name="connsiteX48" fmla="*/ 1786270 w 5369442"/>
              <a:gd name="connsiteY48" fmla="*/ 882502 h 1701209"/>
              <a:gd name="connsiteX49" fmla="*/ 1658679 w 5369442"/>
              <a:gd name="connsiteY49" fmla="*/ 882502 h 1701209"/>
              <a:gd name="connsiteX50" fmla="*/ 1531088 w 5369442"/>
              <a:gd name="connsiteY50" fmla="*/ 882502 h 1701209"/>
              <a:gd name="connsiteX51" fmla="*/ 1424763 w 5369442"/>
              <a:gd name="connsiteY51" fmla="*/ 861237 h 1701209"/>
              <a:gd name="connsiteX52" fmla="*/ 1329070 w 5369442"/>
              <a:gd name="connsiteY52" fmla="*/ 776176 h 1701209"/>
              <a:gd name="connsiteX53" fmla="*/ 1190846 w 5369442"/>
              <a:gd name="connsiteY53" fmla="*/ 712381 h 1701209"/>
              <a:gd name="connsiteX54" fmla="*/ 999460 w 5369442"/>
              <a:gd name="connsiteY54" fmla="*/ 637953 h 1701209"/>
              <a:gd name="connsiteX55" fmla="*/ 808074 w 5369442"/>
              <a:gd name="connsiteY55" fmla="*/ 584790 h 1701209"/>
              <a:gd name="connsiteX56" fmla="*/ 691116 w 5369442"/>
              <a:gd name="connsiteY56" fmla="*/ 584790 h 1701209"/>
              <a:gd name="connsiteX57" fmla="*/ 446567 w 5369442"/>
              <a:gd name="connsiteY57" fmla="*/ 531627 h 1701209"/>
              <a:gd name="connsiteX58" fmla="*/ 233916 w 5369442"/>
              <a:gd name="connsiteY58" fmla="*/ 499730 h 1701209"/>
              <a:gd name="connsiteX59" fmla="*/ 148856 w 5369442"/>
              <a:gd name="connsiteY59" fmla="*/ 499730 h 1701209"/>
              <a:gd name="connsiteX60" fmla="*/ 10632 w 5369442"/>
              <a:gd name="connsiteY60" fmla="*/ 510362 h 1701209"/>
              <a:gd name="connsiteX61" fmla="*/ 0 w 5369442"/>
              <a:gd name="connsiteY61" fmla="*/ 499730 h 1701209"/>
              <a:gd name="connsiteX62" fmla="*/ 31897 w 5369442"/>
              <a:gd name="connsiteY62" fmla="*/ 414669 h 1701209"/>
              <a:gd name="connsiteX0" fmla="*/ 31897 w 5369442"/>
              <a:gd name="connsiteY0" fmla="*/ 414669 h 1681709"/>
              <a:gd name="connsiteX1" fmla="*/ 202018 w 5369442"/>
              <a:gd name="connsiteY1" fmla="*/ 393404 h 1681709"/>
              <a:gd name="connsiteX2" fmla="*/ 329609 w 5369442"/>
              <a:gd name="connsiteY2" fmla="*/ 340241 h 1681709"/>
              <a:gd name="connsiteX3" fmla="*/ 425302 w 5369442"/>
              <a:gd name="connsiteY3" fmla="*/ 329609 h 1681709"/>
              <a:gd name="connsiteX4" fmla="*/ 531628 w 5369442"/>
              <a:gd name="connsiteY4" fmla="*/ 255181 h 1681709"/>
              <a:gd name="connsiteX5" fmla="*/ 723014 w 5369442"/>
              <a:gd name="connsiteY5" fmla="*/ 148855 h 1681709"/>
              <a:gd name="connsiteX6" fmla="*/ 882502 w 5369442"/>
              <a:gd name="connsiteY6" fmla="*/ 63795 h 1681709"/>
              <a:gd name="connsiteX7" fmla="*/ 1063256 w 5369442"/>
              <a:gd name="connsiteY7" fmla="*/ 42530 h 1681709"/>
              <a:gd name="connsiteX8" fmla="*/ 1180214 w 5369442"/>
              <a:gd name="connsiteY8" fmla="*/ 42530 h 1681709"/>
              <a:gd name="connsiteX9" fmla="*/ 1392865 w 5369442"/>
              <a:gd name="connsiteY9" fmla="*/ 0 h 1681709"/>
              <a:gd name="connsiteX10" fmla="*/ 1509823 w 5369442"/>
              <a:gd name="connsiteY10" fmla="*/ 0 h 1681709"/>
              <a:gd name="connsiteX11" fmla="*/ 1690577 w 5369442"/>
              <a:gd name="connsiteY11" fmla="*/ 63795 h 1681709"/>
              <a:gd name="connsiteX12" fmla="*/ 1850065 w 5369442"/>
              <a:gd name="connsiteY12" fmla="*/ 63795 h 1681709"/>
              <a:gd name="connsiteX13" fmla="*/ 2115879 w 5369442"/>
              <a:gd name="connsiteY13" fmla="*/ 127590 h 1681709"/>
              <a:gd name="connsiteX14" fmla="*/ 2222204 w 5369442"/>
              <a:gd name="connsiteY14" fmla="*/ 148855 h 1681709"/>
              <a:gd name="connsiteX15" fmla="*/ 2360428 w 5369442"/>
              <a:gd name="connsiteY15" fmla="*/ 287079 h 1681709"/>
              <a:gd name="connsiteX16" fmla="*/ 2466753 w 5369442"/>
              <a:gd name="connsiteY16" fmla="*/ 308344 h 1681709"/>
              <a:gd name="connsiteX17" fmla="*/ 2658139 w 5369442"/>
              <a:gd name="connsiteY17" fmla="*/ 318976 h 1681709"/>
              <a:gd name="connsiteX18" fmla="*/ 2849525 w 5369442"/>
              <a:gd name="connsiteY18" fmla="*/ 361507 h 1681709"/>
              <a:gd name="connsiteX19" fmla="*/ 2977116 w 5369442"/>
              <a:gd name="connsiteY19" fmla="*/ 414669 h 1681709"/>
              <a:gd name="connsiteX20" fmla="*/ 3125972 w 5369442"/>
              <a:gd name="connsiteY20" fmla="*/ 478465 h 1681709"/>
              <a:gd name="connsiteX21" fmla="*/ 3455581 w 5369442"/>
              <a:gd name="connsiteY21" fmla="*/ 584790 h 1681709"/>
              <a:gd name="connsiteX22" fmla="*/ 3678865 w 5369442"/>
              <a:gd name="connsiteY22" fmla="*/ 627320 h 1681709"/>
              <a:gd name="connsiteX23" fmla="*/ 3880884 w 5369442"/>
              <a:gd name="connsiteY23" fmla="*/ 627320 h 1681709"/>
              <a:gd name="connsiteX24" fmla="*/ 4231758 w 5369442"/>
              <a:gd name="connsiteY24" fmla="*/ 680483 h 1681709"/>
              <a:gd name="connsiteX25" fmla="*/ 4444409 w 5369442"/>
              <a:gd name="connsiteY25" fmla="*/ 680483 h 1681709"/>
              <a:gd name="connsiteX26" fmla="*/ 4572000 w 5369442"/>
              <a:gd name="connsiteY26" fmla="*/ 712381 h 1681709"/>
              <a:gd name="connsiteX27" fmla="*/ 4774018 w 5369442"/>
              <a:gd name="connsiteY27" fmla="*/ 712381 h 1681709"/>
              <a:gd name="connsiteX28" fmla="*/ 4901609 w 5369442"/>
              <a:gd name="connsiteY28" fmla="*/ 744279 h 1681709"/>
              <a:gd name="connsiteX29" fmla="*/ 5018567 w 5369442"/>
              <a:gd name="connsiteY29" fmla="*/ 733646 h 1681709"/>
              <a:gd name="connsiteX30" fmla="*/ 5146158 w 5369442"/>
              <a:gd name="connsiteY30" fmla="*/ 701748 h 1681709"/>
              <a:gd name="connsiteX31" fmla="*/ 5295014 w 5369442"/>
              <a:gd name="connsiteY31" fmla="*/ 648586 h 1681709"/>
              <a:gd name="connsiteX32" fmla="*/ 5369442 w 5369442"/>
              <a:gd name="connsiteY32" fmla="*/ 606055 h 1681709"/>
              <a:gd name="connsiteX33" fmla="*/ 5358909 w 5369442"/>
              <a:gd name="connsiteY33" fmla="*/ 1678134 h 1681709"/>
              <a:gd name="connsiteX34" fmla="*/ 3317358 w 5369442"/>
              <a:gd name="connsiteY34" fmla="*/ 1681709 h 1681709"/>
              <a:gd name="connsiteX35" fmla="*/ 3200400 w 5369442"/>
              <a:gd name="connsiteY35" fmla="*/ 1616148 h 1681709"/>
              <a:gd name="connsiteX36" fmla="*/ 3040911 w 5369442"/>
              <a:gd name="connsiteY36" fmla="*/ 1499190 h 1681709"/>
              <a:gd name="connsiteX37" fmla="*/ 2966484 w 5369442"/>
              <a:gd name="connsiteY37" fmla="*/ 1488558 h 1681709"/>
              <a:gd name="connsiteX38" fmla="*/ 2849525 w 5369442"/>
              <a:gd name="connsiteY38" fmla="*/ 1382232 h 1681709"/>
              <a:gd name="connsiteX39" fmla="*/ 2732567 w 5369442"/>
              <a:gd name="connsiteY39" fmla="*/ 1297172 h 1681709"/>
              <a:gd name="connsiteX40" fmla="*/ 2615609 w 5369442"/>
              <a:gd name="connsiteY40" fmla="*/ 1244009 h 1681709"/>
              <a:gd name="connsiteX41" fmla="*/ 2488018 w 5369442"/>
              <a:gd name="connsiteY41" fmla="*/ 1222744 h 1681709"/>
              <a:gd name="connsiteX42" fmla="*/ 2392325 w 5369442"/>
              <a:gd name="connsiteY42" fmla="*/ 1158948 h 1681709"/>
              <a:gd name="connsiteX43" fmla="*/ 2392325 w 5369442"/>
              <a:gd name="connsiteY43" fmla="*/ 1158948 h 1681709"/>
              <a:gd name="connsiteX44" fmla="*/ 2317897 w 5369442"/>
              <a:gd name="connsiteY44" fmla="*/ 1095153 h 1681709"/>
              <a:gd name="connsiteX45" fmla="*/ 2232837 w 5369442"/>
              <a:gd name="connsiteY45" fmla="*/ 1052623 h 1681709"/>
              <a:gd name="connsiteX46" fmla="*/ 2126511 w 5369442"/>
              <a:gd name="connsiteY46" fmla="*/ 999460 h 1681709"/>
              <a:gd name="connsiteX47" fmla="*/ 1956391 w 5369442"/>
              <a:gd name="connsiteY47" fmla="*/ 903767 h 1681709"/>
              <a:gd name="connsiteX48" fmla="*/ 1786270 w 5369442"/>
              <a:gd name="connsiteY48" fmla="*/ 882502 h 1681709"/>
              <a:gd name="connsiteX49" fmla="*/ 1658679 w 5369442"/>
              <a:gd name="connsiteY49" fmla="*/ 882502 h 1681709"/>
              <a:gd name="connsiteX50" fmla="*/ 1531088 w 5369442"/>
              <a:gd name="connsiteY50" fmla="*/ 882502 h 1681709"/>
              <a:gd name="connsiteX51" fmla="*/ 1424763 w 5369442"/>
              <a:gd name="connsiteY51" fmla="*/ 861237 h 1681709"/>
              <a:gd name="connsiteX52" fmla="*/ 1329070 w 5369442"/>
              <a:gd name="connsiteY52" fmla="*/ 776176 h 1681709"/>
              <a:gd name="connsiteX53" fmla="*/ 1190846 w 5369442"/>
              <a:gd name="connsiteY53" fmla="*/ 712381 h 1681709"/>
              <a:gd name="connsiteX54" fmla="*/ 999460 w 5369442"/>
              <a:gd name="connsiteY54" fmla="*/ 637953 h 1681709"/>
              <a:gd name="connsiteX55" fmla="*/ 808074 w 5369442"/>
              <a:gd name="connsiteY55" fmla="*/ 584790 h 1681709"/>
              <a:gd name="connsiteX56" fmla="*/ 691116 w 5369442"/>
              <a:gd name="connsiteY56" fmla="*/ 584790 h 1681709"/>
              <a:gd name="connsiteX57" fmla="*/ 446567 w 5369442"/>
              <a:gd name="connsiteY57" fmla="*/ 531627 h 1681709"/>
              <a:gd name="connsiteX58" fmla="*/ 233916 w 5369442"/>
              <a:gd name="connsiteY58" fmla="*/ 499730 h 1681709"/>
              <a:gd name="connsiteX59" fmla="*/ 148856 w 5369442"/>
              <a:gd name="connsiteY59" fmla="*/ 499730 h 1681709"/>
              <a:gd name="connsiteX60" fmla="*/ 10632 w 5369442"/>
              <a:gd name="connsiteY60" fmla="*/ 510362 h 1681709"/>
              <a:gd name="connsiteX61" fmla="*/ 0 w 5369442"/>
              <a:gd name="connsiteY61" fmla="*/ 499730 h 1681709"/>
              <a:gd name="connsiteX62" fmla="*/ 31897 w 5369442"/>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86077" h="1681709">
                <a:moveTo>
                  <a:pt x="31897" y="414669"/>
                </a:moveTo>
                <a:lnTo>
                  <a:pt x="202018" y="393404"/>
                </a:lnTo>
                <a:lnTo>
                  <a:pt x="329609" y="340241"/>
                </a:lnTo>
                <a:lnTo>
                  <a:pt x="425302" y="329609"/>
                </a:lnTo>
                <a:lnTo>
                  <a:pt x="531628" y="255181"/>
                </a:lnTo>
                <a:lnTo>
                  <a:pt x="723014" y="148855"/>
                </a:lnTo>
                <a:lnTo>
                  <a:pt x="882502" y="63795"/>
                </a:lnTo>
                <a:lnTo>
                  <a:pt x="1063256" y="42530"/>
                </a:lnTo>
                <a:lnTo>
                  <a:pt x="1180214" y="42530"/>
                </a:lnTo>
                <a:lnTo>
                  <a:pt x="1392865" y="0"/>
                </a:lnTo>
                <a:lnTo>
                  <a:pt x="1509823" y="0"/>
                </a:lnTo>
                <a:lnTo>
                  <a:pt x="1690577" y="63795"/>
                </a:lnTo>
                <a:lnTo>
                  <a:pt x="1850065" y="63795"/>
                </a:lnTo>
                <a:lnTo>
                  <a:pt x="2115879" y="127590"/>
                </a:lnTo>
                <a:lnTo>
                  <a:pt x="2222204" y="148855"/>
                </a:lnTo>
                <a:lnTo>
                  <a:pt x="2360428" y="287079"/>
                </a:lnTo>
                <a:lnTo>
                  <a:pt x="2466753" y="308344"/>
                </a:lnTo>
                <a:lnTo>
                  <a:pt x="2658139" y="318976"/>
                </a:lnTo>
                <a:lnTo>
                  <a:pt x="2849525" y="361507"/>
                </a:lnTo>
                <a:lnTo>
                  <a:pt x="2977116" y="414669"/>
                </a:lnTo>
                <a:lnTo>
                  <a:pt x="3125972" y="478465"/>
                </a:lnTo>
                <a:lnTo>
                  <a:pt x="3455581" y="584790"/>
                </a:lnTo>
                <a:lnTo>
                  <a:pt x="3678865" y="627320"/>
                </a:lnTo>
                <a:lnTo>
                  <a:pt x="3880884" y="627320"/>
                </a:lnTo>
                <a:lnTo>
                  <a:pt x="4231758" y="680483"/>
                </a:lnTo>
                <a:lnTo>
                  <a:pt x="4444409" y="680483"/>
                </a:lnTo>
                <a:lnTo>
                  <a:pt x="4572000" y="712381"/>
                </a:lnTo>
                <a:lnTo>
                  <a:pt x="4774018" y="712381"/>
                </a:lnTo>
                <a:lnTo>
                  <a:pt x="4901609" y="744279"/>
                </a:lnTo>
                <a:lnTo>
                  <a:pt x="5018567" y="733646"/>
                </a:lnTo>
                <a:lnTo>
                  <a:pt x="5146158" y="701748"/>
                </a:lnTo>
                <a:lnTo>
                  <a:pt x="5295014" y="648586"/>
                </a:lnTo>
                <a:lnTo>
                  <a:pt x="5369442" y="606055"/>
                </a:lnTo>
                <a:cubicBezTo>
                  <a:pt x="5369459" y="976415"/>
                  <a:pt x="5386060" y="1307774"/>
                  <a:pt x="5386077" y="1678134"/>
                </a:cubicBezTo>
                <a:lnTo>
                  <a:pt x="3317358" y="1681709"/>
                </a:lnTo>
                <a:cubicBezTo>
                  <a:pt x="3278372" y="1659855"/>
                  <a:pt x="3246475" y="1646568"/>
                  <a:pt x="3200400" y="1616148"/>
                </a:cubicBezTo>
                <a:cubicBezTo>
                  <a:pt x="3154325" y="1585728"/>
                  <a:pt x="3094074" y="1538176"/>
                  <a:pt x="3040911" y="1499190"/>
                </a:cubicBezTo>
                <a:lnTo>
                  <a:pt x="2966484" y="1488558"/>
                </a:lnTo>
                <a:lnTo>
                  <a:pt x="2849525" y="1382232"/>
                </a:lnTo>
                <a:lnTo>
                  <a:pt x="2732567" y="1297172"/>
                </a:lnTo>
                <a:lnTo>
                  <a:pt x="2615609" y="1244009"/>
                </a:lnTo>
                <a:lnTo>
                  <a:pt x="2488018" y="1222744"/>
                </a:lnTo>
                <a:lnTo>
                  <a:pt x="2392325" y="1158948"/>
                </a:lnTo>
                <a:lnTo>
                  <a:pt x="2392325" y="1158948"/>
                </a:lnTo>
                <a:lnTo>
                  <a:pt x="2317897" y="1095153"/>
                </a:lnTo>
                <a:lnTo>
                  <a:pt x="2232837" y="1052623"/>
                </a:lnTo>
                <a:lnTo>
                  <a:pt x="2126511" y="999460"/>
                </a:lnTo>
                <a:lnTo>
                  <a:pt x="1956391" y="903767"/>
                </a:lnTo>
                <a:lnTo>
                  <a:pt x="1786270" y="882502"/>
                </a:lnTo>
                <a:lnTo>
                  <a:pt x="1658679" y="882502"/>
                </a:lnTo>
                <a:lnTo>
                  <a:pt x="1531088" y="882502"/>
                </a:lnTo>
                <a:lnTo>
                  <a:pt x="1424763" y="861237"/>
                </a:lnTo>
                <a:lnTo>
                  <a:pt x="1329070" y="776176"/>
                </a:lnTo>
                <a:lnTo>
                  <a:pt x="1190846" y="712381"/>
                </a:lnTo>
                <a:lnTo>
                  <a:pt x="999460" y="637953"/>
                </a:lnTo>
                <a:lnTo>
                  <a:pt x="808074" y="584790"/>
                </a:lnTo>
                <a:lnTo>
                  <a:pt x="691116" y="584790"/>
                </a:lnTo>
                <a:lnTo>
                  <a:pt x="446567" y="531627"/>
                </a:lnTo>
                <a:lnTo>
                  <a:pt x="233916" y="499730"/>
                </a:lnTo>
                <a:lnTo>
                  <a:pt x="148856" y="499730"/>
                </a:lnTo>
                <a:lnTo>
                  <a:pt x="10632" y="510362"/>
                </a:lnTo>
                <a:lnTo>
                  <a:pt x="0" y="499730"/>
                </a:lnTo>
                <a:lnTo>
                  <a:pt x="31897" y="414669"/>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Straight Arrow Connector 40"/>
          <p:cNvCxnSpPr/>
          <p:nvPr/>
        </p:nvCxnSpPr>
        <p:spPr>
          <a:xfrm flipH="1">
            <a:off x="6957338" y="3444077"/>
            <a:ext cx="10633" cy="5742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174001" y="3074745"/>
            <a:ext cx="3972562" cy="369332"/>
          </a:xfrm>
          <a:prstGeom prst="rect">
            <a:avLst/>
          </a:prstGeom>
          <a:solidFill>
            <a:schemeClr val="bg1"/>
          </a:solidFill>
        </p:spPr>
        <p:txBody>
          <a:bodyPr wrap="none" rtlCol="0">
            <a:spAutoFit/>
          </a:bodyPr>
          <a:lstStyle/>
          <a:p>
            <a:r>
              <a:rPr lang="fr-FR" b="1" smtClean="0">
                <a:latin typeface="Tahoma" panose="020B0604030504040204" pitchFamily="34" charset="0"/>
                <a:ea typeface="Tahoma" panose="020B0604030504040204" pitchFamily="34" charset="0"/>
                <a:cs typeface="Tahoma" panose="020B0604030504040204" pitchFamily="34" charset="0"/>
              </a:rPr>
              <a:t>Panache de gaz dense biphasés</a:t>
            </a:r>
            <a:endParaRPr lang="fr-FR" b="1">
              <a:latin typeface="Tahoma" panose="020B0604030504040204" pitchFamily="34" charset="0"/>
              <a:ea typeface="Tahoma" panose="020B0604030504040204" pitchFamily="34" charset="0"/>
              <a:cs typeface="Tahoma" panose="020B0604030504040204" pitchFamily="34" charset="0"/>
            </a:endParaRPr>
          </a:p>
        </p:txBody>
      </p:sp>
      <p:sp>
        <p:nvSpPr>
          <p:cNvPr id="44" name="TextBox 43"/>
          <p:cNvSpPr txBox="1"/>
          <p:nvPr/>
        </p:nvSpPr>
        <p:spPr>
          <a:xfrm>
            <a:off x="3301527" y="2696418"/>
            <a:ext cx="4697120" cy="369332"/>
          </a:xfrm>
          <a:prstGeom prst="rect">
            <a:avLst/>
          </a:prstGeom>
          <a:solidFill>
            <a:schemeClr val="bg1"/>
          </a:solidFill>
        </p:spPr>
        <p:txBody>
          <a:bodyPr wrap="none" rtlCol="0">
            <a:spAutoFit/>
          </a:bodyPr>
          <a:lstStyle/>
          <a:p>
            <a:r>
              <a:rPr lang="fr-FR" b="1" smtClean="0">
                <a:latin typeface="Tahoma" panose="020B0604030504040204" pitchFamily="34" charset="0"/>
                <a:ea typeface="Tahoma" panose="020B0604030504040204" pitchFamily="34" charset="0"/>
                <a:cs typeface="Tahoma" panose="020B0604030504040204" pitchFamily="34" charset="0"/>
              </a:rPr>
              <a:t>Evaporation et refroidissement rapides</a:t>
            </a:r>
            <a:endParaRPr lang="fr-FR" b="1">
              <a:latin typeface="Tahoma" panose="020B0604030504040204" pitchFamily="34" charset="0"/>
              <a:ea typeface="Tahoma" panose="020B0604030504040204" pitchFamily="34" charset="0"/>
              <a:cs typeface="Tahoma" panose="020B0604030504040204" pitchFamily="34" charset="0"/>
            </a:endParaRPr>
          </a:p>
        </p:txBody>
      </p:sp>
      <p:cxnSp>
        <p:nvCxnSpPr>
          <p:cNvPr id="45" name="Straight Arrow Connector 44"/>
          <p:cNvCxnSpPr>
            <a:stCxn id="44" idx="1"/>
            <a:endCxn id="35" idx="60"/>
          </p:cNvCxnSpPr>
          <p:nvPr/>
        </p:nvCxnSpPr>
        <p:spPr>
          <a:xfrm rot="10800000" flipV="1">
            <a:off x="2877441" y="2881083"/>
            <a:ext cx="424087" cy="8417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3" idx="0"/>
          </p:cNvCxnSpPr>
          <p:nvPr/>
        </p:nvCxnSpPr>
        <p:spPr>
          <a:xfrm rot="16200000" flipV="1">
            <a:off x="4560951" y="5133616"/>
            <a:ext cx="356444" cy="9840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1304" y="6463330"/>
            <a:ext cx="7351693" cy="369332"/>
          </a:xfrm>
          <a:prstGeom prst="rect">
            <a:avLst/>
          </a:prstGeom>
          <a:noFill/>
        </p:spPr>
        <p:txBody>
          <a:bodyPr wrap="none" rtlCol="0">
            <a:spAutoFit/>
          </a:bodyPr>
          <a:lstStyle/>
          <a:p>
            <a:r>
              <a:rPr lang="fr-FR"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Température extérieure &lt; Point d'ébullition normal du liquide</a:t>
            </a:r>
            <a:endParaRPr lang="fr-F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55"/>
          <p:cNvSpPr/>
          <p:nvPr/>
        </p:nvSpPr>
        <p:spPr>
          <a:xfrm>
            <a:off x="4276645" y="2067435"/>
            <a:ext cx="2317593" cy="41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extBox 54"/>
          <p:cNvSpPr txBox="1"/>
          <p:nvPr/>
        </p:nvSpPr>
        <p:spPr>
          <a:xfrm>
            <a:off x="3248026" y="1919486"/>
            <a:ext cx="5689750" cy="646331"/>
          </a:xfrm>
          <a:prstGeom prst="rect">
            <a:avLst/>
          </a:prstGeom>
          <a:noFill/>
        </p:spPr>
        <p:txBody>
          <a:bodyPr wrap="square" rtlCol="0">
            <a:spAutoFit/>
          </a:bodyPr>
          <a:lstStyle/>
          <a:p>
            <a:pPr marL="2965450" indent="-2965450"/>
            <a:r>
              <a:rPr lang="fr-FR" b="1" smtClean="0">
                <a:solidFill>
                  <a:srgbClr val="C00000"/>
                </a:solidFill>
                <a:latin typeface="Tahoma" panose="020B0604030504040204" pitchFamily="34" charset="0"/>
                <a:ea typeface="Tahoma" panose="020B0604030504040204" pitchFamily="34" charset="0"/>
                <a:cs typeface="Tahoma" panose="020B0604030504040204" pitchFamily="34" charset="0"/>
              </a:rPr>
              <a:t>Température extérieure&gt; Point d'ébullition normal du liquide</a:t>
            </a:r>
            <a:endParaRPr lang="fr-FR" b="1">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45"/>
          <p:cNvSpPr txBox="1"/>
          <p:nvPr/>
        </p:nvSpPr>
        <p:spPr>
          <a:xfrm>
            <a:off x="1704106" y="2590799"/>
            <a:ext cx="611514" cy="246221"/>
          </a:xfrm>
          <a:prstGeom prst="rect">
            <a:avLst/>
          </a:prstGeom>
          <a:solidFill>
            <a:schemeClr val="bg1"/>
          </a:solidFill>
        </p:spPr>
        <p:txBody>
          <a:bodyPr wrap="none" lIns="0" tIns="0" rIns="0" bIns="0" rtlCol="0">
            <a:spAutoFit/>
          </a:bodyPr>
          <a:lstStyle/>
          <a:p>
            <a:r>
              <a:rPr lang="fr-FR" sz="1600" b="1" smtClean="0">
                <a:latin typeface="Cambria Math"/>
              </a:rPr>
              <a:t>Vapeur</a:t>
            </a:r>
            <a:endParaRPr lang="fr-FR" sz="1600" b="1">
              <a:latin typeface="Cambria Math"/>
            </a:endParaRPr>
          </a:p>
        </p:txBody>
      </p:sp>
      <p:sp>
        <p:nvSpPr>
          <p:cNvPr id="49" name="TextBox 48"/>
          <p:cNvSpPr txBox="1"/>
          <p:nvPr/>
        </p:nvSpPr>
        <p:spPr>
          <a:xfrm>
            <a:off x="1690246" y="3588354"/>
            <a:ext cx="650819" cy="246221"/>
          </a:xfrm>
          <a:prstGeom prst="rect">
            <a:avLst/>
          </a:prstGeom>
          <a:solidFill>
            <a:schemeClr val="bg1"/>
          </a:solidFill>
        </p:spPr>
        <p:txBody>
          <a:bodyPr wrap="none" lIns="0" tIns="0" rIns="0" bIns="0" rtlCol="0">
            <a:spAutoFit/>
          </a:bodyPr>
          <a:lstStyle/>
          <a:p>
            <a:r>
              <a:rPr lang="fr-FR" sz="1600" b="1" smtClean="0">
                <a:latin typeface="Cambria Math"/>
              </a:rPr>
              <a:t>Liquide</a:t>
            </a:r>
            <a:endParaRPr lang="fr-FR" sz="1600" b="1">
              <a:latin typeface="Cambria Math"/>
            </a:endParaRPr>
          </a:p>
        </p:txBody>
      </p:sp>
    </p:spTree>
    <p:extLst>
      <p:ext uri="{BB962C8B-B14F-4D97-AF65-F5344CB8AC3E}">
        <p14:creationId xmlns="" xmlns:p14="http://schemas.microsoft.com/office/powerpoint/2010/main" val="1337365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6060862" y="5068621"/>
            <a:ext cx="2317593"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0" y="1203091"/>
            <a:ext cx="12077700" cy="490984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 de la libération de liquide d'un réservoir de stockage sous pression</a:t>
            </a:r>
          </a:p>
          <a:p>
            <a:pPr algn="l"/>
            <a:r>
              <a:rPr lang="fr-FR" sz="26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Libération de gaz inflammable</a:t>
            </a:r>
            <a:r>
              <a:rPr lang="fr-F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a:t>
            </a:r>
            <a:r>
              <a:rPr lang="fr-FR"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Pas d'allumage = nuage de vapeur</a:t>
            </a:r>
          </a:p>
          <a:p>
            <a:pPr algn="l"/>
            <a:r>
              <a:rPr lang="fr-FR" sz="2400" dirty="0" smtClean="0">
                <a:latin typeface="Tahoma" panose="020B0604030504040204" pitchFamily="34" charset="0"/>
                <a:ea typeface="Tahoma" panose="020B0604030504040204" pitchFamily="34" charset="0"/>
                <a:cs typeface="Tahoma" panose="020B0604030504040204" pitchFamily="34" charset="0"/>
              </a:rPr>
              <a:t>					- Allumage immédiat = jet de feu</a:t>
            </a:r>
          </a:p>
          <a:p>
            <a:pPr algn="l"/>
            <a:r>
              <a:rPr lang="fr-FR" sz="2400" dirty="0" smtClean="0">
                <a:latin typeface="Tahoma" panose="020B0604030504040204" pitchFamily="34" charset="0"/>
                <a:ea typeface="Tahoma" panose="020B0604030504040204" pitchFamily="34" charset="0"/>
                <a:cs typeface="Tahoma" panose="020B0604030504040204" pitchFamily="34" charset="0"/>
              </a:rPr>
              <a:t>					- Allumage retardé = explosion de nuage de vapeur</a:t>
            </a:r>
          </a:p>
          <a:p>
            <a:pPr algn="l"/>
            <a:endParaRPr lang="fr-FR" sz="2800" dirty="0" smtClean="0">
              <a:latin typeface="Tahoma" panose="020B0604030504040204" pitchFamily="34" charset="0"/>
              <a:ea typeface="Tahoma" panose="020B0604030504040204" pitchFamily="34" charset="0"/>
              <a:cs typeface="Tahoma" panose="020B0604030504040204" pitchFamily="34" charset="0"/>
            </a:endParaRPr>
          </a:p>
          <a:p>
            <a:pPr algn="l"/>
            <a:r>
              <a:rPr lang="fr-FR" sz="2600" dirty="0" smtClean="0">
                <a:solidFill>
                  <a:srgbClr val="3366FF"/>
                </a:solidFill>
                <a:latin typeface="Tahoma" panose="020B0604030504040204" pitchFamily="34" charset="0"/>
                <a:ea typeface="Tahoma" panose="020B0604030504040204" pitchFamily="34" charset="0"/>
                <a:cs typeface="Tahoma" panose="020B0604030504040204" pitchFamily="34" charset="0"/>
              </a:rPr>
              <a:t>Liquide inflammable </a:t>
            </a:r>
            <a:r>
              <a:rPr lang="fr-FR" sz="2800" dirty="0" smtClean="0">
                <a:latin typeface="Tahoma" panose="020B0604030504040204" pitchFamily="34" charset="0"/>
                <a:ea typeface="Tahoma" panose="020B0604030504040204" pitchFamily="34" charset="0"/>
                <a:cs typeface="Tahoma" panose="020B0604030504040204" pitchFamily="34" charset="0"/>
              </a:rPr>
              <a:t>	 	- </a:t>
            </a:r>
            <a:r>
              <a:rPr lang="fr-FR" sz="2400" dirty="0" smtClean="0">
                <a:latin typeface="Tahoma" panose="020B0604030504040204" pitchFamily="34" charset="0"/>
                <a:ea typeface="Tahoma" panose="020B0604030504040204" pitchFamily="34" charset="0"/>
                <a:cs typeface="Tahoma" panose="020B0604030504040204" pitchFamily="34" charset="0"/>
              </a:rPr>
              <a:t>Pas d'allumage = problèmes de santé toxiques</a:t>
            </a:r>
          </a:p>
          <a:p>
            <a:pPr algn="l"/>
            <a:r>
              <a:rPr lang="fr-FR" sz="2400" dirty="0" smtClean="0">
                <a:latin typeface="Tahoma" panose="020B0604030504040204" pitchFamily="34" charset="0"/>
                <a:ea typeface="Tahoma" panose="020B0604030504040204" pitchFamily="34" charset="0"/>
                <a:cs typeface="Tahoma" panose="020B0604030504040204" pitchFamily="34" charset="0"/>
              </a:rPr>
              <a:t>					- Allumage immédiat - feu de piscine</a:t>
            </a:r>
          </a:p>
          <a:p>
            <a:pPr marL="4572000" indent="-4572000" algn="l"/>
            <a:r>
              <a:rPr lang="fr-FR" sz="2400" dirty="0" smtClean="0">
                <a:latin typeface="Tahoma" panose="020B0604030504040204" pitchFamily="34" charset="0"/>
                <a:ea typeface="Tahoma" panose="020B0604030504040204" pitchFamily="34" charset="0"/>
                <a:cs typeface="Tahoma" panose="020B0604030504040204" pitchFamily="34" charset="0"/>
              </a:rPr>
              <a:t>	- Un feu de nappe sous ou à proximité d'un récipient sous pression peut entraîner une explosion de vapeur d'expansion de liquide en ébullition (BLEVE: </a:t>
            </a:r>
            <a:r>
              <a:rPr lang="fr-FR" sz="2400" dirty="0" err="1" smtClean="0">
                <a:latin typeface="Tahoma" panose="020B0604030504040204" pitchFamily="34" charset="0"/>
                <a:ea typeface="Tahoma" panose="020B0604030504040204" pitchFamily="34" charset="0"/>
                <a:cs typeface="Tahoma" panose="020B0604030504040204" pitchFamily="34" charset="0"/>
              </a:rPr>
              <a:t>Boiling</a:t>
            </a: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err="1" smtClean="0">
                <a:latin typeface="Tahoma" panose="020B0604030504040204" pitchFamily="34" charset="0"/>
                <a:ea typeface="Tahoma" panose="020B0604030504040204" pitchFamily="34" charset="0"/>
                <a:cs typeface="Tahoma" panose="020B0604030504040204" pitchFamily="34" charset="0"/>
              </a:rPr>
              <a:t>Liquid</a:t>
            </a: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err="1" smtClean="0">
                <a:latin typeface="Tahoma" panose="020B0604030504040204" pitchFamily="34" charset="0"/>
                <a:ea typeface="Tahoma" panose="020B0604030504040204" pitchFamily="34" charset="0"/>
                <a:cs typeface="Tahoma" panose="020B0604030504040204" pitchFamily="34" charset="0"/>
              </a:rPr>
              <a:t>Expanding</a:t>
            </a: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err="1" smtClean="0">
                <a:latin typeface="Tahoma" panose="020B0604030504040204" pitchFamily="34" charset="0"/>
                <a:ea typeface="Tahoma" panose="020B0604030504040204" pitchFamily="34" charset="0"/>
                <a:cs typeface="Tahoma" panose="020B0604030504040204" pitchFamily="34" charset="0"/>
              </a:rPr>
              <a:t>Vapour</a:t>
            </a:r>
            <a:r>
              <a:rPr lang="fr-FR" sz="2400" dirty="0" smtClean="0">
                <a:latin typeface="Tahoma" panose="020B0604030504040204" pitchFamily="34" charset="0"/>
                <a:ea typeface="Tahoma" panose="020B0604030504040204" pitchFamily="34" charset="0"/>
                <a:cs typeface="Tahoma" panose="020B0604030504040204" pitchFamily="34" charset="0"/>
              </a:rPr>
              <a:t> Explosion)</a:t>
            </a:r>
          </a:p>
          <a:p>
            <a:pPr algn="l"/>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837054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765779" y="3307463"/>
            <a:ext cx="4178446" cy="16217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05136" y="4165800"/>
            <a:ext cx="5095564" cy="10229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05136" y="2648551"/>
            <a:ext cx="5095564" cy="102298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23</a:t>
            </a:fld>
            <a:endParaRPr lang="en-CA"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a14="http://schemas.microsoft.com/office/drawing/2010/main" Requires="a14">
          <p:sp>
            <p:nvSpPr>
              <p:cNvPr id="22" name="Title 1"/>
              <p:cNvSpPr txBox="1">
                <a:spLocks/>
              </p:cNvSpPr>
              <p:nvPr/>
            </p:nvSpPr>
            <p:spPr>
              <a:xfrm>
                <a:off x="505136" y="1203091"/>
                <a:ext cx="11213621" cy="3726097"/>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Gas Discharge</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smtClean="0">
                    <a:latin typeface="Tahoma" panose="020B0604030504040204" pitchFamily="34" charset="0"/>
                    <a:ea typeface="Tahoma" panose="020B0604030504040204" pitchFamily="34" charset="0"/>
                    <a:cs typeface="Tahoma" panose="020B0604030504040204" pitchFamily="34" charset="0"/>
                  </a:rPr>
                  <a:t>A discharge will result in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sonic (choked) flow </a:t>
                </a:r>
                <a:r>
                  <a:rPr lang="en-GB" sz="2400" dirty="0" smtClean="0">
                    <a:latin typeface="Tahoma" panose="020B0604030504040204" pitchFamily="34" charset="0"/>
                    <a:ea typeface="Tahoma" panose="020B0604030504040204" pitchFamily="34" charset="0"/>
                    <a:cs typeface="Tahoma" panose="020B0604030504040204" pitchFamily="34" charset="0"/>
                  </a:rPr>
                  <a:t/>
                </a:r>
                <a:r>
                  <a:rPr lang="en-GB" sz="2400" i="1" dirty="0" smtClean="0">
                    <a:latin typeface="Tahoma" panose="020B0604030504040204" pitchFamily="34" charset="0"/>
                    <a:ea typeface="Tahoma" panose="020B0604030504040204" pitchFamily="34" charset="0"/>
                    <a:cs typeface="Tahoma" panose="020B0604030504040204" pitchFamily="34" charset="0"/>
                  </a:rPr>
                  <a:t>where</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OR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subsonic flow</a:t>
                </a:r>
                <a:r>
                  <a:rPr lang="en-GB" sz="2400" dirty="0" smtClean="0">
                    <a:latin typeface="Tahoma" panose="020B0604030504040204" pitchFamily="34" charset="0"/>
                    <a:ea typeface="Tahoma" panose="020B0604030504040204" pitchFamily="34" charset="0"/>
                    <a:cs typeface="Tahoma" panose="020B0604030504040204" pitchFamily="34" charset="0"/>
                  </a:rPr>
                  <a:t/>
                </a:r>
                <a:r>
                  <a:rPr lang="en-GB" sz="24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r>
              </a:p>
            </p:txBody>
          </p:sp>
        </mc:Choice>
        <mc:Fallback>
          <p:sp>
            <p:nvSpPr>
              <p:cNvPr id="22" name="Title 1"/>
              <p:cNvSpPr txBox="1">
                <a:spLocks noRot="1" noChangeAspect="1" noMove="1" noResize="1" noEditPoints="1" noAdjustHandles="1" noChangeArrowheads="1" noChangeShapeType="1" noTextEdit="1"/>
              </p:cNvSpPr>
              <p:nvPr/>
            </p:nvSpPr>
            <p:spPr>
              <a:xfrm>
                <a:off x="505136" y="1203091"/>
                <a:ext cx="11213621" cy="3726097"/>
              </a:xfrm>
              <a:prstGeom prst="rect">
                <a:avLst/>
              </a:prstGeom>
              <a:blipFill rotWithShape="0">
                <a:blip r:embed="rId3" cstate="print"/>
                <a:stretch>
                  <a:fillRect l="-1142" t="-1634" b="-817"/>
                </a:stretch>
              </a:blipFill>
            </p:spPr>
            <p:txBody>
              <a:bodyPr/>
              <a:lstStyle/>
              <a:p>
                <a:r>
                  <a:rPr lang="en-CA">
                    <a:noFill/>
                  </a:rPr>
                  <a:t> </a:t>
                </a:r>
              </a:p>
            </p:txBody>
          </p:sp>
        </mc:Fallback>
      </mc:AlternateContent>
      <p:graphicFrame>
        <p:nvGraphicFramePr>
          <p:cNvPr id="4" name="Object 3"/>
          <p:cNvGraphicFramePr>
            <a:graphicFrameLocks noChangeAspect="1"/>
          </p:cNvGraphicFramePr>
          <p:nvPr>
            <p:extLst>
              <p:ext uri="{D42A27DB-BD31-4B8C-83A1-F6EECF244321}">
                <p14:modId xmlns="" xmlns:p14="http://schemas.microsoft.com/office/powerpoint/2010/main" val="1773108962"/>
              </p:ext>
            </p:extLst>
          </p:nvPr>
        </p:nvGraphicFramePr>
        <p:xfrm>
          <a:off x="3956050" y="2754313"/>
          <a:ext cx="1255568" cy="666220"/>
        </p:xfrm>
        <a:graphic>
          <a:graphicData uri="http://schemas.openxmlformats.org/presentationml/2006/ole">
            <p:oleObj spid="_x0000_s6298" name="Equation" r:id="rId4" imgW="612360" imgH="319680" progId="Equation.3">
              <p:embed/>
            </p:oleObj>
          </a:graphicData>
        </a:graphic>
      </p:graphicFrame>
      <p:graphicFrame>
        <p:nvGraphicFramePr>
          <p:cNvPr id="12" name="Object 11"/>
          <p:cNvGraphicFramePr>
            <a:graphicFrameLocks noChangeAspect="1"/>
          </p:cNvGraphicFramePr>
          <p:nvPr>
            <p:extLst>
              <p:ext uri="{D42A27DB-BD31-4B8C-83A1-F6EECF244321}">
                <p14:modId xmlns="" xmlns:p14="http://schemas.microsoft.com/office/powerpoint/2010/main" val="4055089143"/>
              </p:ext>
            </p:extLst>
          </p:nvPr>
        </p:nvGraphicFramePr>
        <p:xfrm>
          <a:off x="4125913" y="4260850"/>
          <a:ext cx="1255712" cy="666750"/>
        </p:xfrm>
        <a:graphic>
          <a:graphicData uri="http://schemas.openxmlformats.org/presentationml/2006/ole">
            <p:oleObj spid="_x0000_s6299" name="Equation" r:id="rId5" imgW="612360" imgH="31968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1292499003"/>
              </p:ext>
            </p:extLst>
          </p:nvPr>
        </p:nvGraphicFramePr>
        <p:xfrm>
          <a:off x="6900332" y="3416830"/>
          <a:ext cx="1786467" cy="916740"/>
        </p:xfrm>
        <a:graphic>
          <a:graphicData uri="http://schemas.openxmlformats.org/presentationml/2006/ole">
            <p:oleObj spid="_x0000_s6300" name="Equation" r:id="rId6" imgW="950760" imgH="484560" progId="Equation.3">
              <p:embed/>
            </p:oleObj>
          </a:graphicData>
        </a:graphic>
      </p:graphicFrame>
      <p:sp>
        <p:nvSpPr>
          <p:cNvPr id="13" name="TextBox 12"/>
          <p:cNvSpPr txBox="1"/>
          <p:nvPr/>
        </p:nvSpPr>
        <p:spPr>
          <a:xfrm>
            <a:off x="665018" y="1191491"/>
            <a:ext cx="2792624" cy="492443"/>
          </a:xfrm>
          <a:prstGeom prst="rect">
            <a:avLst/>
          </a:prstGeom>
          <a:solidFill>
            <a:schemeClr val="bg1"/>
          </a:solidFill>
        </p:spPr>
        <p:txBody>
          <a:bodyPr wrap="none" lIns="0" tIns="0" rIns="0" bIns="0" rtlCol="0">
            <a:spAutoFit/>
          </a:bodyPr>
          <a:lstStyle/>
          <a:p>
            <a:r>
              <a:rPr lang="fr-FR" sz="3200" b="1" dirty="0" smtClean="0">
                <a:solidFill>
                  <a:srgbClr val="173F7D"/>
                </a:solidFill>
                <a:latin typeface="Cambria Math"/>
              </a:rPr>
              <a:t>Décharge de gaz</a:t>
            </a:r>
            <a:endParaRPr lang="fr-FR" sz="3200" b="1" dirty="0">
              <a:solidFill>
                <a:srgbClr val="173F7D"/>
              </a:solidFill>
              <a:latin typeface="Cambria Math"/>
            </a:endParaRPr>
          </a:p>
        </p:txBody>
      </p:sp>
      <p:sp>
        <p:nvSpPr>
          <p:cNvPr id="14" name="TextBox 13"/>
          <p:cNvSpPr txBox="1"/>
          <p:nvPr/>
        </p:nvSpPr>
        <p:spPr>
          <a:xfrm>
            <a:off x="554173" y="2036641"/>
            <a:ext cx="6658041" cy="492443"/>
          </a:xfrm>
          <a:prstGeom prst="rect">
            <a:avLst/>
          </a:prstGeom>
          <a:solidFill>
            <a:schemeClr val="bg1"/>
          </a:solidFill>
        </p:spPr>
        <p:txBody>
          <a:bodyPr wrap="none" lIns="0" tIns="0" rIns="0" bIns="0" rtlCol="0">
            <a:spAutoFit/>
          </a:bodyPr>
          <a:lstStyle/>
          <a:p>
            <a:r>
              <a:rPr lang="fr-FR" sz="3200" b="1" dirty="0" smtClean="0">
                <a:latin typeface="Cambria Math"/>
              </a:rPr>
              <a:t>Une décharge peut être observée dans:</a:t>
            </a:r>
            <a:endParaRPr lang="fr-FR" sz="3200" b="1" dirty="0">
              <a:latin typeface="Cambria Math"/>
            </a:endParaRPr>
          </a:p>
        </p:txBody>
      </p:sp>
      <p:sp>
        <p:nvSpPr>
          <p:cNvPr id="15" name="Rectangle 14"/>
          <p:cNvSpPr/>
          <p:nvPr/>
        </p:nvSpPr>
        <p:spPr>
          <a:xfrm>
            <a:off x="523681" y="2648590"/>
            <a:ext cx="3355591" cy="1046440"/>
          </a:xfrm>
          <a:prstGeom prst="rect">
            <a:avLst/>
          </a:prstGeom>
          <a:solidFill>
            <a:srgbClr val="FADEB4"/>
          </a:solidFill>
        </p:spPr>
        <p:txBody>
          <a:bodyPr wrap="square">
            <a:spAutoFit/>
          </a:bodyPr>
          <a:lstStyle/>
          <a:p>
            <a:endParaRPr lang="fr-FR" sz="1400" dirty="0" smtClean="0"/>
          </a:p>
          <a:p>
            <a:r>
              <a:rPr lang="fr-FR" sz="2400" dirty="0" smtClean="0"/>
              <a:t>Flux sonique (étranglé)</a:t>
            </a:r>
          </a:p>
          <a:p>
            <a:endParaRPr lang="fr-FR" sz="2400" dirty="0"/>
          </a:p>
        </p:txBody>
      </p:sp>
      <p:sp>
        <p:nvSpPr>
          <p:cNvPr id="16" name="TextBox 15"/>
          <p:cNvSpPr txBox="1"/>
          <p:nvPr/>
        </p:nvSpPr>
        <p:spPr>
          <a:xfrm>
            <a:off x="568023" y="3740801"/>
            <a:ext cx="512630" cy="369332"/>
          </a:xfrm>
          <a:prstGeom prst="rect">
            <a:avLst/>
          </a:prstGeom>
          <a:solidFill>
            <a:schemeClr val="bg1"/>
          </a:solidFill>
        </p:spPr>
        <p:txBody>
          <a:bodyPr wrap="square" lIns="0" tIns="0" rIns="0" bIns="0" rtlCol="0">
            <a:spAutoFit/>
          </a:bodyPr>
          <a:lstStyle/>
          <a:p>
            <a:r>
              <a:rPr lang="fr-FR" sz="2400" b="1" dirty="0" smtClean="0">
                <a:latin typeface="Cambria Math"/>
              </a:rPr>
              <a:t>Ou</a:t>
            </a:r>
            <a:endParaRPr lang="fr-FR" sz="2400" b="1" dirty="0">
              <a:latin typeface="Cambria Math"/>
            </a:endParaRPr>
          </a:p>
        </p:txBody>
      </p:sp>
      <p:sp>
        <p:nvSpPr>
          <p:cNvPr id="17" name="Rectangle 16"/>
          <p:cNvSpPr/>
          <p:nvPr/>
        </p:nvSpPr>
        <p:spPr>
          <a:xfrm>
            <a:off x="565591" y="4197928"/>
            <a:ext cx="2243050" cy="1015663"/>
          </a:xfrm>
          <a:prstGeom prst="rect">
            <a:avLst/>
          </a:prstGeom>
          <a:solidFill>
            <a:schemeClr val="accent6">
              <a:lumMod val="40000"/>
              <a:lumOff val="60000"/>
            </a:schemeClr>
          </a:solidFill>
        </p:spPr>
        <p:txBody>
          <a:bodyPr wrap="square">
            <a:spAutoFit/>
          </a:bodyPr>
          <a:lstStyle/>
          <a:p>
            <a:endParaRPr lang="fr-FR" sz="1200" b="1" dirty="0" smtClean="0"/>
          </a:p>
          <a:p>
            <a:r>
              <a:rPr lang="fr-FR" sz="2400" b="1" dirty="0" smtClean="0"/>
              <a:t>Flux subsonique</a:t>
            </a:r>
          </a:p>
          <a:p>
            <a:endParaRPr lang="fr-FR" sz="2400" b="1" dirty="0"/>
          </a:p>
        </p:txBody>
      </p:sp>
      <p:sp>
        <p:nvSpPr>
          <p:cNvPr id="18" name="TextBox 17"/>
          <p:cNvSpPr txBox="1"/>
          <p:nvPr/>
        </p:nvSpPr>
        <p:spPr>
          <a:xfrm>
            <a:off x="7855514" y="2923384"/>
            <a:ext cx="983686" cy="369332"/>
          </a:xfrm>
          <a:prstGeom prst="rect">
            <a:avLst/>
          </a:prstGeom>
          <a:solidFill>
            <a:schemeClr val="bg1"/>
          </a:solidFill>
        </p:spPr>
        <p:txBody>
          <a:bodyPr wrap="square" lIns="0" tIns="0" rIns="0" bIns="0" rtlCol="0">
            <a:spAutoFit/>
          </a:bodyPr>
          <a:lstStyle/>
          <a:p>
            <a:r>
              <a:rPr lang="fr-FR" sz="2400" b="1" dirty="0" smtClean="0">
                <a:latin typeface="Cambria Math"/>
              </a:rPr>
              <a:t>Où</a:t>
            </a:r>
            <a:endParaRPr lang="fr-FR" sz="2400" b="1" dirty="0">
              <a:latin typeface="Cambria Math"/>
            </a:endParaRPr>
          </a:p>
        </p:txBody>
      </p:sp>
      <p:sp>
        <p:nvSpPr>
          <p:cNvPr id="19" name="Rectangle 18"/>
          <p:cNvSpPr/>
          <p:nvPr/>
        </p:nvSpPr>
        <p:spPr>
          <a:xfrm>
            <a:off x="6764709" y="4380407"/>
            <a:ext cx="4180382" cy="830997"/>
          </a:xfrm>
          <a:prstGeom prst="rect">
            <a:avLst/>
          </a:prstGeom>
          <a:solidFill>
            <a:schemeClr val="accent1">
              <a:lumMod val="40000"/>
              <a:lumOff val="60000"/>
            </a:schemeClr>
          </a:solidFill>
        </p:spPr>
        <p:txBody>
          <a:bodyPr wrap="square">
            <a:spAutoFit/>
          </a:bodyPr>
          <a:lstStyle/>
          <a:p>
            <a:pPr marL="539750" indent="-539750"/>
            <a:r>
              <a:rPr lang="el-GR" sz="2400" b="1" dirty="0" smtClean="0"/>
              <a:t>γ</a:t>
            </a:r>
            <a:r>
              <a:rPr lang="en-CA" sz="2400" b="1" dirty="0" smtClean="0"/>
              <a:t>  = </a:t>
            </a:r>
            <a:r>
              <a:rPr lang="fr-FR" sz="2400" b="1" dirty="0" smtClean="0"/>
              <a:t>rapport de la chaleur spécifique du gaz</a:t>
            </a:r>
            <a:endParaRPr lang="fr-FR" sz="2400" b="1" dirty="0"/>
          </a:p>
        </p:txBody>
      </p:sp>
    </p:spTree>
    <p:extLst>
      <p:ext uri="{BB962C8B-B14F-4D97-AF65-F5344CB8AC3E}">
        <p14:creationId xmlns="" xmlns:p14="http://schemas.microsoft.com/office/powerpoint/2010/main" val="1219007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80048" y="1702063"/>
            <a:ext cx="3084465" cy="11183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05136" y="2937056"/>
            <a:ext cx="5435874" cy="16377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99958" y="4814888"/>
            <a:ext cx="3772005" cy="177563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Décharge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gaz</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 taux de décharge de gaz peut être calculé </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algn="l"/>
            <a:endParaRPr lang="en-GB" sz="3200"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Flux </a:t>
            </a:r>
            <a:r>
              <a:rPr lang="en-GB" sz="2400" i="1" dirty="0" err="1" smtClean="0">
                <a:latin typeface="Tahoma" panose="020B0604030504040204" pitchFamily="34" charset="0"/>
                <a:ea typeface="Tahoma" panose="020B0604030504040204" pitchFamily="34" charset="0"/>
                <a:cs typeface="Tahoma" panose="020B0604030504040204" pitchFamily="34" charset="0"/>
              </a:rPr>
              <a:t>subsoniques</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3200" dirty="0">
              <a:latin typeface="Tahoma" panose="020B0604030504040204" pitchFamily="34" charset="0"/>
              <a:ea typeface="Tahoma" panose="020B0604030504040204" pitchFamily="34" charset="0"/>
              <a:cs typeface="Tahoma" panose="020B0604030504040204" pitchFamily="34" charset="0"/>
            </a:endParaRPr>
          </a:p>
          <a:p>
            <a:pPr algn="l"/>
            <a:r>
              <a:rPr lang="en-GB" sz="2400" i="1" dirty="0" smtClean="0">
                <a:latin typeface="Tahoma" panose="020B0604030504040204" pitchFamily="34" charset="0"/>
                <a:ea typeface="Tahoma" panose="020B0604030504040204" pitchFamily="34" charset="0"/>
                <a:cs typeface="Tahoma" panose="020B0604030504040204" pitchFamily="34" charset="0"/>
              </a:rPr>
              <a:t>Flux sonic (</a:t>
            </a:r>
            <a:r>
              <a:rPr lang="en-GB" sz="2400" i="1" dirty="0" err="1" smtClean="0">
                <a:latin typeface="Tahoma" panose="020B0604030504040204" pitchFamily="34" charset="0"/>
                <a:ea typeface="Tahoma" panose="020B0604030504040204" pitchFamily="34" charset="0"/>
                <a:cs typeface="Tahoma" panose="020B0604030504040204" pitchFamily="34" charset="0"/>
              </a:rPr>
              <a:t>étranglé</a:t>
            </a:r>
            <a:r>
              <a:rPr lang="en-GB" sz="2400" i="1" dirty="0" smtClean="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5" name="Object 4"/>
          <p:cNvGraphicFramePr>
            <a:graphicFrameLocks noChangeAspect="1"/>
          </p:cNvGraphicFramePr>
          <p:nvPr>
            <p:extLst>
              <p:ext uri="{D42A27DB-BD31-4B8C-83A1-F6EECF244321}">
                <p14:modId xmlns="" xmlns:p14="http://schemas.microsoft.com/office/powerpoint/2010/main" val="3986751764"/>
              </p:ext>
            </p:extLst>
          </p:nvPr>
        </p:nvGraphicFramePr>
        <p:xfrm>
          <a:off x="7138738" y="1755775"/>
          <a:ext cx="2743200" cy="801688"/>
        </p:xfrm>
        <a:graphic>
          <a:graphicData uri="http://schemas.openxmlformats.org/presentationml/2006/ole">
            <p:oleObj spid="_x0000_s7323" name="Equation" r:id="rId3" imgW="1115280" imgH="319680" progId="Equation.3">
              <p:embed/>
            </p:oleObj>
          </a:graphicData>
        </a:graphic>
      </p:graphicFrame>
      <p:graphicFrame>
        <p:nvGraphicFramePr>
          <p:cNvPr id="11" name="Object 10"/>
          <p:cNvGraphicFramePr>
            <a:graphicFrameLocks noChangeAspect="1"/>
          </p:cNvGraphicFramePr>
          <p:nvPr>
            <p:extLst>
              <p:ext uri="{D42A27DB-BD31-4B8C-83A1-F6EECF244321}">
                <p14:modId xmlns="" xmlns:p14="http://schemas.microsoft.com/office/powerpoint/2010/main" val="4173833650"/>
              </p:ext>
            </p:extLst>
          </p:nvPr>
        </p:nvGraphicFramePr>
        <p:xfrm>
          <a:off x="656167" y="3444345"/>
          <a:ext cx="4339166" cy="1056493"/>
        </p:xfrm>
        <a:graphic>
          <a:graphicData uri="http://schemas.openxmlformats.org/presentationml/2006/ole">
            <p:oleObj spid="_x0000_s7324" name="Equation" r:id="rId4" imgW="2907360" imgH="694800" progId="Equation.3">
              <p:embed/>
            </p:oleObj>
          </a:graphicData>
        </a:graphic>
      </p:graphicFrame>
      <p:graphicFrame>
        <p:nvGraphicFramePr>
          <p:cNvPr id="13" name="Object 12"/>
          <p:cNvGraphicFramePr>
            <a:graphicFrameLocks noChangeAspect="1"/>
          </p:cNvGraphicFramePr>
          <p:nvPr>
            <p:extLst>
              <p:ext uri="{D42A27DB-BD31-4B8C-83A1-F6EECF244321}">
                <p14:modId xmlns="" xmlns:p14="http://schemas.microsoft.com/office/powerpoint/2010/main" val="907712640"/>
              </p:ext>
            </p:extLst>
          </p:nvPr>
        </p:nvGraphicFramePr>
        <p:xfrm>
          <a:off x="1206500" y="5446713"/>
          <a:ext cx="3000375" cy="811212"/>
        </p:xfrm>
        <a:graphic>
          <a:graphicData uri="http://schemas.openxmlformats.org/presentationml/2006/ole">
            <p:oleObj spid="_x0000_s7325" name="Equation" r:id="rId5" imgW="2011320" imgH="530280" progId="Equation.3">
              <p:embed/>
            </p:oleObj>
          </a:graphicData>
        </a:graphic>
      </p:graphicFrame>
      <p:sp>
        <p:nvSpPr>
          <p:cNvPr id="14" name="TextBox 13"/>
          <p:cNvSpPr txBox="1"/>
          <p:nvPr/>
        </p:nvSpPr>
        <p:spPr>
          <a:xfrm>
            <a:off x="6345383" y="3705327"/>
            <a:ext cx="5846618" cy="2462213"/>
          </a:xfrm>
          <a:prstGeom prst="rect">
            <a:avLst/>
          </a:prstGeom>
          <a:noFill/>
        </p:spPr>
        <p:txBody>
          <a:bodyPr wrap="square" rtlCol="0">
            <a:spAutoFit/>
          </a:bodyPr>
          <a:lstStyle/>
          <a:p>
            <a:r>
              <a:rPr lang="en-US" sz="2200" dirty="0" err="1">
                <a:latin typeface="Tahoma" panose="020B0604030504040204" pitchFamily="34" charset="0"/>
                <a:ea typeface="Tahoma" panose="020B0604030504040204" pitchFamily="34" charset="0"/>
                <a:cs typeface="Tahoma" panose="020B0604030504040204" pitchFamily="34" charset="0"/>
              </a:rPr>
              <a:t>a</a:t>
            </a:r>
            <a:r>
              <a:rPr lang="en-US" sz="2200" baseline="-25000" dirty="0" err="1" smtClean="0">
                <a:latin typeface="Tahoma" panose="020B0604030504040204" pitchFamily="34" charset="0"/>
                <a:ea typeface="Tahoma" panose="020B0604030504040204" pitchFamily="34" charset="0"/>
                <a:cs typeface="Tahoma" panose="020B0604030504040204" pitchFamily="34" charset="0"/>
              </a:rPr>
              <a:t>o</a:t>
            </a:r>
            <a:r>
              <a:rPr lang="en-US" sz="2200" dirty="0" smtClean="0">
                <a:latin typeface="Tahoma" panose="020B0604030504040204" pitchFamily="34" charset="0"/>
                <a:ea typeface="Tahoma" panose="020B0604030504040204" pitchFamily="34" charset="0"/>
                <a:cs typeface="Tahoma" panose="020B0604030504040204" pitchFamily="34" charset="0"/>
              </a:rPr>
              <a:t> – </a:t>
            </a:r>
            <a:r>
              <a:rPr lang="en-US" sz="2200" dirty="0" err="1" smtClean="0">
                <a:latin typeface="Tahoma" panose="020B0604030504040204" pitchFamily="34" charset="0"/>
                <a:ea typeface="Tahoma" panose="020B0604030504040204" pitchFamily="34" charset="0"/>
                <a:cs typeface="Tahoma" panose="020B0604030504040204" pitchFamily="34" charset="0"/>
              </a:rPr>
              <a:t>vitesse</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ahoma" panose="020B0604030504040204" pitchFamily="34" charset="0"/>
                <a:ea typeface="Tahoma" panose="020B0604030504040204" pitchFamily="34" charset="0"/>
                <a:cs typeface="Tahoma" panose="020B0604030504040204" pitchFamily="34" charset="0"/>
              </a:rPr>
              <a:t>sonique</a:t>
            </a:r>
            <a:r>
              <a:rPr lang="en-US" sz="2200" dirty="0" smtClean="0">
                <a:latin typeface="Tahoma" panose="020B0604030504040204" pitchFamily="34" charset="0"/>
                <a:ea typeface="Tahoma" panose="020B0604030504040204" pitchFamily="34" charset="0"/>
                <a:cs typeface="Tahoma" panose="020B0604030504040204" pitchFamily="34" charset="0"/>
              </a:rPr>
              <a:t> du </a:t>
            </a:r>
            <a:r>
              <a:rPr lang="en-US" sz="2200" dirty="0" err="1" smtClean="0">
                <a:latin typeface="Tahoma" panose="020B0604030504040204" pitchFamily="34" charset="0"/>
                <a:ea typeface="Tahoma" panose="020B0604030504040204" pitchFamily="34" charset="0"/>
                <a:cs typeface="Tahoma" panose="020B0604030504040204" pitchFamily="34" charset="0"/>
              </a:rPr>
              <a:t>gaz</a:t>
            </a:r>
            <a:r>
              <a:rPr lang="en-US" sz="2200" dirty="0" smtClean="0">
                <a:latin typeface="Tahoma" panose="020B0604030504040204" pitchFamily="34" charset="0"/>
                <a:ea typeface="Tahoma" panose="020B0604030504040204" pitchFamily="34" charset="0"/>
                <a:cs typeface="Tahoma" panose="020B0604030504040204" pitchFamily="34" charset="0"/>
              </a:rPr>
              <a:t> (m/s)</a:t>
            </a:r>
          </a:p>
          <a:p>
            <a:r>
              <a:rPr lang="en-US" sz="2200" dirty="0" smtClean="0">
                <a:latin typeface="Tahoma" panose="020B0604030504040204" pitchFamily="34" charset="0"/>
                <a:ea typeface="Tahoma" panose="020B0604030504040204" pitchFamily="34" charset="0"/>
                <a:cs typeface="Tahoma" panose="020B0604030504040204" pitchFamily="34" charset="0"/>
              </a:rPr>
              <a:t>C</a:t>
            </a:r>
            <a:r>
              <a:rPr lang="en-US" sz="2200" baseline="-25000" dirty="0" smtClean="0">
                <a:latin typeface="Tahoma" panose="020B0604030504040204" pitchFamily="34" charset="0"/>
                <a:ea typeface="Tahoma" panose="020B0604030504040204" pitchFamily="34" charset="0"/>
                <a:cs typeface="Tahoma" panose="020B0604030504040204" pitchFamily="34" charset="0"/>
              </a:rPr>
              <a:t>d</a:t>
            </a:r>
            <a:r>
              <a:rPr lang="en-US" sz="2200" dirty="0" smtClean="0">
                <a:latin typeface="Tahoma" panose="020B0604030504040204" pitchFamily="34" charset="0"/>
                <a:ea typeface="Tahoma" panose="020B0604030504040204" pitchFamily="34" charset="0"/>
                <a:cs typeface="Tahoma" panose="020B0604030504040204" pitchFamily="34" charset="0"/>
              </a:rPr>
              <a:t> – coefficient de </a:t>
            </a:r>
            <a:r>
              <a:rPr lang="en-US" sz="2200" dirty="0" err="1" smtClean="0">
                <a:latin typeface="Tahoma" panose="020B0604030504040204" pitchFamily="34" charset="0"/>
                <a:ea typeface="Tahoma" panose="020B0604030504040204" pitchFamily="34" charset="0"/>
                <a:cs typeface="Tahoma" panose="020B0604030504040204" pitchFamily="34" charset="0"/>
              </a:rPr>
              <a:t>décharge</a:t>
            </a:r>
            <a:r>
              <a:rPr lang="en-US" sz="2200" dirty="0" smtClean="0">
                <a:latin typeface="Tahoma" panose="020B0604030504040204" pitchFamily="34" charset="0"/>
                <a:ea typeface="Tahoma" panose="020B0604030504040204" pitchFamily="34" charset="0"/>
                <a:cs typeface="Tahoma" panose="020B0604030504040204" pitchFamily="34" charset="0"/>
              </a:rPr>
              <a:t> (0.6)</a:t>
            </a:r>
          </a:p>
          <a:p>
            <a:r>
              <a:rPr lang="en-US" sz="2200" dirty="0" smtClean="0">
                <a:latin typeface="Tahoma" panose="020B0604030504040204" pitchFamily="34" charset="0"/>
                <a:ea typeface="Tahoma" panose="020B0604030504040204" pitchFamily="34" charset="0"/>
                <a:cs typeface="Tahoma" panose="020B0604030504040204" pitchFamily="34" charset="0"/>
              </a:rPr>
              <a:t>A – </a:t>
            </a:r>
            <a:r>
              <a:rPr lang="en-US" sz="2200" dirty="0" err="1" smtClean="0">
                <a:latin typeface="Tahoma" panose="020B0604030504040204" pitchFamily="34" charset="0"/>
                <a:ea typeface="Tahoma" panose="020B0604030504040204" pitchFamily="34" charset="0"/>
                <a:cs typeface="Tahoma" panose="020B0604030504040204" pitchFamily="34" charset="0"/>
              </a:rPr>
              <a:t>Aire</a:t>
            </a:r>
            <a:r>
              <a:rPr lang="en-US" sz="2200" dirty="0" smtClean="0">
                <a:latin typeface="Tahoma" panose="020B0604030504040204" pitchFamily="34" charset="0"/>
                <a:ea typeface="Tahoma" panose="020B0604030504040204" pitchFamily="34" charset="0"/>
                <a:cs typeface="Tahoma" panose="020B0604030504040204" pitchFamily="34" charset="0"/>
              </a:rPr>
              <a:t> de </a:t>
            </a:r>
            <a:r>
              <a:rPr lang="en-US" sz="2200" dirty="0" err="1" smtClean="0">
                <a:latin typeface="Tahoma" panose="020B0604030504040204" pitchFamily="34" charset="0"/>
                <a:ea typeface="Tahoma" panose="020B0604030504040204" pitchFamily="34" charset="0"/>
                <a:cs typeface="Tahoma" panose="020B0604030504040204" pitchFamily="34" charset="0"/>
              </a:rPr>
              <a:t>l’orifice</a:t>
            </a:r>
            <a:r>
              <a:rPr lang="en-US" sz="2200" dirty="0" smtClean="0">
                <a:latin typeface="Tahoma" panose="020B0604030504040204" pitchFamily="34" charset="0"/>
                <a:ea typeface="Tahoma" panose="020B0604030504040204" pitchFamily="34" charset="0"/>
                <a:cs typeface="Tahoma" panose="020B0604030504040204" pitchFamily="34" charset="0"/>
              </a:rPr>
              <a:t> (m</a:t>
            </a:r>
            <a:r>
              <a:rPr lang="en-US" sz="2200" baseline="30000" dirty="0" smtClean="0">
                <a:latin typeface="Tahoma" panose="020B0604030504040204" pitchFamily="34" charset="0"/>
                <a:ea typeface="Tahoma" panose="020B0604030504040204" pitchFamily="34" charset="0"/>
                <a:cs typeface="Tahoma" panose="020B0604030504040204" pitchFamily="34" charset="0"/>
              </a:rPr>
              <a:t>2</a:t>
            </a:r>
            <a:r>
              <a:rPr lang="en-US" sz="2200" dirty="0" smtClean="0">
                <a:latin typeface="Tahoma" panose="020B0604030504040204" pitchFamily="34" charset="0"/>
                <a:ea typeface="Tahoma" panose="020B0604030504040204" pitchFamily="34" charset="0"/>
                <a:cs typeface="Tahoma" panose="020B0604030504040204" pitchFamily="34" charset="0"/>
              </a:rPr>
              <a:t>)</a:t>
            </a:r>
          </a:p>
          <a:p>
            <a:r>
              <a:rPr lang="en-US" sz="2200" dirty="0" smtClean="0">
                <a:latin typeface="Tahoma" panose="020B0604030504040204" pitchFamily="34" charset="0"/>
                <a:ea typeface="Tahoma" panose="020B0604030504040204" pitchFamily="34" charset="0"/>
                <a:cs typeface="Tahoma" panose="020B0604030504040204" pitchFamily="34" charset="0"/>
              </a:rPr>
              <a:t>R – </a:t>
            </a:r>
            <a:r>
              <a:rPr lang="en-US" sz="2200" dirty="0" err="1" smtClean="0">
                <a:latin typeface="Tahoma" panose="020B0604030504040204" pitchFamily="34" charset="0"/>
                <a:ea typeface="Tahoma" panose="020B0604030504040204" pitchFamily="34" charset="0"/>
                <a:cs typeface="Tahoma" panose="020B0604030504040204" pitchFamily="34" charset="0"/>
              </a:rPr>
              <a:t>constante</a:t>
            </a:r>
            <a:r>
              <a:rPr lang="en-US" sz="2200" dirty="0" smtClean="0">
                <a:latin typeface="Tahoma" panose="020B0604030504040204" pitchFamily="34" charset="0"/>
                <a:ea typeface="Tahoma" panose="020B0604030504040204" pitchFamily="34" charset="0"/>
                <a:cs typeface="Tahoma" panose="020B0604030504040204" pitchFamily="34" charset="0"/>
              </a:rPr>
              <a:t> de </a:t>
            </a:r>
            <a:r>
              <a:rPr lang="en-US" sz="2200" dirty="0" err="1" smtClean="0">
                <a:latin typeface="Tahoma" panose="020B0604030504040204" pitchFamily="34" charset="0"/>
                <a:ea typeface="Tahoma" panose="020B0604030504040204" pitchFamily="34" charset="0"/>
                <a:cs typeface="Tahoma" panose="020B0604030504040204" pitchFamily="34" charset="0"/>
              </a:rPr>
              <a:t>gaz</a:t>
            </a:r>
            <a:endParaRPr lang="en-US" sz="2200" dirty="0" smtClean="0">
              <a:latin typeface="Tahoma" panose="020B0604030504040204" pitchFamily="34" charset="0"/>
              <a:ea typeface="Tahoma" panose="020B0604030504040204" pitchFamily="34" charset="0"/>
              <a:cs typeface="Tahoma" panose="020B0604030504040204" pitchFamily="34" charset="0"/>
            </a:endParaRPr>
          </a:p>
          <a:p>
            <a:r>
              <a:rPr lang="en-US" sz="2200" dirty="0" smtClean="0">
                <a:latin typeface="Tahoma" panose="020B0604030504040204" pitchFamily="34" charset="0"/>
                <a:ea typeface="Tahoma" panose="020B0604030504040204" pitchFamily="34" charset="0"/>
                <a:cs typeface="Tahoma" panose="020B0604030504040204" pitchFamily="34" charset="0"/>
              </a:rPr>
              <a:t>T – </a:t>
            </a:r>
            <a:r>
              <a:rPr lang="en-US" sz="2200" dirty="0" err="1" smtClean="0">
                <a:latin typeface="Tahoma" panose="020B0604030504040204" pitchFamily="34" charset="0"/>
                <a:ea typeface="Tahoma" panose="020B0604030504040204" pitchFamily="34" charset="0"/>
                <a:cs typeface="Tahoma" panose="020B0604030504040204" pitchFamily="34" charset="0"/>
              </a:rPr>
              <a:t>température</a:t>
            </a:r>
            <a:r>
              <a:rPr lang="en-US" sz="2200" dirty="0" smtClean="0">
                <a:latin typeface="Tahoma" panose="020B0604030504040204" pitchFamily="34" charset="0"/>
                <a:ea typeface="Tahoma" panose="020B0604030504040204" pitchFamily="34" charset="0"/>
                <a:cs typeface="Tahoma" panose="020B0604030504040204" pitchFamily="34" charset="0"/>
              </a:rPr>
              <a:t> en </a:t>
            </a:r>
            <a:r>
              <a:rPr lang="en-US" sz="2200" dirty="0" err="1" smtClean="0">
                <a:latin typeface="Tahoma" panose="020B0604030504040204" pitchFamily="34" charset="0"/>
                <a:ea typeface="Tahoma" panose="020B0604030504040204" pitchFamily="34" charset="0"/>
                <a:cs typeface="Tahoma" panose="020B0604030504040204" pitchFamily="34" charset="0"/>
              </a:rPr>
              <a:t>amont</a:t>
            </a:r>
            <a:r>
              <a:rPr lang="en-US" sz="2200" dirty="0" smtClean="0">
                <a:latin typeface="Tahoma" panose="020B0604030504040204" pitchFamily="34" charset="0"/>
                <a:ea typeface="Tahoma" panose="020B0604030504040204" pitchFamily="34" charset="0"/>
                <a:cs typeface="Tahoma" panose="020B0604030504040204" pitchFamily="34" charset="0"/>
              </a:rPr>
              <a:t> (K)</a:t>
            </a:r>
          </a:p>
          <a:p>
            <a:pPr marL="539750" indent="-539750"/>
            <a:r>
              <a:rPr lang="en-US" sz="2200" dirty="0" smtClean="0">
                <a:latin typeface="Tahoma" panose="020B0604030504040204" pitchFamily="34" charset="0"/>
                <a:ea typeface="Tahoma" panose="020B0604030504040204" pitchFamily="34" charset="0"/>
                <a:cs typeface="Tahoma" panose="020B0604030504040204" pitchFamily="34" charset="0"/>
              </a:rPr>
              <a:t>M – masse </a:t>
            </a:r>
            <a:r>
              <a:rPr lang="en-US" sz="2200" dirty="0" err="1" smtClean="0">
                <a:latin typeface="Tahoma" panose="020B0604030504040204" pitchFamily="34" charset="0"/>
                <a:ea typeface="Tahoma" panose="020B0604030504040204" pitchFamily="34" charset="0"/>
                <a:cs typeface="Tahoma" panose="020B0604030504040204" pitchFamily="34" charset="0"/>
              </a:rPr>
              <a:t>moléculaire</a:t>
            </a:r>
            <a:r>
              <a:rPr lang="en-US" sz="2200" dirty="0" smtClean="0">
                <a:latin typeface="Tahoma" panose="020B0604030504040204" pitchFamily="34" charset="0"/>
                <a:ea typeface="Tahoma" panose="020B0604030504040204" pitchFamily="34" charset="0"/>
                <a:cs typeface="Tahoma" panose="020B0604030504040204" pitchFamily="34" charset="0"/>
              </a:rPr>
              <a:t> du </a:t>
            </a:r>
            <a:r>
              <a:rPr lang="en-US" sz="2200" dirty="0" err="1" smtClean="0">
                <a:latin typeface="Tahoma" panose="020B0604030504040204" pitchFamily="34" charset="0"/>
                <a:ea typeface="Tahoma" panose="020B0604030504040204" pitchFamily="34" charset="0"/>
                <a:cs typeface="Tahoma" panose="020B0604030504040204" pitchFamily="34" charset="0"/>
              </a:rPr>
              <a:t>gaz</a:t>
            </a:r>
            <a:r>
              <a:rPr lang="en-US" sz="2200" dirty="0" smtClean="0">
                <a:latin typeface="Tahoma" panose="020B0604030504040204" pitchFamily="34" charset="0"/>
                <a:ea typeface="Tahoma" panose="020B0604030504040204" pitchFamily="34" charset="0"/>
                <a:cs typeface="Tahoma" panose="020B0604030504040204" pitchFamily="34" charset="0"/>
              </a:rPr>
              <a:t> (kg/</a:t>
            </a:r>
            <a:r>
              <a:rPr lang="en-US" sz="2200" dirty="0" err="1" smtClean="0">
                <a:latin typeface="Tahoma" panose="020B0604030504040204" pitchFamily="34" charset="0"/>
                <a:ea typeface="Tahoma" panose="020B0604030504040204" pitchFamily="34" charset="0"/>
                <a:cs typeface="Tahoma" panose="020B0604030504040204" pitchFamily="34" charset="0"/>
              </a:rPr>
              <a:t>kmol</a:t>
            </a:r>
            <a:r>
              <a:rPr lang="en-US" sz="2200" dirty="0" smtClean="0">
                <a:latin typeface="Tahoma" panose="020B0604030504040204" pitchFamily="34" charset="0"/>
                <a:ea typeface="Tahoma" panose="020B0604030504040204" pitchFamily="34" charset="0"/>
                <a:cs typeface="Tahoma" panose="020B0604030504040204" pitchFamily="34" charset="0"/>
              </a:rPr>
              <a:t>)</a:t>
            </a:r>
          </a:p>
          <a:p>
            <a:r>
              <a:rPr lang="el-GR" sz="2200" dirty="0" smtClean="0">
                <a:latin typeface="Tahoma" panose="020B0604030504040204" pitchFamily="34" charset="0"/>
                <a:ea typeface="Tahoma" panose="020B0604030504040204" pitchFamily="34" charset="0"/>
                <a:cs typeface="Tahoma" panose="020B0604030504040204" pitchFamily="34" charset="0"/>
              </a:rPr>
              <a:t>Ψ</a:t>
            </a:r>
            <a:r>
              <a:rPr lang="en-US" sz="2200" dirty="0" smtClean="0">
                <a:latin typeface="Tahoma" panose="020B0604030504040204" pitchFamily="34" charset="0"/>
                <a:ea typeface="Tahoma" panose="020B0604030504040204" pitchFamily="34" charset="0"/>
                <a:cs typeface="Tahoma" panose="020B0604030504040204" pitchFamily="34" charset="0"/>
              </a:rPr>
              <a:t> – </a:t>
            </a:r>
            <a:r>
              <a:rPr lang="en-US" sz="2200" dirty="0" err="1" smtClean="0">
                <a:latin typeface="Tahoma" panose="020B0604030504040204" pitchFamily="34" charset="0"/>
                <a:ea typeface="Tahoma" panose="020B0604030504040204" pitchFamily="34" charset="0"/>
                <a:cs typeface="Tahoma" panose="020B0604030504040204" pitchFamily="34" charset="0"/>
              </a:rPr>
              <a:t>facteur</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ahoma" panose="020B0604030504040204" pitchFamily="34" charset="0"/>
                <a:ea typeface="Tahoma" panose="020B0604030504040204" pitchFamily="34" charset="0"/>
                <a:cs typeface="Tahoma" panose="020B0604030504040204" pitchFamily="34" charset="0"/>
              </a:rPr>
              <a:t>d'écoulement</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err="1" smtClean="0">
                <a:latin typeface="Tahoma" panose="020B0604030504040204" pitchFamily="34" charset="0"/>
                <a:ea typeface="Tahoma" panose="020B0604030504040204" pitchFamily="34" charset="0"/>
                <a:cs typeface="Tahoma" panose="020B0604030504040204" pitchFamily="34" charset="0"/>
              </a:rPr>
              <a:t>adimensionnelle</a:t>
            </a:r>
            <a:r>
              <a:rPr lang="en-US" sz="22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 xmlns:p14="http://schemas.microsoft.com/office/powerpoint/2010/main" val="3134870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850244" y="6356351"/>
            <a:ext cx="2133600" cy="365125"/>
          </a:xfrm>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25</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050685"/>
            <a:ext cx="11213621" cy="59362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Événements dangereux et préoccupations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p:cNvGraphicFramePr>
            <a:graphicFrameLocks noGrp="1"/>
          </p:cNvGraphicFramePr>
          <p:nvPr>
            <p:extLst>
              <p:ext uri="{D42A27DB-BD31-4B8C-83A1-F6EECF244321}">
                <p14:modId xmlns="" xmlns:p14="http://schemas.microsoft.com/office/powerpoint/2010/main" val="607119687"/>
              </p:ext>
            </p:extLst>
          </p:nvPr>
        </p:nvGraphicFramePr>
        <p:xfrm>
          <a:off x="0" y="1642859"/>
          <a:ext cx="12192001" cy="4998720"/>
        </p:xfrm>
        <a:graphic>
          <a:graphicData uri="http://schemas.openxmlformats.org/drawingml/2006/table">
            <a:tbl>
              <a:tblPr firstRow="1" bandRow="1">
                <a:tableStyleId>{5C22544A-7EE6-4342-B048-85BDC9FD1C3A}</a:tableStyleId>
              </a:tblPr>
              <a:tblGrid>
                <a:gridCol w="1929566"/>
                <a:gridCol w="6334485"/>
                <a:gridCol w="3927950"/>
              </a:tblGrid>
              <a:tr h="370840">
                <a:tc>
                  <a:txBody>
                    <a:bodyPr/>
                    <a:lstStyle/>
                    <a:p>
                      <a:r>
                        <a:rPr lang="fr-FR" noProof="0" dirty="0" smtClean="0">
                          <a:latin typeface="Tahoma" panose="020B0604030504040204" pitchFamily="34" charset="0"/>
                          <a:ea typeface="Tahoma" panose="020B0604030504040204" pitchFamily="34" charset="0"/>
                          <a:cs typeface="Tahoma" panose="020B0604030504040204" pitchFamily="34" charset="0"/>
                        </a:rPr>
                        <a:t>Type d'événement</a:t>
                      </a:r>
                      <a:endParaRPr lang="fr-FR"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noProof="0" smtClean="0">
                          <a:latin typeface="Tahoma" panose="020B0604030504040204" pitchFamily="34" charset="0"/>
                          <a:ea typeface="Tahoma" panose="020B0604030504040204" pitchFamily="34" charset="0"/>
                          <a:cs typeface="Tahoma" panose="020B0604030504040204" pitchFamily="34" charset="0"/>
                        </a:rPr>
                        <a:t>Mécanisme d'événement</a:t>
                      </a:r>
                      <a:endParaRPr lang="fr-FR"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noProof="0" smtClean="0">
                          <a:latin typeface="Tahoma" panose="020B0604030504040204" pitchFamily="34" charset="0"/>
                          <a:ea typeface="Tahoma" panose="020B0604030504040204" pitchFamily="34" charset="0"/>
                          <a:cs typeface="Tahoma" panose="020B0604030504040204" pitchFamily="34" charset="0"/>
                        </a:rPr>
                        <a:t>Préoccupation d’Aléa</a:t>
                      </a:r>
                      <a:endParaRPr lang="fr-FR" noProof="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fr-FR" b="1" noProof="0" smtClean="0">
                          <a:latin typeface="Tahoma" panose="020B0604030504040204" pitchFamily="34" charset="0"/>
                          <a:ea typeface="Tahoma" panose="020B0604030504040204" pitchFamily="34" charset="0"/>
                          <a:cs typeface="Tahoma" panose="020B0604030504040204" pitchFamily="34" charset="0"/>
                        </a:rPr>
                        <a:t>Feux</a:t>
                      </a:r>
                    </a:p>
                    <a:p>
                      <a:pPr algn="r"/>
                      <a:r>
                        <a:rPr lang="fr-FR" sz="1600" b="0" i="1" noProof="0" smtClean="0">
                          <a:latin typeface="Tahoma" panose="020B0604030504040204" pitchFamily="34" charset="0"/>
                          <a:ea typeface="Tahoma" panose="020B0604030504040204" pitchFamily="34" charset="0"/>
                          <a:cs typeface="Tahoma" panose="020B0604030504040204" pitchFamily="34" charset="0"/>
                        </a:rPr>
                        <a:t>Gas/Vapeur</a:t>
                      </a:r>
                    </a:p>
                    <a:p>
                      <a:pPr algn="r"/>
                      <a:r>
                        <a:rPr lang="fr-FR" sz="1600" b="0" i="1" noProof="0" smtClean="0">
                          <a:latin typeface="Tahoma" panose="020B0604030504040204" pitchFamily="34" charset="0"/>
                          <a:ea typeface="Tahoma" panose="020B0604030504040204" pitchFamily="34" charset="0"/>
                          <a:cs typeface="Tahoma" panose="020B0604030504040204" pitchFamily="34" charset="0"/>
                        </a:rPr>
                        <a:t>Liquide</a:t>
                      </a:r>
                    </a:p>
                    <a:p>
                      <a:pPr algn="r"/>
                      <a:r>
                        <a:rPr lang="fr-FR" sz="1600" b="0" i="1" noProof="0" smtClean="0">
                          <a:latin typeface="Tahoma" panose="020B0604030504040204" pitchFamily="34" charset="0"/>
                          <a:ea typeface="Tahoma" panose="020B0604030504040204" pitchFamily="34" charset="0"/>
                          <a:cs typeface="Tahoma" panose="020B0604030504040204" pitchFamily="34" charset="0"/>
                        </a:rPr>
                        <a:t>Solide</a:t>
                      </a:r>
                      <a:endParaRPr lang="fr-FR" sz="1600" b="0" i="1" noProof="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noProof="0" smtClean="0">
                        <a:latin typeface="Tahoma" panose="020B0604030504040204" pitchFamily="34" charset="0"/>
                        <a:ea typeface="Tahoma" panose="020B0604030504040204" pitchFamily="34" charset="0"/>
                        <a:cs typeface="Tahoma" panose="020B0604030504040204" pitchFamily="34" charset="0"/>
                      </a:endParaRPr>
                    </a:p>
                    <a:p>
                      <a:r>
                        <a:rPr lang="fr-FR" sz="1600" noProof="0" smtClean="0">
                          <a:latin typeface="Tahoma" panose="020B0604030504040204" pitchFamily="34" charset="0"/>
                          <a:ea typeface="Tahoma" panose="020B0604030504040204" pitchFamily="34" charset="0"/>
                          <a:cs typeface="Tahoma" panose="020B0604030504040204" pitchFamily="34" charset="0"/>
                        </a:rPr>
                        <a:t>- Jet de feu, </a:t>
                      </a:r>
                      <a:r>
                        <a:rPr lang="fr-FR" sz="1800" b="0" i="0" kern="1200" smtClean="0">
                          <a:solidFill>
                            <a:schemeClr val="dk1"/>
                          </a:solidFill>
                          <a:latin typeface="+mn-lt"/>
                          <a:ea typeface="+mn-ea"/>
                          <a:cs typeface="+mn-cs"/>
                        </a:rPr>
                        <a:t>feu instantané</a:t>
                      </a:r>
                      <a:r>
                        <a:rPr lang="fr-FR" sz="1600" noProof="0" smtClean="0">
                          <a:latin typeface="Tahoma" panose="020B0604030504040204" pitchFamily="34" charset="0"/>
                          <a:ea typeface="Tahoma" panose="020B0604030504040204" pitchFamily="34" charset="0"/>
                          <a:cs typeface="Tahoma" panose="020B0604030504040204" pitchFamily="34" charset="0"/>
                        </a:rPr>
                        <a:t>, boule de feu</a:t>
                      </a:r>
                    </a:p>
                    <a:p>
                      <a:pPr marL="179388" indent="-179388"/>
                      <a:r>
                        <a:rPr lang="fr-FR" sz="1600" noProof="0" smtClean="0">
                          <a:latin typeface="Tahoma" panose="020B0604030504040204" pitchFamily="34" charset="0"/>
                          <a:ea typeface="Tahoma" panose="020B0604030504040204" pitchFamily="34" charset="0"/>
                          <a:cs typeface="Tahoma" panose="020B0604030504040204" pitchFamily="34" charset="0"/>
                        </a:rPr>
                        <a:t>- </a:t>
                      </a:r>
                      <a:r>
                        <a:rPr lang="fr-FR" sz="1800" b="0" i="0" kern="1200" noProof="0" smtClean="0">
                          <a:solidFill>
                            <a:schemeClr val="dk1"/>
                          </a:solidFill>
                          <a:latin typeface="+mn-lt"/>
                          <a:ea typeface="+mn-ea"/>
                          <a:cs typeface="+mn-cs"/>
                        </a:rPr>
                        <a:t>F</a:t>
                      </a:r>
                      <a:r>
                        <a:rPr lang="fr-FR" sz="1800" b="0" i="0" kern="1200" smtClean="0">
                          <a:solidFill>
                            <a:schemeClr val="dk1"/>
                          </a:solidFill>
                          <a:latin typeface="+mn-lt"/>
                          <a:ea typeface="+mn-ea"/>
                          <a:cs typeface="+mn-cs"/>
                        </a:rPr>
                        <a:t>eu en nappe</a:t>
                      </a:r>
                      <a:r>
                        <a:rPr lang="fr-FR" sz="1600" noProof="0" smtClean="0">
                          <a:latin typeface="Tahoma" panose="020B0604030504040204" pitchFamily="34" charset="0"/>
                          <a:ea typeface="Tahoma" panose="020B0604030504040204" pitchFamily="34" charset="0"/>
                          <a:cs typeface="Tahoma" panose="020B0604030504040204" pitchFamily="34" charset="0"/>
                        </a:rPr>
                        <a:t>, feu de réservoir, feu en cours d'exécution, feu </a:t>
                      </a:r>
                      <a:r>
                        <a:rPr lang="fr-FR" sz="1800" b="0" i="0" kern="1200" smtClean="0">
                          <a:solidFill>
                            <a:schemeClr val="dk1"/>
                          </a:solidFill>
                          <a:latin typeface="+mn-lt"/>
                          <a:ea typeface="+mn-ea"/>
                          <a:cs typeface="+mn-cs"/>
                        </a:rPr>
                        <a:t>pulvérisé </a:t>
                      </a:r>
                      <a:r>
                        <a:rPr lang="fr-FR" sz="1600" noProof="0" smtClean="0">
                          <a:latin typeface="Tahoma" panose="020B0604030504040204" pitchFamily="34" charset="0"/>
                          <a:ea typeface="Tahoma" panose="020B0604030504040204" pitchFamily="34" charset="0"/>
                          <a:cs typeface="Tahoma" panose="020B0604030504040204" pitchFamily="34" charset="0"/>
                        </a:rPr>
                        <a:t>, boule de feu</a:t>
                      </a:r>
                    </a:p>
                    <a:p>
                      <a:pPr marL="285750" indent="-285750">
                        <a:buFontTx/>
                        <a:buChar char="-"/>
                      </a:pPr>
                      <a:r>
                        <a:rPr lang="fr-FR" sz="1600" noProof="0" smtClean="0">
                          <a:latin typeface="Tahoma" panose="020B0604030504040204" pitchFamily="34" charset="0"/>
                          <a:ea typeface="Tahoma" panose="020B0604030504040204" pitchFamily="34" charset="0"/>
                          <a:cs typeface="Tahoma" panose="020B0604030504040204" pitchFamily="34" charset="0"/>
                        </a:rPr>
                        <a:t>Feu en vrac, feu couvant</a:t>
                      </a:r>
                    </a:p>
                    <a:p>
                      <a:pPr marL="0" indent="0">
                        <a:buFontTx/>
                        <a:buNone/>
                      </a:pPr>
                      <a:endParaRPr lang="fr-FR" sz="16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fr-FR" i="0" noProof="0" dirty="0" smtClean="0">
                        <a:latin typeface="Tahoma" panose="020B0604030504040204" pitchFamily="34" charset="0"/>
                        <a:ea typeface="Tahoma" panose="020B0604030504040204" pitchFamily="34" charset="0"/>
                        <a:cs typeface="Tahoma" panose="020B0604030504040204" pitchFamily="34" charset="0"/>
                      </a:endParaRPr>
                    </a:p>
                    <a:p>
                      <a:pPr algn="ctr"/>
                      <a:r>
                        <a:rPr lang="fr-FR" sz="1600" i="0" noProof="0" dirty="0" smtClean="0">
                          <a:latin typeface="Tahoma" panose="020B0604030504040204" pitchFamily="34" charset="0"/>
                          <a:ea typeface="Tahoma" panose="020B0604030504040204" pitchFamily="34" charset="0"/>
                          <a:cs typeface="Tahoma" panose="020B0604030504040204" pitchFamily="34" charset="0"/>
                        </a:rPr>
                        <a:t>Rayonnement thermique, impact de flamme, produits de combustion, déclenchement d'autres incendies</a:t>
                      </a:r>
                      <a:endParaRPr lang="fr-FR" sz="1600" i="0" noProof="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fr-FR" b="1" noProof="0" dirty="0" smtClean="0">
                          <a:latin typeface="Tahoma" panose="020B0604030504040204" pitchFamily="34" charset="0"/>
                          <a:ea typeface="Tahoma" panose="020B0604030504040204" pitchFamily="34" charset="0"/>
                          <a:cs typeface="Tahoma" panose="020B0604030504040204" pitchFamily="34" charset="0"/>
                        </a:rPr>
                        <a:t>Explosions</a:t>
                      </a:r>
                    </a:p>
                    <a:p>
                      <a:pPr algn="r"/>
                      <a:r>
                        <a:rPr lang="fr-FR" sz="1600" b="0" i="1" noProof="0" dirty="0" smtClean="0">
                          <a:latin typeface="Tahoma" panose="020B0604030504040204" pitchFamily="34" charset="0"/>
                          <a:ea typeface="Tahoma" panose="020B0604030504040204" pitchFamily="34" charset="0"/>
                          <a:cs typeface="Tahoma" panose="020B0604030504040204" pitchFamily="34" charset="0"/>
                        </a:rPr>
                        <a:t>Confinée</a:t>
                      </a:r>
                    </a:p>
                    <a:p>
                      <a:pPr algn="r"/>
                      <a:endParaRPr lang="fr-FR" sz="1600" b="0" i="1" noProof="0" dirty="0" smtClean="0">
                        <a:latin typeface="Tahoma" panose="020B0604030504040204" pitchFamily="34" charset="0"/>
                        <a:ea typeface="Tahoma" panose="020B0604030504040204" pitchFamily="34" charset="0"/>
                        <a:cs typeface="Tahoma" panose="020B0604030504040204" pitchFamily="34" charset="0"/>
                      </a:endParaRPr>
                    </a:p>
                    <a:p>
                      <a:pPr algn="r"/>
                      <a:endParaRPr lang="fr-FR" sz="1600" b="0" i="1" noProof="0" dirty="0" smtClean="0">
                        <a:latin typeface="Tahoma" panose="020B0604030504040204" pitchFamily="34" charset="0"/>
                        <a:ea typeface="Tahoma" panose="020B0604030504040204" pitchFamily="34" charset="0"/>
                        <a:cs typeface="Tahoma" panose="020B0604030504040204" pitchFamily="34" charset="0"/>
                      </a:endParaRPr>
                    </a:p>
                    <a:p>
                      <a:pPr algn="r"/>
                      <a:endParaRPr lang="fr-FR" sz="1600" b="0" i="1" noProof="0" dirty="0" smtClean="0">
                        <a:latin typeface="Tahoma" panose="020B0604030504040204" pitchFamily="34" charset="0"/>
                        <a:ea typeface="Tahoma" panose="020B0604030504040204" pitchFamily="34" charset="0"/>
                        <a:cs typeface="Tahoma" panose="020B0604030504040204" pitchFamily="34" charset="0"/>
                      </a:endParaRPr>
                    </a:p>
                    <a:p>
                      <a:pPr algn="r"/>
                      <a:r>
                        <a:rPr lang="fr-FR" sz="1600" b="0" i="1" noProof="0" dirty="0" smtClean="0">
                          <a:latin typeface="Tahoma" panose="020B0604030504040204" pitchFamily="34" charset="0"/>
                          <a:ea typeface="Tahoma" panose="020B0604030504040204" pitchFamily="34" charset="0"/>
                          <a:cs typeface="Tahoma" panose="020B0604030504040204" pitchFamily="34" charset="0"/>
                        </a:rPr>
                        <a:t>Ouvert</a:t>
                      </a:r>
                      <a:endParaRPr lang="fr-FR" b="0" i="1"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noProof="0" dirty="0" smtClean="0">
                        <a:latin typeface="Tahoma" panose="020B0604030504040204" pitchFamily="34" charset="0"/>
                        <a:ea typeface="Tahoma" panose="020B0604030504040204" pitchFamily="34" charset="0"/>
                        <a:cs typeface="Tahoma" panose="020B0604030504040204" pitchFamily="34" charset="0"/>
                      </a:endParaRPr>
                    </a:p>
                    <a:p>
                      <a:pPr marL="263525" indent="-263525">
                        <a:buFontTx/>
                        <a:buChar char="-"/>
                      </a:pPr>
                      <a:r>
                        <a:rPr lang="fr-FR" sz="1600" baseline="0" noProof="0" dirty="0" smtClean="0">
                          <a:latin typeface="Tahoma" panose="020B0604030504040204" pitchFamily="34" charset="0"/>
                          <a:ea typeface="Tahoma" panose="020B0604030504040204" pitchFamily="34" charset="0"/>
                          <a:cs typeface="Tahoma" panose="020B0604030504040204" pitchFamily="34" charset="0"/>
                        </a:rPr>
                        <a:t>Réactions d'emballement, explosion de la combustion, explosion physique, </a:t>
                      </a:r>
                      <a:r>
                        <a:rPr lang="fr-FR" sz="1600" dirty="0" smtClean="0">
                          <a:latin typeface="Tahoma" panose="020B0604030504040204" pitchFamily="34" charset="0"/>
                          <a:ea typeface="Tahoma" panose="020B0604030504040204" pitchFamily="34" charset="0"/>
                          <a:cs typeface="Tahoma" panose="020B0604030504040204" pitchFamily="34" charset="0"/>
                        </a:rPr>
                        <a:t>explosion de vapeur d'expansion de liquide en ébullition (BLEVE: </a:t>
                      </a:r>
                      <a:r>
                        <a:rPr lang="fr-FR" sz="1600" dirty="0" err="1" smtClean="0">
                          <a:latin typeface="Tahoma" panose="020B0604030504040204" pitchFamily="34" charset="0"/>
                          <a:ea typeface="Tahoma" panose="020B0604030504040204" pitchFamily="34" charset="0"/>
                          <a:cs typeface="Tahoma" panose="020B0604030504040204" pitchFamily="34" charset="0"/>
                        </a:rPr>
                        <a:t>Boiling</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Liquid</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Expanding</a:t>
                      </a:r>
                      <a:r>
                        <a:rPr lang="fr-FR" sz="1600" dirty="0" smtClean="0">
                          <a:latin typeface="Tahoma" panose="020B0604030504040204" pitchFamily="34" charset="0"/>
                          <a:ea typeface="Tahoma" panose="020B0604030504040204" pitchFamily="34" charset="0"/>
                          <a:cs typeface="Tahoma" panose="020B0604030504040204" pitchFamily="34" charset="0"/>
                        </a:rPr>
                        <a:t> </a:t>
                      </a:r>
                      <a:r>
                        <a:rPr lang="fr-FR" sz="1600" dirty="0" err="1" smtClean="0">
                          <a:latin typeface="Tahoma" panose="020B0604030504040204" pitchFamily="34" charset="0"/>
                          <a:ea typeface="Tahoma" panose="020B0604030504040204" pitchFamily="34" charset="0"/>
                          <a:cs typeface="Tahoma" panose="020B0604030504040204" pitchFamily="34" charset="0"/>
                        </a:rPr>
                        <a:t>Vapour</a:t>
                      </a:r>
                      <a:r>
                        <a:rPr lang="fr-FR" sz="1600" dirty="0" smtClean="0">
                          <a:latin typeface="Tahoma" panose="020B0604030504040204" pitchFamily="34" charset="0"/>
                          <a:ea typeface="Tahoma" panose="020B0604030504040204" pitchFamily="34" charset="0"/>
                          <a:cs typeface="Tahoma" panose="020B0604030504040204" pitchFamily="34" charset="0"/>
                        </a:rPr>
                        <a:t> Explosion)</a:t>
                      </a:r>
                      <a:endParaRPr lang="fr-FR" sz="1600" baseline="0" noProof="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fr-FR" sz="1600" baseline="0" noProof="0" dirty="0" smtClean="0">
                          <a:latin typeface="Tahoma" panose="020B0604030504040204" pitchFamily="34" charset="0"/>
                          <a:ea typeface="Tahoma" panose="020B0604030504040204" pitchFamily="34" charset="0"/>
                          <a:cs typeface="Tahoma" panose="020B0604030504040204" pitchFamily="34" charset="0"/>
                        </a:rPr>
                        <a:t>Explosion de nuage de vapeur</a:t>
                      </a:r>
                      <a:endParaRPr lang="fr-FR" sz="16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fr-FR" i="0" noProof="0" dirty="0" smtClean="0">
                        <a:latin typeface="Tahoma" panose="020B0604030504040204" pitchFamily="34" charset="0"/>
                        <a:ea typeface="Tahoma" panose="020B0604030504040204" pitchFamily="34" charset="0"/>
                        <a:cs typeface="Tahoma" panose="020B0604030504040204" pitchFamily="34" charset="0"/>
                      </a:endParaRPr>
                    </a:p>
                    <a:p>
                      <a:pPr algn="ctr"/>
                      <a:r>
                        <a:rPr lang="fr-FR" sz="1600" i="0" noProof="0" dirty="0" smtClean="0">
                          <a:latin typeface="Tahoma" panose="020B0604030504040204" pitchFamily="34" charset="0"/>
                          <a:ea typeface="Tahoma" panose="020B0604030504040204" pitchFamily="34" charset="0"/>
                          <a:cs typeface="Tahoma" panose="020B0604030504040204" pitchFamily="34" charset="0"/>
                        </a:rPr>
                        <a:t>Les ondes de pression de souffle, les missiles, le vent, le rayonnement thermique, les produits de combustion</a:t>
                      </a:r>
                      <a:endParaRPr lang="fr-FR" sz="1600" i="0" noProof="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fr-FR" b="1" noProof="0" dirty="0" smtClean="0">
                          <a:latin typeface="Tahoma" panose="020B0604030504040204" pitchFamily="34" charset="0"/>
                          <a:ea typeface="Tahoma" panose="020B0604030504040204" pitchFamily="34" charset="0"/>
                          <a:cs typeface="Tahoma" panose="020B0604030504040204" pitchFamily="34" charset="0"/>
                        </a:rPr>
                        <a:t>Nuages ​​de gaz</a:t>
                      </a:r>
                    </a:p>
                    <a:p>
                      <a:pPr algn="r"/>
                      <a:r>
                        <a:rPr lang="fr-FR" sz="1600" b="0" noProof="0" dirty="0" smtClean="0">
                          <a:latin typeface="Tahoma" panose="020B0604030504040204" pitchFamily="34" charset="0"/>
                          <a:ea typeface="Tahoma" panose="020B0604030504040204" pitchFamily="34" charset="0"/>
                          <a:cs typeface="Tahoma" panose="020B0604030504040204" pitchFamily="34" charset="0"/>
                        </a:rPr>
                        <a:t>Gaz lourds</a:t>
                      </a:r>
                      <a:endParaRPr lang="fr-FR" sz="1600" b="0" baseline="0" noProof="0" dirty="0" smtClean="0">
                        <a:latin typeface="Tahoma" panose="020B0604030504040204" pitchFamily="34" charset="0"/>
                        <a:ea typeface="Tahoma" panose="020B0604030504040204" pitchFamily="34" charset="0"/>
                        <a:cs typeface="Tahoma" panose="020B0604030504040204" pitchFamily="34" charset="0"/>
                      </a:endParaRPr>
                    </a:p>
                    <a:p>
                      <a:pPr algn="r"/>
                      <a:r>
                        <a:rPr lang="fr-FR" sz="1600" b="0" baseline="0" noProof="0" dirty="0" smtClean="0">
                          <a:latin typeface="Tahoma" panose="020B0604030504040204" pitchFamily="34" charset="0"/>
                          <a:ea typeface="Tahoma" panose="020B0604030504040204" pitchFamily="34" charset="0"/>
                          <a:cs typeface="Tahoma" panose="020B0604030504040204" pitchFamily="34" charset="0"/>
                        </a:rPr>
                        <a:t>Gaz légers</a:t>
                      </a:r>
                      <a:endParaRPr lang="fr-FR" sz="1600" b="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noProof="0" dirty="0" smtClean="0">
                        <a:latin typeface="Tahoma" panose="020B0604030504040204" pitchFamily="34" charset="0"/>
                        <a:ea typeface="Tahoma" panose="020B0604030504040204" pitchFamily="34" charset="0"/>
                        <a:cs typeface="Tahoma" panose="020B0604030504040204" pitchFamily="34" charset="0"/>
                      </a:endParaRPr>
                    </a:p>
                    <a:p>
                      <a:pPr>
                        <a:buFontTx/>
                        <a:buChar char="-"/>
                      </a:pPr>
                      <a:r>
                        <a:rPr lang="fr-FR" sz="1600" baseline="0" noProof="0" dirty="0" smtClean="0">
                          <a:latin typeface="Tahoma" panose="020B0604030504040204" pitchFamily="34" charset="0"/>
                          <a:ea typeface="Tahoma" panose="020B0604030504040204" pitchFamily="34" charset="0"/>
                          <a:cs typeface="Tahoma" panose="020B0604030504040204" pitchFamily="34" charset="0"/>
                        </a:rPr>
                        <a:t> </a:t>
                      </a:r>
                      <a:r>
                        <a:rPr lang="fr-FR" sz="1600" noProof="0" dirty="0" smtClean="0">
                          <a:latin typeface="Tahoma" panose="020B0604030504040204" pitchFamily="34" charset="0"/>
                          <a:ea typeface="Tahoma" panose="020B0604030504040204" pitchFamily="34" charset="0"/>
                          <a:cs typeface="Tahoma" panose="020B0604030504040204" pitchFamily="34" charset="0"/>
                        </a:rPr>
                        <a:t>Jets</a:t>
                      </a:r>
                    </a:p>
                    <a:p>
                      <a:pPr>
                        <a:buFontTx/>
                        <a:buChar char="-"/>
                      </a:pPr>
                      <a:r>
                        <a:rPr lang="fr-FR" sz="1600" noProof="0" dirty="0" smtClean="0">
                          <a:latin typeface="Tahoma" panose="020B0604030504040204" pitchFamily="34" charset="0"/>
                          <a:ea typeface="Tahoma" panose="020B0604030504040204" pitchFamily="34" charset="0"/>
                          <a:cs typeface="Tahoma" panose="020B0604030504040204" pitchFamily="34" charset="0"/>
                        </a:rPr>
                        <a:t> Evaporation, volatilisation, ébullition</a:t>
                      </a:r>
                    </a:p>
                    <a:p>
                      <a:pPr>
                        <a:buFontTx/>
                        <a:buNone/>
                      </a:pPr>
                      <a:endParaRPr lang="fr-FR" sz="1600"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FR" noProof="0" dirty="0" smtClean="0">
                        <a:latin typeface="Tahoma" panose="020B0604030504040204" pitchFamily="34" charset="0"/>
                        <a:ea typeface="Tahoma" panose="020B0604030504040204" pitchFamily="34" charset="0"/>
                        <a:cs typeface="Tahoma" panose="020B0604030504040204" pitchFamily="34" charset="0"/>
                      </a:endParaRPr>
                    </a:p>
                    <a:p>
                      <a:pPr algn="ctr"/>
                      <a:r>
                        <a:rPr lang="fr-FR" sz="1600" noProof="0" dirty="0" smtClean="0">
                          <a:latin typeface="Tahoma" panose="020B0604030504040204" pitchFamily="34" charset="0"/>
                          <a:ea typeface="Tahoma" panose="020B0604030504040204" pitchFamily="34" charset="0"/>
                          <a:cs typeface="Tahoma" panose="020B0604030504040204" pitchFamily="34" charset="0"/>
                        </a:rPr>
                        <a:t>Asphyxie, toxicité, inflammabilité, gamme de concentrations.</a:t>
                      </a:r>
                      <a:endParaRPr lang="fr-FR" sz="1600" noProof="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Tree>
    <p:extLst>
      <p:ext uri="{BB962C8B-B14F-4D97-AF65-F5344CB8AC3E}">
        <p14:creationId xmlns="" xmlns:p14="http://schemas.microsoft.com/office/powerpoint/2010/main" val="100765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418705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 des effets d'un rejet de matières dangereuses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 </a:t>
            </a:r>
            <a:r>
              <a:rPr lang="fr-FR" sz="2400" b="1" dirty="0" smtClean="0">
                <a:latin typeface="Tahoma" panose="020B0604030504040204" pitchFamily="34" charset="0"/>
                <a:ea typeface="Tahoma" panose="020B0604030504040204" pitchFamily="34" charset="0"/>
                <a:cs typeface="Tahoma" panose="020B0604030504040204" pitchFamily="34" charset="0"/>
              </a:rPr>
              <a:t>type de matériau </a:t>
            </a:r>
            <a:r>
              <a:rPr lang="fr-FR" sz="2400" dirty="0" smtClean="0">
                <a:latin typeface="Tahoma" panose="020B0604030504040204" pitchFamily="34" charset="0"/>
                <a:ea typeface="Tahoma" panose="020B0604030504040204" pitchFamily="34" charset="0"/>
                <a:cs typeface="Tahoma" panose="020B0604030504040204" pitchFamily="34" charset="0"/>
              </a:rPr>
              <a:t>et les conditions de confinement régiront la </a:t>
            </a:r>
            <a:r>
              <a:rPr lang="fr-FR" sz="2400" b="1" dirty="0" smtClean="0">
                <a:latin typeface="Tahoma" panose="020B0604030504040204" pitchFamily="34" charset="0"/>
                <a:ea typeface="Tahoma" panose="020B0604030504040204" pitchFamily="34" charset="0"/>
                <a:cs typeface="Tahoma" panose="020B0604030504040204" pitchFamily="34" charset="0"/>
              </a:rPr>
              <a:t>force de la source</a:t>
            </a:r>
            <a:r>
              <a:rPr lang="fr-FR" sz="2400" dirty="0" smtClean="0">
                <a:latin typeface="Tahoma" panose="020B0604030504040204" pitchFamily="34" charset="0"/>
                <a:ea typeface="Tahoma" panose="020B0604030504040204" pitchFamily="34" charset="0"/>
                <a:cs typeface="Tahoma" panose="020B0604030504040204" pitchFamily="34" charset="0"/>
              </a:rPr>
              <a:t>.</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 </a:t>
            </a:r>
            <a:r>
              <a:rPr lang="fr-FR" sz="2400" b="1" dirty="0" smtClean="0">
                <a:latin typeface="Tahoma" panose="020B0604030504040204" pitchFamily="34" charset="0"/>
                <a:ea typeface="Tahoma" panose="020B0604030504040204" pitchFamily="34" charset="0"/>
                <a:cs typeface="Tahoma" panose="020B0604030504040204" pitchFamily="34" charset="0"/>
              </a:rPr>
              <a:t>type d</a:t>
            </a:r>
            <a:r>
              <a:rPr lang="en-CA" sz="2400" b="1" dirty="0" smtClean="0">
                <a:latin typeface="Tahoma" panose="020B0604030504040204" pitchFamily="34" charset="0"/>
                <a:ea typeface="Tahoma" panose="020B0604030504040204" pitchFamily="34" charset="0"/>
                <a:cs typeface="Tahoma" panose="020B0604030504040204" pitchFamily="34" charset="0"/>
              </a:rPr>
              <a:t>’</a:t>
            </a:r>
            <a:r>
              <a:rPr lang="fr-FR" sz="2400" b="1" dirty="0" smtClean="0">
                <a:latin typeface="Tahoma" panose="020B0604030504040204" pitchFamily="34" charset="0"/>
                <a:ea typeface="Tahoma" panose="020B0604030504040204" pitchFamily="34" charset="0"/>
                <a:cs typeface="Tahoma" panose="020B0604030504040204" pitchFamily="34" charset="0"/>
              </a:rPr>
              <a:t>aléa </a:t>
            </a:r>
            <a:r>
              <a:rPr lang="fr-FR" sz="2400" dirty="0" smtClean="0">
                <a:latin typeface="Tahoma" panose="020B0604030504040204" pitchFamily="34" charset="0"/>
                <a:ea typeface="Tahoma" panose="020B0604030504040204" pitchFamily="34" charset="0"/>
                <a:cs typeface="Tahoma" panose="020B0604030504040204" pitchFamily="34" charset="0"/>
              </a:rPr>
              <a:t>déterminera </a:t>
            </a:r>
            <a:r>
              <a:rPr lang="fr-FR" sz="2400" b="1" dirty="0" smtClean="0">
                <a:latin typeface="Tahoma" panose="020B0604030504040204" pitchFamily="34" charset="0"/>
                <a:ea typeface="Tahoma" panose="020B0604030504040204" pitchFamily="34" charset="0"/>
                <a:cs typeface="Tahoma" panose="020B0604030504040204" pitchFamily="34" charset="0"/>
              </a:rPr>
              <a:t>l'effet d</a:t>
            </a:r>
            <a:r>
              <a:rPr lang="en-CA" sz="2400" b="1" dirty="0" smtClean="0">
                <a:latin typeface="Tahoma" panose="020B0604030504040204" pitchFamily="34" charset="0"/>
                <a:ea typeface="Tahoma" panose="020B0604030504040204" pitchFamily="34" charset="0"/>
                <a:cs typeface="Tahoma" panose="020B0604030504040204" pitchFamily="34" charset="0"/>
              </a:rPr>
              <a:t>’</a:t>
            </a:r>
            <a:r>
              <a:rPr lang="fr-FR" sz="2400" b="1" dirty="0" smtClean="0">
                <a:latin typeface="Tahoma" panose="020B0604030504040204" pitchFamily="34" charset="0"/>
                <a:ea typeface="Tahoma" panose="020B0604030504040204" pitchFamily="34" charset="0"/>
                <a:cs typeface="Tahoma" panose="020B0604030504040204" pitchFamily="34" charset="0"/>
              </a:rPr>
              <a:t>aléa </a:t>
            </a:r>
            <a:r>
              <a:rPr lang="fr-FR" sz="2400" dirty="0" smtClean="0">
                <a:latin typeface="Tahoma" panose="020B0604030504040204" pitchFamily="34" charset="0"/>
                <a:ea typeface="Tahoma" panose="020B0604030504040204" pitchFamily="34" charset="0"/>
                <a:cs typeface="Tahoma" panose="020B0604030504040204" pitchFamily="34" charset="0"/>
              </a:rPr>
              <a: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Nuages</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gazeux</a:t>
            </a:r>
            <a:r>
              <a:rPr lang="en-GB" sz="2400" i="1" dirty="0" smtClean="0">
                <a:latin typeface="Tahoma" panose="020B0604030504040204" pitchFamily="34" charset="0"/>
                <a:ea typeface="Tahoma" panose="020B0604030504040204" pitchFamily="34" charset="0"/>
                <a:cs typeface="Tahoma" panose="020B0604030504040204" pitchFamily="34" charset="0"/>
              </a:rPr>
              <a:t>: concentration, C</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Feux: flux de rayonnement thermique</a:t>
            </a:r>
            <a:r>
              <a:rPr lang="en-GB" sz="2400" i="1" dirty="0" smtClean="0">
                <a:latin typeface="Tahoma" panose="020B0604030504040204" pitchFamily="34" charset="0"/>
                <a:ea typeface="Tahoma" panose="020B0604030504040204" pitchFamily="34" charset="0"/>
                <a:cs typeface="Tahoma" panose="020B0604030504040204" pitchFamily="34" charset="0"/>
              </a:rPr>
              <a:t>, I</a:t>
            </a:r>
          </a:p>
          <a:p>
            <a:pPr algn="l"/>
            <a:r>
              <a:rPr lang="en-GB" sz="2400" i="1" dirty="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 Explosions: </a:t>
            </a:r>
            <a:r>
              <a:rPr lang="en-GB" sz="2400" i="1" dirty="0" err="1" smtClean="0">
                <a:latin typeface="Tahoma" panose="020B0604030504040204" pitchFamily="34" charset="0"/>
                <a:ea typeface="Tahoma" panose="020B0604030504040204" pitchFamily="34" charset="0"/>
                <a:cs typeface="Tahoma" panose="020B0604030504040204" pitchFamily="34" charset="0"/>
              </a:rPr>
              <a:t>surpression</a:t>
            </a:r>
            <a:r>
              <a:rPr lang="en-GB" sz="2400" i="1" dirty="0" smtClean="0">
                <a:latin typeface="Tahoma" panose="020B0604030504040204" pitchFamily="34" charset="0"/>
                <a:ea typeface="Tahoma" panose="020B0604030504040204" pitchFamily="34" charset="0"/>
                <a:cs typeface="Tahoma" panose="020B0604030504040204" pitchFamily="34" charset="0"/>
              </a:rPr>
              <a:t>, P</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o</a:t>
            </a:r>
          </a:p>
          <a:p>
            <a:pPr algn="l"/>
            <a:endParaRPr lang="en-GB" sz="2400" baseline="-25000"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probabilité d'effet, P, peut être calculée à un récepteur.</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baseline="-250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301707" y="5402244"/>
            <a:ext cx="10109243" cy="954107"/>
          </a:xfrm>
          <a:prstGeom prst="rect">
            <a:avLst/>
          </a:prstGeom>
          <a:noFill/>
        </p:spPr>
        <p:txBody>
          <a:bodyPr wrap="square" rtlCol="0">
            <a:spAutoFit/>
          </a:bodyPr>
          <a:lstStyle/>
          <a:p>
            <a:pPr algn="ctr"/>
            <a:r>
              <a:rPr lang="fr-FR" sz="28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Nous nous concentrerons sur la modélisation des effets pour les sources de combustion: les incendies et les explosions.</a:t>
            </a:r>
            <a:endParaRPr lang="en-CA" sz="280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089705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Bases de la combustion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05136" y="1936160"/>
            <a:ext cx="11382064" cy="1969770"/>
          </a:xfrm>
          <a:prstGeom prst="rect">
            <a:avLst/>
          </a:prstGeom>
          <a:noFill/>
        </p:spPr>
        <p:txBody>
          <a:bodyPr wrap="square" rtlCol="0">
            <a:spAutoFit/>
          </a:bodyPr>
          <a:lstStyle/>
          <a:p>
            <a:pPr lvl="1" indent="-457200">
              <a:spcAft>
                <a:spcPts val="1200"/>
              </a:spcAft>
              <a:buFont typeface="Arial" panose="020B0604020202020204" pitchFamily="34" charset="0"/>
              <a:buChar char="•"/>
            </a:pPr>
            <a:r>
              <a:rPr lang="fr-FR" sz="2800" dirty="0" smtClean="0">
                <a:latin typeface="Tahoma" panose="020B0604030504040204" pitchFamily="34" charset="0"/>
                <a:ea typeface="Tahoma" panose="020B0604030504040204" pitchFamily="34" charset="0"/>
                <a:cs typeface="Tahoma" panose="020B0604030504040204" pitchFamily="34" charset="0"/>
              </a:rPr>
              <a:t>La combustion est l'oxydation exothermique rapide d'un combustible enflammé.</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Arial" panose="020B0604020202020204" pitchFamily="34" charset="0"/>
              <a:buChar char="•"/>
            </a:pPr>
            <a:r>
              <a:rPr lang="fr-FR" sz="2800" dirty="0" smtClean="0">
                <a:latin typeface="Tahoma" panose="020B0604030504040204" pitchFamily="34" charset="0"/>
                <a:ea typeface="Tahoma" panose="020B0604030504040204" pitchFamily="34" charset="0"/>
                <a:cs typeface="Tahoma" panose="020B0604030504040204" pitchFamily="34" charset="0"/>
              </a:rPr>
              <a:t>La combustion se produira toujours dans la phase vapeur - les liquides sont volatilisés et les solides sont décomposés en vapeur.</a:t>
            </a:r>
            <a:r>
              <a:rPr lang="en-GB" sz="2800" dirty="0" smtClean="0">
                <a:latin typeface="Tahoma" panose="020B0604030504040204" pitchFamily="34" charset="0"/>
                <a:ea typeface="Tahoma" panose="020B0604030504040204" pitchFamily="34" charset="0"/>
                <a:cs typeface="Tahoma" panose="020B0604030504040204" pitchFamily="34" charset="0"/>
              </a:rPr>
              <a:t> </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969818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Éléments essentiels pour la combustion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4229693" y="1856246"/>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Carburant</a:t>
            </a:r>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2303948" y="4196720"/>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Oxydant</a:t>
            </a:r>
            <a:endParaRPr lang="en-GB"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6803297" y="4196720"/>
            <a:ext cx="3176688" cy="545498"/>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Source </a:t>
            </a:r>
            <a:r>
              <a:rPr lang="en-GB" sz="2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d'allumage</a:t>
            </a:r>
            <a:endParaRPr lang="en-GB"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Flowchart: Merge 3"/>
          <p:cNvSpPr/>
          <p:nvPr/>
        </p:nvSpPr>
        <p:spPr>
          <a:xfrm rot="10800000">
            <a:off x="3454481" y="2369371"/>
            <a:ext cx="3617074" cy="1843296"/>
          </a:xfrm>
          <a:prstGeom prst="flowChartMerg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txBox="1">
            <a:spLocks/>
          </p:cNvSpPr>
          <p:nvPr/>
        </p:nvSpPr>
        <p:spPr>
          <a:xfrm>
            <a:off x="6240379" y="1919545"/>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Gaz</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acétylène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propane,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monoxyde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carbone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hydrogène</a:t>
            </a:r>
            <a:endPar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Liquides: essence, acétone, éther, pentane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342900" indent="-342900" algn="l">
              <a:buFont typeface="Arial" panose="020B0604020202020204" pitchFamily="34" charset="0"/>
              <a:buChar char="•"/>
            </a:pPr>
            <a:r>
              <a:rPr lang="fr-FR"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Solides: plastiques, poussière de bois, fibres, particules métalliques</a:t>
            </a:r>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353974" y="4696732"/>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Gaz</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oxygène</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fluor</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chlore</a:t>
            </a:r>
            <a:endPar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Liquides: peroxyde d'hydrogène, acide nitrique, acide perchlorique</a:t>
            </a:r>
            <a:endPar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Solides: peroxydes métalliques, nitrate d'ammonium</a:t>
            </a:r>
            <a:endPar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16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6587245" y="4695125"/>
            <a:ext cx="412686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fr-FR"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Étincelles, flammes, électricité statique, chaleur</a:t>
            </a:r>
            <a:endParaRPr lang="en-GB"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375721" y="5720980"/>
            <a:ext cx="5785212" cy="954107"/>
          </a:xfrm>
          <a:prstGeom prst="rect">
            <a:avLst/>
          </a:prstGeom>
          <a:noFill/>
        </p:spPr>
        <p:txBody>
          <a:bodyPr wrap="square" rtlCol="0">
            <a:spAutoFit/>
          </a:bodyPr>
          <a:lstStyle/>
          <a:p>
            <a:pPr marL="1703388" lvl="1" indent="-1703388">
              <a:spcAft>
                <a:spcPts val="1200"/>
              </a:spcAft>
            </a:pPr>
            <a:r>
              <a:rPr lang="fr-FR" sz="2800" dirty="0" smtClean="0">
                <a:latin typeface="Tahoma" panose="020B0604030504040204" pitchFamily="34" charset="0"/>
                <a:ea typeface="Tahoma" panose="020B0604030504040204" pitchFamily="34" charset="0"/>
                <a:cs typeface="Tahoma" panose="020B0604030504040204" pitchFamily="34" charset="0"/>
              </a:rPr>
              <a:t>Exemples: bois, air, allumettes ou essence, air, étincelle</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449932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29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77091" y="5706692"/>
            <a:ext cx="11679382" cy="954107"/>
          </a:xfrm>
          <a:prstGeom prst="rect">
            <a:avLst/>
          </a:prstGeom>
          <a:noFill/>
        </p:spPr>
        <p:txBody>
          <a:bodyPr wrap="square" rtlCol="0">
            <a:spAutoFit/>
          </a:bodyPr>
          <a:lstStyle/>
          <a:p>
            <a:pPr marL="0" lvl="1" algn="ctr">
              <a:spcAft>
                <a:spcPts val="1200"/>
              </a:spcAft>
            </a:pPr>
            <a:r>
              <a:rPr lang="fr-FR" sz="2800" dirty="0" smtClean="0">
                <a:latin typeface="Tahoma" panose="020B0604030504040204" pitchFamily="34" charset="0"/>
                <a:ea typeface="Tahoma" panose="020B0604030504040204" pitchFamily="34" charset="0"/>
                <a:cs typeface="Tahoma" panose="020B0604030504040204" pitchFamily="34" charset="0"/>
              </a:rPr>
              <a:t>Les méthodes de contrôle de la combustion sont axées sur l'élimination des sources d'inflammation ET la prévention des mélanges inflammables.</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6"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Éléments essentiels pour la combustion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4229693" y="1856246"/>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Carburant</a:t>
            </a:r>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2303948" y="4196720"/>
            <a:ext cx="2085663"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Oxydant</a:t>
            </a:r>
            <a:endParaRPr lang="en-GB"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1"/>
          <p:cNvSpPr txBox="1">
            <a:spLocks/>
          </p:cNvSpPr>
          <p:nvPr/>
        </p:nvSpPr>
        <p:spPr>
          <a:xfrm>
            <a:off x="6803297" y="4196720"/>
            <a:ext cx="3176688" cy="545498"/>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Source </a:t>
            </a:r>
            <a:r>
              <a:rPr lang="en-GB" sz="2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d'allumage</a:t>
            </a:r>
            <a:endParaRPr lang="en-GB" sz="2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Flowchart: Merge 19"/>
          <p:cNvSpPr/>
          <p:nvPr/>
        </p:nvSpPr>
        <p:spPr>
          <a:xfrm rot="10800000">
            <a:off x="3454481" y="2369371"/>
            <a:ext cx="3617074" cy="1843296"/>
          </a:xfrm>
          <a:prstGeom prst="flowChartMerge">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itle 1"/>
          <p:cNvSpPr txBox="1">
            <a:spLocks/>
          </p:cNvSpPr>
          <p:nvPr/>
        </p:nvSpPr>
        <p:spPr>
          <a:xfrm>
            <a:off x="6240379" y="1919545"/>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Gaz</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acétylène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propane,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monoxyde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carbone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hydrogène</a:t>
            </a:r>
            <a:endPar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Liquides: essence, acétone, éther, pentane</a:t>
            </a:r>
            <a:r>
              <a:rPr lang="en-GB"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342900" indent="-342900" algn="l">
              <a:buFont typeface="Arial" panose="020B0604020202020204" pitchFamily="34" charset="0"/>
              <a:buChar char="•"/>
            </a:pPr>
            <a:r>
              <a:rPr lang="fr-FR" sz="1600" dirty="0" smtClean="0">
                <a:solidFill>
                  <a:srgbClr val="FF0000"/>
                </a:solidFill>
                <a:latin typeface="Tahoma" panose="020B0604030504040204" pitchFamily="34" charset="0"/>
                <a:ea typeface="Tahoma" panose="020B0604030504040204" pitchFamily="34" charset="0"/>
                <a:cs typeface="Tahoma" panose="020B0604030504040204" pitchFamily="34" charset="0"/>
              </a:rPr>
              <a:t>Solides: plastiques, poussière de bois, fibres, particules métalliques</a:t>
            </a:r>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353974" y="4696732"/>
            <a:ext cx="595162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Gaz</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oxygène</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fluor</a:t>
            </a:r>
            <a:r>
              <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chlore</a:t>
            </a:r>
            <a:endPar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Liquides: peroxyde d'hydrogène, acide nitrique, acide perchlorique</a:t>
            </a:r>
            <a:endPar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Solides: peroxydes métalliques, nitrate d'ammonium</a:t>
            </a:r>
            <a:endParaRPr lang="en-GB" sz="1600"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16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a:spLocks/>
          </p:cNvSpPr>
          <p:nvPr/>
        </p:nvSpPr>
        <p:spPr>
          <a:xfrm>
            <a:off x="6587245" y="4695125"/>
            <a:ext cx="4126861" cy="124790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fr-FR"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Étincelles, flammes, électricité statique, chaleur</a:t>
            </a:r>
            <a:endParaRPr lang="en-GB"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Multiply 2"/>
          <p:cNvSpPr/>
          <p:nvPr/>
        </p:nvSpPr>
        <p:spPr>
          <a:xfrm>
            <a:off x="7501705" y="3390561"/>
            <a:ext cx="2199822" cy="2303785"/>
          </a:xfrm>
          <a:prstGeom prst="mathMultiply">
            <a:avLst>
              <a:gd name="adj1" fmla="val 1039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tx1"/>
                </a:solidFill>
              </a:ln>
            </a:endParaRPr>
          </a:p>
        </p:txBody>
      </p:sp>
    </p:spTree>
    <p:extLst>
      <p:ext uri="{BB962C8B-B14F-4D97-AF65-F5344CB8AC3E}">
        <p14:creationId xmlns="" xmlns:p14="http://schemas.microsoft.com/office/powerpoint/2010/main" val="1115649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442912" y="2010569"/>
            <a:ext cx="11058525" cy="16847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1438" indent="-1341438">
              <a:buNone/>
            </a:pPr>
            <a:r>
              <a:rPr lang="fr-F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Risque </a:t>
            </a:r>
            <a:r>
              <a:rPr lang="fr-FR" sz="2400" dirty="0" smtClean="0">
                <a:latin typeface="Tahoma" panose="020B0604030504040204" pitchFamily="34" charset="0"/>
                <a:ea typeface="Tahoma" panose="020B0604030504040204" pitchFamily="34" charset="0"/>
                <a:cs typeface="Tahoma" panose="020B0604030504040204" pitchFamily="34" charset="0"/>
              </a:rPr>
              <a:t>– Une </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mesure </a:t>
            </a:r>
            <a:r>
              <a:rPr lang="fr-FR" sz="2400" dirty="0" smtClean="0">
                <a:latin typeface="Tahoma" panose="020B0604030504040204" pitchFamily="34" charset="0"/>
                <a:ea typeface="Tahoma" panose="020B0604030504040204" pitchFamily="34" charset="0"/>
                <a:cs typeface="Tahoma" panose="020B0604030504040204" pitchFamily="34" charset="0"/>
              </a:rPr>
              <a:t>des dommages corporels, des dommages </a:t>
            </a:r>
            <a:r>
              <a:rPr lang="fr-FR" sz="2400" dirty="0" smtClean="0">
                <a:latin typeface="Tahoma" panose="020B0604030504040204" pitchFamily="34" charset="0"/>
                <a:ea typeface="Tahoma" panose="020B0604030504040204" pitchFamily="34" charset="0"/>
                <a:cs typeface="Tahoma" panose="020B0604030504040204" pitchFamily="34" charset="0"/>
              </a:rPr>
              <a:t>  environnementaux </a:t>
            </a:r>
            <a:r>
              <a:rPr lang="fr-FR" sz="2400" dirty="0" smtClean="0">
                <a:latin typeface="Tahoma" panose="020B0604030504040204" pitchFamily="34" charset="0"/>
                <a:ea typeface="Tahoma" panose="020B0604030504040204" pitchFamily="34" charset="0"/>
                <a:cs typeface="Tahoma" panose="020B0604030504040204" pitchFamily="34" charset="0"/>
              </a:rPr>
              <a:t>ou des pertes économiques en termes de </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fréquence </a:t>
            </a:r>
            <a:r>
              <a:rPr lang="fr-FR" sz="2400" dirty="0" smtClean="0">
                <a:latin typeface="Tahoma" panose="020B0604030504040204" pitchFamily="34" charset="0"/>
                <a:ea typeface="Tahoma" panose="020B0604030504040204" pitchFamily="34" charset="0"/>
                <a:cs typeface="Tahoma" panose="020B0604030504040204" pitchFamily="34" charset="0"/>
              </a:rPr>
              <a:t>et d’</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ampleur  </a:t>
            </a:r>
            <a:r>
              <a:rPr lang="fr-FR" sz="2400" dirty="0" smtClean="0">
                <a:latin typeface="Tahoma" panose="020B0604030504040204" pitchFamily="34" charset="0"/>
                <a:ea typeface="Tahoma" panose="020B0604030504040204" pitchFamily="34" charset="0"/>
                <a:cs typeface="Tahoma" panose="020B0604030504040204" pitchFamily="34" charset="0"/>
              </a:rPr>
              <a:t>de la perte ou des dommages.</a:t>
            </a:r>
          </a:p>
        </p:txBody>
      </p:sp>
      <p:sp>
        <p:nvSpPr>
          <p:cNvPr id="7" name="Rectangle 6"/>
          <p:cNvSpPr/>
          <p:nvPr/>
        </p:nvSpPr>
        <p:spPr>
          <a:xfrm>
            <a:off x="2063552" y="4017258"/>
            <a:ext cx="9366667" cy="707886"/>
          </a:xfrm>
          <a:prstGeom prst="rect">
            <a:avLst/>
          </a:prstGeom>
        </p:spPr>
        <p:txBody>
          <a:bodyPr wrap="none">
            <a:spAutoFit/>
          </a:bodyPr>
          <a:lstStyle/>
          <a:p>
            <a:r>
              <a:rPr lang="fr-FR" sz="4000" b="1" smtClean="0">
                <a:solidFill>
                  <a:srgbClr val="FF0000"/>
                </a:solidFill>
                <a:latin typeface="Tahoma" panose="020B0604030504040204" pitchFamily="34" charset="0"/>
                <a:ea typeface="Tahoma" panose="020B0604030504040204" pitchFamily="34" charset="0"/>
                <a:cs typeface="Tahoma" panose="020B0604030504040204" pitchFamily="34" charset="0"/>
              </a:rPr>
              <a:t>Risque</a:t>
            </a:r>
            <a:r>
              <a:rPr lang="fr-FR" sz="4000" b="1" smtClean="0">
                <a:latin typeface="Tahoma" panose="020B0604030504040204" pitchFamily="34" charset="0"/>
                <a:ea typeface="Tahoma" panose="020B0604030504040204" pitchFamily="34" charset="0"/>
                <a:cs typeface="Tahoma" panose="020B0604030504040204" pitchFamily="34" charset="0"/>
              </a:rPr>
              <a:t> = </a:t>
            </a:r>
            <a:r>
              <a:rPr lang="fr-FR" sz="4000" b="1" i="1" smtClean="0">
                <a:latin typeface="Tahoma" panose="020B0604030504040204" pitchFamily="34" charset="0"/>
                <a:ea typeface="Tahoma" panose="020B0604030504040204" pitchFamily="34" charset="0"/>
                <a:cs typeface="Tahoma" panose="020B0604030504040204" pitchFamily="34" charset="0"/>
              </a:rPr>
              <a:t>Conséquence </a:t>
            </a:r>
            <a:r>
              <a:rPr lang="fr-FR" sz="4000" b="1" smtClean="0">
                <a:latin typeface="Tahoma" panose="020B0604030504040204" pitchFamily="34" charset="0"/>
                <a:ea typeface="Tahoma" panose="020B0604030504040204" pitchFamily="34" charset="0"/>
                <a:cs typeface="Tahoma" panose="020B0604030504040204" pitchFamily="34" charset="0"/>
              </a:rPr>
              <a:t>x </a:t>
            </a:r>
            <a:r>
              <a:rPr lang="fr-FR" sz="4000" b="1" i="1" smtClean="0">
                <a:latin typeface="Tahoma" panose="020B0604030504040204" pitchFamily="34" charset="0"/>
                <a:ea typeface="Tahoma" panose="020B0604030504040204" pitchFamily="34" charset="0"/>
                <a:cs typeface="Tahoma" panose="020B0604030504040204" pitchFamily="34" charset="0"/>
              </a:rPr>
              <a:t>Fréquence</a:t>
            </a:r>
            <a:endParaRPr lang="fr-FR" sz="4000" b="1">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3</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Définition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de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concepts</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28191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Inflammabilité</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249382" y="1827285"/>
            <a:ext cx="11942618" cy="4832092"/>
          </a:xfrm>
          <a:prstGeom prst="rect">
            <a:avLst/>
          </a:prstGeom>
          <a:noFill/>
        </p:spPr>
        <p:txBody>
          <a:bodyPr wrap="square" rtlCol="0">
            <a:spAutoFit/>
          </a:bodyPr>
          <a:lstStyle/>
          <a:p>
            <a:pPr marL="1787525" lvl="1" indent="-1787525">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Allumage</a:t>
            </a:r>
            <a:r>
              <a:rPr lang="en-GB" sz="2400" dirty="0" smtClean="0">
                <a:latin typeface="Tahoma" panose="020B0604030504040204" pitchFamily="34" charset="0"/>
                <a:ea typeface="Tahoma" panose="020B0604030504040204" pitchFamily="34" charset="0"/>
                <a:cs typeface="Tahoma" panose="020B0604030504040204" pitchFamily="34" charset="0"/>
              </a:rPr>
              <a:t> – </a:t>
            </a:r>
            <a:r>
              <a:rPr lang="fr-FR" sz="2000" dirty="0" smtClean="0">
                <a:latin typeface="Tahoma" panose="020B0604030504040204" pitchFamily="34" charset="0"/>
                <a:ea typeface="Tahoma" panose="020B0604030504040204" pitchFamily="34" charset="0"/>
                <a:cs typeface="Tahoma" panose="020B0604030504040204" pitchFamily="34" charset="0"/>
              </a:rPr>
              <a:t>Un matériau inflammable peut être allumé par la combinaison d'un combustible et d'un oxydant en contact avec une source d'inflammation. OU, si un gaz inflammable est suffisamment chauffé, le gaz peut s'enflammer.</a:t>
            </a:r>
            <a:r>
              <a:rPr lang="en-GB" sz="2000" dirty="0" smtClean="0">
                <a:latin typeface="Tahoma" panose="020B0604030504040204" pitchFamily="34" charset="0"/>
                <a:ea typeface="Tahoma" panose="020B0604030504040204" pitchFamily="34" charset="0"/>
                <a:cs typeface="Tahoma" panose="020B0604030504040204" pitchFamily="34" charset="0"/>
              </a:rPr>
              <a:t> </a:t>
            </a:r>
          </a:p>
          <a:p>
            <a:pPr marL="1787525" lvl="1" indent="-1787525">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Énergie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d'allumage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minimale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(EAM) – </a:t>
            </a:r>
            <a:r>
              <a:rPr lang="fr-FR" sz="2000" dirty="0" smtClean="0">
                <a:latin typeface="Tahoma" panose="020B0604030504040204" pitchFamily="34" charset="0"/>
                <a:ea typeface="Tahoma" panose="020B0604030504040204" pitchFamily="34" charset="0"/>
                <a:cs typeface="Tahoma" panose="020B0604030504040204" pitchFamily="34" charset="0"/>
              </a:rPr>
              <a:t>Le plus petit apport d'énergie nécessaire pour démarrer la combustion. Le </a:t>
            </a:r>
            <a:r>
              <a:rPr lang="en-GB" sz="2000" dirty="0" smtClean="0">
                <a:latin typeface="Tahoma" panose="020B0604030504040204" pitchFamily="34" charset="0"/>
                <a:ea typeface="Tahoma" panose="020B0604030504040204" pitchFamily="34" charset="0"/>
                <a:cs typeface="Tahoma" panose="020B0604030504040204" pitchFamily="34" charset="0"/>
              </a:rPr>
              <a:t>EAM </a:t>
            </a:r>
            <a:r>
              <a:rPr lang="fr-FR" sz="2000" dirty="0" smtClean="0">
                <a:latin typeface="Tahoma" panose="020B0604030504040204" pitchFamily="34" charset="0"/>
                <a:ea typeface="Tahoma" panose="020B0604030504040204" pitchFamily="34" charset="0"/>
                <a:cs typeface="Tahoma" panose="020B0604030504040204" pitchFamily="34" charset="0"/>
              </a:rPr>
              <a:t>typique des hydrocarbures est de 0,25 </a:t>
            </a:r>
            <a:r>
              <a:rPr lang="fr-FR" sz="2000" dirty="0" err="1" smtClean="0">
                <a:latin typeface="Tahoma" panose="020B0604030504040204" pitchFamily="34" charset="0"/>
                <a:ea typeface="Tahoma" panose="020B0604030504040204" pitchFamily="34" charset="0"/>
                <a:cs typeface="Tahoma" panose="020B0604030504040204" pitchFamily="34" charset="0"/>
              </a:rPr>
              <a:t>mJ</a:t>
            </a:r>
            <a:r>
              <a:rPr lang="fr-FR" sz="2000" dirty="0" smtClean="0">
                <a:latin typeface="Tahoma" panose="020B0604030504040204" pitchFamily="34" charset="0"/>
                <a:ea typeface="Tahoma" panose="020B0604030504040204" pitchFamily="34" charset="0"/>
                <a:cs typeface="Tahoma" panose="020B0604030504040204" pitchFamily="34" charset="0"/>
              </a:rPr>
              <a:t>. Pour mettre cela en perspective, la décharge statique de la marche à travers un tapis est de 22 </a:t>
            </a:r>
            <a:r>
              <a:rPr lang="fr-FR" sz="2000" dirty="0" err="1" smtClean="0">
                <a:latin typeface="Tahoma" panose="020B0604030504040204" pitchFamily="34" charset="0"/>
                <a:ea typeface="Tahoma" panose="020B0604030504040204" pitchFamily="34" charset="0"/>
                <a:cs typeface="Tahoma" panose="020B0604030504040204" pitchFamily="34" charset="0"/>
              </a:rPr>
              <a:t>mJ</a:t>
            </a:r>
            <a:r>
              <a:rPr lang="fr-FR" sz="2000" dirty="0" smtClean="0">
                <a:latin typeface="Tahoma" panose="020B0604030504040204" pitchFamily="34" charset="0"/>
                <a:ea typeface="Tahoma" panose="020B0604030504040204" pitchFamily="34" charset="0"/>
                <a:cs typeface="Tahoma" panose="020B0604030504040204" pitchFamily="34" charset="0"/>
              </a:rPr>
              <a:t>; une bougie d'automobile est de 25 </a:t>
            </a:r>
            <a:r>
              <a:rPr lang="fr-FR" sz="2000" dirty="0" err="1" smtClean="0">
                <a:latin typeface="Tahoma" panose="020B0604030504040204" pitchFamily="34" charset="0"/>
                <a:ea typeface="Tahoma" panose="020B0604030504040204" pitchFamily="34" charset="0"/>
                <a:cs typeface="Tahoma" panose="020B0604030504040204" pitchFamily="34" charset="0"/>
              </a:rPr>
              <a:t>mJ</a:t>
            </a:r>
            <a:r>
              <a:rPr lang="en-GB" sz="2000" dirty="0" smtClean="0">
                <a:latin typeface="Tahoma" panose="020B0604030504040204" pitchFamily="34" charset="0"/>
                <a:ea typeface="Tahoma" panose="020B0604030504040204" pitchFamily="34" charset="0"/>
                <a:cs typeface="Tahoma" panose="020B0604030504040204" pitchFamily="34" charset="0"/>
              </a:rPr>
              <a:t>!</a:t>
            </a:r>
          </a:p>
          <a:p>
            <a:pPr marL="1787525" lvl="1" indent="-1787525">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La </a:t>
            </a:r>
            <a:r>
              <a:rPr lang="en-GB" sz="2400" b="1" dirty="0" err="1" smtClean="0">
                <a:latin typeface="Tahoma" panose="020B0604030504040204" pitchFamily="34" charset="0"/>
                <a:ea typeface="Tahoma" panose="020B0604030504040204" pitchFamily="34" charset="0"/>
                <a:cs typeface="Tahoma" panose="020B0604030504040204" pitchFamily="34" charset="0"/>
              </a:rPr>
              <a:t>température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b="1" dirty="0" err="1" smtClean="0">
                <a:latin typeface="Tahoma" panose="020B0604030504040204" pitchFamily="34" charset="0"/>
                <a:ea typeface="Tahoma" panose="020B0604030504040204" pitchFamily="34" charset="0"/>
                <a:cs typeface="Tahoma" panose="020B0604030504040204" pitchFamily="34" charset="0"/>
              </a:rPr>
              <a:t>d'auto</a:t>
            </a:r>
            <a:r>
              <a:rPr lang="en-GB" sz="2400" b="1" dirty="0" smtClean="0">
                <a:latin typeface="Tahoma" panose="020B0604030504040204" pitchFamily="34" charset="0"/>
                <a:ea typeface="Tahoma" panose="020B0604030504040204" pitchFamily="34" charset="0"/>
                <a:cs typeface="Tahoma" panose="020B0604030504040204" pitchFamily="34" charset="0"/>
              </a:rPr>
              <a:t>-inflammation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Le seuil de température au-dessus duquel suffisamment d'énergie est disponible pour agir comme source d'inflammation.</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1787525" lvl="1" indent="-1787525">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Point </a:t>
            </a:r>
            <a:r>
              <a:rPr lang="en-GB" sz="2400" b="1" dirty="0" err="1" smtClean="0">
                <a:latin typeface="Tahoma" panose="020B0604030504040204" pitchFamily="34" charset="0"/>
                <a:ea typeface="Tahoma" panose="020B0604030504040204" pitchFamily="34" charset="0"/>
                <a:cs typeface="Tahoma" panose="020B0604030504040204" pitchFamily="34" charset="0"/>
              </a:rPr>
              <a:t>d'éclair</a:t>
            </a:r>
            <a:r>
              <a:rPr lang="en-GB" sz="2400" b="1" dirty="0" smtClean="0">
                <a:latin typeface="Tahoma" panose="020B0604030504040204" pitchFamily="34" charset="0"/>
                <a:ea typeface="Tahoma" panose="020B0604030504040204" pitchFamily="34" charset="0"/>
                <a:cs typeface="Tahoma" panose="020B0604030504040204" pitchFamily="34" charset="0"/>
              </a:rPr>
              <a:t> d'un </a:t>
            </a:r>
            <a:r>
              <a:rPr lang="en-GB" sz="2400" b="1" dirty="0" err="1" smtClean="0">
                <a:latin typeface="Tahoma" panose="020B0604030504040204" pitchFamily="34" charset="0"/>
                <a:ea typeface="Tahoma" panose="020B0604030504040204" pitchFamily="34" charset="0"/>
                <a:cs typeface="Tahoma" panose="020B0604030504040204" pitchFamily="34" charset="0"/>
              </a:rPr>
              <a:t>liquide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La température la plus basse à laquelle un liquide dégage suffisamment de vapeur pour former un mélange inflammable avec l'air.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524255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09225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Définitions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combustion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290945" y="1688735"/>
            <a:ext cx="11875655" cy="5293757"/>
          </a:xfrm>
          <a:prstGeom prst="rect">
            <a:avLst/>
          </a:prstGeom>
          <a:noFill/>
        </p:spPr>
        <p:txBody>
          <a:bodyPr wrap="square" rtlCol="0">
            <a:spAutoFit/>
          </a:bodyPr>
          <a:lstStyle/>
          <a:p>
            <a:pPr marL="1787525" lvl="1" indent="-1787525">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Explosion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Expansion rapide des gaz entraînant une pression ou une onde de choc se déplaçant rapidement.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1787525" lvl="1" indent="-1787525">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Explosion physique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Résultats de la défaillance soudaine d'un récipient contenant un gaz non réactif à haute pression.</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Explosion </a:t>
            </a:r>
            <a:r>
              <a:rPr lang="en-GB" sz="2400" b="1" dirty="0" err="1" smtClean="0">
                <a:latin typeface="Tahoma" panose="020B0604030504040204" pitchFamily="34" charset="0"/>
                <a:ea typeface="Tahoma" panose="020B0604030504040204" pitchFamily="34" charset="0"/>
                <a:cs typeface="Tahoma" panose="020B0604030504040204" pitchFamily="34" charset="0"/>
              </a:rPr>
              <a:t>confinée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Se produit dans un réservoir , un bâtiment ou un espace confiné.</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1787525" lvl="1" indent="-1787525">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Explosion non </a:t>
            </a:r>
            <a:r>
              <a:rPr lang="en-GB" sz="2400" b="1" dirty="0" err="1" smtClean="0">
                <a:latin typeface="Tahoma" panose="020B0604030504040204" pitchFamily="34" charset="0"/>
                <a:ea typeface="Tahoma" panose="020B0604030504040204" pitchFamily="34" charset="0"/>
                <a:cs typeface="Tahoma" panose="020B0604030504040204" pitchFamily="34" charset="0"/>
              </a:rPr>
              <a:t>confinée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Se produit à l'air libre. Typiquement, le résultat d'un dégagement de gaz inflammable dans une zone congestionnée.</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1787525" lvl="1" indent="-1787525">
              <a:spcAft>
                <a:spcPts val="1200"/>
              </a:spcAft>
            </a:pPr>
            <a:r>
              <a:rPr lang="fr-FR" sz="2400" b="1" dirty="0" smtClean="0">
                <a:latin typeface="Tahoma" panose="020B0604030504040204" pitchFamily="34" charset="0"/>
                <a:ea typeface="Tahoma" panose="020B0604030504040204" pitchFamily="34" charset="0"/>
                <a:cs typeface="Tahoma" panose="020B0604030504040204" pitchFamily="34" charset="0"/>
              </a:rPr>
              <a:t>Bouillant - Expansion liquide - Explosions de vapeur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Se produit si un récipient contenant un liquide au-dessus de son point d'ébullition sous pression atmosphérique se rompt soudainement.</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1787525" lvl="1" indent="-1787525">
              <a:spcAft>
                <a:spcPts val="1200"/>
              </a:spcAft>
            </a:pPr>
            <a:r>
              <a:rPr lang="en-GB" sz="2400" b="1" dirty="0" smtClean="0">
                <a:latin typeface="Tahoma" panose="020B0604030504040204" pitchFamily="34" charset="0"/>
                <a:ea typeface="Tahoma" panose="020B0604030504040204" pitchFamily="34" charset="0"/>
                <a:cs typeface="Tahoma" panose="020B0604030504040204" pitchFamily="34" charset="0"/>
              </a:rPr>
              <a:t>Explosion de </a:t>
            </a:r>
            <a:r>
              <a:rPr lang="en-GB" sz="2400" b="1" dirty="0" err="1" smtClean="0">
                <a:latin typeface="Tahoma" panose="020B0604030504040204" pitchFamily="34" charset="0"/>
                <a:ea typeface="Tahoma" panose="020B0604030504040204" pitchFamily="34" charset="0"/>
                <a:cs typeface="Tahoma" panose="020B0604030504040204" pitchFamily="34" charset="0"/>
              </a:rPr>
              <a:t>poussière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Résultats de la combustion rapide de fines particules solides en suspension dans l'air.</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85579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Plus de définitions de combustion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529428" y="1910415"/>
            <a:ext cx="11454416" cy="2431435"/>
          </a:xfrm>
          <a:prstGeom prst="rect">
            <a:avLst/>
          </a:prstGeom>
          <a:noFill/>
        </p:spPr>
        <p:txBody>
          <a:bodyPr wrap="square" rtlCol="0">
            <a:spAutoFit/>
          </a:bodyPr>
          <a:lstStyle/>
          <a:p>
            <a:pPr marL="2147888" lvl="1" indent="-2147888">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Onde</a:t>
            </a:r>
            <a:r>
              <a:rPr lang="en-GB" sz="2400" b="1" dirty="0" smtClean="0">
                <a:latin typeface="Tahoma" panose="020B0604030504040204" pitchFamily="34" charset="0"/>
                <a:ea typeface="Tahoma" panose="020B0604030504040204" pitchFamily="34" charset="0"/>
                <a:cs typeface="Tahoma" panose="020B0604030504040204" pitchFamily="34" charset="0"/>
              </a:rPr>
              <a:t> de choc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Une onde de pression brusque se déplaçant à travers un gaz. En plein air, une onde de choc est suivie d'un fort vent. La combinaison d'une onde de choc et des vents peut entraîner une onde de pression de souffle.</a:t>
            </a:r>
            <a:endParaRPr lang="en-GB" sz="2000"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2147888" lvl="1" indent="-2147888">
              <a:spcAft>
                <a:spcPts val="1200"/>
              </a:spcAft>
            </a:pPr>
            <a:r>
              <a:rPr lang="en-GB" sz="2400" b="1" dirty="0" err="1" smtClean="0">
                <a:latin typeface="Tahoma" panose="020B0604030504040204" pitchFamily="34" charset="0"/>
                <a:ea typeface="Tahoma" panose="020B0604030504040204" pitchFamily="34" charset="0"/>
                <a:cs typeface="Tahoma" panose="020B0604030504040204" pitchFamily="34" charset="0"/>
              </a:rPr>
              <a:t>Surpression</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La pression d'une explosion au-dessus de la pression atmosphérique; plus précisément, la pression sur un objet, résultant de l'onde de choc.</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7271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Types de risques d'incendie et d'explosion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95240" y="1743951"/>
            <a:ext cx="5723669" cy="515415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Feux</a:t>
            </a:r>
            <a:endPar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en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nappe</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tabLst>
                <a:tab pos="352425" algn="l"/>
              </a:tabLst>
            </a:pPr>
            <a:r>
              <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fr-FR" sz="1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Contenues</a:t>
            </a:r>
            <a:r>
              <a:rPr lang="fr-FR"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(bassins circulaires, feux de canaux)</a:t>
            </a:r>
            <a:endParaRPr lang="en-GB"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tabLst>
                <a:tab pos="352425" algn="l"/>
              </a:tabLst>
            </a:pPr>
            <a:r>
              <a:rPr lang="en-GB"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fr-FR" sz="1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Non confiné </a:t>
            </a:r>
            <a:r>
              <a:rPr lang="fr-FR"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(défaillances  catastrophique, libération régulière)</a:t>
            </a:r>
            <a:endParaRPr lang="en-GB" sz="1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tabLst>
                <a:tab pos="352425" algn="l"/>
              </a:tabLst>
            </a:pPr>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Feux</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réservoir</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Jet  de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feux</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tabLst>
                <a:tab pos="176213" algn="l"/>
              </a:tabLst>
            </a:pPr>
            <a:r>
              <a:rPr lang="en-GB" sz="2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18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Décharge verticale, inclinée et horizontale</a:t>
            </a:r>
            <a:endParaRPr lang="en-GB" sz="18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tabLst>
                <a:tab pos="176213" algn="l"/>
              </a:tabLst>
            </a:pPr>
            <a:endParaRPr lang="en-GB" sz="105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Boule</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Feux</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en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cours</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d'exécution</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Feux</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ligne</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1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Feu</a:t>
            </a:r>
            <a:r>
              <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0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instantané</a:t>
            </a:r>
            <a:endParaRPr lang="en-GB" sz="20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5751094" y="1747596"/>
            <a:ext cx="6440905" cy="549541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a:t>
            </a:r>
          </a:p>
          <a:p>
            <a:pPr marL="184150" indent="-184150" algn="l">
              <a:buFont typeface="Arial" panose="020B0604020202020204" pitchFamily="34" charset="0"/>
              <a:buChar char="•"/>
            </a:pPr>
            <a:r>
              <a:rPr lang="en-GB"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 physiques </a:t>
            </a:r>
            <a:br>
              <a:rPr lang="en-GB"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en-GB" sz="2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fr-FR"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 de vapeur d'expansion de liquide en ébullition</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(BLEVEs)</a:t>
            </a:r>
            <a:endParaRPr lang="en-GB" sz="1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442913" indent="-442913"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 </a:t>
            </a:r>
            <a:r>
              <a:rPr lang="fr-FR"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Transitions de phase rapides (par exemple, l'eau dans l'huile chaude)</a:t>
            </a:r>
            <a:endParaRPr lang="en-GB" sz="1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 </a:t>
            </a:r>
            <a:r>
              <a:rPr lang="fr-FR"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Défaillance du cylindre de gaz comprimé</a:t>
            </a:r>
            <a:endParaRPr lang="en-GB"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1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 de combustion</a:t>
            </a:r>
          </a:p>
          <a:p>
            <a:pPr marL="623888" indent="-623888" algn="l">
              <a:tabLst>
                <a:tab pos="273050" algn="l"/>
              </a:tabLst>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 </a:t>
            </a:r>
            <a:r>
              <a:rPr lang="en-GB" sz="1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Déflagrations</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fr-FR"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vitesse du front de réaction &lt; vitesse du son</a:t>
            </a:r>
            <a:endPar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623888" indent="-623888"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Détonations</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fr-FR"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vitesse du front de réaction </a:t>
            </a:r>
            <a:r>
              <a:rPr lang="en-CA"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&gt;</a:t>
            </a:r>
            <a:r>
              <a:rPr lang="fr-FR"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vitesse du son</a:t>
            </a:r>
            <a:endPar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 </a:t>
            </a:r>
            <a:r>
              <a:rPr lang="en-GB" sz="1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confinées</a:t>
            </a:r>
            <a:endPar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fr-FR"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 de nuages ​​de vapeur</a:t>
            </a:r>
            <a:endPar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tabLst>
                <a:tab pos="273050" algn="l"/>
              </a:tabLst>
            </a:pPr>
            <a:r>
              <a:rPr lang="en-GB" sz="18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 de </a:t>
            </a:r>
            <a:r>
              <a:rPr lang="en-GB" sz="18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poussière</a:t>
            </a:r>
            <a:endParaRPr lang="en-GB" sz="1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8182889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050686"/>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Incendies et aléa d'explosion</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529428" y="1577895"/>
            <a:ext cx="11454416" cy="5724644"/>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Combustion …</a:t>
            </a:r>
          </a:p>
          <a:p>
            <a:pPr marL="800100" lvl="2" indent="-342900">
              <a:spcAft>
                <a:spcPts val="1200"/>
              </a:spcAft>
              <a:buFont typeface="Courier New" panose="02070309020205020404" pitchFamily="49" charset="0"/>
              <a:buChar char="o"/>
            </a:pPr>
            <a:r>
              <a:rPr lang="fr-FR" sz="2000" dirty="0" smtClean="0">
                <a:latin typeface="Tahoma" panose="020B0604030504040204" pitchFamily="34" charset="0"/>
                <a:ea typeface="Tahoma" panose="020B0604030504040204" pitchFamily="34" charset="0"/>
                <a:cs typeface="Tahoma" panose="020B0604030504040204" pitchFamily="34" charset="0"/>
              </a:rPr>
              <a:t>Est une réaction chimique exothermique où l'énergie est libérée suite à la combinaison d'un combustible et d'un oxydant</a:t>
            </a:r>
          </a:p>
          <a:p>
            <a:pPr marL="800100" lvl="2" indent="-342900">
              <a:spcAft>
                <a:spcPts val="1200"/>
              </a:spcAft>
              <a:buFont typeface="Courier New" panose="02070309020205020404" pitchFamily="49" charset="0"/>
              <a:buChar char="o"/>
            </a:pPr>
            <a:r>
              <a:rPr lang="fr-FR" sz="2000" dirty="0" smtClean="0">
                <a:latin typeface="Tahoma" panose="020B0604030504040204" pitchFamily="34" charset="0"/>
                <a:ea typeface="Tahoma" panose="020B0604030504040204" pitchFamily="34" charset="0"/>
                <a:cs typeface="Tahoma" panose="020B0604030504040204" pitchFamily="34" charset="0"/>
              </a:rPr>
              <a:t>Se produit en phase vapeur - les liquides sont volatilisés, les solides sont décomposés en vapeurs</a:t>
            </a:r>
          </a:p>
          <a:p>
            <a:pPr marL="342900" lvl="1" indent="-342900">
              <a:spcAft>
                <a:spcPts val="1200"/>
              </a:spcAft>
              <a:buFont typeface="Arial" panose="020B0604020202020204" pitchFamily="34" charset="0"/>
              <a:buChar char="•"/>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incendies ET les explosions impliquent une combustion - les explosions physiques sont une exception</a:t>
            </a: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 taux de libération d'énergie est la principale différence entre les incendies et la combustion</a:t>
            </a: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incendies peuvent causer des explosions et les explosions peuvent causer des incendies</a:t>
            </a:r>
          </a:p>
          <a:p>
            <a:pPr marL="0" lvl="1">
              <a:spcAft>
                <a:spcPts val="1200"/>
              </a:spcAft>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242156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effets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432855" y="1934451"/>
            <a:ext cx="4716660" cy="47870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Incendies</a:t>
            </a:r>
            <a:r>
              <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majeurs</a:t>
            </a:r>
            <a:endPar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11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fr-F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Concentrations toxiques provenant des émissions de combustion</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Radiation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thermique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GB"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Impact des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flammes</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5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Température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d'allumage</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6208198" y="1938096"/>
            <a:ext cx="5983802" cy="47833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Explosions</a:t>
            </a:r>
          </a:p>
          <a:p>
            <a:pPr algn="l"/>
            <a:endParaRPr lang="en-GB" sz="11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fr-FR"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Niveaux de pression de souffle</a:t>
            </a:r>
            <a:endPar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66688" indent="-166688" algn="l">
              <a:buFont typeface="Arial" panose="020B0604020202020204" pitchFamily="34" charset="0"/>
              <a:buChar char="•"/>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Radiation </a:t>
            </a:r>
            <a:r>
              <a:rPr lang="en-GB" sz="2400"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thermique</a:t>
            </a:r>
            <a:endPar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Trajectoire</a:t>
            </a: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des missiles</a:t>
            </a: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Choc au sol</a:t>
            </a:r>
          </a:p>
          <a:p>
            <a:pPr algn="l"/>
            <a:endParaRPr lang="en-GB" sz="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r>
              <a:rPr lang="en-GB" sz="2400"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Cratère</a:t>
            </a:r>
            <a:endParaRPr lang="en-GB"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endParaRPr lang="en-GB"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l"/>
            <a:r>
              <a:rPr lang="fr-FR" sz="2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Les explosions peuvent provoquer une hémorragie pulmonaire, des dommages au tympan, un déplacement entier de corps.</a:t>
            </a:r>
            <a:endParaRPr lang="en-GB" sz="24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184150" indent="-184150" algn="l">
              <a:buFont typeface="Arial" panose="020B0604020202020204" pitchFamily="34" charset="0"/>
              <a:buChar char="•"/>
            </a:pPr>
            <a:endParaRPr lang="en-GB" sz="1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96678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incendies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majeurs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529428" y="1827285"/>
            <a:ext cx="11454416" cy="4985980"/>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 but des modèles est de </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marL="800100" lvl="2" indent="-342900">
              <a:spcAft>
                <a:spcPts val="1200"/>
              </a:spcAft>
              <a:buFont typeface="Courier New" panose="02070309020205020404" pitchFamily="49" charset="0"/>
              <a:buChar char="o"/>
            </a:pPr>
            <a:r>
              <a:rPr lang="fr-FR" sz="2000" dirty="0" smtClean="0">
                <a:latin typeface="Tahoma" panose="020B0604030504040204" pitchFamily="34" charset="0"/>
                <a:ea typeface="Tahoma" panose="020B0604030504040204" pitchFamily="34" charset="0"/>
                <a:cs typeface="Tahoma" panose="020B0604030504040204" pitchFamily="34" charset="0"/>
              </a:rPr>
              <a:t>Évaluer les effets du rayonnement thermique sur les personnes, les bâtiments et l'équipement - utiliser la méthode de la fraction de rayonnement empirique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800100" lvl="2" indent="-342900">
              <a:spcAft>
                <a:spcPts val="1200"/>
              </a:spcAft>
              <a:buFont typeface="Courier New" panose="02070309020205020404" pitchFamily="49" charset="0"/>
              <a:buChar char="o"/>
            </a:pPr>
            <a:r>
              <a:rPr lang="fr-FR" sz="2000" dirty="0" smtClean="0">
                <a:latin typeface="Tahoma" panose="020B0604030504040204" pitchFamily="34" charset="0"/>
                <a:ea typeface="Tahoma" panose="020B0604030504040204" pitchFamily="34" charset="0"/>
                <a:cs typeface="Tahoma" panose="020B0604030504040204" pitchFamily="34" charset="0"/>
              </a:rPr>
              <a:t>Estimer la distribution du rayonnement thermique autour du feu</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800100" lvl="2" indent="-342900">
              <a:spcAft>
                <a:spcPts val="1200"/>
              </a:spcAft>
              <a:buFont typeface="Courier New" panose="02070309020205020404" pitchFamily="49" charset="0"/>
              <a:buChar char="o"/>
            </a:pPr>
            <a:r>
              <a:rPr lang="fr-FR" sz="2000" dirty="0" smtClean="0">
                <a:latin typeface="Tahoma" panose="020B0604030504040204" pitchFamily="34" charset="0"/>
                <a:ea typeface="Tahoma" panose="020B0604030504040204" pitchFamily="34" charset="0"/>
                <a:cs typeface="Tahoma" panose="020B0604030504040204" pitchFamily="34" charset="0"/>
              </a:rPr>
              <a:t>Relier l'intensité du rayonnement thermique aux dommages - ceci peut être fait en utilisant la technique PROBIT ou l'approche à limite fixe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err="1" smtClean="0">
                <a:latin typeface="Tahoma" panose="020B0604030504040204" pitchFamily="34" charset="0"/>
                <a:ea typeface="Tahoma" panose="020B0604030504040204" pitchFamily="34" charset="0"/>
                <a:cs typeface="Tahoma" panose="020B0604030504040204" pitchFamily="34" charset="0"/>
              </a:rPr>
              <a:t>Méthodes</a:t>
            </a:r>
            <a:r>
              <a:rPr lang="en-GB" sz="2400" dirty="0" smtClean="0">
                <a:latin typeface="Tahoma" panose="020B0604030504040204" pitchFamily="34" charset="0"/>
                <a:ea typeface="Tahoma" panose="020B0604030504040204" pitchFamily="34" charset="0"/>
                <a:cs typeface="Tahoma" panose="020B0604030504040204" pitchFamily="34" charset="0"/>
              </a:rPr>
              <a:t> de </a:t>
            </a:r>
            <a:r>
              <a:rPr lang="en-GB" sz="2400" dirty="0" err="1" smtClean="0">
                <a:latin typeface="Tahoma" panose="020B0604030504040204" pitchFamily="34" charset="0"/>
                <a:ea typeface="Tahoma" panose="020B0604030504040204" pitchFamily="34" charset="0"/>
                <a:cs typeface="Tahoma" panose="020B0604030504040204" pitchFamily="34" charset="0"/>
              </a:rPr>
              <a:t>modélisation</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lvl="2" indent="-457200">
              <a:spcAft>
                <a:spcPts val="600"/>
              </a:spcAft>
              <a:buFont typeface="+mj-lt"/>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Déterminer la source alimentant le feu</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2" indent="-457200">
              <a:spcAft>
                <a:spcPts val="600"/>
              </a:spcAft>
              <a:buFont typeface="+mj-lt"/>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Estimer la taille de l'incendie en fonction du temps</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2" indent="-457200">
              <a:spcAft>
                <a:spcPts val="600"/>
              </a:spcAft>
              <a:buFont typeface="+mj-lt"/>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Caractériser le rayonnement thermique émis par la combustion</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2" indent="-457200">
              <a:spcAft>
                <a:spcPts val="600"/>
              </a:spcAft>
              <a:buFont typeface="+mj-lt"/>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Estimer les niveaux de rayonnement thermique à un récepteur</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2" indent="-457200">
              <a:spcAft>
                <a:spcPts val="600"/>
              </a:spcAft>
              <a:buFont typeface="+mj-lt"/>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Prédire la conséquence de l'incendie sur un récepteur</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806772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314" y="2218881"/>
            <a:ext cx="8113996" cy="81887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05136" y="3753809"/>
            <a:ext cx="7953064" cy="5463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a:xfrm>
            <a:off x="9321800" y="6429086"/>
            <a:ext cx="28448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00912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incendies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majeurs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05136" y="1742190"/>
            <a:ext cx="8810314" cy="1107996"/>
          </a:xfrm>
          <a:prstGeom prst="rect">
            <a:avLst/>
          </a:prstGeom>
          <a:noFill/>
        </p:spPr>
        <p:txBody>
          <a:bodyPr wrap="square" rtlCol="0">
            <a:spAutoFit/>
          </a:bodyPr>
          <a:lstStyle/>
          <a:p>
            <a:pPr marL="0" lvl="1">
              <a:spcAft>
                <a:spcPts val="1200"/>
              </a:spcAft>
            </a:pPr>
            <a:r>
              <a:rPr lang="fr-FR" sz="2800" b="1" dirty="0" smtClean="0">
                <a:latin typeface="Tahoma" panose="020B0604030504040204" pitchFamily="34" charset="0"/>
                <a:ea typeface="Tahoma" panose="020B0604030504040204" pitchFamily="34" charset="0"/>
                <a:cs typeface="Tahoma" panose="020B0604030504040204" pitchFamily="34" charset="0"/>
              </a:rPr>
              <a:t>Transfert de chaleur par rayonnement</a:t>
            </a:r>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800" i="1" dirty="0" smtClean="0">
                <a:latin typeface="Tahoma" panose="020B0604030504040204" pitchFamily="34" charset="0"/>
                <a:ea typeface="Tahoma" panose="020B0604030504040204" pitchFamily="34" charset="0"/>
                <a:cs typeface="Tahoma" panose="020B0604030504040204" pitchFamily="34" charset="0"/>
              </a:rPr>
              <a:t>I</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s</a:t>
            </a:r>
            <a:r>
              <a:rPr lang="en-GB" sz="2800" dirty="0" smtClean="0">
                <a:latin typeface="Tahoma" panose="020B0604030504040204" pitchFamily="34" charset="0"/>
                <a:ea typeface="Tahoma" panose="020B0604030504040204" pitchFamily="34" charset="0"/>
                <a:cs typeface="Tahoma" panose="020B0604030504040204" pitchFamily="34" charset="0"/>
              </a:rPr>
              <a:t> = </a:t>
            </a:r>
            <a:r>
              <a:rPr lang="fr-FR" sz="2400" dirty="0" smtClean="0">
                <a:latin typeface="Tahoma" panose="020B0604030504040204" pitchFamily="34" charset="0"/>
                <a:ea typeface="Tahoma" panose="020B0604030504040204" pitchFamily="34" charset="0"/>
                <a:cs typeface="Tahoma" panose="020B0604030504040204" pitchFamily="34" charset="0"/>
              </a:rPr>
              <a:t>Flux d'énergie radiative incident sur la cible</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05135" y="3194772"/>
            <a:ext cx="11686865" cy="3724096"/>
          </a:xfrm>
          <a:prstGeom prst="rect">
            <a:avLst/>
          </a:prstGeom>
          <a:noFill/>
        </p:spPr>
        <p:txBody>
          <a:bodyPr wrap="square" rtlCol="0">
            <a:spAutoFit/>
          </a:bodyPr>
          <a:lstStyle/>
          <a:p>
            <a:pPr marL="0" lvl="1">
              <a:spcAft>
                <a:spcPts val="1200"/>
              </a:spcAft>
            </a:pPr>
            <a:r>
              <a:rPr lang="fr-FR" sz="2800" b="1" dirty="0" smtClean="0">
                <a:latin typeface="Tahoma" panose="020B0604030504040204" pitchFamily="34" charset="0"/>
                <a:ea typeface="Tahoma" panose="020B0604030504040204" pitchFamily="34" charset="0"/>
                <a:cs typeface="Tahoma" panose="020B0604030504040204" pitchFamily="34" charset="0"/>
              </a:rPr>
              <a:t>Méthode empirique de fraction radiative</a:t>
            </a:r>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800" i="1" dirty="0" smtClean="0">
                <a:latin typeface="Tahoma" panose="020B0604030504040204" pitchFamily="34" charset="0"/>
                <a:ea typeface="Tahoma" panose="020B0604030504040204" pitchFamily="34" charset="0"/>
                <a:cs typeface="Tahoma" panose="020B0604030504040204" pitchFamily="34" charset="0"/>
              </a:rPr>
              <a:t>I</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s</a:t>
            </a:r>
            <a:r>
              <a:rPr lang="en-GB" sz="2800" dirty="0" smtClean="0">
                <a:latin typeface="Tahoma" panose="020B0604030504040204" pitchFamily="34" charset="0"/>
                <a:ea typeface="Tahoma" panose="020B0604030504040204" pitchFamily="34" charset="0"/>
                <a:cs typeface="Tahoma" panose="020B0604030504040204" pitchFamily="34" charset="0"/>
              </a:rPr>
              <a:t> = </a:t>
            </a:r>
            <a:r>
              <a:rPr lang="el-GR" sz="2800" i="1" dirty="0" smtClean="0">
                <a:latin typeface="Tahoma" panose="020B0604030504040204" pitchFamily="34" charset="0"/>
                <a:ea typeface="Tahoma" panose="020B0604030504040204" pitchFamily="34" charset="0"/>
                <a:cs typeface="Tahoma" panose="020B0604030504040204" pitchFamily="34" charset="0"/>
              </a:rPr>
              <a:t>τ</a:t>
            </a:r>
            <a:r>
              <a:rPr lang="en-GB" sz="2800" i="1" dirty="0" smtClean="0">
                <a:latin typeface="Tahoma" panose="020B0604030504040204" pitchFamily="34" charset="0"/>
                <a:ea typeface="Tahoma" panose="020B0604030504040204" pitchFamily="34" charset="0"/>
                <a:cs typeface="Tahoma" panose="020B0604030504040204" pitchFamily="34" charset="0"/>
              </a:rPr>
              <a:t> E F   </a:t>
            </a:r>
            <a:r>
              <a:rPr lang="en-GB" sz="2800" i="1" dirty="0" err="1" smtClean="0">
                <a:latin typeface="Tahoma" panose="020B0604030504040204" pitchFamily="34" charset="0"/>
                <a:ea typeface="Tahoma" panose="020B0604030504040204" pitchFamily="34" charset="0"/>
                <a:cs typeface="Tahoma" panose="020B0604030504040204" pitchFamily="34" charset="0"/>
              </a:rPr>
              <a:t>où</a:t>
            </a:r>
            <a:r>
              <a:rPr lang="en-GB" sz="2800" i="1" dirty="0" smtClean="0">
                <a:latin typeface="Tahoma" panose="020B0604030504040204" pitchFamily="34" charset="0"/>
                <a:ea typeface="Tahoma" panose="020B0604030504040204" pitchFamily="34" charset="0"/>
                <a:cs typeface="Tahoma" panose="020B0604030504040204" pitchFamily="34" charset="0"/>
              </a:rPr>
              <a:t>     		     et     </a:t>
            </a:r>
          </a:p>
          <a:p>
            <a:pPr marL="0" lvl="1">
              <a:spcAft>
                <a:spcPts val="1200"/>
              </a:spcAft>
            </a:pPr>
            <a:r>
              <a:rPr lang="el-GR" sz="2000" i="1" dirty="0" smtClean="0">
                <a:latin typeface="Tahoma" panose="020B0604030504040204" pitchFamily="34" charset="0"/>
                <a:ea typeface="Tahoma" panose="020B0604030504040204" pitchFamily="34" charset="0"/>
                <a:cs typeface="Tahoma" panose="020B0604030504040204" pitchFamily="34" charset="0"/>
              </a:rPr>
              <a:t>τ</a:t>
            </a:r>
            <a:r>
              <a:rPr lang="en-GB" sz="2000" i="1" dirty="0" smtClean="0">
                <a:latin typeface="Tahoma" panose="020B0604030504040204" pitchFamily="34" charset="0"/>
                <a:ea typeface="Tahoma" panose="020B0604030504040204" pitchFamily="34" charset="0"/>
                <a:cs typeface="Tahoma" panose="020B0604030504040204" pitchFamily="34" charset="0"/>
              </a:rPr>
              <a:t> – </a:t>
            </a:r>
            <a:r>
              <a:rPr lang="en-GB" sz="2000" dirty="0" err="1" smtClean="0">
                <a:latin typeface="Tahoma" panose="020B0604030504040204" pitchFamily="34" charset="0"/>
                <a:ea typeface="Tahoma" panose="020B0604030504040204" pitchFamily="34" charset="0"/>
                <a:cs typeface="Tahoma" panose="020B0604030504040204" pitchFamily="34" charset="0"/>
              </a:rPr>
              <a:t>transmissivité</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en-GB" sz="2000" dirty="0" err="1" smtClean="0">
                <a:latin typeface="Tahoma" panose="020B0604030504040204" pitchFamily="34" charset="0"/>
                <a:ea typeface="Tahoma" panose="020B0604030504040204" pitchFamily="34" charset="0"/>
                <a:cs typeface="Tahoma" panose="020B0604030504040204" pitchFamily="34" charset="0"/>
              </a:rPr>
              <a:t>atmosphérique</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442913" lvl="1" indent="-442913">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F – </a:t>
            </a:r>
            <a:r>
              <a:rPr lang="fr-FR" sz="2000" dirty="0" smtClean="0">
                <a:latin typeface="Tahoma" panose="020B0604030504040204" pitchFamily="34" charset="0"/>
                <a:ea typeface="Tahoma" panose="020B0604030504040204" pitchFamily="34" charset="0"/>
                <a:cs typeface="Tahoma" panose="020B0604030504040204" pitchFamily="34" charset="0"/>
              </a:rPr>
              <a:t>facteur de forme de la source ponctuelle</a:t>
            </a:r>
            <a:r>
              <a:rPr lang="en-GB" sz="2000" dirty="0" smtClean="0">
                <a:latin typeface="Tahoma" panose="020B0604030504040204" pitchFamily="34" charset="0"/>
                <a:ea typeface="Tahoma" panose="020B0604030504040204" pitchFamily="34" charset="0"/>
                <a:cs typeface="Tahoma" panose="020B0604030504040204" pitchFamily="34" charset="0"/>
              </a:rPr>
              <a:t> (S </a:t>
            </a:r>
            <a:r>
              <a:rPr lang="fr-FR" sz="2000" dirty="0" smtClean="0">
                <a:latin typeface="Tahoma" panose="020B0604030504040204" pitchFamily="34" charset="0"/>
                <a:ea typeface="Tahoma" panose="020B0604030504040204" pitchFamily="34" charset="0"/>
                <a:cs typeface="Tahoma" panose="020B0604030504040204" pitchFamily="34" charset="0"/>
              </a:rPr>
              <a:t>est la distance entre le centre de la flamme et le récepteur</a:t>
            </a:r>
            <a:r>
              <a:rPr lang="en-GB" sz="2000" dirty="0" smtClean="0">
                <a:latin typeface="Tahoma" panose="020B0604030504040204" pitchFamily="34" charset="0"/>
                <a:ea typeface="Tahoma" panose="020B0604030504040204" pitchFamily="34" charset="0"/>
                <a:cs typeface="Tahoma" panose="020B0604030504040204" pitchFamily="34" charset="0"/>
              </a:rPr>
              <a:t>)</a:t>
            </a: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E – </a:t>
            </a:r>
            <a:r>
              <a:rPr lang="fr-FR" sz="2000" dirty="0" smtClean="0">
                <a:latin typeface="Tahoma" panose="020B0604030504040204" pitchFamily="34" charset="0"/>
                <a:ea typeface="Tahoma" panose="020B0604030504040204" pitchFamily="34" charset="0"/>
                <a:cs typeface="Tahoma" panose="020B0604030504040204" pitchFamily="34" charset="0"/>
              </a:rPr>
              <a:t>taux total d'énergie du rayonnement</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f</a:t>
            </a:r>
            <a:r>
              <a:rPr lang="en-GB" sz="2000" dirty="0" smtClean="0">
                <a:latin typeface="Tahoma" panose="020B0604030504040204" pitchFamily="34" charset="0"/>
                <a:ea typeface="Tahoma" panose="020B0604030504040204" pitchFamily="34" charset="0"/>
                <a:cs typeface="Tahoma" panose="020B0604030504040204" pitchFamily="34" charset="0"/>
              </a:rPr>
              <a:t> – </a:t>
            </a:r>
            <a:r>
              <a:rPr lang="fr-FR" sz="2000" dirty="0" smtClean="0">
                <a:latin typeface="Tahoma" panose="020B0604030504040204" pitchFamily="34" charset="0"/>
                <a:ea typeface="Tahoma" panose="020B0604030504040204" pitchFamily="34" charset="0"/>
                <a:cs typeface="Tahoma" panose="020B0604030504040204" pitchFamily="34" charset="0"/>
              </a:rPr>
              <a:t>fraction radiative de l'énergie de combustion totale libérée</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Q</a:t>
            </a:r>
            <a:r>
              <a:rPr lang="en-GB" sz="2000" dirty="0" smtClean="0">
                <a:latin typeface="Tahoma" panose="020B0604030504040204" pitchFamily="34" charset="0"/>
                <a:ea typeface="Tahoma" panose="020B0604030504040204" pitchFamily="34" charset="0"/>
                <a:cs typeface="Tahoma" panose="020B0604030504040204" pitchFamily="34" charset="0"/>
              </a:rPr>
              <a:t> – </a:t>
            </a:r>
            <a:r>
              <a:rPr lang="fr-FR" sz="2000" dirty="0" smtClean="0">
                <a:latin typeface="Tahoma" panose="020B0604030504040204" pitchFamily="34" charset="0"/>
                <a:ea typeface="Tahoma" panose="020B0604030504040204" pitchFamily="34" charset="0"/>
                <a:cs typeface="Tahoma" panose="020B0604030504040204" pitchFamily="34" charset="0"/>
              </a:rPr>
              <a:t>taux d'énergie de combustion totale libérée</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53990" y="3776928"/>
            <a:ext cx="2046170" cy="523220"/>
          </a:xfrm>
          <a:prstGeom prst="rect">
            <a:avLst/>
          </a:prstGeom>
          <a:noFill/>
        </p:spPr>
        <p:txBody>
          <a:bodyPr wrap="square" rtlCol="0">
            <a:spAutoFit/>
          </a:bodyPr>
          <a:lstStyle/>
          <a:p>
            <a:pPr marL="0" lvl="1">
              <a:spcAft>
                <a:spcPts val="1200"/>
              </a:spcAft>
            </a:pPr>
            <a:r>
              <a:rPr lang="en-GB" sz="2800" i="1" dirty="0" smtClean="0">
                <a:latin typeface="Constantia" panose="02030602050306030303" pitchFamily="18" charset="0"/>
              </a:rPr>
              <a:t>E</a:t>
            </a:r>
            <a:r>
              <a:rPr lang="en-GB" sz="2800" dirty="0" smtClean="0">
                <a:latin typeface="Constantia" panose="02030602050306030303" pitchFamily="18" charset="0"/>
              </a:rPr>
              <a:t> = </a:t>
            </a:r>
            <a:r>
              <a:rPr lang="en-GB" sz="2800" i="1" dirty="0" smtClean="0">
                <a:latin typeface="Constantia" panose="02030602050306030303" pitchFamily="18" charset="0"/>
              </a:rPr>
              <a:t>f Q</a:t>
            </a:r>
          </a:p>
        </p:txBody>
      </p:sp>
      <p:sp>
        <p:nvSpPr>
          <p:cNvPr id="12" name="TextBox 11"/>
          <p:cNvSpPr txBox="1"/>
          <p:nvPr/>
        </p:nvSpPr>
        <p:spPr>
          <a:xfrm>
            <a:off x="6578140" y="3776928"/>
            <a:ext cx="2046170" cy="523220"/>
          </a:xfrm>
          <a:prstGeom prst="rect">
            <a:avLst/>
          </a:prstGeom>
          <a:noFill/>
        </p:spPr>
        <p:txBody>
          <a:bodyPr wrap="square" rtlCol="0">
            <a:spAutoFit/>
          </a:bodyPr>
          <a:lstStyle/>
          <a:p>
            <a:pPr marL="0" lvl="1">
              <a:spcAft>
                <a:spcPts val="1200"/>
              </a:spcAft>
            </a:pPr>
            <a:r>
              <a:rPr lang="en-GB" sz="2800" i="1" dirty="0">
                <a:latin typeface="Constantia" panose="02030602050306030303" pitchFamily="18" charset="0"/>
              </a:rPr>
              <a:t>F</a:t>
            </a:r>
            <a:r>
              <a:rPr lang="en-GB" sz="2800" dirty="0" smtClean="0">
                <a:latin typeface="Constantia" panose="02030602050306030303" pitchFamily="18" charset="0"/>
              </a:rPr>
              <a:t> = </a:t>
            </a:r>
            <a:r>
              <a:rPr lang="en-GB" sz="2800" i="1" dirty="0" smtClean="0">
                <a:latin typeface="Constantia" panose="02030602050306030303" pitchFamily="18" charset="0"/>
              </a:rPr>
              <a:t>(4</a:t>
            </a:r>
            <a:r>
              <a:rPr lang="el-GR" sz="2800" i="1" dirty="0" smtClean="0">
                <a:latin typeface="Constantia" panose="02030602050306030303" pitchFamily="18" charset="0"/>
              </a:rPr>
              <a:t>π</a:t>
            </a:r>
            <a:r>
              <a:rPr lang="en-GB" sz="2800" i="1" dirty="0" smtClean="0">
                <a:latin typeface="Constantia" panose="02030602050306030303" pitchFamily="18" charset="0"/>
              </a:rPr>
              <a:t>S</a:t>
            </a:r>
            <a:r>
              <a:rPr lang="en-GB" sz="2800" i="1" baseline="30000" dirty="0" smtClean="0">
                <a:latin typeface="Constantia" panose="02030602050306030303" pitchFamily="18" charset="0"/>
              </a:rPr>
              <a:t>2</a:t>
            </a:r>
            <a:r>
              <a:rPr lang="en-GB" sz="2800" i="1" dirty="0" smtClean="0">
                <a:latin typeface="Constantia" panose="02030602050306030303" pitchFamily="18" charset="0"/>
              </a:rPr>
              <a:t>)</a:t>
            </a:r>
            <a:r>
              <a:rPr lang="en-GB" sz="2800" i="1" baseline="30000" dirty="0" smtClean="0">
                <a:latin typeface="Constantia" panose="02030602050306030303" pitchFamily="18" charset="0"/>
              </a:rPr>
              <a:t>-1</a:t>
            </a:r>
          </a:p>
        </p:txBody>
      </p:sp>
    </p:spTree>
    <p:extLst>
      <p:ext uri="{BB962C8B-B14F-4D97-AF65-F5344CB8AC3E}">
        <p14:creationId xmlns="" xmlns:p14="http://schemas.microsoft.com/office/powerpoint/2010/main" val="1728056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Feu</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nappe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http://www.newton.pt/userfiles/image/blog/analise-depositos-circulares-betao-grandes-dimensoes/cad-elementos-finitos.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s://encrypted-tbn3.gstatic.com/images?q=tbn:ANd9GcQ0glGkG5zhAVnUdMOildwHb-8uz_k-ne7_D2qcI5oJQ_Vuu6U13A"/>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3dcadbrowser.com/th/1/43/43427.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4805430" y="1996239"/>
            <a:ext cx="3043170" cy="1384995"/>
          </a:xfrm>
          <a:prstGeom prst="rect">
            <a:avLst/>
          </a:prstGeom>
          <a:noFill/>
        </p:spPr>
        <p:txBody>
          <a:bodyPr wrap="square" rtlCol="0">
            <a:spAutoFit/>
          </a:bodyPr>
          <a:lstStyle/>
          <a:p>
            <a:pPr marL="0" lvl="1">
              <a:spcAft>
                <a:spcPts val="1200"/>
              </a:spcAft>
            </a:pPr>
            <a:r>
              <a:rPr lang="en-GB" sz="2800" b="1" i="1" dirty="0" err="1" smtClean="0">
                <a:solidFill>
                  <a:srgbClr val="BE5922"/>
                </a:solidFill>
                <a:latin typeface="Tahoma" panose="020B0604030504040204" pitchFamily="34" charset="0"/>
                <a:ea typeface="Tahoma" panose="020B0604030504040204" pitchFamily="34" charset="0"/>
                <a:cs typeface="Tahoma" panose="020B0604030504040204" pitchFamily="34" charset="0"/>
              </a:rPr>
              <a:t>Rayonnement</a:t>
            </a:r>
            <a:r>
              <a:rPr lang="en-GB" sz="2800" b="1" i="1" dirty="0" smtClean="0">
                <a:solidFill>
                  <a:srgbClr val="BE5922"/>
                </a:solidFill>
                <a:latin typeface="Tahoma" panose="020B0604030504040204" pitchFamily="34" charset="0"/>
                <a:ea typeface="Tahoma" panose="020B0604030504040204" pitchFamily="34" charset="0"/>
                <a:cs typeface="Tahoma" panose="020B0604030504040204" pitchFamily="34" charset="0"/>
              </a:rPr>
              <a:t> </a:t>
            </a:r>
            <a:r>
              <a:rPr lang="en-GB" sz="2800" b="1" i="1" dirty="0" err="1" smtClean="0">
                <a:solidFill>
                  <a:srgbClr val="BE5922"/>
                </a:solidFill>
                <a:latin typeface="Tahoma" panose="020B0604030504040204" pitchFamily="34" charset="0"/>
                <a:ea typeface="Tahoma" panose="020B0604030504040204" pitchFamily="34" charset="0"/>
                <a:cs typeface="Tahoma" panose="020B0604030504040204" pitchFamily="34" charset="0"/>
              </a:rPr>
              <a:t>thermique</a:t>
            </a:r>
            <a:r>
              <a:rPr lang="en-GB" sz="2800" b="1" i="1" dirty="0" smtClean="0">
                <a:solidFill>
                  <a:srgbClr val="BE5922"/>
                </a:solidFill>
                <a:latin typeface="Tahoma" panose="020B0604030504040204" pitchFamily="34" charset="0"/>
                <a:ea typeface="Tahoma" panose="020B0604030504040204" pitchFamily="34" charset="0"/>
                <a:cs typeface="Tahoma" panose="020B0604030504040204" pitchFamily="34" charset="0"/>
              </a:rPr>
              <a:t> des </a:t>
            </a:r>
            <a:r>
              <a:rPr lang="en-GB" sz="2800" b="1" i="1" dirty="0" err="1" smtClean="0">
                <a:solidFill>
                  <a:srgbClr val="BE5922"/>
                </a:solidFill>
                <a:latin typeface="Tahoma" panose="020B0604030504040204" pitchFamily="34" charset="0"/>
                <a:ea typeface="Tahoma" panose="020B0604030504040204" pitchFamily="34" charset="0"/>
                <a:cs typeface="Tahoma" panose="020B0604030504040204" pitchFamily="34" charset="0"/>
              </a:rPr>
              <a:t>flammes</a:t>
            </a:r>
            <a:endParaRPr lang="en-GB" sz="2800" b="1" i="1" dirty="0" smtClean="0">
              <a:solidFill>
                <a:srgbClr val="BE5922"/>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4805430" y="6134456"/>
            <a:ext cx="1289776" cy="523220"/>
          </a:xfrm>
          <a:prstGeom prst="rect">
            <a:avLst/>
          </a:prstGeom>
          <a:noFill/>
        </p:spPr>
        <p:txBody>
          <a:bodyPr wrap="square" rtlCol="0">
            <a:spAutoFit/>
          </a:bodyPr>
          <a:lstStyle/>
          <a:p>
            <a:pPr marL="0" lvl="1">
              <a:spcAft>
                <a:spcPts val="1200"/>
              </a:spcAft>
            </a:pPr>
            <a:r>
              <a:rPr lang="en-GB" sz="2800" b="1" i="1" dirty="0" err="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Digue</a:t>
            </a:r>
            <a:endParaRPr lang="en-GB" sz="28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4805430" y="4612157"/>
            <a:ext cx="4601806" cy="523220"/>
          </a:xfrm>
          <a:prstGeom prst="rect">
            <a:avLst/>
          </a:prstGeom>
          <a:noFill/>
        </p:spPr>
        <p:txBody>
          <a:bodyPr wrap="square" rtlCol="0">
            <a:spAutoFit/>
          </a:bodyPr>
          <a:lstStyle/>
          <a:p>
            <a:pPr marL="0" lvl="1">
              <a:spcAft>
                <a:spcPts val="1200"/>
              </a:spcAft>
            </a:pPr>
            <a:r>
              <a:rPr lang="en-GB" sz="2800" b="1" i="1" dirty="0" err="1" smtClean="0">
                <a:solidFill>
                  <a:srgbClr val="8A8A8A"/>
                </a:solidFill>
                <a:latin typeface="Tahoma" panose="020B0604030504040204" pitchFamily="34" charset="0"/>
                <a:ea typeface="Tahoma" panose="020B0604030504040204" pitchFamily="34" charset="0"/>
                <a:cs typeface="Tahoma" panose="020B0604030504040204" pitchFamily="34" charset="0"/>
              </a:rPr>
              <a:t>Réservoir</a:t>
            </a:r>
            <a:r>
              <a:rPr lang="en-GB" sz="2800" b="1" i="1" dirty="0" smtClean="0">
                <a:solidFill>
                  <a:srgbClr val="8A8A8A"/>
                </a:solidFill>
                <a:latin typeface="Tahoma" panose="020B0604030504040204" pitchFamily="34" charset="0"/>
                <a:ea typeface="Tahoma" panose="020B0604030504040204" pitchFamily="34" charset="0"/>
                <a:cs typeface="Tahoma" panose="020B0604030504040204" pitchFamily="34" charset="0"/>
              </a:rPr>
              <a:t> de </a:t>
            </a:r>
            <a:r>
              <a:rPr lang="en-GB" sz="2800" b="1" i="1" dirty="0" err="1" smtClean="0">
                <a:solidFill>
                  <a:srgbClr val="8A8A8A"/>
                </a:solidFill>
                <a:latin typeface="Tahoma" panose="020B0604030504040204" pitchFamily="34" charset="0"/>
                <a:ea typeface="Tahoma" panose="020B0604030504040204" pitchFamily="34" charset="0"/>
                <a:cs typeface="Tahoma" panose="020B0604030504040204" pitchFamily="34" charset="0"/>
              </a:rPr>
              <a:t>stockage</a:t>
            </a:r>
            <a:endParaRPr lang="en-GB" sz="2800" b="1" i="1" dirty="0" smtClean="0">
              <a:solidFill>
                <a:srgbClr val="8A8A8A"/>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4805430" y="5276134"/>
            <a:ext cx="6341130" cy="954107"/>
          </a:xfrm>
          <a:prstGeom prst="rect">
            <a:avLst/>
          </a:prstGeom>
          <a:noFill/>
        </p:spPr>
        <p:txBody>
          <a:bodyPr wrap="square" rtlCol="0">
            <a:spAutoFit/>
          </a:bodyPr>
          <a:lstStyle/>
          <a:p>
            <a:pPr marL="0" lvl="1">
              <a:spcAft>
                <a:spcPts val="1200"/>
              </a:spcAft>
            </a:pPr>
            <a:r>
              <a:rPr lang="fr-FR" sz="2800" b="1" i="1" dirty="0" smtClean="0">
                <a:latin typeface="Tahoma" panose="020B0604030504040204" pitchFamily="34" charset="0"/>
                <a:ea typeface="Tahoma" panose="020B0604030504040204" pitchFamily="34" charset="0"/>
                <a:cs typeface="Tahoma" panose="020B0604030504040204" pitchFamily="34" charset="0"/>
              </a:rPr>
              <a:t>Nappe de liquide inflammable du réservoir</a:t>
            </a:r>
            <a:endParaRPr lang="en-GB" sz="2800" b="1" i="1" dirty="0" smtClean="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H="1">
            <a:off x="3827531" y="5581650"/>
            <a:ext cx="994639" cy="21770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flipV="1">
            <a:off x="4267200" y="6134456"/>
            <a:ext cx="554970" cy="209194"/>
          </a:xfrm>
          <a:prstGeom prst="straightConnector1">
            <a:avLst/>
          </a:prstGeom>
          <a:ln w="76200">
            <a:solidFill>
              <a:srgbClr val="0070C0"/>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flipH="1">
            <a:off x="3028950" y="4857750"/>
            <a:ext cx="1793220" cy="552450"/>
          </a:xfrm>
          <a:prstGeom prst="straightConnector1">
            <a:avLst/>
          </a:prstGeom>
          <a:ln w="57150">
            <a:solidFill>
              <a:schemeClr val="tx1">
                <a:lumMod val="85000"/>
                <a:lumOff val="15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3597643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39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Feu</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nappe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6" descr="http://www.newton.pt/userfiles/image/blog/analise-depositos-circulares-betao-grandes-dimensoes/cad-elementos-finitos.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1705110" y="1719547"/>
            <a:ext cx="3043170" cy="523220"/>
          </a:xfrm>
          <a:prstGeom prst="rect">
            <a:avLst/>
          </a:prstGeom>
          <a:noFill/>
        </p:spPr>
        <p:txBody>
          <a:bodyPr wrap="square" rtlCol="0">
            <a:spAutoFit/>
          </a:bodyPr>
          <a:lstStyle/>
          <a:p>
            <a:pPr marL="0" lvl="1" algn="ctr">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VUE DE CÔTÉ</a:t>
            </a:r>
          </a:p>
        </p:txBody>
      </p:sp>
      <p:sp>
        <p:nvSpPr>
          <p:cNvPr id="25" name="TextBox 24"/>
          <p:cNvSpPr txBox="1"/>
          <p:nvPr/>
        </p:nvSpPr>
        <p:spPr>
          <a:xfrm>
            <a:off x="6353310" y="1719547"/>
            <a:ext cx="3043170" cy="523220"/>
          </a:xfrm>
          <a:prstGeom prst="rect">
            <a:avLst/>
          </a:prstGeom>
          <a:noFill/>
        </p:spPr>
        <p:txBody>
          <a:bodyPr wrap="square" rtlCol="0">
            <a:spAutoFit/>
          </a:bodyPr>
          <a:lstStyle/>
          <a:p>
            <a:pPr marL="0" lvl="1" algn="ctr">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VUE DE DESSUS</a:t>
            </a:r>
          </a:p>
        </p:txBody>
      </p:sp>
      <p:pic>
        <p:nvPicPr>
          <p:cNvPr id="26" name="Picture 2" descr="https://encrypted-tbn3.gstatic.com/images?q=tbn:ANd9GcQ0glGkG5zhAVnUdMOildwHb-8uz_k-ne7_D2qcI5oJQ_Vuu6U13A"/>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http://www.3dcadbrowser.com/th/1/43/43427.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Oval 2"/>
          <p:cNvSpPr/>
          <p:nvPr/>
        </p:nvSpPr>
        <p:spPr>
          <a:xfrm>
            <a:off x="6074895" y="2774664"/>
            <a:ext cx="3600000" cy="3600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6974895" y="3674664"/>
            <a:ext cx="1800000" cy="1800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28" name="Oval 27"/>
          <p:cNvSpPr/>
          <p:nvPr/>
        </p:nvSpPr>
        <p:spPr>
          <a:xfrm>
            <a:off x="7514895" y="4214664"/>
            <a:ext cx="720000" cy="720000"/>
          </a:xfrm>
          <a:prstGeom prst="ellipse">
            <a:avLst/>
          </a:prstGeom>
          <a:solidFill>
            <a:srgbClr val="FF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9651256" y="2107680"/>
            <a:ext cx="2632662" cy="707886"/>
          </a:xfrm>
          <a:prstGeom prst="rect">
            <a:avLst/>
          </a:prstGeom>
          <a:noFill/>
        </p:spPr>
        <p:txBody>
          <a:bodyPr wrap="square" rtlCol="0">
            <a:spAutoFit/>
          </a:bodyPr>
          <a:lstStyle/>
          <a:p>
            <a:pPr marL="0" lvl="1">
              <a:spcAft>
                <a:spcPts val="1200"/>
              </a:spcAft>
            </a:pPr>
            <a:r>
              <a:rPr lang="en-GB" sz="2000" b="1" i="1" dirty="0" err="1" smtClean="0">
                <a:solidFill>
                  <a:srgbClr val="EBE600"/>
                </a:solidFill>
                <a:latin typeface="Tahoma" panose="020B0604030504040204" pitchFamily="34" charset="0"/>
                <a:ea typeface="Tahoma" panose="020B0604030504040204" pitchFamily="34" charset="0"/>
                <a:cs typeface="Tahoma" panose="020B0604030504040204" pitchFamily="34" charset="0"/>
              </a:rPr>
              <a:t>Brûlure</a:t>
            </a:r>
            <a:r>
              <a:rPr lang="en-GB" sz="2000" b="1" i="1" dirty="0" smtClean="0">
                <a:solidFill>
                  <a:srgbClr val="EBE600"/>
                </a:solidFill>
                <a:latin typeface="Tahoma" panose="020B0604030504040204" pitchFamily="34" charset="0"/>
                <a:ea typeface="Tahoma" panose="020B0604030504040204" pitchFamily="34" charset="0"/>
                <a:cs typeface="Tahoma" panose="020B0604030504040204" pitchFamily="34" charset="0"/>
              </a:rPr>
              <a:t> du premier </a:t>
            </a:r>
            <a:r>
              <a:rPr lang="en-GB" sz="2000" b="1" i="1" dirty="0" err="1" smtClean="0">
                <a:solidFill>
                  <a:srgbClr val="EBE600"/>
                </a:solidFill>
                <a:latin typeface="Tahoma" panose="020B0604030504040204" pitchFamily="34" charset="0"/>
                <a:ea typeface="Tahoma" panose="020B0604030504040204" pitchFamily="34" charset="0"/>
                <a:cs typeface="Tahoma" panose="020B0604030504040204" pitchFamily="34" charset="0"/>
              </a:rPr>
              <a:t>degré</a:t>
            </a:r>
            <a:endParaRPr lang="en-GB" sz="2000" b="1" i="1" dirty="0" smtClean="0">
              <a:solidFill>
                <a:srgbClr val="EBE600"/>
              </a:solidFill>
              <a:latin typeface="Tahoma" panose="020B0604030504040204" pitchFamily="34" charset="0"/>
              <a:ea typeface="Tahoma" panose="020B0604030504040204" pitchFamily="34" charset="0"/>
              <a:cs typeface="Tahoma" panose="020B0604030504040204" pitchFamily="34" charset="0"/>
            </a:endParaRPr>
          </a:p>
        </p:txBody>
      </p:sp>
      <p:cxnSp>
        <p:nvCxnSpPr>
          <p:cNvPr id="31" name="Straight Arrow Connector 30"/>
          <p:cNvCxnSpPr/>
          <p:nvPr/>
        </p:nvCxnSpPr>
        <p:spPr>
          <a:xfrm flipH="1">
            <a:off x="8750593" y="2352140"/>
            <a:ext cx="924302" cy="55245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9685531" y="3265815"/>
            <a:ext cx="2632662" cy="1323439"/>
          </a:xfrm>
          <a:prstGeom prst="rect">
            <a:avLst/>
          </a:prstGeom>
          <a:noFill/>
        </p:spPr>
        <p:txBody>
          <a:bodyPr wrap="square" rtlCol="0">
            <a:spAutoFit/>
          </a:bodyPr>
          <a:lstStyle/>
          <a:p>
            <a:pPr marL="0" lvl="1">
              <a:spcAft>
                <a:spcPts val="1200"/>
              </a:spcAft>
            </a:pPr>
            <a:r>
              <a:rPr lang="en-GB" sz="2000" b="1" i="1" dirty="0" smtClean="0">
                <a:solidFill>
                  <a:srgbClr val="FFC000"/>
                </a:solidFill>
                <a:latin typeface="Tahoma" panose="020B0604030504040204" pitchFamily="34" charset="0"/>
                <a:ea typeface="Tahoma" panose="020B0604030504040204" pitchFamily="34" charset="0"/>
                <a:cs typeface="Tahoma" panose="020B0604030504040204" pitchFamily="34" charset="0"/>
              </a:rPr>
              <a:t>1% </a:t>
            </a:r>
            <a:r>
              <a:rPr lang="fr-FR" sz="2000" b="1" i="1" dirty="0" smtClean="0">
                <a:solidFill>
                  <a:srgbClr val="FFC000"/>
                </a:solidFill>
                <a:latin typeface="Tahoma" panose="020B0604030504040204" pitchFamily="34" charset="0"/>
                <a:ea typeface="Tahoma" panose="020B0604030504040204" pitchFamily="34" charset="0"/>
                <a:cs typeface="Tahoma" panose="020B0604030504040204" pitchFamily="34" charset="0"/>
              </a:rPr>
              <a:t>Accidents mortels dus au rayonnement thermique</a:t>
            </a:r>
            <a:endParaRPr lang="en-GB" sz="2000" b="1" i="1" dirty="0" smtClean="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p:cNvCxnSpPr/>
          <p:nvPr/>
        </p:nvCxnSpPr>
        <p:spPr>
          <a:xfrm flipH="1">
            <a:off x="8660173" y="3510275"/>
            <a:ext cx="924302" cy="55245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8141081" y="4914111"/>
            <a:ext cx="1443394" cy="983077"/>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9651256" y="5265511"/>
            <a:ext cx="2632662" cy="1323439"/>
          </a:xfrm>
          <a:prstGeom prst="rect">
            <a:avLst/>
          </a:prstGeom>
          <a:noFill/>
        </p:spPr>
        <p:txBody>
          <a:bodyPr wrap="square" rtlCol="0">
            <a:spAutoFit/>
          </a:bodyPr>
          <a:lstStyle/>
          <a:p>
            <a:pPr marL="0" lvl="1">
              <a:spcAft>
                <a:spcPts val="1200"/>
              </a:spcAft>
            </a:pPr>
            <a:r>
              <a:rPr lang="en-GB"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100% </a:t>
            </a:r>
            <a:r>
              <a:rPr lang="fr-FR"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Accidents mortels dus au rayonnement thermique</a:t>
            </a:r>
            <a:endParaRPr lang="en-GB"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7362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4</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1288473" y="3129350"/>
            <a:ext cx="2141603"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p>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intrinsèques</a:t>
            </a:r>
            <a:endParaRPr lang="fr-FR"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394097" y="3828477"/>
            <a:ext cx="1526152" cy="72008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d'un événement</a:t>
            </a:r>
            <a:endParaRPr lang="fr-FR"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4653569" y="3129350"/>
            <a:ext cx="2032716"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Evènement indésirable</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836793" y="3129350"/>
            <a:ext cx="237600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8452175" y="3828477"/>
            <a:ext cx="199995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de conséquences</a:t>
            </a:r>
            <a:endParaRPr lang="fr-FR"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6" idx="3"/>
            <a:endCxn id="9" idx="1"/>
          </p:cNvCxnSpPr>
          <p:nvPr/>
        </p:nvCxnSpPr>
        <p:spPr>
          <a:xfrm>
            <a:off x="3430076" y="3489390"/>
            <a:ext cx="1223493" cy="1588"/>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3299" y="3486462"/>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rot="5400000" flipV="1">
            <a:off x="5156647" y="3450841"/>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Arc 28"/>
          <p:cNvSpPr/>
          <p:nvPr/>
        </p:nvSpPr>
        <p:spPr>
          <a:xfrm rot="5400000" flipV="1">
            <a:off x="8192562" y="3448488"/>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Rectangle 31"/>
          <p:cNvSpPr/>
          <p:nvPr/>
        </p:nvSpPr>
        <p:spPr>
          <a:xfrm>
            <a:off x="1177637" y="1891369"/>
            <a:ext cx="9670472" cy="457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itle 1"/>
          <p:cNvSpPr txBox="1">
            <a:spLocks/>
          </p:cNvSpPr>
          <p:nvPr/>
        </p:nvSpPr>
        <p:spPr>
          <a:xfrm>
            <a:off x="1246910" y="1937103"/>
            <a:ext cx="160712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Risque</a:t>
            </a:r>
            <a:endParaRPr lang="fr-FR"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6" name="Title 1"/>
          <p:cNvSpPr txBox="1">
            <a:spLocks/>
          </p:cNvSpPr>
          <p:nvPr/>
        </p:nvSpPr>
        <p:spPr>
          <a:xfrm>
            <a:off x="1454727" y="5368632"/>
            <a:ext cx="2004861"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Réservoir de stockage avec un matériau inflammable</a:t>
            </a:r>
            <a:endParaRPr lang="fr-FR" sz="20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7" name="Title 1"/>
          <p:cNvSpPr txBox="1">
            <a:spLocks/>
          </p:cNvSpPr>
          <p:nvPr/>
        </p:nvSpPr>
        <p:spPr>
          <a:xfrm>
            <a:off x="4821382" y="5278826"/>
            <a:ext cx="206432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Déversement et feu</a:t>
            </a:r>
            <a:endParaRPr lang="fr-FR" sz="20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Title 1"/>
          <p:cNvSpPr txBox="1">
            <a:spLocks/>
          </p:cNvSpPr>
          <p:nvPr/>
        </p:nvSpPr>
        <p:spPr>
          <a:xfrm>
            <a:off x="7461160" y="5370403"/>
            <a:ext cx="3248403"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Perte de vie / propriété,</a:t>
            </a:r>
          </a:p>
          <a:p>
            <a:r>
              <a:rPr lang="fr-FR" sz="18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Dommage environnemental,</a:t>
            </a:r>
          </a:p>
          <a:p>
            <a:r>
              <a:rPr lang="fr-FR" sz="1800" b="1"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Dommage à la réputation de l'établissement</a:t>
            </a:r>
            <a:endParaRPr lang="fr-FR" sz="1800" b="1"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9" name="Title 1"/>
          <p:cNvSpPr txBox="1">
            <a:spLocks/>
          </p:cNvSpPr>
          <p:nvPr/>
        </p:nvSpPr>
        <p:spPr>
          <a:xfrm>
            <a:off x="1906079" y="4518886"/>
            <a:ext cx="163883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latin typeface="Tahoma" panose="020B0604030504040204" pitchFamily="34" charset="0"/>
                <a:ea typeface="Tahoma" panose="020B0604030504040204" pitchFamily="34" charset="0"/>
                <a:cs typeface="Tahoma" panose="020B0604030504040204" pitchFamily="34" charset="0"/>
              </a:rPr>
              <a:t>Exemple</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Définition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de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concept</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841027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 des feux de nappe</a:t>
            </a:r>
          </a:p>
          <a:p>
            <a:pPr algn="l"/>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6" descr="http://www.newton.pt/userfiles/image/blog/analise-depositos-circulares-betao-grandes-dimensoes/cad-elementos-finitos.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112895" y="4993510"/>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s://encrypted-tbn3.gstatic.com/images?q=tbn:ANd9GcQ0glGkG5zhAVnUdMOildwHb-8uz_k-ne7_D2qcI5oJQ_Vuu6U13A"/>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730307" y="2352140"/>
            <a:ext cx="3981450" cy="444504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www.3dcadbrowser.com/th/1/43/43427.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957446" y="4993510"/>
            <a:ext cx="1565275" cy="11739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previewcf.turbosquid.com/Preview/2011/03/01__06_57_14/01.jpgacb56968-b513-4647-a55f-5a8ff8b8132cLarge.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0623" y="2708661"/>
            <a:ext cx="2083711" cy="208371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flipH="1" flipV="1">
            <a:off x="1112474" y="4389959"/>
            <a:ext cx="641282" cy="666585"/>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8379" y="4580240"/>
            <a:ext cx="1176840" cy="523220"/>
          </a:xfrm>
          <a:prstGeom prst="rect">
            <a:avLst/>
          </a:prstGeom>
          <a:noFill/>
        </p:spPr>
        <p:txBody>
          <a:bodyPr wrap="square" rtlCol="0">
            <a:spAutoFit/>
          </a:bodyPr>
          <a:lstStyle/>
          <a:p>
            <a:pPr marL="0" lvl="1" algn="ctr">
              <a:spcAft>
                <a:spcPts val="1200"/>
              </a:spcAft>
            </a:pPr>
            <a:r>
              <a:rPr lang="en-GB" sz="2800" b="1" i="1" dirty="0" smtClean="0">
                <a:latin typeface="Tahoma" panose="020B0604030504040204" pitchFamily="34" charset="0"/>
                <a:ea typeface="Tahoma" panose="020B0604030504040204" pitchFamily="34" charset="0"/>
                <a:cs typeface="Tahoma" panose="020B0604030504040204" pitchFamily="34" charset="0"/>
              </a:rPr>
              <a:t>X m</a:t>
            </a:r>
          </a:p>
        </p:txBody>
      </p:sp>
      <p:sp>
        <p:nvSpPr>
          <p:cNvPr id="18" name="TextBox 17"/>
          <p:cNvSpPr txBox="1"/>
          <p:nvPr/>
        </p:nvSpPr>
        <p:spPr>
          <a:xfrm>
            <a:off x="4336473" y="1825614"/>
            <a:ext cx="7804508" cy="4555093"/>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charge thermique sur les bâtiments et les objets à l'extérieur d'un feu de nappe peut être calculée en utilisant des modèles</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Un feu de nappe est supposé être un cylindre plein.</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t>
            </a:r>
            <a:r>
              <a:rPr lang="fr-FR" sz="2400" b="1" dirty="0" smtClean="0">
                <a:latin typeface="Tahoma" panose="020B0604030504040204" pitchFamily="34" charset="0"/>
                <a:ea typeface="Tahoma" panose="020B0604030504040204" pitchFamily="34" charset="0"/>
                <a:cs typeface="Tahoma" panose="020B0604030504040204" pitchFamily="34" charset="0"/>
              </a:rPr>
              <a:t>intensité du rayonnement </a:t>
            </a:r>
            <a:r>
              <a:rPr lang="fr-FR" sz="2400" dirty="0" smtClean="0">
                <a:latin typeface="Tahoma" panose="020B0604030504040204" pitchFamily="34" charset="0"/>
                <a:ea typeface="Tahoma" panose="020B0604030504040204" pitchFamily="34" charset="0"/>
                <a:cs typeface="Tahoma" panose="020B0604030504040204" pitchFamily="34" charset="0"/>
              </a:rPr>
              <a:t>dépend des propriétés du liquide inflammable.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b="1" dirty="0" smtClean="0">
                <a:latin typeface="Tahoma" panose="020B0604030504040204" pitchFamily="34" charset="0"/>
                <a:ea typeface="Tahoma" panose="020B0604030504040204" pitchFamily="34" charset="0"/>
                <a:cs typeface="Tahoma" panose="020B0604030504040204" pitchFamily="34" charset="0"/>
              </a:rPr>
              <a:t>La charge de chaleur </a:t>
            </a:r>
            <a:r>
              <a:rPr lang="fr-FR" sz="2400" dirty="0" smtClean="0">
                <a:latin typeface="Tahoma" panose="020B0604030504040204" pitchFamily="34" charset="0"/>
                <a:ea typeface="Tahoma" panose="020B0604030504040204" pitchFamily="34" charset="0"/>
                <a:cs typeface="Tahoma" panose="020B0604030504040204" pitchFamily="34" charset="0"/>
              </a:rPr>
              <a:t>est également influencée par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800100" lvl="2" indent="-342900">
              <a:spcAft>
                <a:spcPts val="1200"/>
              </a:spcAft>
              <a:buFont typeface="Arial" panose="020B0604020202020204" pitchFamily="34" charset="0"/>
              <a:buChar char="•"/>
            </a:pPr>
            <a:r>
              <a:rPr lang="en-GB" sz="2400" dirty="0" smtClean="0">
                <a:latin typeface="Tahoma" panose="020B0604030504040204" pitchFamily="34" charset="0"/>
                <a:ea typeface="Tahoma" panose="020B0604030504040204" pitchFamily="34" charset="0"/>
                <a:cs typeface="Tahoma" panose="020B0604030504040204" pitchFamily="34" charset="0"/>
              </a:rPr>
              <a:t>Distance du </a:t>
            </a:r>
            <a:r>
              <a:rPr lang="en-GB" sz="2400" dirty="0" err="1" smtClean="0">
                <a:latin typeface="Tahoma" panose="020B0604030504040204" pitchFamily="34" charset="0"/>
                <a:ea typeface="Tahoma" panose="020B0604030504040204" pitchFamily="34" charset="0"/>
                <a:cs typeface="Tahoma" panose="020B0604030504040204" pitchFamily="34" charset="0"/>
              </a:rPr>
              <a:t>feu</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800100" lvl="2" indent="-342900">
              <a:spcAft>
                <a:spcPts val="1200"/>
              </a:spcAft>
              <a:buFont typeface="Arial" panose="020B0604020202020204" pitchFamily="34" charset="0"/>
              <a:buChar char="•"/>
            </a:pPr>
            <a:r>
              <a:rPr lang="en-GB" sz="2400" dirty="0" err="1" smtClean="0">
                <a:latin typeface="Tahoma" panose="020B0604030504040204" pitchFamily="34" charset="0"/>
                <a:ea typeface="Tahoma" panose="020B0604030504040204" pitchFamily="34" charset="0"/>
                <a:cs typeface="Tahoma" panose="020B0604030504040204" pitchFamily="34" charset="0"/>
              </a:rPr>
              <a:t>Humidité</a:t>
            </a:r>
            <a:r>
              <a:rPr lang="en-GB" sz="2400" dirty="0" smtClean="0">
                <a:latin typeface="Tahoma" panose="020B0604030504040204" pitchFamily="34" charset="0"/>
                <a:ea typeface="Tahoma" panose="020B0604030504040204" pitchFamily="34" charset="0"/>
                <a:cs typeface="Tahoma" panose="020B0604030504040204" pitchFamily="34" charset="0"/>
              </a:rPr>
              <a:t> relative de </a:t>
            </a:r>
            <a:r>
              <a:rPr lang="en-GB" sz="2400" dirty="0" err="1" smtClean="0">
                <a:latin typeface="Tahoma" panose="020B0604030504040204" pitchFamily="34" charset="0"/>
                <a:ea typeface="Tahoma" panose="020B0604030504040204" pitchFamily="34" charset="0"/>
                <a:cs typeface="Tahoma" panose="020B0604030504040204" pitchFamily="34" charset="0"/>
              </a:rPr>
              <a:t>l'air</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800100" lvl="2"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Orientation de l'objet et de la nappe</a:t>
            </a:r>
            <a:r>
              <a:rPr lang="en-GB" sz="2400" dirty="0" smtClean="0">
                <a:latin typeface="Tahoma" panose="020B0604030504040204" pitchFamily="34" charset="0"/>
                <a:ea typeface="Tahoma" panose="020B0604030504040204" pitchFamily="34" charset="0"/>
                <a:cs typeface="Tahoma" panose="020B0604030504040204" pitchFamily="34" charset="0"/>
              </a:rPr>
              <a:t>.</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08535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91179" y="2687550"/>
            <a:ext cx="5895665" cy="147011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Hauteur du modèle de flamme de feu de nappe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6" descr="http://www.newton.pt/userfiles/image/blog/analise-depositos-circulares-betao-grandes-dimensoes/cad-elementos-finitos.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417705" y="4993510"/>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s://encrypted-tbn3.gstatic.com/images?q=tbn:ANd9GcQ0glGkG5zhAVnUdMOildwHb-8uz_k-ne7_D2qcI5oJQ_Vuu6U13A"/>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1035117" y="2352140"/>
            <a:ext cx="3981450" cy="4445048"/>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4" descr="http://www.3dcadbrowser.com/th/1/43/43427.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2262256" y="4993510"/>
            <a:ext cx="1565275" cy="117395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flipV="1">
            <a:off x="1206567" y="2352140"/>
            <a:ext cx="0" cy="365923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66" y="3918494"/>
            <a:ext cx="1176840" cy="954107"/>
          </a:xfrm>
          <a:prstGeom prst="rect">
            <a:avLst/>
          </a:prstGeom>
          <a:noFill/>
        </p:spPr>
        <p:txBody>
          <a:bodyPr wrap="square" rtlCol="0">
            <a:spAutoFit/>
          </a:bodyPr>
          <a:lstStyle/>
          <a:p>
            <a:pPr marL="0" lvl="1" algn="ctr">
              <a:spcAft>
                <a:spcPts val="1200"/>
              </a:spcAft>
            </a:pPr>
            <a:r>
              <a:rPr lang="en-GB" sz="2800" b="1" i="1" dirty="0" err="1" smtClean="0">
                <a:latin typeface="Tahoma" panose="020B0604030504040204" pitchFamily="34" charset="0"/>
                <a:ea typeface="Tahoma" panose="020B0604030504040204" pitchFamily="34" charset="0"/>
                <a:cs typeface="Tahoma" panose="020B0604030504040204" pitchFamily="34" charset="0"/>
              </a:rPr>
              <a:t>h</a:t>
            </a:r>
            <a:r>
              <a:rPr lang="en-GB" sz="2800" b="1"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2800" b="1" i="1" dirty="0" smtClean="0">
                <a:latin typeface="Tahoma" panose="020B0604030504040204" pitchFamily="34" charset="0"/>
                <a:ea typeface="Tahoma" panose="020B0604030504040204" pitchFamily="34" charset="0"/>
                <a:cs typeface="Tahoma" panose="020B0604030504040204" pitchFamily="34" charset="0"/>
              </a:rPr>
              <a:t> [m]</a:t>
            </a:r>
          </a:p>
        </p:txBody>
      </p:sp>
      <mc:AlternateContent xmlns:mc="http://schemas.openxmlformats.org/markup-compatibility/2006">
        <mc:Choice xmlns="" xmlns:a14="http://schemas.microsoft.com/office/drawing/2010/main" Requires="a14">
          <p:sp>
            <p:nvSpPr>
              <p:cNvPr id="18" name="TextBox 17"/>
              <p:cNvSpPr txBox="1"/>
              <p:nvPr/>
            </p:nvSpPr>
            <p:spPr>
              <a:xfrm>
                <a:off x="5016568" y="1825614"/>
                <a:ext cx="7124412" cy="4708981"/>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The height of a pool fire flame, </a:t>
                </a:r>
                <a:r>
                  <a:rPr lang="en-GB" sz="2400" i="1" dirty="0" err="1" smtClean="0">
                    <a:latin typeface="Tahoma" panose="020B0604030504040204" pitchFamily="34" charset="0"/>
                    <a:ea typeface="Tahoma" panose="020B0604030504040204" pitchFamily="34" charset="0"/>
                    <a:cs typeface="Tahoma" panose="020B0604030504040204" pitchFamily="34" charset="0"/>
                  </a:rPr>
                  <a:t>h</a:t>
                </a:r>
                <a:r>
                  <a:rPr lang="en-GB" sz="2400"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2400" dirty="0" smtClean="0">
                    <a:latin typeface="Tahoma" panose="020B0604030504040204" pitchFamily="34" charset="0"/>
                    <a:ea typeface="Tahoma" panose="020B0604030504040204" pitchFamily="34" charset="0"/>
                    <a:cs typeface="Tahoma" panose="020B0604030504040204" pitchFamily="34" charset="0"/>
                  </a:rPr>
                  <a:t>, can be calculated, assuming no wind:</a:t>
                </a: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14:m>
                  <m:oMath xmlns="" xmlns:m="http://schemas.openxmlformats.org/officeDocument/2006/math">
                    <m:sSup>
                      <m:sSupPr>
                        <m:ctrlPr>
                          <a:rPr lang="en-GB" sz="2000" i="1">
                            <a:latin typeface="Cambria Math" panose="02040503050406030204" pitchFamily="18" charset="0"/>
                          </a:rPr>
                        </m:ctrlPr>
                      </m:sSupPr>
                      <m:e>
                        <m:acc>
                          <m:accPr>
                            <m:chr m:val="̇"/>
                            <m:ctrlPr>
                              <a:rPr lang="en-GB" sz="2000" i="1">
                                <a:latin typeface="Cambria Math" panose="02040503050406030204" pitchFamily="18" charset="0"/>
                              </a:rPr>
                            </m:ctrlPr>
                          </m:accPr>
                          <m:e>
                            <m:r>
                              <a:rPr lang="en-GB" sz="2000" i="1">
                                <a:latin typeface="Cambria Math" panose="02040503050406030204" pitchFamily="18" charset="0"/>
                              </a:rPr>
                              <m:t>𝑚</m:t>
                            </m:r>
                          </m:e>
                        </m:acc>
                      </m:e>
                      <m:sup>
                        <m:r>
                          <a:rPr lang="en-GB" sz="2000" i="1">
                            <a:latin typeface="Cambria Math" panose="02040503050406030204" pitchFamily="18" charset="0"/>
                          </a:rPr>
                          <m:t>′′</m:t>
                        </m:r>
                      </m:sup>
                    </m:sSup>
                  </m:oMath>
                </a14:m>
                <a:r>
                  <a:rPr lang="en-GB" sz="2000" i="1" dirty="0" smtClean="0">
                    <a:latin typeface="Tahoma" panose="020B0604030504040204" pitchFamily="34" charset="0"/>
                    <a:ea typeface="Tahoma" panose="020B0604030504040204" pitchFamily="34" charset="0"/>
                    <a:cs typeface="Tahoma" panose="020B0604030504040204" pitchFamily="34" charset="0"/>
                  </a:rPr>
                  <a:t/>
                </a:r>
                <a:r>
                  <a:rPr lang="en-GB" sz="2000" dirty="0" smtClean="0">
                    <a:latin typeface="Tahoma" panose="020B0604030504040204" pitchFamily="34" charset="0"/>
                    <a:ea typeface="Tahoma" panose="020B0604030504040204" pitchFamily="34" charset="0"/>
                    <a:cs typeface="Tahoma" panose="020B0604030504040204" pitchFamily="34" charset="0"/>
                  </a:rPr>
                  <a:t>[kg/ (m</a:t>
                </a:r>
                <a:r>
                  <a:rPr lang="en-GB" sz="2000" baseline="30000" dirty="0" smtClean="0">
                    <a:latin typeface="Tahoma" panose="020B0604030504040204" pitchFamily="34" charset="0"/>
                    <a:ea typeface="Tahoma" panose="020B0604030504040204" pitchFamily="34" charset="0"/>
                    <a:cs typeface="Tahoma" panose="020B0604030504040204" pitchFamily="34" charset="0"/>
                  </a:rPr>
                  <a:t>2</a:t>
                </a:r>
                <a:r>
                  <a:rPr lang="en-GB" sz="2000" dirty="0" smtClean="0">
                    <a:latin typeface="Tahoma" panose="020B0604030504040204" pitchFamily="34" charset="0"/>
                    <a:ea typeface="Tahoma" panose="020B0604030504040204" pitchFamily="34" charset="0"/>
                    <a:cs typeface="Tahoma" panose="020B0604030504040204" pitchFamily="34" charset="0"/>
                  </a:rPr>
                  <a:t>s] = mass burning flux</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r>
                  <a:rPr lang="en-GB" sz="2000" i="1" dirty="0" err="1" smtClean="0">
                    <a:latin typeface="Tahoma" panose="020B0604030504040204" pitchFamily="34" charset="0"/>
                    <a:ea typeface="Tahoma" panose="020B0604030504040204" pitchFamily="34" charset="0"/>
                    <a:cs typeface="Tahoma" panose="020B0604030504040204" pitchFamily="34" charset="0"/>
                  </a:rPr>
                  <a:t>d</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2000" dirty="0" smtClean="0">
                    <a:latin typeface="Tahoma" panose="020B0604030504040204" pitchFamily="34" charset="0"/>
                    <a:ea typeface="Tahoma" panose="020B0604030504040204" pitchFamily="34" charset="0"/>
                    <a:cs typeface="Tahoma" panose="020B0604030504040204" pitchFamily="34" charset="0"/>
                  </a:rPr>
                  <a:t> [m] – flame diameter</a:t>
                </a:r>
              </a:p>
              <a:p>
                <a:pPr marL="457200" lvl="2">
                  <a:spcAft>
                    <a:spcPts val="1200"/>
                  </a:spcAft>
                </a:pPr>
                <a:r>
                  <a:rPr lang="en-GB" sz="2000" i="1" dirty="0" err="1">
                    <a:latin typeface="Tahoma" panose="020B0604030504040204" pitchFamily="34" charset="0"/>
                    <a:ea typeface="Tahoma" panose="020B0604030504040204" pitchFamily="34" charset="0"/>
                    <a:cs typeface="Tahoma" panose="020B0604030504040204" pitchFamily="34" charset="0"/>
                  </a:rPr>
                  <a:t>d</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pool</a:t>
                </a:r>
                <a:r>
                  <a:rPr lang="en-GB" sz="2000" dirty="0" smtClean="0">
                    <a:latin typeface="Tahoma" panose="020B0604030504040204" pitchFamily="34" charset="0"/>
                    <a:ea typeface="Tahoma" panose="020B0604030504040204" pitchFamily="34" charset="0"/>
                    <a:cs typeface="Tahoma" panose="020B0604030504040204" pitchFamily="34" charset="0"/>
                  </a:rPr>
                  <a:t> [m] – pool diameter, assume equivalent to </a:t>
                </a:r>
                <a:r>
                  <a:rPr lang="en-GB" sz="2000" i="1" dirty="0" err="1" smtClean="0">
                    <a:latin typeface="Tahoma" panose="020B0604030504040204" pitchFamily="34" charset="0"/>
                    <a:ea typeface="Tahoma" panose="020B0604030504040204" pitchFamily="34" charset="0"/>
                    <a:cs typeface="Tahoma" panose="020B0604030504040204" pitchFamily="34" charset="0"/>
                  </a:rPr>
                  <a:t>d</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pike</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1200"/>
                  </a:spcAft>
                </a:pPr>
                <a:r>
                  <a:rPr lang="en-GB" sz="2000" i="1" dirty="0" smtClean="0">
                    <a:latin typeface="Tahoma" panose="020B0604030504040204" pitchFamily="34" charset="0"/>
                    <a:ea typeface="Tahoma" panose="020B0604030504040204" pitchFamily="34" charset="0"/>
                    <a:cs typeface="Tahoma" panose="020B0604030504040204" pitchFamily="34" charset="0"/>
                  </a:rPr>
                  <a:t>g</a:t>
                </a:r>
                <a:r>
                  <a:rPr lang="en-GB" sz="2000" dirty="0" smtClean="0">
                    <a:latin typeface="Tahoma" panose="020B0604030504040204" pitchFamily="34" charset="0"/>
                    <a:ea typeface="Tahoma" panose="020B0604030504040204" pitchFamily="34" charset="0"/>
                    <a:cs typeface="Tahoma" panose="020B0604030504040204" pitchFamily="34" charset="0"/>
                  </a:rPr>
                  <a:t> [m/s</a:t>
                </a:r>
                <a:r>
                  <a:rPr lang="en-GB" sz="2000" baseline="30000" dirty="0" smtClean="0">
                    <a:latin typeface="Tahoma" panose="020B0604030504040204" pitchFamily="34" charset="0"/>
                    <a:ea typeface="Tahoma" panose="020B0604030504040204" pitchFamily="34" charset="0"/>
                    <a:cs typeface="Tahoma" panose="020B0604030504040204" pitchFamily="34" charset="0"/>
                  </a:rPr>
                  <a:t>2</a:t>
                </a:r>
                <a:r>
                  <a:rPr lang="en-GB" sz="2000" dirty="0" smtClean="0">
                    <a:latin typeface="Tahoma" panose="020B0604030504040204" pitchFamily="34" charset="0"/>
                    <a:ea typeface="Tahoma" panose="020B0604030504040204" pitchFamily="34" charset="0"/>
                    <a:cs typeface="Tahoma" panose="020B0604030504040204" pitchFamily="34" charset="0"/>
                  </a:rPr>
                  <a:t>] – gravitational constant = 9.81 </a:t>
                </a:r>
              </a:p>
              <a:p>
                <a:pPr marL="457200" lvl="2">
                  <a:spcAft>
                    <a:spcPts val="1200"/>
                  </a:spcAft>
                </a:pPr>
                <a:r>
                  <a:rPr lang="el-GR" sz="2000" i="1" dirty="0" smtClean="0">
                    <a:latin typeface="Tahoma" panose="020B0604030504040204" pitchFamily="34" charset="0"/>
                    <a:ea typeface="Tahoma" panose="020B0604030504040204" pitchFamily="34" charset="0"/>
                    <a:cs typeface="Tahoma" panose="020B0604030504040204" pitchFamily="34" charset="0"/>
                  </a:rPr>
                  <a:t>ρ</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air</a:t>
                </a:r>
                <a:r>
                  <a:rPr lang="en-GB" sz="2000" dirty="0" smtClean="0">
                    <a:latin typeface="Tahoma" panose="020B0604030504040204" pitchFamily="34" charset="0"/>
                    <a:ea typeface="Tahoma" panose="020B0604030504040204" pitchFamily="34" charset="0"/>
                    <a:cs typeface="Tahoma" panose="020B0604030504040204" pitchFamily="34" charset="0"/>
                  </a:rPr>
                  <a:t> [kg/m</a:t>
                </a:r>
                <a:r>
                  <a:rPr lang="en-GB" sz="2000" baseline="30000" dirty="0" smtClean="0">
                    <a:latin typeface="Tahoma" panose="020B0604030504040204" pitchFamily="34" charset="0"/>
                    <a:ea typeface="Tahoma" panose="020B0604030504040204" pitchFamily="34" charset="0"/>
                    <a:cs typeface="Tahoma" panose="020B0604030504040204" pitchFamily="34" charset="0"/>
                  </a:rPr>
                  <a:t>3</a:t>
                </a:r>
                <a:r>
                  <a:rPr lang="en-GB" sz="2000" dirty="0" smtClean="0">
                    <a:latin typeface="Tahoma" panose="020B0604030504040204" pitchFamily="34" charset="0"/>
                    <a:ea typeface="Tahoma" panose="020B0604030504040204" pitchFamily="34" charset="0"/>
                    <a:cs typeface="Tahoma" panose="020B0604030504040204" pitchFamily="34" charset="0"/>
                  </a:rPr>
                  <a:t>] – density of air</a:t>
                </a:r>
                <a:endParaRPr lang="en-GB" sz="20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5016568" y="1825614"/>
                <a:ext cx="7124412" cy="4708981"/>
              </a:xfrm>
              <a:prstGeom prst="rect">
                <a:avLst/>
              </a:prstGeom>
              <a:blipFill rotWithShape="0">
                <a:blip r:embed="rId7" cstate="print"/>
                <a:stretch>
                  <a:fillRect l="-1369" t="-1035" b="-1294"/>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6013402" y="2807437"/>
                <a:ext cx="5705355" cy="1157368"/>
              </a:xfrm>
              <a:prstGeom prst="rect">
                <a:avLst/>
              </a:prstGeom>
              <a:noFill/>
            </p:spPr>
            <p:txBody>
              <a:bodyPr wrap="square" lIns="0" tIns="0" rIns="0" bIns="0" rtlCol="0">
                <a:spAutoFit/>
              </a:bodyPr>
              <a:lstStyle/>
              <a:p>
                <a:r>
                  <a:rPr lang="en-CA" sz="3600" i="1" dirty="0" smtClean="0"/>
                  <a:t>h</a:t>
                </a:r>
                <a:r>
                  <a:rPr lang="en-CA" sz="3600" i="1" baseline="-25000" dirty="0" err="1" smtClean="0"/>
                  <a:t>f</a:t>
                </a:r>
                <a14:m>
                  <m:oMath xmlns="" xmlns:m="http://schemas.openxmlformats.org/officeDocument/2006/math">
                    <m:r>
                      <a:rPr lang="en-GB" sz="3600" b="0" i="1" smtClean="0">
                        <a:latin typeface="Cambria Math" panose="02040503050406030204" pitchFamily="18" charset="0"/>
                      </a:rPr>
                      <m:t> </m:t>
                    </m:r>
                    <m:r>
                      <a:rPr lang="en-CA" sz="3600" i="1" smtClean="0">
                        <a:latin typeface="Cambria Math" panose="02040503050406030204" pitchFamily="18" charset="0"/>
                      </a:rPr>
                      <m:t>=</m:t>
                    </m:r>
                    <m:r>
                      <a:rPr lang="en-GB" sz="3600" b="0" i="1" smtClean="0">
                        <a:latin typeface="Cambria Math" panose="02040503050406030204" pitchFamily="18" charset="0"/>
                      </a:rPr>
                      <m:t>42 </m:t>
                    </m:r>
                    <m:r>
                      <a:rPr lang="en-GB" sz="3600" b="0" i="1" smtClean="0">
                        <a:latin typeface="Cambria Math" panose="02040503050406030204" pitchFamily="18" charset="0"/>
                      </a:rPr>
                      <m:t>𝑑𝑓</m:t>
                    </m:r>
                    <m:sSup>
                      <m:sSupPr>
                        <m:ctrlPr>
                          <a:rPr lang="en-GB" sz="3600" b="0" i="1" smtClean="0">
                            <a:latin typeface="Cambria Math" panose="02040503050406030204" pitchFamily="18" charset="0"/>
                          </a:rPr>
                        </m:ctrlPr>
                      </m:sSupPr>
                      <m:e>
                        <m:d>
                          <m:dPr>
                            <m:begChr m:val="["/>
                            <m:endChr m:val="]"/>
                            <m:ctrlPr>
                              <a:rPr lang="en-GB" sz="3600" b="0" i="1" smtClean="0">
                                <a:latin typeface="Cambria Math" panose="02040503050406030204" pitchFamily="18" charset="0"/>
                              </a:rPr>
                            </m:ctrlPr>
                          </m:dPr>
                          <m:e>
                            <m:f>
                              <m:fPr>
                                <m:ctrlPr>
                                  <a:rPr lang="en-GB" sz="3600" b="0" i="1" smtClean="0">
                                    <a:latin typeface="Cambria Math" panose="02040503050406030204" pitchFamily="18" charset="0"/>
                                  </a:rPr>
                                </m:ctrlPr>
                              </m:fPr>
                              <m:num>
                                <m:sSup>
                                  <m:sSupPr>
                                    <m:ctrlPr>
                                      <a:rPr lang="en-GB" sz="3600" b="0" i="1" smtClean="0">
                                        <a:latin typeface="Cambria Math" panose="02040503050406030204" pitchFamily="18" charset="0"/>
                                      </a:rPr>
                                    </m:ctrlPr>
                                  </m:sSupPr>
                                  <m:e>
                                    <m:acc>
                                      <m:accPr>
                                        <m:chr m:val="̇"/>
                                        <m:ctrlPr>
                                          <a:rPr lang="en-GB" sz="3600" b="0" i="1" smtClean="0">
                                            <a:latin typeface="Cambria Math" panose="02040503050406030204" pitchFamily="18" charset="0"/>
                                          </a:rPr>
                                        </m:ctrlPr>
                                      </m:accPr>
                                      <m:e>
                                        <m:r>
                                          <a:rPr lang="en-GB" sz="3600" b="0" i="1" smtClean="0">
                                            <a:latin typeface="Cambria Math" panose="02040503050406030204" pitchFamily="18" charset="0"/>
                                          </a:rPr>
                                          <m:t>𝑚</m:t>
                                        </m:r>
                                      </m:e>
                                    </m:acc>
                                  </m:e>
                                  <m:sup>
                                    <m:r>
                                      <a:rPr lang="en-GB" sz="3600" b="0" i="1" smtClean="0">
                                        <a:latin typeface="Cambria Math" panose="02040503050406030204" pitchFamily="18" charset="0"/>
                                      </a:rPr>
                                      <m:t>′′</m:t>
                                    </m:r>
                                  </m:sup>
                                </m:sSup>
                              </m:num>
                              <m:den>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ea typeface="Cambria Math" panose="02040503050406030204" pitchFamily="18" charset="0"/>
                                      </a:rPr>
                                      <m:t>𝜌</m:t>
                                    </m:r>
                                  </m:e>
                                  <m:sub>
                                    <m:r>
                                      <a:rPr lang="en-GB" sz="3600" b="0" i="1" smtClean="0">
                                        <a:latin typeface="Cambria Math" panose="02040503050406030204" pitchFamily="18" charset="0"/>
                                      </a:rPr>
                                      <m:t>𝑎𝑖𝑟</m:t>
                                    </m:r>
                                  </m:sub>
                                </m:sSub>
                                <m:rad>
                                  <m:radPr>
                                    <m:degHide m:val="on"/>
                                    <m:ctrlPr>
                                      <a:rPr lang="en-GB" sz="3600" b="0" i="1" smtClean="0">
                                        <a:latin typeface="Cambria Math" panose="02040503050406030204" pitchFamily="18" charset="0"/>
                                      </a:rPr>
                                    </m:ctrlPr>
                                  </m:radPr>
                                  <m:deg/>
                                  <m:e>
                                    <m:r>
                                      <a:rPr lang="en-GB" sz="3600" b="0" i="1" smtClean="0">
                                        <a:latin typeface="Cambria Math" panose="02040503050406030204" pitchFamily="18" charset="0"/>
                                      </a:rPr>
                                      <m:t>𝑔</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 </m:t>
                                        </m:r>
                                        <m:r>
                                          <a:rPr lang="en-GB" sz="3600" b="0" i="1" smtClean="0">
                                            <a:latin typeface="Cambria Math" panose="02040503050406030204" pitchFamily="18" charset="0"/>
                                          </a:rPr>
                                          <m:t>𝑑</m:t>
                                        </m:r>
                                      </m:e>
                                      <m:sub>
                                        <m:r>
                                          <a:rPr lang="en-GB" sz="3600" b="0" i="1" smtClean="0">
                                            <a:latin typeface="Cambria Math" panose="02040503050406030204" pitchFamily="18" charset="0"/>
                                          </a:rPr>
                                          <m:t>𝑝𝑜𝑜𝑙</m:t>
                                        </m:r>
                                      </m:sub>
                                    </m:sSub>
                                  </m:e>
                                </m:rad>
                              </m:den>
                            </m:f>
                          </m:e>
                        </m:d>
                      </m:e>
                      <m:sup>
                        <m:r>
                          <a:rPr lang="en-GB" sz="3600" b="0" i="1" smtClean="0">
                            <a:latin typeface="Cambria Math" panose="02040503050406030204" pitchFamily="18" charset="0"/>
                          </a:rPr>
                          <m:t>0.61</m:t>
                        </m:r>
                      </m:sup>
                    </m:sSup>
                  </m:oMath>
                </a14:m>
                <a:endParaRPr lang="en-CA" sz="3600" dirty="0"/>
              </a:p>
            </p:txBody>
          </p:sp>
        </mc:Choice>
        <mc:Fallback>
          <p:sp>
            <p:nvSpPr>
              <p:cNvPr id="5" name="TextBox 4"/>
              <p:cNvSpPr txBox="1">
                <a:spLocks noRot="1" noChangeAspect="1" noMove="1" noResize="1" noEditPoints="1" noAdjustHandles="1" noChangeArrowheads="1" noChangeShapeType="1" noTextEdit="1"/>
              </p:cNvSpPr>
              <p:nvPr/>
            </p:nvSpPr>
            <p:spPr>
              <a:xfrm>
                <a:off x="6013402" y="2807437"/>
                <a:ext cx="5705355" cy="1157368"/>
              </a:xfrm>
              <a:prstGeom prst="rect">
                <a:avLst/>
              </a:prstGeom>
              <a:blipFill rotWithShape="0">
                <a:blip r:embed="rId8" cstate="print"/>
                <a:stretch>
                  <a:fillRect l="-4808" b="-529"/>
                </a:stretch>
              </a:blipFill>
            </p:spPr>
            <p:txBody>
              <a:bodyPr/>
              <a:lstStyle/>
              <a:p>
                <a:r>
                  <a:rPr lang="en-CA">
                    <a:noFill/>
                  </a:rPr>
                  <a:t> </a:t>
                </a:r>
              </a:p>
            </p:txBody>
          </p:sp>
        </mc:Fallback>
      </mc:AlternateContent>
      <p:sp>
        <p:nvSpPr>
          <p:cNvPr id="15" name="TextBox 14"/>
          <p:cNvSpPr txBox="1"/>
          <p:nvPr/>
        </p:nvSpPr>
        <p:spPr>
          <a:xfrm>
            <a:off x="5084617" y="1911922"/>
            <a:ext cx="6802582" cy="738664"/>
          </a:xfrm>
          <a:prstGeom prst="rect">
            <a:avLst/>
          </a:prstGeom>
          <a:solidFill>
            <a:schemeClr val="bg1"/>
          </a:solidFill>
        </p:spPr>
        <p:txBody>
          <a:bodyPr wrap="square" lIns="0" tIns="0" rIns="0" bIns="0" rtlCol="0">
            <a:spAutoFit/>
          </a:bodyPr>
          <a:lstStyle/>
          <a:p>
            <a:r>
              <a:rPr lang="fr-FR" sz="2400" dirty="0" smtClean="0">
                <a:latin typeface="Cambria Math"/>
              </a:rPr>
              <a:t>La hauteur d'une flamme de feu de nappe, </a:t>
            </a:r>
            <a:r>
              <a:rPr lang="fr-FR" sz="2400" i="1" dirty="0" err="1" smtClean="0">
                <a:latin typeface="Cambria Math"/>
              </a:rPr>
              <a:t>h</a:t>
            </a:r>
            <a:r>
              <a:rPr lang="fr-FR" sz="2400" i="1" baseline="-25000" dirty="0" err="1" smtClean="0">
                <a:latin typeface="Cambria Math"/>
              </a:rPr>
              <a:t>f</a:t>
            </a:r>
            <a:r>
              <a:rPr lang="fr-FR" sz="2400" i="1" baseline="-25000" dirty="0" smtClean="0">
                <a:latin typeface="Cambria Math"/>
              </a:rPr>
              <a:t> </a:t>
            </a:r>
            <a:r>
              <a:rPr lang="fr-FR" sz="2400" dirty="0" smtClean="0">
                <a:latin typeface="Cambria Math"/>
              </a:rPr>
              <a:t>, peut être calculée en supposant qu'il n'y a pas de vent:</a:t>
            </a:r>
            <a:endParaRPr lang="fr-FR" sz="2400" dirty="0">
              <a:latin typeface="Cambria Math"/>
            </a:endParaRPr>
          </a:p>
        </p:txBody>
      </p:sp>
      <p:sp>
        <p:nvSpPr>
          <p:cNvPr id="20" name="TextBox 19"/>
          <p:cNvSpPr txBox="1"/>
          <p:nvPr/>
        </p:nvSpPr>
        <p:spPr>
          <a:xfrm>
            <a:off x="7509162" y="4281047"/>
            <a:ext cx="4682838" cy="307777"/>
          </a:xfrm>
          <a:prstGeom prst="rect">
            <a:avLst/>
          </a:prstGeom>
          <a:solidFill>
            <a:schemeClr val="bg1"/>
          </a:solidFill>
        </p:spPr>
        <p:txBody>
          <a:bodyPr wrap="square" lIns="0" tIns="0" rIns="0" bIns="0" rtlCol="0">
            <a:spAutoFit/>
          </a:bodyPr>
          <a:lstStyle/>
          <a:p>
            <a:r>
              <a:rPr lang="fr-FR" sz="2000" dirty="0" smtClean="0">
                <a:latin typeface="Cambria Math"/>
              </a:rPr>
              <a:t>flux de combustion de masse</a:t>
            </a:r>
            <a:endParaRPr lang="fr-FR" sz="2000" dirty="0">
              <a:latin typeface="Cambria Math"/>
            </a:endParaRPr>
          </a:p>
        </p:txBody>
      </p:sp>
      <p:sp>
        <p:nvSpPr>
          <p:cNvPr id="23" name="TextBox 22"/>
          <p:cNvSpPr txBox="1"/>
          <p:nvPr/>
        </p:nvSpPr>
        <p:spPr>
          <a:xfrm>
            <a:off x="6539306" y="4752112"/>
            <a:ext cx="3643747" cy="307777"/>
          </a:xfrm>
          <a:prstGeom prst="rect">
            <a:avLst/>
          </a:prstGeom>
          <a:solidFill>
            <a:schemeClr val="bg1"/>
          </a:solidFill>
        </p:spPr>
        <p:txBody>
          <a:bodyPr wrap="square" lIns="0" tIns="0" rIns="0" bIns="0" rtlCol="0">
            <a:spAutoFit/>
          </a:bodyPr>
          <a:lstStyle/>
          <a:p>
            <a:r>
              <a:rPr lang="fr-FR" sz="2000" dirty="0" smtClean="0">
                <a:latin typeface="Cambria Math"/>
              </a:rPr>
              <a:t>diamètre de la flamme</a:t>
            </a:r>
            <a:endParaRPr lang="fr-FR" sz="2000" dirty="0">
              <a:latin typeface="Cambria Math"/>
            </a:endParaRPr>
          </a:p>
        </p:txBody>
      </p:sp>
      <p:sp>
        <p:nvSpPr>
          <p:cNvPr id="24" name="TextBox 23"/>
          <p:cNvSpPr txBox="1"/>
          <p:nvPr/>
        </p:nvSpPr>
        <p:spPr>
          <a:xfrm>
            <a:off x="6774836" y="5237032"/>
            <a:ext cx="5292476" cy="307777"/>
          </a:xfrm>
          <a:prstGeom prst="rect">
            <a:avLst/>
          </a:prstGeom>
          <a:solidFill>
            <a:schemeClr val="bg1"/>
          </a:solidFill>
        </p:spPr>
        <p:txBody>
          <a:bodyPr wrap="square" lIns="0" tIns="0" rIns="0" bIns="0" rtlCol="0">
            <a:spAutoFit/>
          </a:bodyPr>
          <a:lstStyle/>
          <a:p>
            <a:r>
              <a:rPr lang="fr-FR" sz="2000" dirty="0" smtClean="0">
                <a:latin typeface="Cambria Math"/>
              </a:rPr>
              <a:t>Diamètre de la piscine, supposé équivalent à </a:t>
            </a:r>
            <a:r>
              <a:rPr lang="fr-FR" sz="2000" dirty="0" err="1" smtClean="0">
                <a:latin typeface="Cambria Math"/>
              </a:rPr>
              <a:t>d</a:t>
            </a:r>
            <a:r>
              <a:rPr lang="fr-FR" sz="2000" baseline="-25000" dirty="0" err="1" smtClean="0">
                <a:latin typeface="Cambria Math"/>
              </a:rPr>
              <a:t>pic</a:t>
            </a:r>
            <a:endParaRPr lang="fr-FR" sz="2000" baseline="-25000" dirty="0">
              <a:latin typeface="Cambria Math"/>
            </a:endParaRPr>
          </a:p>
        </p:txBody>
      </p:sp>
      <p:sp>
        <p:nvSpPr>
          <p:cNvPr id="25" name="TextBox 24"/>
          <p:cNvSpPr txBox="1"/>
          <p:nvPr/>
        </p:nvSpPr>
        <p:spPr>
          <a:xfrm>
            <a:off x="6760981" y="5708102"/>
            <a:ext cx="3643747" cy="307777"/>
          </a:xfrm>
          <a:prstGeom prst="rect">
            <a:avLst/>
          </a:prstGeom>
          <a:solidFill>
            <a:schemeClr val="bg1"/>
          </a:solidFill>
        </p:spPr>
        <p:txBody>
          <a:bodyPr wrap="square" lIns="0" tIns="0" rIns="0" bIns="0" rtlCol="0">
            <a:spAutoFit/>
          </a:bodyPr>
          <a:lstStyle/>
          <a:p>
            <a:r>
              <a:rPr lang="fr-FR" sz="2000" dirty="0" smtClean="0">
                <a:latin typeface="Cambria Math"/>
              </a:rPr>
              <a:t>Constante gravitationnelle = 9.81</a:t>
            </a:r>
            <a:endParaRPr lang="fr-FR" sz="2000" dirty="0">
              <a:latin typeface="Cambria Math"/>
            </a:endParaRPr>
          </a:p>
        </p:txBody>
      </p:sp>
      <p:sp>
        <p:nvSpPr>
          <p:cNvPr id="26" name="TextBox 25"/>
          <p:cNvSpPr txBox="1"/>
          <p:nvPr/>
        </p:nvSpPr>
        <p:spPr>
          <a:xfrm>
            <a:off x="7135066" y="6151462"/>
            <a:ext cx="3643747" cy="307777"/>
          </a:xfrm>
          <a:prstGeom prst="rect">
            <a:avLst/>
          </a:prstGeom>
          <a:solidFill>
            <a:schemeClr val="bg1"/>
          </a:solidFill>
        </p:spPr>
        <p:txBody>
          <a:bodyPr wrap="square" lIns="0" tIns="0" rIns="0" bIns="0" rtlCol="0">
            <a:spAutoFit/>
          </a:bodyPr>
          <a:lstStyle/>
          <a:p>
            <a:r>
              <a:rPr lang="fr-FR" sz="2000" dirty="0" smtClean="0">
                <a:latin typeface="Cambria Math"/>
              </a:rPr>
              <a:t>masse volumique de l</a:t>
            </a:r>
            <a:r>
              <a:rPr lang="en-CA" sz="2000" dirty="0" smtClean="0">
                <a:latin typeface="Cambria Math"/>
              </a:rPr>
              <a:t>’air</a:t>
            </a:r>
            <a:endParaRPr lang="fr-FR" sz="2000" dirty="0">
              <a:latin typeface="Cambria Math"/>
            </a:endParaRPr>
          </a:p>
        </p:txBody>
      </p:sp>
    </p:spTree>
    <p:extLst>
      <p:ext uri="{BB962C8B-B14F-4D97-AF65-F5344CB8AC3E}">
        <p14:creationId xmlns="" xmlns:p14="http://schemas.microsoft.com/office/powerpoint/2010/main" val="22795791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67551" y="3867397"/>
            <a:ext cx="7233512" cy="4556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267552" y="4981688"/>
            <a:ext cx="4304573" cy="17191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267552" y="2750098"/>
            <a:ext cx="9376636" cy="60181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d'explosion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a14="http://schemas.microsoft.com/office/drawing/2010/main" Requires="a14">
          <p:sp>
            <p:nvSpPr>
              <p:cNvPr id="18" name="TextBox 17"/>
              <p:cNvSpPr txBox="1"/>
              <p:nvPr/>
            </p:nvSpPr>
            <p:spPr>
              <a:xfrm>
                <a:off x="495300" y="1825614"/>
                <a:ext cx="12140980" cy="5878532"/>
              </a:xfrm>
              <a:prstGeom prst="rect">
                <a:avLst/>
              </a:prstGeom>
              <a:noFill/>
            </p:spPr>
            <p:txBody>
              <a:bodyPr wrap="square" rtlCol="0">
                <a:spAutoFit/>
              </a:bodyPr>
              <a:lstStyle/>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A simple model of an explosion can be determined using the </a:t>
                </a:r>
                <a:r>
                  <a:rPr lang="en-GB" sz="2400" b="1" dirty="0" smtClean="0">
                    <a:latin typeface="Tahoma" panose="020B0604030504040204" pitchFamily="34" charset="0"/>
                    <a:ea typeface="Tahoma" panose="020B0604030504040204" pitchFamily="34" charset="0"/>
                    <a:cs typeface="Tahoma" panose="020B0604030504040204" pitchFamily="34" charset="0"/>
                  </a:rPr>
                  <a:t>TNT approach</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lvl="1" indent="-457200">
                  <a:spcAft>
                    <a:spcPts val="1200"/>
                  </a:spcAf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the </a:t>
                </a:r>
                <a:r>
                  <a:rPr lang="en-GB" sz="2400" b="1" dirty="0" smtClean="0">
                    <a:latin typeface="Tahoma" panose="020B0604030504040204" pitchFamily="34" charset="0"/>
                    <a:ea typeface="Tahoma" panose="020B0604030504040204" pitchFamily="34" charset="0"/>
                    <a:cs typeface="Tahoma" panose="020B0604030504040204" pitchFamily="34" charset="0"/>
                  </a:rPr>
                  <a:t>energy of explosion : </a:t>
                </a:r>
              </a:p>
              <a:p>
                <a:pPr marL="457200" lvl="2">
                  <a:spcAft>
                    <a:spcPts val="1200"/>
                  </a:spcAft>
                </a:pPr>
                <a:r>
                  <a:rPr lang="en-GB" sz="2000" b="1" dirty="0" smtClean="0">
                    <a:latin typeface="Tahoma" panose="020B0604030504040204" pitchFamily="34" charset="0"/>
                    <a:ea typeface="Tahoma" panose="020B0604030504040204" pitchFamily="34" charset="0"/>
                    <a:cs typeface="Tahoma" panose="020B0604030504040204" pitchFamily="34" charset="0"/>
                  </a:rPr>
                  <a:t/>
                </a:r>
                <a:r>
                  <a:rPr lang="en-GB" sz="2000" dirty="0" smtClean="0">
                    <a:latin typeface="Tahoma" panose="020B0604030504040204" pitchFamily="34" charset="0"/>
                    <a:ea typeface="Tahoma" panose="020B0604030504040204" pitchFamily="34" charset="0"/>
                    <a:cs typeface="Tahoma" panose="020B0604030504040204" pitchFamily="34" charset="0"/>
                  </a:rPr>
                  <a:t>Energy of Explosion = fuel mass (</a:t>
                </a:r>
                <a:r>
                  <a:rPr lang="en-GB" sz="2000" i="1" dirty="0" err="1" smtClean="0">
                    <a:latin typeface="Tahoma" panose="020B0604030504040204" pitchFamily="34" charset="0"/>
                    <a:ea typeface="Tahoma" panose="020B0604030504040204" pitchFamily="34" charset="0"/>
                    <a:cs typeface="Tahoma" panose="020B0604030504040204" pitchFamily="34" charset="0"/>
                  </a:rPr>
                  <a:t>M</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fuel</a:t>
                </a:r>
                <a:r>
                  <a:rPr lang="en-GB" sz="2000" dirty="0" smtClean="0">
                    <a:latin typeface="Tahoma" panose="020B0604030504040204" pitchFamily="34" charset="0"/>
                    <a:ea typeface="Tahoma" panose="020B0604030504040204" pitchFamily="34" charset="0"/>
                    <a:cs typeface="Tahoma" panose="020B0604030504040204" pitchFamily="34" charset="0"/>
                  </a:rPr>
                  <a:t>, kg) x fuel heat of combustion (</a:t>
                </a:r>
                <a:r>
                  <a:rPr lang="en-GB" sz="2000" i="1" dirty="0" err="1" smtClean="0">
                    <a:latin typeface="Tahoma" panose="020B0604030504040204" pitchFamily="34" charset="0"/>
                    <a:ea typeface="Tahoma" panose="020B0604030504040204" pitchFamily="34" charset="0"/>
                    <a:cs typeface="Tahoma" panose="020B0604030504040204" pitchFamily="34" charset="0"/>
                  </a:rPr>
                  <a:t>E</a:t>
                </a:r>
                <a:r>
                  <a:rPr lang="en-GB" sz="2000" i="1" baseline="-25000" dirty="0" err="1" smtClean="0">
                    <a:latin typeface="Tahoma" panose="020B0604030504040204" pitchFamily="34" charset="0"/>
                    <a:ea typeface="Tahoma" panose="020B0604030504040204" pitchFamily="34" charset="0"/>
                    <a:cs typeface="Tahoma" panose="020B0604030504040204" pitchFamily="34" charset="0"/>
                  </a:rPr>
                  <a:t>fuel</a:t>
                </a:r>
                <a:r>
                  <a:rPr lang="en-GB" sz="2000" dirty="0" smtClean="0">
                    <a:latin typeface="Tahoma" panose="020B0604030504040204" pitchFamily="34" charset="0"/>
                    <a:ea typeface="Tahoma" panose="020B0604030504040204" pitchFamily="34" charset="0"/>
                    <a:cs typeface="Tahoma" panose="020B0604030504040204" pitchFamily="34" charset="0"/>
                  </a:rPr>
                  <a:t>, kJ/kg)</a:t>
                </a:r>
                <a:endParaRPr lang="en-GB" sz="2000" i="1" baseline="-25000"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a:t>
                </a:r>
                <a:r>
                  <a:rPr lang="en-GB" sz="2400" b="1" dirty="0" smtClean="0">
                    <a:latin typeface="Tahoma" panose="020B0604030504040204" pitchFamily="34" charset="0"/>
                    <a:ea typeface="Tahoma" panose="020B0604030504040204" pitchFamily="34" charset="0"/>
                    <a:cs typeface="Tahoma" panose="020B0604030504040204" pitchFamily="34" charset="0"/>
                  </a:rPr>
                  <a:t>explosion yield</a:t>
                </a:r>
                <a:r>
                  <a:rPr lang="en-GB" sz="2400" dirty="0" smtClean="0">
                    <a:latin typeface="Tahoma" panose="020B0604030504040204" pitchFamily="34" charset="0"/>
                    <a:ea typeface="Tahoma" panose="020B0604030504040204" pitchFamily="34" charset="0"/>
                    <a:cs typeface="Tahoma" panose="020B0604030504040204" pitchFamily="34" charset="0"/>
                  </a:rPr>
                  <a:t>, </a:t>
                </a:r>
                <a14:m>
                  <m:oMath xmlns="" xmlns:m="http://schemas.openxmlformats.org/officeDocument/2006/math">
                    <m:r>
                      <m:rPr>
                        <m:sty m:val="p"/>
                      </m:rPr>
                      <a:rPr lang="el-GR" sz="2400" i="1">
                        <a:latin typeface="Cambria Math" panose="02040503050406030204" pitchFamily="18" charset="0"/>
                      </a:rPr>
                      <m:t>η</m:t>
                    </m:r>
                  </m:oMath>
                </a14:m>
                <a:r>
                  <a:rPr lang="en-GB" sz="2400" dirty="0" smtClean="0">
                    <a:latin typeface="Tahoma" panose="020B0604030504040204" pitchFamily="34" charset="0"/>
                    <a:ea typeface="Tahoma" panose="020B0604030504040204" pitchFamily="34" charset="0"/>
                    <a:cs typeface="Tahoma" panose="020B0604030504040204" pitchFamily="34" charset="0"/>
                  </a:rPr>
                  <a:t> : </a:t>
                </a:r>
              </a:p>
              <a:p>
                <a:pPr marL="457200" lvl="2">
                  <a:spcAft>
                    <a:spcPts val="1200"/>
                  </a:spcAft>
                </a:pPr>
                <a:r>
                  <a:rPr lang="en-GB" sz="2400" dirty="0">
                    <a:latin typeface="Tahoma" panose="020B0604030504040204" pitchFamily="34" charset="0"/>
                    <a:ea typeface="Tahoma" panose="020B0604030504040204" pitchFamily="34" charset="0"/>
                    <a:cs typeface="Tahoma" panose="020B0604030504040204" pitchFamily="34" charset="0"/>
                  </a:rPr>
                  <a:t/>
                </a:r>
                <a:r>
                  <a:rPr lang="en-GB" sz="2000" dirty="0" smtClean="0">
                    <a:latin typeface="Tahoma" panose="020B0604030504040204" pitchFamily="34" charset="0"/>
                    <a:ea typeface="Tahoma" panose="020B0604030504040204" pitchFamily="34" charset="0"/>
                    <a:cs typeface="Tahoma" panose="020B0604030504040204" pitchFamily="34" charset="0"/>
                  </a:rPr>
                  <a:t>This an empirical explosion efficiency ranging from 0.01 to 0.4</a:t>
                </a:r>
              </a:p>
              <a:p>
                <a:pPr lvl="1" indent="-457200">
                  <a:spcAft>
                    <a:spcPts val="1200"/>
                  </a:spcAft>
                  <a:buFont typeface="+mj-lt"/>
                  <a:buAutoNum type="arabicPeriod"/>
                </a:pPr>
                <a:r>
                  <a:rPr lang="en-GB" sz="2400" dirty="0" smtClean="0">
                    <a:latin typeface="Tahoma" panose="020B0604030504040204" pitchFamily="34" charset="0"/>
                    <a:ea typeface="Tahoma" panose="020B0604030504040204" pitchFamily="34" charset="0"/>
                    <a:cs typeface="Tahoma" panose="020B0604030504040204" pitchFamily="34" charset="0"/>
                  </a:rPr>
                  <a:t>Estimate the </a:t>
                </a:r>
                <a:r>
                  <a:rPr lang="en-GB" sz="2400" b="1" dirty="0" smtClean="0">
                    <a:latin typeface="Tahoma" panose="020B0604030504040204" pitchFamily="34" charset="0"/>
                    <a:ea typeface="Tahoma" panose="020B0604030504040204" pitchFamily="34" charset="0"/>
                    <a:cs typeface="Tahoma" panose="020B0604030504040204" pitchFamily="34" charset="0"/>
                  </a:rPr>
                  <a:t>TNT equivalent</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i="1" dirty="0" smtClean="0">
                    <a:latin typeface="Tahoma" panose="020B0604030504040204" pitchFamily="34" charset="0"/>
                    <a:ea typeface="Tahoma" panose="020B0604030504040204" pitchFamily="34" charset="0"/>
                    <a:cs typeface="Tahoma" panose="020B0604030504040204" pitchFamily="34" charset="0"/>
                  </a:rPr>
                  <a:t>W</a:t>
                </a:r>
                <a:r>
                  <a:rPr lang="en-GB" sz="2400" i="1" baseline="-25000" dirty="0" smtClean="0">
                    <a:latin typeface="Tahoma" panose="020B0604030504040204" pitchFamily="34" charset="0"/>
                    <a:ea typeface="Tahoma" panose="020B0604030504040204" pitchFamily="34" charset="0"/>
                    <a:cs typeface="Tahoma" panose="020B0604030504040204" pitchFamily="34" charset="0"/>
                  </a:rPr>
                  <a:t>TNT </a:t>
                </a:r>
                <a:r>
                  <a:rPr lang="en-GB" sz="2400" i="1" baseline="30000" dirty="0" smtClean="0">
                    <a:latin typeface="Tahoma" panose="020B0604030504040204" pitchFamily="34" charset="0"/>
                    <a:ea typeface="Tahoma" panose="020B0604030504040204" pitchFamily="34" charset="0"/>
                    <a:cs typeface="Tahoma" panose="020B0604030504040204" pitchFamily="34" charset="0"/>
                  </a:rPr>
                  <a:t/>
                </a:r>
                <a:r>
                  <a:rPr lang="en-GB" sz="2400" i="1" dirty="0" smtClean="0">
                    <a:latin typeface="Tahoma" panose="020B0604030504040204" pitchFamily="34" charset="0"/>
                    <a:ea typeface="Tahoma" panose="020B0604030504040204" pitchFamily="34" charset="0"/>
                    <a:cs typeface="Tahoma" panose="020B0604030504040204" pitchFamily="34" charset="0"/>
                  </a:rPr>
                  <a:t>(kg TNT)</a:t>
                </a:r>
                <a:r>
                  <a:rPr lang="en-GB" sz="2400" dirty="0" smtClean="0">
                    <a:latin typeface="Tahoma" panose="020B0604030504040204" pitchFamily="34" charset="0"/>
                    <a:ea typeface="Tahoma" panose="020B0604030504040204" pitchFamily="34" charset="0"/>
                    <a:cs typeface="Tahoma" panose="020B0604030504040204" pitchFamily="34" charset="0"/>
                  </a:rPr>
                  <a:t>, of the explosion : </a:t>
                </a:r>
              </a:p>
              <a:p>
                <a:pPr lvl="1" indent="-457200">
                  <a:spcAft>
                    <a:spcPts val="1200"/>
                  </a:spcAft>
                  <a:buFont typeface="+mj-lt"/>
                  <a:buAutoNum type="arabicPeriod"/>
                </a:pPr>
                <a:endParaRPr lang="en-GB" sz="4000" dirty="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en-GB" sz="2400" dirty="0" smtClean="0">
                    <a:latin typeface="Tahoma" panose="020B0604030504040204" pitchFamily="34" charset="0"/>
                    <a:ea typeface="Tahoma" panose="020B0604030504040204" pitchFamily="34" charset="0"/>
                    <a:cs typeface="Tahoma" panose="020B0604030504040204" pitchFamily="34" charset="0"/>
                  </a:rPr>
                  <a:t/>
                </a:r>
                <a:r>
                  <a:rPr lang="en-GB" sz="2000" i="1" dirty="0">
                    <a:latin typeface="Tahoma" panose="020B0604030504040204" pitchFamily="34" charset="0"/>
                    <a:ea typeface="Tahoma" panose="020B0604030504040204" pitchFamily="34" charset="0"/>
                    <a:cs typeface="Tahoma" panose="020B0604030504040204" pitchFamily="34" charset="0"/>
                  </a:rPr>
                  <a:t>w</a:t>
                </a:r>
                <a:r>
                  <a:rPr lang="en-GB" sz="2000" i="1" dirty="0" smtClean="0">
                    <a:latin typeface="Tahoma" panose="020B0604030504040204" pitchFamily="34" charset="0"/>
                    <a:ea typeface="Tahoma" panose="020B0604030504040204" pitchFamily="34" charset="0"/>
                    <a:cs typeface="Tahoma" panose="020B0604030504040204" pitchFamily="34" charset="0"/>
                  </a:rPr>
                  <a:t>here E</a:t>
                </a:r>
                <a:r>
                  <a:rPr lang="en-GB" sz="2000" i="1" baseline="-25000" dirty="0" smtClean="0">
                    <a:latin typeface="Tahoma" panose="020B0604030504040204" pitchFamily="34" charset="0"/>
                    <a:ea typeface="Tahoma" panose="020B0604030504040204" pitchFamily="34" charset="0"/>
                    <a:cs typeface="Tahoma" panose="020B0604030504040204" pitchFamily="34" charset="0"/>
                  </a:rPr>
                  <a:t>TNT</a:t>
                </a:r>
                <a:r>
                  <a:rPr lang="en-GB" sz="2000" i="1" dirty="0" smtClean="0">
                    <a:latin typeface="Tahoma" panose="020B0604030504040204" pitchFamily="34" charset="0"/>
                    <a:ea typeface="Tahoma" panose="020B0604030504040204" pitchFamily="34" charset="0"/>
                    <a:cs typeface="Tahoma" panose="020B0604030504040204" pitchFamily="34" charset="0"/>
                  </a:rPr>
                  <a:t> = 4465 kJ / kg TNT</a:t>
                </a:r>
                <a:endParaRPr lang="en-GB" sz="2000" i="1"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495300" y="1825614"/>
                <a:ext cx="12140980" cy="5878532"/>
              </a:xfrm>
              <a:prstGeom prst="rect">
                <a:avLst/>
              </a:prstGeom>
              <a:blipFill rotWithShape="0">
                <a:blip r:embed="rId2" cstate="print"/>
                <a:stretch>
                  <a:fillRect l="-753" t="-829"/>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5" name="TextBox 4"/>
              <p:cNvSpPr txBox="1"/>
              <p:nvPr/>
            </p:nvSpPr>
            <p:spPr>
              <a:xfrm>
                <a:off x="1543808" y="5130942"/>
                <a:ext cx="5705355" cy="911211"/>
              </a:xfrm>
              <a:prstGeom prst="rect">
                <a:avLst/>
              </a:prstGeom>
              <a:noFill/>
            </p:spPr>
            <p:txBody>
              <a:bodyPr wrap="square" lIns="0" tIns="0" rIns="0" bIns="0" rtlCol="0">
                <a:spAutoFit/>
              </a:bodyPr>
              <a:lstStyle/>
              <a:p>
                <a:r>
                  <a:rPr lang="en-CA" sz="3600" i="1" dirty="0" smtClean="0"/>
                  <a:t>W</a:t>
                </a:r>
                <a:r>
                  <a:rPr lang="en-CA" sz="3600" i="1" baseline="-25000" dirty="0" err="1"/>
                  <a:t>T</a:t>
                </a:r>
                <a:r>
                  <a:rPr lang="en-CA" sz="3600" i="1" baseline="-25000" dirty="0" smtClean="0"/>
                  <a:t>NT</a:t>
                </a:r>
                <a14:m>
                  <m:oMath xmlns="" xmlns:m="http://schemas.openxmlformats.org/officeDocument/2006/math">
                    <m:r>
                      <a:rPr lang="en-GB" sz="3600" b="0" i="1" smtClean="0">
                        <a:latin typeface="Cambria Math" panose="02040503050406030204" pitchFamily="18" charset="0"/>
                      </a:rPr>
                      <m:t> </m:t>
                    </m:r>
                    <m:r>
                      <a:rPr lang="en-CA" sz="3600" i="1" smtClean="0">
                        <a:latin typeface="Cambria Math" panose="02040503050406030204" pitchFamily="18" charset="0"/>
                      </a:rPr>
                      <m:t>=</m:t>
                    </m:r>
                    <m:r>
                      <a:rPr lang="en-GB" sz="3600" b="0" i="1" smtClean="0">
                        <a:latin typeface="Cambria Math" panose="02040503050406030204" pitchFamily="18" charset="0"/>
                      </a:rPr>
                      <m:t> </m:t>
                    </m:r>
                    <m:f>
                      <m:fPr>
                        <m:ctrlPr>
                          <a:rPr lang="en-GB" sz="3600" b="0" i="1" smtClean="0">
                            <a:latin typeface="Cambria Math" panose="02040503050406030204" pitchFamily="18" charset="0"/>
                          </a:rPr>
                        </m:ctrlPr>
                      </m:fPr>
                      <m:num>
                        <m:r>
                          <m:rPr>
                            <m:sty m:val="p"/>
                          </m:rPr>
                          <a:rPr lang="el-GR" sz="3600" b="0" i="1" smtClean="0">
                            <a:latin typeface="Cambria Math" panose="02040503050406030204" pitchFamily="18" charset="0"/>
                          </a:rPr>
                          <m:t>η</m:t>
                        </m:r>
                        <m:r>
                          <a:rPr lang="en-GB" sz="3600" b="0" i="1" smtClean="0">
                            <a:latin typeface="Cambria Math" panose="02040503050406030204" pitchFamily="18" charset="0"/>
                          </a:rPr>
                          <m:t> </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𝑀</m:t>
                            </m:r>
                          </m:e>
                          <m:sub>
                            <m:r>
                              <a:rPr lang="en-GB" sz="3600" b="0" i="1" smtClean="0">
                                <a:latin typeface="Cambria Math" panose="02040503050406030204" pitchFamily="18" charset="0"/>
                              </a:rPr>
                              <m:t>𝑓𝑢𝑒𝑙</m:t>
                            </m:r>
                          </m:sub>
                        </m:sSub>
                        <m:r>
                          <a:rPr lang="en-GB" sz="3600" b="0" i="1" smtClean="0">
                            <a:latin typeface="Cambria Math" panose="02040503050406030204" pitchFamily="18" charset="0"/>
                          </a:rPr>
                          <m:t> </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𝐸</m:t>
                            </m:r>
                          </m:e>
                          <m:sub>
                            <m:r>
                              <a:rPr lang="en-GB" sz="3600" b="0" i="1" smtClean="0">
                                <a:latin typeface="Cambria Math" panose="02040503050406030204" pitchFamily="18" charset="0"/>
                              </a:rPr>
                              <m:t>𝑓𝑢𝑒𝑙</m:t>
                            </m:r>
                          </m:sub>
                        </m:sSub>
                      </m:num>
                      <m:den>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𝐸</m:t>
                            </m:r>
                          </m:e>
                          <m:sub>
                            <m:r>
                              <a:rPr lang="en-GB" sz="3600" b="0" i="1" smtClean="0">
                                <a:latin typeface="Cambria Math" panose="02040503050406030204" pitchFamily="18" charset="0"/>
                              </a:rPr>
                              <m:t>𝑇𝑁𝑇</m:t>
                            </m:r>
                          </m:sub>
                        </m:sSub>
                      </m:den>
                    </m:f>
                  </m:oMath>
                </a14:m>
                <a:endParaRPr lang="en-CA" sz="3600" dirty="0"/>
              </a:p>
            </p:txBody>
          </p:sp>
        </mc:Choice>
        <mc:Fallback>
          <p:sp>
            <p:nvSpPr>
              <p:cNvPr id="5" name="TextBox 4"/>
              <p:cNvSpPr txBox="1">
                <a:spLocks noRot="1" noChangeAspect="1" noMove="1" noResize="1" noEditPoints="1" noAdjustHandles="1" noChangeArrowheads="1" noChangeShapeType="1" noTextEdit="1"/>
              </p:cNvSpPr>
              <p:nvPr/>
            </p:nvSpPr>
            <p:spPr>
              <a:xfrm>
                <a:off x="1543808" y="5130942"/>
                <a:ext cx="5705355" cy="911211"/>
              </a:xfrm>
              <a:prstGeom prst="rect">
                <a:avLst/>
              </a:prstGeom>
              <a:blipFill rotWithShape="0">
                <a:blip r:embed="rId3" cstate="print"/>
                <a:stretch>
                  <a:fillRect l="-4808" b="-8054"/>
                </a:stretch>
              </a:blipFill>
            </p:spPr>
            <p:txBody>
              <a:bodyPr/>
              <a:lstStyle/>
              <a:p>
                <a:r>
                  <a:rPr lang="en-CA">
                    <a:noFill/>
                  </a:rPr>
                  <a:t> </a:t>
                </a:r>
              </a:p>
            </p:txBody>
          </p:sp>
        </mc:Fallback>
      </mc:AlternateContent>
      <p:sp>
        <p:nvSpPr>
          <p:cNvPr id="9" name="TextBox 8"/>
          <p:cNvSpPr txBox="1"/>
          <p:nvPr/>
        </p:nvSpPr>
        <p:spPr>
          <a:xfrm>
            <a:off x="332509" y="1330030"/>
            <a:ext cx="11679382" cy="3447098"/>
          </a:xfrm>
          <a:prstGeom prst="rect">
            <a:avLst/>
          </a:prstGeom>
          <a:solidFill>
            <a:schemeClr val="bg1"/>
          </a:solidFill>
        </p:spPr>
        <p:txBody>
          <a:bodyPr wrap="square" lIns="0" tIns="0" rIns="0" bIns="0" rtlCol="0">
            <a:spAutoFit/>
          </a:bodyPr>
          <a:lstStyle/>
          <a:p>
            <a:r>
              <a:rPr lang="fr-FR" sz="2400" dirty="0" smtClean="0">
                <a:latin typeface="Cambria Math"/>
              </a:rPr>
              <a:t>Un modèle simple d'une explosion peut être déterminé en utilisant l'approche TNT.</a:t>
            </a:r>
          </a:p>
          <a:p>
            <a:pPr marL="457200" indent="-457200">
              <a:buFont typeface="+mj-lt"/>
              <a:buAutoNum type="arabicPeriod"/>
            </a:pPr>
            <a:r>
              <a:rPr lang="fr-FR" sz="2400" dirty="0" smtClean="0">
                <a:latin typeface="Cambria Math"/>
              </a:rPr>
              <a:t>Estimer l'énergie de l'explosion :</a:t>
            </a:r>
          </a:p>
          <a:p>
            <a:pPr marL="457200" indent="-457200"/>
            <a:endParaRPr lang="fr-FR" sz="2000" dirty="0" smtClean="0">
              <a:latin typeface="Cambria Math"/>
            </a:endParaRPr>
          </a:p>
          <a:p>
            <a:pPr marL="457200" indent="-457200"/>
            <a:endParaRPr lang="fr-FR" sz="2000" dirty="0" smtClean="0">
              <a:latin typeface="Cambria Math"/>
            </a:endParaRPr>
          </a:p>
          <a:p>
            <a:pPr marL="457200" indent="-457200">
              <a:buFont typeface="+mj-lt"/>
              <a:buAutoNum type="arabicPeriod"/>
            </a:pPr>
            <a:endParaRPr lang="fr-FR" sz="2400" dirty="0" smtClean="0">
              <a:latin typeface="Cambria Math"/>
            </a:endParaRPr>
          </a:p>
          <a:p>
            <a:pPr marL="457200" indent="-457200">
              <a:buFont typeface="+mj-lt"/>
              <a:buAutoNum type="arabicPeriod" startAt="2"/>
            </a:pPr>
            <a:r>
              <a:rPr lang="fr-FR" sz="2400" dirty="0" smtClean="0">
                <a:latin typeface="Cambria Math"/>
              </a:rPr>
              <a:t>Estimer la puissance d'explosion,</a:t>
            </a:r>
          </a:p>
          <a:p>
            <a:pPr marL="457200" indent="-457200">
              <a:buFont typeface="+mj-lt"/>
              <a:buAutoNum type="arabicPeriod" startAt="2"/>
            </a:pPr>
            <a:endParaRPr lang="en-CA" sz="2400" dirty="0" smtClean="0">
              <a:latin typeface="Cambria Math"/>
            </a:endParaRPr>
          </a:p>
          <a:p>
            <a:pPr marL="457200" indent="-457200"/>
            <a:endParaRPr lang="fr-FR" sz="2000" dirty="0" smtClean="0">
              <a:latin typeface="Cambria Math"/>
            </a:endParaRPr>
          </a:p>
          <a:p>
            <a:pPr marL="457200" indent="-457200"/>
            <a:endParaRPr lang="fr-FR" sz="2000" dirty="0" smtClean="0">
              <a:latin typeface="Cambria Math"/>
            </a:endParaRPr>
          </a:p>
          <a:p>
            <a:pPr marL="457200" indent="-457200">
              <a:buFont typeface="+mj-lt"/>
              <a:buAutoNum type="arabicPeriod" startAt="3"/>
            </a:pPr>
            <a:r>
              <a:rPr lang="fr-FR" sz="2400" dirty="0" smtClean="0">
                <a:latin typeface="Cambria Math"/>
              </a:rPr>
              <a:t>Estimer l'approche </a:t>
            </a:r>
            <a:r>
              <a:rPr lang="fr-FR" sz="2400" b="1" dirty="0" smtClean="0">
                <a:latin typeface="Cambria Math"/>
              </a:rPr>
              <a:t>TNT équivalente </a:t>
            </a:r>
            <a:r>
              <a:rPr lang="fr-FR" sz="2400" i="1" dirty="0" smtClean="0">
                <a:latin typeface="Cambria Math"/>
              </a:rPr>
              <a:t>W</a:t>
            </a:r>
            <a:r>
              <a:rPr lang="fr-FR" sz="2400" i="1" baseline="-25000" dirty="0" smtClean="0">
                <a:latin typeface="Cambria Math"/>
              </a:rPr>
              <a:t>TNT</a:t>
            </a:r>
            <a:r>
              <a:rPr lang="fr-FR" sz="2400" dirty="0" smtClean="0">
                <a:latin typeface="Cambria Math"/>
              </a:rPr>
              <a:t>  </a:t>
            </a:r>
            <a:r>
              <a:rPr lang="fr-FR" sz="2400" i="1" dirty="0" smtClean="0">
                <a:latin typeface="Cambria Math"/>
              </a:rPr>
              <a:t>(kg TNT)</a:t>
            </a:r>
            <a:r>
              <a:rPr lang="fr-FR" sz="2400" dirty="0" smtClean="0">
                <a:latin typeface="Cambria Math"/>
              </a:rPr>
              <a:t> de l’explosion: </a:t>
            </a:r>
            <a:endParaRPr lang="fr-FR" sz="2400" dirty="0">
              <a:latin typeface="Cambria Math"/>
            </a:endParaRPr>
          </a:p>
        </p:txBody>
      </p:sp>
      <p:sp>
        <p:nvSpPr>
          <p:cNvPr id="11" name="Rectangle 10"/>
          <p:cNvSpPr/>
          <p:nvPr/>
        </p:nvSpPr>
        <p:spPr>
          <a:xfrm>
            <a:off x="124684" y="2302245"/>
            <a:ext cx="11984186" cy="430887"/>
          </a:xfrm>
          <a:prstGeom prst="rect">
            <a:avLst/>
          </a:prstGeom>
          <a:solidFill>
            <a:schemeClr val="accent5">
              <a:lumMod val="40000"/>
              <a:lumOff val="60000"/>
            </a:schemeClr>
          </a:solidFill>
        </p:spPr>
        <p:txBody>
          <a:bodyPr wrap="square">
            <a:spAutoFit/>
          </a:bodyPr>
          <a:lstStyle/>
          <a:p>
            <a:r>
              <a:rPr lang="fr-FR" sz="2200" dirty="0" smtClean="0"/>
              <a:t>Énergie d'explosion = masse de carburant (</a:t>
            </a:r>
            <a:r>
              <a:rPr lang="fr-FR" sz="2200" i="1" dirty="0" err="1" smtClean="0"/>
              <a:t>M</a:t>
            </a:r>
            <a:r>
              <a:rPr lang="fr-FR" sz="2200" i="1" baseline="-25000" dirty="0" err="1" smtClean="0"/>
              <a:t>fuel</a:t>
            </a:r>
            <a:r>
              <a:rPr lang="fr-FR" sz="2200" dirty="0" smtClean="0"/>
              <a:t> , kg) x chaleur de combustion du carburant (</a:t>
            </a:r>
            <a:r>
              <a:rPr lang="fr-FR" sz="2200" i="1" dirty="0" err="1" smtClean="0"/>
              <a:t>E</a:t>
            </a:r>
            <a:r>
              <a:rPr lang="fr-FR" sz="2200" i="1" baseline="-25000" dirty="0" err="1" smtClean="0"/>
              <a:t>fuel</a:t>
            </a:r>
            <a:r>
              <a:rPr lang="fr-FR" sz="2200" dirty="0" smtClean="0"/>
              <a:t> , kJ/kg)</a:t>
            </a:r>
            <a:endParaRPr lang="fr-FR" sz="2200" dirty="0"/>
          </a:p>
        </p:txBody>
      </p:sp>
      <p:sp>
        <p:nvSpPr>
          <p:cNvPr id="12" name="Rectangle 11"/>
          <p:cNvSpPr/>
          <p:nvPr/>
        </p:nvSpPr>
        <p:spPr>
          <a:xfrm>
            <a:off x="637230" y="3687745"/>
            <a:ext cx="7980218" cy="430887"/>
          </a:xfrm>
          <a:prstGeom prst="rect">
            <a:avLst/>
          </a:prstGeom>
          <a:solidFill>
            <a:schemeClr val="accent6">
              <a:lumMod val="40000"/>
              <a:lumOff val="60000"/>
            </a:schemeClr>
          </a:solidFill>
        </p:spPr>
        <p:txBody>
          <a:bodyPr wrap="square">
            <a:spAutoFit/>
          </a:bodyPr>
          <a:lstStyle/>
          <a:p>
            <a:r>
              <a:rPr lang="fr-FR" sz="2200" dirty="0" smtClean="0">
                <a:solidFill>
                  <a:prstClr val="black"/>
                </a:solidFill>
                <a:latin typeface="Cambria Math"/>
              </a:rPr>
              <a:t>Ceci est le rendement d'explosion empirique allant de 0,01 à 0,4</a:t>
            </a:r>
            <a:endParaRPr lang="fr-FR" sz="2200" dirty="0"/>
          </a:p>
        </p:txBody>
      </p:sp>
    </p:spTree>
    <p:extLst>
      <p:ext uri="{BB962C8B-B14F-4D97-AF65-F5344CB8AC3E}">
        <p14:creationId xmlns="" xmlns:p14="http://schemas.microsoft.com/office/powerpoint/2010/main" val="1045337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d'explosion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2140980" cy="3077766"/>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Les résultats de l'approche TNT peuvent ensuite être utilisés pour </a:t>
            </a:r>
          </a:p>
          <a:p>
            <a:pPr lvl="1" indent="-457200">
              <a:spcAft>
                <a:spcPts val="1200"/>
              </a:spcAft>
              <a:buAutoNum type="arabicPeriod"/>
            </a:pPr>
            <a:r>
              <a:rPr lang="fr-FR" sz="2400" dirty="0" smtClean="0">
                <a:latin typeface="Tahoma" panose="020B0604030504040204" pitchFamily="34" charset="0"/>
                <a:ea typeface="Tahoma" panose="020B0604030504040204" pitchFamily="34" charset="0"/>
                <a:cs typeface="Tahoma" panose="020B0604030504040204" pitchFamily="34" charset="0"/>
              </a:rPr>
              <a:t>Prévoir le profil de pression en fonction de la distance de l'explosion</a:t>
            </a:r>
            <a:r>
              <a:rPr lang="fr-FR" sz="2400" b="1" dirty="0" smtClean="0">
                <a:latin typeface="Tahoma" panose="020B0604030504040204" pitchFamily="34" charset="0"/>
                <a:ea typeface="Tahoma" panose="020B0604030504040204" pitchFamily="34" charset="0"/>
                <a:cs typeface="Tahoma" panose="020B0604030504040204" pitchFamily="34" charset="0"/>
              </a:rPr>
              <a:t>.</a:t>
            </a:r>
          </a:p>
          <a:p>
            <a:pPr lvl="1" indent="-457200">
              <a:spcAft>
                <a:spcPts val="1200"/>
              </a:spcAft>
              <a:buAutoNum type="arabicPeriod"/>
            </a:pPr>
            <a:r>
              <a:rPr lang="fr-FR" sz="2400" dirty="0" smtClean="0">
                <a:latin typeface="Tahoma" panose="020B0604030504040204" pitchFamily="34" charset="0"/>
                <a:ea typeface="Tahoma" panose="020B0604030504040204" pitchFamily="34" charset="0"/>
                <a:cs typeface="Tahoma" panose="020B0604030504040204" pitchFamily="34" charset="0"/>
              </a:rPr>
              <a:t>Évaluer les </a:t>
            </a:r>
            <a:r>
              <a:rPr lang="fr-FR" sz="2400" b="1" dirty="0" smtClean="0">
                <a:latin typeface="Tahoma" panose="020B0604030504040204" pitchFamily="34" charset="0"/>
                <a:ea typeface="Tahoma" panose="020B0604030504040204" pitchFamily="34" charset="0"/>
                <a:cs typeface="Tahoma" panose="020B0604030504040204" pitchFamily="34" charset="0"/>
              </a:rPr>
              <a:t>conséquences de l'explosion </a:t>
            </a:r>
            <a:r>
              <a:rPr lang="fr-FR" sz="2400" dirty="0" smtClean="0">
                <a:latin typeface="Tahoma" panose="020B0604030504040204" pitchFamily="34" charset="0"/>
                <a:ea typeface="Tahoma" panose="020B0604030504040204" pitchFamily="34" charset="0"/>
                <a:cs typeface="Tahoma" panose="020B0604030504040204" pitchFamily="34" charset="0"/>
              </a:rPr>
              <a:t>sur la santé humaine ou les objets</a:t>
            </a:r>
          </a:p>
          <a:p>
            <a:pPr lvl="2" indent="-4572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PROBIT</a:t>
            </a:r>
          </a:p>
          <a:p>
            <a:pPr lvl="2" indent="-4572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Méthodes d'effet de dommages</a:t>
            </a:r>
          </a:p>
          <a:p>
            <a:pPr marL="342900" lvl="1" indent="-342900">
              <a:spcAft>
                <a:spcPts val="1200"/>
              </a:spcAft>
              <a:buFont typeface="Arial" panose="020B0604020202020204" pitchFamily="34" charset="0"/>
              <a:buChar char="•"/>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66326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036831"/>
            <a:ext cx="11213621" cy="545498"/>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Classification du danger pour la modélisation des conséquences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520804"/>
            <a:ext cx="11488544" cy="5355312"/>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En général, les effets de risque associés aux émanations peuvent être classés comme suit: </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lvl="1" indent="-457200">
              <a:spcAft>
                <a:spcPts val="1200"/>
              </a:spcAft>
              <a:buFont typeface="+mj-lt"/>
              <a:buAutoNum type="arabicPeriod"/>
            </a:pPr>
            <a:r>
              <a:rPr lang="en-GB" sz="2400" b="1" dirty="0" smtClean="0">
                <a:latin typeface="Tahoma" panose="020B0604030504040204" pitchFamily="34" charset="0"/>
                <a:ea typeface="Tahoma" panose="020B0604030504040204" pitchFamily="34" charset="0"/>
                <a:cs typeface="Tahoma" panose="020B0604030504040204" pitchFamily="34" charset="0"/>
              </a:rPr>
              <a:t>Radiation </a:t>
            </a:r>
            <a:r>
              <a:rPr lang="en-GB" sz="2400" b="1" dirty="0" err="1" smtClean="0">
                <a:latin typeface="Tahoma" panose="020B0604030504040204" pitchFamily="34" charset="0"/>
                <a:ea typeface="Tahoma" panose="020B0604030504040204" pitchFamily="34" charset="0"/>
                <a:cs typeface="Tahoma" panose="020B0604030504040204" pitchFamily="34" charset="0"/>
              </a:rPr>
              <a:t>thermique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Le rayonnement pourrait affecter un récepteur placé à une certaine distance d'un feu (nappe, jet, boule de feu)</a:t>
            </a:r>
            <a:r>
              <a:rPr lang="en-GB" sz="2000" dirty="0" smtClean="0">
                <a:latin typeface="Tahoma" panose="020B0604030504040204" pitchFamily="34" charset="0"/>
                <a:ea typeface="Tahoma" panose="020B0604030504040204" pitchFamily="34" charset="0"/>
                <a:cs typeface="Tahoma" panose="020B0604030504040204" pitchFamily="34" charset="0"/>
              </a:rPr>
              <a:t>. </a:t>
            </a:r>
          </a:p>
          <a:p>
            <a:pPr lvl="1" indent="-457200">
              <a:spcAft>
                <a:spcPts val="1200"/>
              </a:spcAft>
              <a:buFont typeface="+mj-lt"/>
              <a:buAutoNum type="arabicPeriod"/>
            </a:pPr>
            <a:r>
              <a:rPr lang="fr-FR" sz="2400" b="1" dirty="0" smtClean="0">
                <a:latin typeface="Tahoma" panose="020B0604030504040204" pitchFamily="34" charset="0"/>
                <a:ea typeface="Tahoma" panose="020B0604030504040204" pitchFamily="34" charset="0"/>
                <a:cs typeface="Tahoma" panose="020B0604030504040204" pitchFamily="34" charset="0"/>
              </a:rPr>
              <a:t>Onde de pression de souffle</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Un récepteur pourrait être affecté par des ondes de pression déclenchées par une explosion, une explosion de nuage de vapeur ou une explosion de vapeur en expansion</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b="1" dirty="0" err="1" smtClean="0">
                <a:latin typeface="Tahoma" panose="020B0604030504040204" pitchFamily="34" charset="0"/>
                <a:ea typeface="Tahoma" panose="020B0604030504040204" pitchFamily="34" charset="0"/>
                <a:cs typeface="Tahoma" panose="020B0604030504040204" pitchFamily="34" charset="0"/>
              </a:rPr>
              <a:t>Trajectoire</a:t>
            </a:r>
            <a:r>
              <a:rPr lang="en-GB" sz="2400" b="1" dirty="0" smtClean="0">
                <a:latin typeface="Tahoma" panose="020B0604030504040204" pitchFamily="34" charset="0"/>
                <a:ea typeface="Tahoma" panose="020B0604030504040204" pitchFamily="34" charset="0"/>
                <a:cs typeface="Tahoma" panose="020B0604030504040204" pitchFamily="34" charset="0"/>
              </a:rPr>
              <a:t> des missiles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Cela pourrait résulter d’un «</a:t>
            </a:r>
            <a:r>
              <a:rPr lang="fr-FR" sz="2000" i="1" dirty="0" smtClean="0">
                <a:latin typeface="Tahoma" panose="020B0604030504040204" pitchFamily="34" charset="0"/>
                <a:ea typeface="Tahoma" panose="020B0604030504040204" pitchFamily="34" charset="0"/>
                <a:cs typeface="Tahoma" panose="020B0604030504040204" pitchFamily="34" charset="0"/>
              </a:rPr>
              <a:t>tub </a:t>
            </a:r>
            <a:r>
              <a:rPr lang="fr-FR" sz="2000" i="1" dirty="0" err="1" smtClean="0">
                <a:latin typeface="Tahoma" panose="020B0604030504040204" pitchFamily="34" charset="0"/>
                <a:ea typeface="Tahoma" panose="020B0604030504040204" pitchFamily="34" charset="0"/>
                <a:cs typeface="Tahoma" panose="020B0604030504040204" pitchFamily="34" charset="0"/>
              </a:rPr>
              <a:t>rocketing</a:t>
            </a:r>
            <a:r>
              <a:rPr lang="fr-FR" sz="2000" dirty="0" smtClean="0">
                <a:latin typeface="Tahoma" panose="020B0604030504040204" pitchFamily="34" charset="0"/>
                <a:ea typeface="Tahoma" panose="020B0604030504040204" pitchFamily="34" charset="0"/>
                <a:cs typeface="Tahoma" panose="020B0604030504040204" pitchFamily="34" charset="0"/>
              </a:rPr>
              <a:t>»</a:t>
            </a:r>
            <a:r>
              <a:rPr lang="en-GB" sz="2000" dirty="0" smtClean="0">
                <a:latin typeface="Tahoma" panose="020B0604030504040204" pitchFamily="34" charset="0"/>
                <a:ea typeface="Tahoma" panose="020B0604030504040204" pitchFamily="34" charset="0"/>
                <a:cs typeface="Tahoma" panose="020B0604030504040204" pitchFamily="34" charset="0"/>
              </a:rPr>
              <a:t>.</a:t>
            </a:r>
          </a:p>
          <a:p>
            <a:pPr lvl="1" indent="-457200">
              <a:spcAft>
                <a:spcPts val="1200"/>
              </a:spcAft>
              <a:buFont typeface="+mj-lt"/>
              <a:buAutoNum type="arabicPeriod"/>
            </a:pPr>
            <a:r>
              <a:rPr lang="fr-FR" sz="2400" b="1" dirty="0" smtClean="0">
                <a:latin typeface="Tahoma" panose="020B0604030504040204" pitchFamily="34" charset="0"/>
                <a:ea typeface="Tahoma" panose="020B0604030504040204" pitchFamily="34" charset="0"/>
                <a:cs typeface="Tahoma" panose="020B0604030504040204" pitchFamily="34" charset="0"/>
              </a:rPr>
              <a:t>Concentrations de nuages ​​de gaz</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Être physiquement présent dans le nuage serait le principal danger</a:t>
            </a:r>
            <a:r>
              <a:rPr lang="en-GB" sz="2000" dirty="0" smtClean="0">
                <a:latin typeface="Tahoma" panose="020B0604030504040204" pitchFamily="34" charset="0"/>
                <a:ea typeface="Tahoma" panose="020B0604030504040204" pitchFamily="34" charset="0"/>
                <a:cs typeface="Tahoma" panose="020B0604030504040204" pitchFamily="34" charset="0"/>
              </a:rPr>
              <a:t>.</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fr-FR" sz="2400" b="1" dirty="0" smtClean="0">
                <a:latin typeface="Tahoma" panose="020B0604030504040204" pitchFamily="34" charset="0"/>
                <a:ea typeface="Tahoma" panose="020B0604030504040204" pitchFamily="34" charset="0"/>
                <a:cs typeface="Tahoma" panose="020B0604030504040204" pitchFamily="34" charset="0"/>
              </a:rPr>
              <a:t>Concentrations de contaminants dans les eaux de surface et souterraines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L'exposition à de l'eau potable contaminée ou à d'autres récepteurs de la chaîne alimentaire pourrait nuire à la santé</a:t>
            </a:r>
            <a:endParaRPr lang="en-GB"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64385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Modèles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4893647"/>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Ces modèles sont utilisés pour estimer l'étendue des dommages potentiels causés par un événement dangereux. Ceux-ci se composent de 3 parties </a:t>
            </a:r>
            <a:r>
              <a:rPr lang="en-GB" sz="2400" dirty="0" smtClean="0">
                <a:latin typeface="Tahoma" panose="020B0604030504040204" pitchFamily="34" charset="0"/>
                <a:ea typeface="Tahoma" panose="020B0604030504040204" pitchFamily="34" charset="0"/>
                <a:cs typeface="Tahoma" panose="020B0604030504040204" pitchFamily="34" charset="0"/>
              </a:rPr>
              <a:t>:</a:t>
            </a:r>
          </a:p>
          <a:p>
            <a:pPr lvl="1" indent="-457200">
              <a:spcAft>
                <a:spcPts val="1200"/>
              </a:spcAft>
              <a:buFont typeface="+mj-lt"/>
              <a:buAutoNum type="arabicPeriod"/>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La source – </a:t>
            </a:r>
            <a:r>
              <a:rPr lang="fr-F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La force de libération de sources est estimée.</a:t>
            </a:r>
            <a:endPar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fr-FR" sz="2400" b="1" dirty="0" smtClean="0">
                <a:latin typeface="Tahoma" panose="020B0604030504040204" pitchFamily="34" charset="0"/>
                <a:ea typeface="Tahoma" panose="020B0604030504040204" pitchFamily="34" charset="0"/>
                <a:cs typeface="Tahoma" panose="020B0604030504040204" pitchFamily="34" charset="0"/>
              </a:rPr>
              <a:t>Niveaux de danger ou effets </a:t>
            </a:r>
            <a:r>
              <a:rPr lang="en-GB" sz="2400" b="1" dirty="0" smtClean="0">
                <a:latin typeface="Tahoma" panose="020B0604030504040204" pitchFamily="34" charset="0"/>
                <a:ea typeface="Tahoma" panose="020B0604030504040204" pitchFamily="34" charset="0"/>
                <a:cs typeface="Tahoma" panose="020B0604030504040204" pitchFamily="34" charset="0"/>
              </a:rPr>
              <a:t>–</a:t>
            </a:r>
            <a:r>
              <a:rPr lang="fr-FR" sz="2400" i="1" dirty="0" smtClean="0">
                <a:latin typeface="Tahoma" panose="020B0604030504040204" pitchFamily="34" charset="0"/>
                <a:ea typeface="Tahoma" panose="020B0604030504040204" pitchFamily="34" charset="0"/>
                <a:cs typeface="Tahoma" panose="020B0604030504040204" pitchFamily="34" charset="0"/>
              </a:rPr>
              <a:t>Le niveau de danger aux points récepteurs peut être estimé pour un accident.</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lvl="2" indent="-457200">
              <a:spcAft>
                <a:spcPts val="600"/>
              </a:spcAft>
              <a:buFont typeface="Arial" panose="020B0604020202020204" pitchFamily="34" charset="0"/>
              <a:buChar char="•"/>
            </a:pPr>
            <a:r>
              <a:rPr lang="en-GB" sz="2000" i="1" dirty="0" err="1" smtClean="0">
                <a:latin typeface="Tahoma" panose="020B0604030504040204" pitchFamily="34" charset="0"/>
                <a:ea typeface="Tahoma" panose="020B0604030504040204" pitchFamily="34" charset="0"/>
                <a:cs typeface="Tahoma" panose="020B0604030504040204" pitchFamily="34" charset="0"/>
              </a:rPr>
              <a:t>Fieu</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Un modèle de risque va estimer le rayonnement thermique en fonction de la distance de la source.</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2" indent="-457200">
              <a:spcAft>
                <a:spcPts val="600"/>
              </a:spcAft>
              <a:buFont typeface="Arial" panose="020B0604020202020204" pitchFamily="34" charset="0"/>
              <a:buChar char="•"/>
            </a:pPr>
            <a:r>
              <a:rPr lang="en-GB" sz="2000" i="1" dirty="0" smtClean="0">
                <a:latin typeface="Tahoma" panose="020B0604030504040204" pitchFamily="34" charset="0"/>
                <a:ea typeface="Tahoma" panose="020B0604030504040204" pitchFamily="34" charset="0"/>
                <a:cs typeface="Tahoma" panose="020B0604030504040204" pitchFamily="34" charset="0"/>
              </a:rPr>
              <a:t>Explosion</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Un modèle de risque permettra d'estimer l'étendue de la surpression. Les concentrations de NO de produits chimiques sont estimées.</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lvl="1" indent="-457200">
              <a:spcAft>
                <a:spcPts val="1200"/>
              </a:spcAft>
              <a:buFont typeface="+mj-lt"/>
              <a:buAutoNum type="arabicPeriod"/>
            </a:pPr>
            <a:r>
              <a:rPr lang="en-GB" sz="2400" b="1" dirty="0" err="1" smtClean="0">
                <a:latin typeface="Tahoma" panose="020B0604030504040204" pitchFamily="34" charset="0"/>
                <a:ea typeface="Tahoma" panose="020B0604030504040204" pitchFamily="34" charset="0"/>
                <a:cs typeface="Tahoma" panose="020B0604030504040204" pitchFamily="34" charset="0"/>
              </a:rPr>
              <a:t>Conséquences</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Les dommages potentiels sont estimés. Les conséquences seront spécifiques à chaque type de récepteur (humains, bâtiments, équipement de traitement, verre).</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000" i="1"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807271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249382" y="1203090"/>
            <a:ext cx="11942618" cy="563268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Terme source pour les événements liés à des matières dangereuses</a:t>
            </a:r>
          </a:p>
          <a:p>
            <a:pPr algn="l"/>
            <a:endParaRPr lang="fr-FR" sz="2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Les modèles sources décrivent les processus physiques et chimiques qui se produisent lors de la </a:t>
            </a:r>
            <a:r>
              <a:rPr lang="fr-FR" sz="2400" i="1" dirty="0" smtClean="0">
                <a:latin typeface="Tahoma" panose="020B0604030504040204" pitchFamily="34" charset="0"/>
                <a:ea typeface="Tahoma" panose="020B0604030504040204" pitchFamily="34" charset="0"/>
                <a:cs typeface="Tahoma" panose="020B0604030504040204" pitchFamily="34" charset="0"/>
              </a:rPr>
              <a:t>libération d'un matériau</a:t>
            </a:r>
            <a:r>
              <a:rPr lang="fr-FR" sz="2400" dirty="0" smtClean="0">
                <a:latin typeface="Tahoma" panose="020B0604030504040204" pitchFamily="34" charset="0"/>
                <a:ea typeface="Tahoma" panose="020B0604030504040204" pitchFamily="34" charset="0"/>
                <a:cs typeface="Tahoma" panose="020B0604030504040204" pitchFamily="34" charset="0"/>
              </a:rPr>
              <a:t>. Une émanation pourrait être un écoulement sortant d'un récipient, une évaporation d'une nappe liquide, etc.</a:t>
            </a: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l"/>
            <a:endPar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force d'une source est caractérisée par la quantité de matière libérée.</a:t>
            </a: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l"/>
            <a:endPar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Une libération de matière peut être : </a:t>
            </a:r>
            <a:endPar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 </a:t>
            </a:r>
            <a:r>
              <a:rPr lang="fr-FR" sz="2400" b="1" dirty="0" smtClean="0">
                <a:latin typeface="Tahoma" panose="020B0604030504040204" pitchFamily="34" charset="0"/>
                <a:ea typeface="Tahoma" panose="020B0604030504040204" pitchFamily="34" charset="0"/>
                <a:cs typeface="Tahoma" panose="020B0604030504040204" pitchFamily="34" charset="0"/>
              </a:rPr>
              <a:t>instantanée</a:t>
            </a:r>
            <a:r>
              <a:rPr lang="fr-FR" sz="2400" dirty="0" smtClean="0">
                <a:latin typeface="Tahoma" panose="020B0604030504040204" pitchFamily="34" charset="0"/>
                <a:ea typeface="Tahoma" panose="020B0604030504040204" pitchFamily="34" charset="0"/>
                <a:cs typeface="Tahoma" panose="020B0604030504040204" pitchFamily="34" charset="0"/>
              </a:rPr>
              <a:t>: la force de la source est la masse totale libérée </a:t>
            </a:r>
            <a:r>
              <a:rPr lang="fr-FR" sz="24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m</a:t>
            </a: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[unités: kg]</a:t>
            </a:r>
          </a:p>
          <a:p>
            <a:pPr algn="l"/>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 </a:t>
            </a:r>
            <a:r>
              <a:rPr lang="fr-FR" sz="2400" b="1" dirty="0" smtClean="0">
                <a:latin typeface="Tahoma" panose="020B0604030504040204" pitchFamily="34" charset="0"/>
                <a:ea typeface="Tahoma" panose="020B0604030504040204" pitchFamily="34" charset="0"/>
                <a:cs typeface="Tahoma" panose="020B0604030504040204" pitchFamily="34" charset="0"/>
              </a:rPr>
              <a:t>continue</a:t>
            </a:r>
            <a:r>
              <a:rPr lang="fr-FR" sz="2400" dirty="0" smtClean="0">
                <a:latin typeface="Tahoma" panose="020B0604030504040204" pitchFamily="34" charset="0"/>
                <a:ea typeface="Tahoma" panose="020B0604030504040204" pitchFamily="34" charset="0"/>
                <a:cs typeface="Tahoma" panose="020B0604030504040204" pitchFamily="34" charset="0"/>
              </a:rPr>
              <a:t>: la force de la source est le taux de masse libérée [unités</a:t>
            </a:r>
            <a:r>
              <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kg/s]</a:t>
            </a:r>
          </a:p>
          <a:p>
            <a:pPr algn="l"/>
            <a:endPar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L'état physique du matériau (solide, liquide, gazeux) ainsi que la pression de confinement et la température régiront la force de la source.</a:t>
            </a:r>
            <a:endParaRPr lang="fr-F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58158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Libération</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du confinement</a:t>
            </a:r>
          </a:p>
        </p:txBody>
      </p:sp>
      <p:pic>
        <p:nvPicPr>
          <p:cNvPr id="3" name="Picture 2"/>
          <p:cNvPicPr>
            <a:picLocks noChangeAspect="1"/>
          </p:cNvPicPr>
          <p:nvPr/>
        </p:nvPicPr>
        <p:blipFill rotWithShape="1">
          <a:blip r:embed="rId2" cstate="print"/>
          <a:srcRect l="20163" t="26151" r="18621" b="13651"/>
          <a:stretch/>
        </p:blipFill>
        <p:spPr>
          <a:xfrm>
            <a:off x="2346060" y="2321843"/>
            <a:ext cx="7964905" cy="4403559"/>
          </a:xfrm>
          <a:prstGeom prst="rect">
            <a:avLst/>
          </a:prstGeom>
        </p:spPr>
      </p:pic>
      <p:sp>
        <p:nvSpPr>
          <p:cNvPr id="5" name="Title 1"/>
          <p:cNvSpPr txBox="1">
            <a:spLocks/>
          </p:cNvSpPr>
          <p:nvPr/>
        </p:nvSpPr>
        <p:spPr>
          <a:xfrm>
            <a:off x="5814975" y="2321843"/>
            <a:ext cx="4257280" cy="545498"/>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600" b="1" dirty="0" err="1" smtClean="0">
                <a:latin typeface="Tahoma" panose="020B0604030504040204" pitchFamily="34" charset="0"/>
                <a:ea typeface="Tahoma" panose="020B0604030504040204" pitchFamily="34" charset="0"/>
                <a:cs typeface="Tahoma" panose="020B0604030504040204" pitchFamily="34" charset="0"/>
              </a:rPr>
              <a:t>Soupape</a:t>
            </a:r>
            <a:r>
              <a:rPr lang="en-GB" sz="2600" b="1" dirty="0" smtClean="0">
                <a:latin typeface="Tahoma" panose="020B0604030504040204" pitchFamily="34" charset="0"/>
                <a:ea typeface="Tahoma" panose="020B0604030504040204" pitchFamily="34" charset="0"/>
                <a:cs typeface="Tahoma" panose="020B0604030504040204" pitchFamily="34" charset="0"/>
              </a:rPr>
              <a:t> de </a:t>
            </a:r>
            <a:r>
              <a:rPr lang="en-GB" sz="2600" b="1" dirty="0" err="1" smtClean="0">
                <a:latin typeface="Tahoma" panose="020B0604030504040204" pitchFamily="34" charset="0"/>
                <a:ea typeface="Tahoma" panose="020B0604030504040204" pitchFamily="34" charset="0"/>
                <a:cs typeface="Tahoma" panose="020B0604030504040204" pitchFamily="34" charset="0"/>
              </a:rPr>
              <a:t>décharge</a:t>
            </a:r>
            <a:endParaRPr lang="en-GB" sz="2600" b="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6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6857806" y="2890902"/>
            <a:ext cx="2085663" cy="545498"/>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Orifice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txBox="1">
            <a:spLocks/>
          </p:cNvSpPr>
          <p:nvPr/>
        </p:nvSpPr>
        <p:spPr>
          <a:xfrm>
            <a:off x="7095719" y="3456135"/>
            <a:ext cx="2085663" cy="545498"/>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Fissure</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952023" y="2832406"/>
            <a:ext cx="2085663" cy="545498"/>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800" b="1" dirty="0" smtClean="0">
                <a:latin typeface="Tahoma" panose="020B0604030504040204" pitchFamily="34" charset="0"/>
                <a:ea typeface="Tahoma" panose="020B0604030504040204" pitchFamily="34" charset="0"/>
                <a:cs typeface="Tahoma" panose="020B0604030504040204" pitchFamily="34" charset="0"/>
              </a:rPr>
              <a:t>Fissure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609601" y="5987967"/>
            <a:ext cx="3542586" cy="552478"/>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400" b="1" dirty="0" smtClean="0">
                <a:latin typeface="Tahoma" panose="020B0604030504040204" pitchFamily="34" charset="0"/>
                <a:ea typeface="Tahoma" panose="020B0604030504040204" pitchFamily="34" charset="0"/>
                <a:cs typeface="Tahoma" panose="020B0604030504040204" pitchFamily="34" charset="0"/>
              </a:rPr>
              <a:t>Connexion de </a:t>
            </a:r>
            <a:r>
              <a:rPr lang="en-GB" sz="2400" b="1" dirty="0" err="1" smtClean="0">
                <a:latin typeface="Tahoma" panose="020B0604030504040204" pitchFamily="34" charset="0"/>
                <a:ea typeface="Tahoma" panose="020B0604030504040204" pitchFamily="34" charset="0"/>
                <a:cs typeface="Tahoma" panose="020B0604030504040204" pitchFamily="34" charset="0"/>
              </a:rPr>
              <a:t>tuyau</a:t>
            </a:r>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5024807" y="6261208"/>
            <a:ext cx="1042832" cy="464194"/>
          </a:xfrm>
          <a:prstGeom prst="rect">
            <a:avLst/>
          </a:prstGeom>
          <a:solidFill>
            <a:schemeClr val="bg1"/>
          </a:solidFill>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Orifice</a:t>
            </a:r>
          </a:p>
        </p:txBody>
      </p:sp>
      <p:sp>
        <p:nvSpPr>
          <p:cNvPr id="11" name="Title 1"/>
          <p:cNvSpPr txBox="1">
            <a:spLocks/>
          </p:cNvSpPr>
          <p:nvPr/>
        </p:nvSpPr>
        <p:spPr>
          <a:xfrm>
            <a:off x="6182582" y="5987967"/>
            <a:ext cx="1350448" cy="569483"/>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Bride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txBox="1">
            <a:spLocks/>
          </p:cNvSpPr>
          <p:nvPr/>
        </p:nvSpPr>
        <p:spPr>
          <a:xfrm>
            <a:off x="7888388" y="5686927"/>
            <a:ext cx="3236811" cy="602080"/>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latin typeface="Tahoma" panose="020B0604030504040204" pitchFamily="34" charset="0"/>
                <a:ea typeface="Tahoma" panose="020B0604030504040204" pitchFamily="34" charset="0"/>
                <a:cs typeface="Tahoma" panose="020B0604030504040204" pitchFamily="34" charset="0"/>
              </a:rPr>
              <a:t>Joint de </a:t>
            </a:r>
            <a:r>
              <a:rPr lang="en-GB" sz="2400" b="1" dirty="0" err="1" smtClean="0">
                <a:latin typeface="Tahoma" panose="020B0604030504040204" pitchFamily="34" charset="0"/>
                <a:ea typeface="Tahoma" panose="020B0604030504040204" pitchFamily="34" charset="0"/>
                <a:cs typeface="Tahoma" panose="020B0604030504040204" pitchFamily="34" charset="0"/>
              </a:rPr>
              <a:t>pompe</a:t>
            </a:r>
            <a:endParaRPr lang="en-GB" sz="2400" b="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8759806" y="4584830"/>
            <a:ext cx="3432194" cy="823817"/>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latin typeface="Tahoma" panose="020B0604030504040204" pitchFamily="34" charset="0"/>
                <a:ea typeface="Tahoma" panose="020B0604030504040204" pitchFamily="34" charset="0"/>
                <a:cs typeface="Tahoma" panose="020B0604030504040204" pitchFamily="34" charset="0"/>
              </a:rPr>
              <a:t>Rupture ou coupure de tuyau</a:t>
            </a:r>
            <a:endParaRPr lang="en-GB" sz="24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4" name="Title 1"/>
          <p:cNvSpPr txBox="1">
            <a:spLocks/>
          </p:cNvSpPr>
          <p:nvPr/>
        </p:nvSpPr>
        <p:spPr>
          <a:xfrm>
            <a:off x="7660456" y="4014466"/>
            <a:ext cx="2254120" cy="563394"/>
          </a:xfrm>
          <a:prstGeom prst="rect">
            <a:avLst/>
          </a:prstGeom>
          <a:solidFill>
            <a:schemeClr val="bg1"/>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Tahoma" panose="020B0604030504040204" pitchFamily="34" charset="0"/>
                <a:ea typeface="Tahoma" panose="020B0604030504040204" pitchFamily="34" charset="0"/>
                <a:cs typeface="Tahoma" panose="020B0604030504040204" pitchFamily="34" charset="0"/>
              </a:rPr>
              <a:t>Valve</a:t>
            </a: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505136" y="1767719"/>
            <a:ext cx="11382064" cy="461665"/>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Il y a un certain nombre de points de libération possibles d'un réservoir chimique.</a:t>
            </a:r>
            <a:endParaRPr lang="en-GB"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602658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L'état physique d'un matériau influence le type d’émanation</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2" cstate="print"/>
          <a:srcRect l="35143" t="24507" r="32677" b="29441"/>
          <a:stretch/>
        </p:blipFill>
        <p:spPr>
          <a:xfrm>
            <a:off x="1203158" y="2191050"/>
            <a:ext cx="4186990" cy="3368843"/>
          </a:xfrm>
          <a:prstGeom prst="rect">
            <a:avLst/>
          </a:prstGeom>
        </p:spPr>
      </p:pic>
      <p:pic>
        <p:nvPicPr>
          <p:cNvPr id="17" name="Picture 16"/>
          <p:cNvPicPr>
            <a:picLocks noChangeAspect="1"/>
          </p:cNvPicPr>
          <p:nvPr/>
        </p:nvPicPr>
        <p:blipFill rotWithShape="1">
          <a:blip r:embed="rId3" cstate="print"/>
          <a:srcRect l="31999" t="29112" r="29903" b="17270"/>
          <a:stretch/>
        </p:blipFill>
        <p:spPr>
          <a:xfrm>
            <a:off x="5775156" y="2335968"/>
            <a:ext cx="4957010" cy="3922296"/>
          </a:xfrm>
          <a:prstGeom prst="rect">
            <a:avLst/>
          </a:prstGeom>
        </p:spPr>
      </p:pic>
      <p:sp>
        <p:nvSpPr>
          <p:cNvPr id="19" name="Title 1"/>
          <p:cNvSpPr txBox="1">
            <a:spLocks/>
          </p:cNvSpPr>
          <p:nvPr/>
        </p:nvSpPr>
        <p:spPr>
          <a:xfrm>
            <a:off x="0" y="2142443"/>
            <a:ext cx="3809333" cy="517608"/>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2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Fuite</a:t>
            </a:r>
            <a:r>
              <a:rPr lang="en-GB"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2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gaz</a:t>
            </a:r>
            <a:r>
              <a:rPr lang="en-GB" sz="2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GB" sz="2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vapeur</a:t>
            </a:r>
            <a:endParaRPr lang="en-GB" sz="2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txBox="1">
            <a:spLocks/>
          </p:cNvSpPr>
          <p:nvPr/>
        </p:nvSpPr>
        <p:spPr>
          <a:xfrm>
            <a:off x="5257800" y="1725957"/>
            <a:ext cx="6158345" cy="931517"/>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Vapeur OU Deux phases</a:t>
            </a:r>
          </a:p>
          <a:p>
            <a:pPr algn="r"/>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Vapeur / fuite de liquide</a:t>
            </a:r>
            <a:endParaRPr lang="en-GB"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5153892" y="5973537"/>
            <a:ext cx="6761018" cy="520361"/>
          </a:xfrm>
          <a:prstGeom prst="rect">
            <a:avLst/>
          </a:prstGeom>
          <a:solidFill>
            <a:schemeClr val="bg1"/>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Liquide OU liquide à pression élevée en forme de vapeur </a:t>
            </a:r>
            <a:r>
              <a:rPr lang="fr-FR" sz="20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fr-FR"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GB" sz="16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 Flashing) </a:t>
            </a:r>
            <a:endParaRPr lang="en-GB" sz="16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718772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49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Modèles source décrivant une version matérielle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96908" y="1827285"/>
            <a:ext cx="11454416" cy="4647426"/>
          </a:xfrm>
          <a:prstGeom prst="rect">
            <a:avLst/>
          </a:prstGeom>
          <a:noFill/>
        </p:spPr>
        <p:txBody>
          <a:bodyPr wrap="square" rtlCol="0">
            <a:spAutoFit/>
          </a:bodyPr>
          <a:lstStyle/>
          <a:p>
            <a:pPr marL="342900" lvl="1" indent="-342900">
              <a:spcAft>
                <a:spcPts val="1200"/>
              </a:spcAft>
              <a:buFont typeface="Arial" panose="020B0604020202020204" pitchFamily="34" charset="0"/>
              <a:buChar char="•"/>
            </a:pPr>
            <a:r>
              <a:rPr lang="fr-F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Écoulement de </a:t>
            </a:r>
            <a:r>
              <a:rPr lang="fr-F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liquide</a:t>
            </a:r>
            <a:r>
              <a:rPr lang="fr-F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à travers un orifice</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Écoulement de </a:t>
            </a:r>
            <a:r>
              <a:rPr lang="fr-FR"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liquide</a:t>
            </a:r>
            <a:r>
              <a:rPr lang="fr-F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à travers un orifice dans un réservoir</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Écoulement de </a:t>
            </a:r>
            <a:r>
              <a:rPr lang="fr-FR" sz="2400" b="1" dirty="0" smtClean="0">
                <a:latin typeface="Tahoma" panose="020B0604030504040204" pitchFamily="34" charset="0"/>
                <a:ea typeface="Tahoma" panose="020B0604030504040204" pitchFamily="34" charset="0"/>
                <a:cs typeface="Tahoma" panose="020B0604030504040204" pitchFamily="34" charset="0"/>
              </a:rPr>
              <a:t>liquide</a:t>
            </a:r>
            <a:r>
              <a:rPr lang="fr-FR" sz="2400" dirty="0" smtClean="0">
                <a:latin typeface="Tahoma" panose="020B0604030504040204" pitchFamily="34" charset="0"/>
                <a:ea typeface="Tahoma" panose="020B0604030504040204" pitchFamily="34" charset="0"/>
                <a:cs typeface="Tahoma" panose="020B0604030504040204" pitchFamily="34" charset="0"/>
              </a:rPr>
              <a:t> à travers des tuyaux</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b="1" dirty="0" smtClean="0">
                <a:latin typeface="Tahoma" panose="020B0604030504040204" pitchFamily="34" charset="0"/>
                <a:ea typeface="Tahoma" panose="020B0604030504040204" pitchFamily="34" charset="0"/>
                <a:cs typeface="Tahoma" panose="020B0604030504040204" pitchFamily="34" charset="0"/>
              </a:rPr>
              <a:t>Liquides </a:t>
            </a:r>
            <a:r>
              <a:rPr lang="fr-FR" sz="2400" dirty="0" smtClean="0">
                <a:latin typeface="Tahoma" panose="020B0604030504040204" pitchFamily="34" charset="0"/>
                <a:ea typeface="Tahoma" panose="020B0604030504040204" pitchFamily="34" charset="0"/>
                <a:cs typeface="Tahoma" panose="020B0604030504040204" pitchFamily="34" charset="0"/>
              </a:rPr>
              <a:t> à pression élevée s’écoulant à </a:t>
            </a:r>
          </a:p>
          <a:p>
            <a:pPr marL="342900" lvl="1" indent="-342900">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    travers un orifice</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en-GB"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Liquide</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s'évaporant</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d'une</a:t>
            </a:r>
            <a:r>
              <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GB" sz="2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nappe</a:t>
            </a:r>
            <a:endParaRPr lang="en-GB" sz="2400"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spcAft>
                <a:spcPts val="1200"/>
              </a:spcAft>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Écoulement des </a:t>
            </a:r>
            <a:r>
              <a:rPr lang="fr-FR" sz="2400" b="1" dirty="0" smtClean="0">
                <a:latin typeface="Tahoma" panose="020B0604030504040204" pitchFamily="34" charset="0"/>
                <a:ea typeface="Tahoma" panose="020B0604030504040204" pitchFamily="34" charset="0"/>
                <a:cs typeface="Tahoma" panose="020B0604030504040204" pitchFamily="34" charset="0"/>
              </a:rPr>
              <a:t>gaz</a:t>
            </a:r>
            <a:r>
              <a:rPr lang="fr-FR" sz="2400" dirty="0" smtClean="0">
                <a:latin typeface="Tahoma" panose="020B0604030504040204" pitchFamily="34" charset="0"/>
                <a:ea typeface="Tahoma" panose="020B0604030504040204" pitchFamily="34" charset="0"/>
                <a:cs typeface="Tahoma" panose="020B0604030504040204" pitchFamily="34" charset="0"/>
              </a:rPr>
              <a:t> à travers les orifices des cuves ou des tuyaux</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7865917" y="3221311"/>
            <a:ext cx="3771901" cy="1815882"/>
          </a:xfrm>
          <a:prstGeom prst="rect">
            <a:avLst/>
          </a:prstGeom>
          <a:noFill/>
        </p:spPr>
        <p:txBody>
          <a:bodyPr wrap="square" rtlCol="0">
            <a:spAutoFit/>
          </a:bodyPr>
          <a:lstStyle/>
          <a:p>
            <a:pPr marL="0" lvl="1">
              <a:spcAft>
                <a:spcPts val="1200"/>
              </a:spcAft>
            </a:pPr>
            <a:r>
              <a:rPr lang="fr-FR" sz="2800" b="1" i="1" dirty="0" smtClean="0">
                <a:solidFill>
                  <a:srgbClr val="FF0000"/>
                </a:solidFill>
                <a:latin typeface="Constantia" panose="02030602050306030303" pitchFamily="18" charset="0"/>
              </a:rPr>
              <a:t>Nous allons nous concentrer sur les modèles sources mis en évidence en rouge.</a:t>
            </a:r>
            <a:endParaRPr lang="en-GB" sz="2800" b="1" i="1" dirty="0">
              <a:solidFill>
                <a:srgbClr val="FF0000"/>
              </a:solidFill>
              <a:latin typeface="Constantia" panose="02030602050306030303" pitchFamily="18" charset="0"/>
            </a:endParaRPr>
          </a:p>
        </p:txBody>
      </p:sp>
    </p:spTree>
    <p:extLst>
      <p:ext uri="{BB962C8B-B14F-4D97-AF65-F5344CB8AC3E}">
        <p14:creationId xmlns="" xmlns:p14="http://schemas.microsoft.com/office/powerpoint/2010/main" val="388770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5</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1233056" y="3129350"/>
            <a:ext cx="219702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p>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intrinsèques</a:t>
            </a:r>
            <a:endParaRPr lang="fr-FR"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394097" y="3828477"/>
            <a:ext cx="1526152" cy="72008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d'un événement</a:t>
            </a:r>
            <a:endParaRPr lang="fr-FR"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4653569" y="3129350"/>
            <a:ext cx="2032716"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Evènement indésirable</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836793" y="3129350"/>
            <a:ext cx="237600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8452175" y="3828477"/>
            <a:ext cx="199995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de conséquences</a:t>
            </a:r>
            <a:endParaRPr lang="fr-FR"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6" idx="3"/>
            <a:endCxn id="9" idx="1"/>
          </p:cNvCxnSpPr>
          <p:nvPr/>
        </p:nvCxnSpPr>
        <p:spPr>
          <a:xfrm>
            <a:off x="3430076" y="3489390"/>
            <a:ext cx="1223493" cy="1588"/>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3299" y="3486462"/>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Explosion 1 12"/>
          <p:cNvSpPr/>
          <p:nvPr/>
        </p:nvSpPr>
        <p:spPr>
          <a:xfrm>
            <a:off x="1593590" y="3837618"/>
            <a:ext cx="1693574" cy="1416676"/>
          </a:xfrm>
          <a:prstGeom prst="irregularSeal1">
            <a:avLst/>
          </a:prstGeom>
          <a:solidFill>
            <a:srgbClr val="F3F7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mtClean="0">
                <a:solidFill>
                  <a:schemeClr val="tx1"/>
                </a:solidFill>
                <a:latin typeface="Tahoma" panose="020B0604030504040204" pitchFamily="34" charset="0"/>
                <a:ea typeface="Tahoma" panose="020B0604030504040204" pitchFamily="34" charset="0"/>
                <a:cs typeface="Tahoma" panose="020B0604030504040204" pitchFamily="34" charset="0"/>
              </a:rPr>
              <a:t>Causes</a:t>
            </a:r>
            <a:endParaRPr lang="fr-FR">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Arc 16"/>
          <p:cNvSpPr/>
          <p:nvPr/>
        </p:nvSpPr>
        <p:spPr>
          <a:xfrm rot="5400000" flipV="1">
            <a:off x="5156647" y="3450841"/>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Arc 28"/>
          <p:cNvSpPr/>
          <p:nvPr/>
        </p:nvSpPr>
        <p:spPr>
          <a:xfrm rot="5400000" flipV="1">
            <a:off x="8192562" y="3448488"/>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Rectangle 31"/>
          <p:cNvSpPr/>
          <p:nvPr/>
        </p:nvSpPr>
        <p:spPr>
          <a:xfrm>
            <a:off x="1163783" y="1891369"/>
            <a:ext cx="9448800" cy="457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itle 1"/>
          <p:cNvSpPr txBox="1">
            <a:spLocks/>
          </p:cNvSpPr>
          <p:nvPr/>
        </p:nvSpPr>
        <p:spPr>
          <a:xfrm>
            <a:off x="1233056" y="1909394"/>
            <a:ext cx="1260763"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Risque</a:t>
            </a:r>
            <a:endParaRPr lang="fr-FR"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Définition </a:t>
            </a:r>
            <a:r>
              <a:rPr lang="fr-FR" sz="28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de </a:t>
            </a:r>
            <a:r>
              <a:rPr lang="fr-FR" sz="2800" b="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concepts</a:t>
            </a:r>
            <a:endParaRPr lang="fr-FR" sz="2800" b="1" dirty="0">
              <a:solidFill>
                <a:srgbClr val="002060"/>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 xmlns:p14="http://schemas.microsoft.com/office/powerpoint/2010/main" val="2840662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Flowchart: Extract 6"/>
          <p:cNvSpPr/>
          <p:nvPr/>
        </p:nvSpPr>
        <p:spPr>
          <a:xfrm rot="5400000">
            <a:off x="3699620" y="4203867"/>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a:off x="2502698" y="4457943"/>
            <a:ext cx="3114910" cy="3555089"/>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7" name="Title 1"/>
          <p:cNvSpPr txBox="1">
            <a:spLocks/>
          </p:cNvSpPr>
          <p:nvPr/>
        </p:nvSpPr>
        <p:spPr>
          <a:xfrm>
            <a:off x="1674444" y="4248965"/>
            <a:ext cx="2117931" cy="847751"/>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err="1" smtClean="0">
                <a:latin typeface="Tahoma" panose="020B0604030504040204" pitchFamily="34" charset="0"/>
                <a:ea typeface="Tahoma" panose="020B0604030504040204" pitchFamily="34" charset="0"/>
                <a:cs typeface="Tahoma" panose="020B0604030504040204" pitchFamily="34" charset="0"/>
              </a:rPr>
              <a:t>Liquide</a:t>
            </a:r>
            <a:endParaRPr lang="en-GB" sz="2800" b="1" dirty="0" smtClean="0">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latin typeface="Tahoma" panose="020B0604030504040204" pitchFamily="34" charset="0"/>
                <a:ea typeface="Tahoma" panose="020B0604030504040204" pitchFamily="34" charset="0"/>
                <a:cs typeface="Tahoma" panose="020B0604030504040204" pitchFamily="34" charset="0"/>
              </a:rPr>
              <a:t>ambiantes</a:t>
            </a:r>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5823180" y="3130995"/>
            <a:ext cx="6112146" cy="3046988"/>
          </a:xfrm>
          <a:prstGeom prst="rect">
            <a:avLst/>
          </a:prstGeom>
          <a:noFill/>
        </p:spPr>
        <p:txBody>
          <a:bodyPr wrap="square" rtlCol="0">
            <a:spAutoFit/>
          </a:bodyPr>
          <a:lstStyle/>
          <a:p>
            <a:pPr marL="0" lvl="1" algn="just">
              <a:spcAft>
                <a:spcPts val="1200"/>
              </a:spcAft>
            </a:pPr>
            <a:r>
              <a:rPr lang="fr-FR" sz="2400" i="1" dirty="0" smtClean="0">
                <a:latin typeface="Tahoma" panose="020B0604030504040204" pitchFamily="34" charset="0"/>
                <a:ea typeface="Tahoma" panose="020B0604030504040204" pitchFamily="34" charset="0"/>
                <a:cs typeface="Tahoma" panose="020B0604030504040204" pitchFamily="34" charset="0"/>
              </a:rPr>
              <a:t>Nous pouvons considérer un réservoir qui développe un orifice. La pression du liquide contenu dans le réservoir est convertie en énergie cinétique à mesure qu'il s'écoule de l</a:t>
            </a:r>
            <a:r>
              <a:rPr lang="en-CA" sz="2400" i="1" dirty="0" smtClean="0">
                <a:latin typeface="Tahoma" panose="020B0604030504040204" pitchFamily="34" charset="0"/>
                <a:ea typeface="Tahoma" panose="020B0604030504040204" pitchFamily="34" charset="0"/>
                <a:cs typeface="Tahoma" panose="020B0604030504040204" pitchFamily="34" charset="0"/>
              </a:rPr>
              <a:t>’orifice</a:t>
            </a:r>
            <a:r>
              <a:rPr lang="fr-FR" sz="2400" i="1" dirty="0" smtClean="0">
                <a:latin typeface="Tahoma" panose="020B0604030504040204" pitchFamily="34" charset="0"/>
                <a:ea typeface="Tahoma" panose="020B0604030504040204" pitchFamily="34" charset="0"/>
                <a:cs typeface="Tahoma" panose="020B0604030504040204" pitchFamily="34" charset="0"/>
              </a:rPr>
              <a:t>. Les forces de frottement du liquide drainant à travers </a:t>
            </a:r>
            <a:r>
              <a:rPr lang="en-CA" sz="2400" i="1" dirty="0" smtClean="0">
                <a:latin typeface="Tahoma" panose="020B0604030504040204" pitchFamily="34" charset="0"/>
                <a:ea typeface="Tahoma" panose="020B0604030504040204" pitchFamily="34" charset="0"/>
                <a:cs typeface="Tahoma" panose="020B0604030504040204" pitchFamily="34" charset="0"/>
              </a:rPr>
              <a:t>’orifice </a:t>
            </a:r>
            <a:r>
              <a:rPr lang="fr-FR" sz="2400" i="1" dirty="0" smtClean="0">
                <a:latin typeface="Tahoma" panose="020B0604030504040204" pitchFamily="34" charset="0"/>
                <a:ea typeface="Tahoma" panose="020B0604030504040204" pitchFamily="34" charset="0"/>
                <a:cs typeface="Tahoma" panose="020B0604030504040204" pitchFamily="34" charset="0"/>
              </a:rPr>
              <a:t>transforment une partie de l'énergie cinétique en énergie thermique.</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sp>
        <p:nvSpPr>
          <p:cNvPr id="3" name="Diagonal Stripe 2"/>
          <p:cNvSpPr/>
          <p:nvPr/>
        </p:nvSpPr>
        <p:spPr>
          <a:xfrm rot="19973517">
            <a:off x="3673977" y="2956334"/>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1" name="Diagonal Stripe 40"/>
          <p:cNvSpPr/>
          <p:nvPr/>
        </p:nvSpPr>
        <p:spPr>
          <a:xfrm rot="1656144" flipV="1">
            <a:off x="3660466" y="4756577"/>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Connector 5"/>
          <p:cNvCxnSpPr/>
          <p:nvPr/>
        </p:nvCxnSpPr>
        <p:spPr>
          <a:xfrm flipH="1" flipV="1">
            <a:off x="1333500" y="2889842"/>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1314450" y="6215519"/>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1314450" y="2864146"/>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333500" y="2864146"/>
            <a:ext cx="0" cy="3351374"/>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92464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51</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a:t>
            </a:r>
          </a:p>
        </p:txBody>
      </p:sp>
      <p:sp>
        <p:nvSpPr>
          <p:cNvPr id="7" name="Flowchart: Extract 6"/>
          <p:cNvSpPr/>
          <p:nvPr/>
        </p:nvSpPr>
        <p:spPr>
          <a:xfrm rot="5400000">
            <a:off x="3699620" y="4203867"/>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 14"/>
          <p:cNvGrpSpPr/>
          <p:nvPr/>
        </p:nvGrpSpPr>
        <p:grpSpPr>
          <a:xfrm>
            <a:off x="2502698" y="4457943"/>
            <a:ext cx="3114910" cy="3555089"/>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18" name="Title 1"/>
          <p:cNvSpPr txBox="1">
            <a:spLocks/>
          </p:cNvSpPr>
          <p:nvPr/>
        </p:nvSpPr>
        <p:spPr>
          <a:xfrm>
            <a:off x="4195572" y="2063236"/>
            <a:ext cx="3834964" cy="696222"/>
          </a:xfrm>
          <a:prstGeom prst="rect">
            <a:avLst/>
          </a:prstGeom>
          <a:no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latin typeface="Tahoma" panose="020B0604030504040204" pitchFamily="34" charset="0"/>
                <a:ea typeface="Tahoma" panose="020B0604030504040204" pitchFamily="34" charset="0"/>
                <a:cs typeface="Tahoma" panose="020B0604030504040204" pitchFamily="34" charset="0"/>
              </a:rPr>
              <a:t>Conditions ambiantes</a:t>
            </a:r>
            <a:endParaRPr lang="fr-FR" sz="2800" b="1" dirty="0">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flipH="1">
            <a:off x="3784549" y="4246905"/>
            <a:ext cx="612267" cy="56070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itle 1"/>
          <p:cNvSpPr txBox="1">
            <a:spLocks/>
          </p:cNvSpPr>
          <p:nvPr/>
        </p:nvSpPr>
        <p:spPr>
          <a:xfrm>
            <a:off x="8740825" y="2268074"/>
            <a:ext cx="1554747" cy="509436"/>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i="1" dirty="0" smtClean="0">
                <a:latin typeface="Tahoma" panose="020B0604030504040204" pitchFamily="34" charset="0"/>
                <a:ea typeface="Tahoma" panose="020B0604030504040204" pitchFamily="34" charset="0"/>
                <a:cs typeface="Tahoma" panose="020B0604030504040204" pitchFamily="34" charset="0"/>
              </a:rPr>
              <a:t>où</a:t>
            </a:r>
          </a:p>
          <a:p>
            <a:endParaRPr lang="fr-FR" sz="2800" i="1" dirty="0">
              <a:latin typeface="Tahoma" panose="020B0604030504040204" pitchFamily="34" charset="0"/>
              <a:ea typeface="Tahoma" panose="020B0604030504040204" pitchFamily="34" charset="0"/>
              <a:cs typeface="Tahoma" panose="020B0604030504040204" pitchFamily="34" charset="0"/>
            </a:endParaRPr>
          </a:p>
        </p:txBody>
      </p:sp>
      <p:sp>
        <p:nvSpPr>
          <p:cNvPr id="43" name="Diagonal Stripe 42"/>
          <p:cNvSpPr/>
          <p:nvPr/>
        </p:nvSpPr>
        <p:spPr>
          <a:xfrm rot="19973517">
            <a:off x="3673977" y="2956334"/>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Diagonal Stripe 43"/>
          <p:cNvSpPr/>
          <p:nvPr/>
        </p:nvSpPr>
        <p:spPr>
          <a:xfrm rot="1656144" flipV="1">
            <a:off x="3660466" y="4756577"/>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45" name="Straight Connector 44"/>
          <p:cNvCxnSpPr/>
          <p:nvPr/>
        </p:nvCxnSpPr>
        <p:spPr>
          <a:xfrm flipH="1" flipV="1">
            <a:off x="1314450" y="6215519"/>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314450" y="2864146"/>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333500" y="2864146"/>
            <a:ext cx="0" cy="335137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1596391" y="2345243"/>
            <a:ext cx="2117931" cy="847751"/>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smtClean="0">
                <a:latin typeface="Tahoma" panose="020B0604030504040204" pitchFamily="34" charset="0"/>
                <a:ea typeface="Tahoma" panose="020B0604030504040204" pitchFamily="34" charset="0"/>
                <a:cs typeface="Tahoma" panose="020B0604030504040204" pitchFamily="34" charset="0"/>
              </a:rPr>
              <a:t>Liquide</a:t>
            </a:r>
          </a:p>
        </p:txBody>
      </p:sp>
      <p:sp>
        <p:nvSpPr>
          <p:cNvPr id="3" name="TextBox 2"/>
          <p:cNvSpPr txBox="1"/>
          <p:nvPr/>
        </p:nvSpPr>
        <p:spPr>
          <a:xfrm>
            <a:off x="1388533" y="3098800"/>
            <a:ext cx="2658534" cy="2308324"/>
          </a:xfrm>
          <a:prstGeom prst="rect">
            <a:avLst/>
          </a:prstGeom>
          <a:noFill/>
        </p:spPr>
        <p:txBody>
          <a:bodyPr wrap="square" rtlCol="0">
            <a:spAutoFit/>
          </a:bodyPr>
          <a:lstStyle/>
          <a:p>
            <a:r>
              <a:rPr lang="fr-FR" sz="2400" smtClean="0">
                <a:latin typeface="Tahoma" panose="020B0604030504040204" pitchFamily="34" charset="0"/>
                <a:ea typeface="Tahoma" panose="020B0604030504040204" pitchFamily="34" charset="0"/>
                <a:cs typeface="Tahoma" panose="020B0604030504040204" pitchFamily="34" charset="0"/>
              </a:rPr>
              <a:t>P = P</a:t>
            </a:r>
            <a:r>
              <a:rPr lang="fr-FR" sz="2400" baseline="-25000" smtClean="0">
                <a:latin typeface="Tahoma" panose="020B0604030504040204" pitchFamily="34" charset="0"/>
                <a:ea typeface="Tahoma" panose="020B0604030504040204" pitchFamily="34" charset="0"/>
                <a:cs typeface="Tahoma" panose="020B0604030504040204" pitchFamily="34" charset="0"/>
              </a:rPr>
              <a:t>g</a:t>
            </a:r>
          </a:p>
          <a:p>
            <a:r>
              <a:rPr lang="fr-FR" sz="2400" smtClean="0">
                <a:latin typeface="Tahoma" panose="020B0604030504040204" pitchFamily="34" charset="0"/>
                <a:ea typeface="Tahoma" panose="020B0604030504040204" pitchFamily="34" charset="0"/>
                <a:cs typeface="Tahoma" panose="020B0604030504040204" pitchFamily="34" charset="0"/>
              </a:rPr>
              <a:t>u</a:t>
            </a:r>
            <a:r>
              <a:rPr lang="fr-FR" sz="2400" baseline="-25000" smtClean="0">
                <a:latin typeface="Tahoma" panose="020B0604030504040204" pitchFamily="34" charset="0"/>
                <a:ea typeface="Tahoma" panose="020B0604030504040204" pitchFamily="34" charset="0"/>
                <a:cs typeface="Tahoma" panose="020B0604030504040204" pitchFamily="34" charset="0"/>
              </a:rPr>
              <a:t>réservoir</a:t>
            </a:r>
            <a:r>
              <a:rPr lang="fr-FR" sz="2400" smtClean="0">
                <a:latin typeface="Tahoma" panose="020B0604030504040204" pitchFamily="34" charset="0"/>
                <a:ea typeface="Tahoma" panose="020B0604030504040204" pitchFamily="34" charset="0"/>
                <a:cs typeface="Tahoma" panose="020B0604030504040204" pitchFamily="34" charset="0"/>
              </a:rPr>
              <a:t> = 0</a:t>
            </a:r>
          </a:p>
          <a:p>
            <a:r>
              <a:rPr lang="fr-FR" sz="2400" smtClean="0">
                <a:latin typeface="Tahoma" panose="020B0604030504040204" pitchFamily="34" charset="0"/>
                <a:ea typeface="Tahoma" panose="020B0604030504040204" pitchFamily="34" charset="0"/>
                <a:cs typeface="Tahoma" panose="020B0604030504040204" pitchFamily="34" charset="0"/>
              </a:rPr>
              <a:t>Δz = 0</a:t>
            </a:r>
          </a:p>
          <a:p>
            <a:r>
              <a:rPr lang="fr-FR" sz="2400" smtClean="0">
                <a:latin typeface="Tahoma" panose="020B0604030504040204" pitchFamily="34" charset="0"/>
                <a:ea typeface="Tahoma" panose="020B0604030504040204" pitchFamily="34" charset="0"/>
                <a:cs typeface="Tahoma" panose="020B0604030504040204" pitchFamily="34" charset="0"/>
              </a:rPr>
              <a:t>W</a:t>
            </a:r>
            <a:r>
              <a:rPr lang="fr-FR" sz="2400" baseline="-25000" smtClean="0">
                <a:latin typeface="Tahoma" panose="020B0604030504040204" pitchFamily="34" charset="0"/>
                <a:ea typeface="Tahoma" panose="020B0604030504040204" pitchFamily="34" charset="0"/>
                <a:cs typeface="Tahoma" panose="020B0604030504040204" pitchFamily="34" charset="0"/>
              </a:rPr>
              <a:t>s</a:t>
            </a:r>
            <a:r>
              <a:rPr lang="fr-FR" sz="2400" smtClean="0">
                <a:latin typeface="Tahoma" panose="020B0604030504040204" pitchFamily="34" charset="0"/>
                <a:ea typeface="Tahoma" panose="020B0604030504040204" pitchFamily="34" charset="0"/>
                <a:cs typeface="Tahoma" panose="020B0604030504040204" pitchFamily="34" charset="0"/>
              </a:rPr>
              <a:t> = 0</a:t>
            </a:r>
          </a:p>
          <a:p>
            <a:r>
              <a:rPr lang="fr-FR" sz="2400" smtClean="0">
                <a:latin typeface="Tahoma" panose="020B0604030504040204" pitchFamily="34" charset="0"/>
                <a:ea typeface="Tahoma" panose="020B0604030504040204" pitchFamily="34" charset="0"/>
                <a:cs typeface="Tahoma" panose="020B0604030504040204" pitchFamily="34" charset="0"/>
              </a:rPr>
              <a:t>ρ = ρ</a:t>
            </a:r>
            <a:r>
              <a:rPr lang="fr-FR" sz="2400" baseline="-25000" smtClean="0">
                <a:latin typeface="Tahoma" panose="020B0604030504040204" pitchFamily="34" charset="0"/>
                <a:ea typeface="Tahoma" panose="020B0604030504040204" pitchFamily="34" charset="0"/>
                <a:cs typeface="Tahoma" panose="020B0604030504040204" pitchFamily="34" charset="0"/>
              </a:rPr>
              <a:t>liquide</a:t>
            </a:r>
          </a:p>
          <a:p>
            <a:endParaRPr lang="fr-FR" sz="2400" smtClean="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8077200" y="2709333"/>
            <a:ext cx="4114800" cy="2677656"/>
          </a:xfrm>
          <a:prstGeom prst="rect">
            <a:avLst/>
          </a:prstGeom>
          <a:noFill/>
        </p:spPr>
        <p:txBody>
          <a:bodyPr wrap="square" rtlCol="0">
            <a:spAutoFit/>
          </a:bodyPr>
          <a:lstStyle/>
          <a:p>
            <a:r>
              <a:rPr lang="fr-FR" sz="2400" dirty="0" err="1" smtClean="0">
                <a:latin typeface="Tahoma" panose="020B0604030504040204" pitchFamily="34" charset="0"/>
                <a:ea typeface="Tahoma" panose="020B0604030504040204" pitchFamily="34" charset="0"/>
                <a:cs typeface="Tahoma" panose="020B0604030504040204" pitchFamily="34" charset="0"/>
              </a:rPr>
              <a:t>P</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g</a:t>
            </a:r>
            <a:r>
              <a:rPr lang="fr-FR" sz="2400" dirty="0" smtClean="0">
                <a:latin typeface="Tahoma" panose="020B0604030504040204" pitchFamily="34" charset="0"/>
                <a:ea typeface="Tahoma" panose="020B0604030504040204" pitchFamily="34" charset="0"/>
                <a:cs typeface="Tahoma" panose="020B0604030504040204" pitchFamily="34" charset="0"/>
              </a:rPr>
              <a:t> = pression manométrique</a:t>
            </a:r>
          </a:p>
          <a:p>
            <a:pPr marL="623888" indent="-623888"/>
            <a:r>
              <a:rPr lang="fr-FR" sz="2400" dirty="0" smtClean="0">
                <a:latin typeface="Tahoma" panose="020B0604030504040204" pitchFamily="34" charset="0"/>
                <a:ea typeface="Tahoma" panose="020B0604030504040204" pitchFamily="34" charset="0"/>
                <a:cs typeface="Tahoma" panose="020B0604030504040204" pitchFamily="34" charset="0"/>
              </a:rPr>
              <a:t>u = vitesse moyenne du fluide (m/s)</a:t>
            </a:r>
          </a:p>
          <a:p>
            <a:r>
              <a:rPr lang="fr-FR" sz="2400" dirty="0" err="1" smtClean="0">
                <a:latin typeface="Tahoma" panose="020B0604030504040204" pitchFamily="34" charset="0"/>
                <a:ea typeface="Tahoma" panose="020B0604030504040204" pitchFamily="34" charset="0"/>
                <a:cs typeface="Tahoma" panose="020B0604030504040204" pitchFamily="34" charset="0"/>
              </a:rPr>
              <a:t>Δz</a:t>
            </a:r>
            <a:r>
              <a:rPr lang="fr-FR" sz="2400" dirty="0" smtClean="0">
                <a:latin typeface="Tahoma" panose="020B0604030504040204" pitchFamily="34" charset="0"/>
                <a:ea typeface="Tahoma" panose="020B0604030504040204" pitchFamily="34" charset="0"/>
                <a:cs typeface="Tahoma" panose="020B0604030504040204" pitchFamily="34" charset="0"/>
              </a:rPr>
              <a:t> = hauteur</a:t>
            </a:r>
          </a:p>
          <a:p>
            <a:r>
              <a:rPr lang="fr-FR" sz="2400" dirty="0" err="1" smtClean="0">
                <a:latin typeface="Tahoma" panose="020B0604030504040204" pitchFamily="34" charset="0"/>
                <a:ea typeface="Tahoma" panose="020B0604030504040204" pitchFamily="34" charset="0"/>
                <a:cs typeface="Tahoma" panose="020B0604030504040204" pitchFamily="34" charset="0"/>
              </a:rPr>
              <a:t>W</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s</a:t>
            </a:r>
            <a:r>
              <a:rPr lang="fr-FR" sz="2400" dirty="0" smtClean="0">
                <a:latin typeface="Tahoma" panose="020B0604030504040204" pitchFamily="34" charset="0"/>
                <a:ea typeface="Tahoma" panose="020B0604030504040204" pitchFamily="34" charset="0"/>
                <a:cs typeface="Tahoma" panose="020B0604030504040204" pitchFamily="34" charset="0"/>
              </a:rPr>
              <a:t> = travail de l'arbre</a:t>
            </a:r>
          </a:p>
          <a:p>
            <a:r>
              <a:rPr lang="fr-FR" sz="2400" dirty="0" smtClean="0">
                <a:latin typeface="Tahoma" panose="020B0604030504040204" pitchFamily="34" charset="0"/>
                <a:ea typeface="Tahoma" panose="020B0604030504040204" pitchFamily="34" charset="0"/>
                <a:cs typeface="Tahoma" panose="020B0604030504040204" pitchFamily="34" charset="0"/>
              </a:rPr>
              <a:t>G = 9.81 m/s</a:t>
            </a:r>
            <a:r>
              <a:rPr lang="fr-FR" sz="2400" baseline="30000" dirty="0" smtClean="0">
                <a:latin typeface="Tahoma" panose="020B0604030504040204" pitchFamily="34" charset="0"/>
                <a:ea typeface="Tahoma" panose="020B0604030504040204" pitchFamily="34" charset="0"/>
                <a:cs typeface="Tahoma" panose="020B0604030504040204" pitchFamily="34" charset="0"/>
              </a:rPr>
              <a:t>2</a:t>
            </a:r>
          </a:p>
          <a:p>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475018" y="3004896"/>
            <a:ext cx="3255818" cy="1200329"/>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P = 1 </a:t>
            </a:r>
            <a:r>
              <a:rPr lang="fr-FR" sz="2400" dirty="0" err="1" smtClean="0">
                <a:latin typeface="Tahoma" panose="020B0604030504040204" pitchFamily="34" charset="0"/>
                <a:ea typeface="Tahoma" panose="020B0604030504040204" pitchFamily="34" charset="0"/>
                <a:cs typeface="Tahoma" panose="020B0604030504040204" pitchFamily="34" charset="0"/>
              </a:rPr>
              <a:t>atm</a:t>
            </a:r>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400" dirty="0" err="1" smtClean="0">
                <a:latin typeface="Tahoma" panose="020B0604030504040204" pitchFamily="34" charset="0"/>
                <a:ea typeface="Tahoma" panose="020B0604030504040204" pitchFamily="34" charset="0"/>
                <a:cs typeface="Tahoma" panose="020B0604030504040204" pitchFamily="34" charset="0"/>
              </a:rPr>
              <a:t>u</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ambiante</a:t>
            </a:r>
            <a:r>
              <a:rPr lang="fr-FR" sz="2400" dirty="0" smtClean="0">
                <a:latin typeface="Tahoma" panose="020B0604030504040204" pitchFamily="34" charset="0"/>
                <a:ea typeface="Tahoma" panose="020B0604030504040204" pitchFamily="34" charset="0"/>
                <a:cs typeface="Tahoma" panose="020B0604030504040204" pitchFamily="34" charset="0"/>
              </a:rPr>
              <a:t> = u</a:t>
            </a:r>
          </a:p>
          <a:p>
            <a:r>
              <a:rPr lang="fr-FR" sz="2400" dirty="0" smtClean="0">
                <a:latin typeface="Tahoma" panose="020B0604030504040204" pitchFamily="34" charset="0"/>
                <a:ea typeface="Tahoma" panose="020B0604030504040204" pitchFamily="34" charset="0"/>
                <a:cs typeface="Tahoma" panose="020B0604030504040204" pitchFamily="34" charset="0"/>
              </a:rPr>
              <a:t>A = zone de fuite (m</a:t>
            </a:r>
            <a:r>
              <a:rPr lang="fr-FR" sz="2400" baseline="30000" dirty="0" smtClean="0">
                <a:latin typeface="Tahoma" panose="020B0604030504040204" pitchFamily="34" charset="0"/>
                <a:ea typeface="Tahoma" panose="020B0604030504040204" pitchFamily="34" charset="0"/>
                <a:cs typeface="Tahoma" panose="020B0604030504040204" pitchFamily="34" charset="0"/>
              </a:rPr>
              <a:t>2</a:t>
            </a:r>
            <a:r>
              <a:rPr lang="fr-FR" sz="2400" dirty="0" smtClean="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 xmlns:p14="http://schemas.microsoft.com/office/powerpoint/2010/main" val="3943431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056909" y="2050722"/>
            <a:ext cx="6941127" cy="16856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a:t>
            </a:r>
          </a:p>
        </p:txBody>
      </p:sp>
      <p:grpSp>
        <p:nvGrpSpPr>
          <p:cNvPr id="15" name="Group 14"/>
          <p:cNvGrpSpPr/>
          <p:nvPr/>
        </p:nvGrpSpPr>
        <p:grpSpPr>
          <a:xfrm>
            <a:off x="1657543" y="4457943"/>
            <a:ext cx="3114910" cy="3555089"/>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33" name="TextBox 32"/>
          <p:cNvSpPr txBox="1"/>
          <p:nvPr/>
        </p:nvSpPr>
        <p:spPr>
          <a:xfrm>
            <a:off x="5084618" y="2060899"/>
            <a:ext cx="6858000" cy="400110"/>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Ecoulement massique de liquide à travers un </a:t>
            </a:r>
            <a:r>
              <a:rPr lang="en-CA" sz="2000" b="1" dirty="0" smtClean="0">
                <a:latin typeface="Tahoma" panose="020B0604030504040204" pitchFamily="34" charset="0"/>
                <a:ea typeface="Tahoma" panose="020B0604030504040204" pitchFamily="34" charset="0"/>
                <a:cs typeface="Tahoma" panose="020B0604030504040204" pitchFamily="34" charset="0"/>
              </a:rPr>
              <a:t>orifice</a:t>
            </a:r>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48" name="Diagonal Stripe 47"/>
          <p:cNvSpPr/>
          <p:nvPr/>
        </p:nvSpPr>
        <p:spPr>
          <a:xfrm rot="19973517">
            <a:off x="2828822" y="2956334"/>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9" name="Diagonal Stripe 48"/>
          <p:cNvSpPr/>
          <p:nvPr/>
        </p:nvSpPr>
        <p:spPr>
          <a:xfrm rot="1656144" flipV="1">
            <a:off x="2815311" y="4756577"/>
            <a:ext cx="737086" cy="1379067"/>
          </a:xfrm>
          <a:prstGeom prst="diagStripe">
            <a:avLst>
              <a:gd name="adj" fmla="val 83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2430902468"/>
              </p:ext>
            </p:extLst>
          </p:nvPr>
        </p:nvGraphicFramePr>
        <p:xfrm>
          <a:off x="6753081" y="2618077"/>
          <a:ext cx="3227387" cy="931862"/>
        </p:xfrm>
        <a:graphic>
          <a:graphicData uri="http://schemas.openxmlformats.org/presentationml/2006/ole">
            <p:oleObj spid="_x0000_s8251" name="Equation" r:id="rId3" imgW="965160" imgH="266400" progId="Equation.3">
              <p:embed/>
            </p:oleObj>
          </a:graphicData>
        </a:graphic>
      </p:graphicFrame>
      <p:sp>
        <p:nvSpPr>
          <p:cNvPr id="5" name="TextBox 4"/>
          <p:cNvSpPr txBox="1"/>
          <p:nvPr/>
        </p:nvSpPr>
        <p:spPr>
          <a:xfrm>
            <a:off x="5140036" y="3891589"/>
            <a:ext cx="7051964" cy="1477328"/>
          </a:xfrm>
          <a:prstGeom prst="rect">
            <a:avLst/>
          </a:prstGeom>
          <a:noFill/>
        </p:spPr>
        <p:txBody>
          <a:bodyPr wrap="square" rtlCol="0">
            <a:sp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est le coefficient de décharge</a:t>
            </a: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fr-FR" dirty="0" smtClean="0">
                <a:latin typeface="Tahoma" panose="020B0604030504040204" pitchFamily="34" charset="0"/>
                <a:ea typeface="Tahoma" panose="020B0604030504040204" pitchFamily="34" charset="0"/>
                <a:cs typeface="Tahoma" panose="020B0604030504040204" pitchFamily="34" charset="0"/>
              </a:rPr>
              <a:t>Pour les orifices à arêtes vives</a:t>
            </a:r>
            <a:r>
              <a:rPr lang="en-US" dirty="0" smtClean="0">
                <a:latin typeface="Tahoma" panose="020B0604030504040204" pitchFamily="34" charset="0"/>
                <a:ea typeface="Tahoma" panose="020B0604030504040204" pitchFamily="34" charset="0"/>
                <a:cs typeface="Tahoma" panose="020B0604030504040204" pitchFamily="34" charset="0"/>
              </a:rPr>
              <a:t>, Re &gt; 30,000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0.61</a:t>
            </a:r>
          </a:p>
          <a:p>
            <a:r>
              <a:rPr lang="fr-FR" dirty="0" smtClean="0">
                <a:latin typeface="Tahoma" panose="020B0604030504040204" pitchFamily="34" charset="0"/>
                <a:ea typeface="Tahoma" panose="020B0604030504040204" pitchFamily="34" charset="0"/>
                <a:cs typeface="Tahoma" panose="020B0604030504040204" pitchFamily="34" charset="0"/>
              </a:rPr>
              <a:t>Pour une buse bien arrondie</a:t>
            </a:r>
            <a:r>
              <a:rPr lang="en-US" dirty="0" smtClean="0">
                <a:latin typeface="Tahoma" panose="020B0604030504040204" pitchFamily="34" charset="0"/>
                <a:ea typeface="Tahoma" panose="020B0604030504040204" pitchFamily="34" charset="0"/>
                <a:cs typeface="Tahoma" panose="020B0604030504040204" pitchFamily="34" charset="0"/>
              </a:rPr>
              <a:t>,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1</a:t>
            </a:r>
          </a:p>
          <a:p>
            <a:r>
              <a:rPr lang="fr-FR" dirty="0" smtClean="0">
                <a:latin typeface="Tahoma" panose="020B0604030504040204" pitchFamily="34" charset="0"/>
                <a:ea typeface="Tahoma" panose="020B0604030504040204" pitchFamily="34" charset="0"/>
                <a:cs typeface="Tahoma" panose="020B0604030504040204" pitchFamily="34" charset="0"/>
              </a:rPr>
              <a:t>Pour une section de tuyau courte attachée au réservoir</a:t>
            </a:r>
            <a:r>
              <a:rPr lang="en-US" dirty="0" smtClean="0">
                <a:latin typeface="Tahoma" panose="020B0604030504040204" pitchFamily="34" charset="0"/>
                <a:ea typeface="Tahoma" panose="020B0604030504040204" pitchFamily="34" charset="0"/>
                <a:cs typeface="Tahoma" panose="020B0604030504040204" pitchFamily="34" charset="0"/>
              </a:rPr>
              <a:t>: 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0.81</a:t>
            </a:r>
          </a:p>
          <a:p>
            <a:r>
              <a:rPr lang="fr-FR" dirty="0" smtClean="0">
                <a:latin typeface="Tahoma" panose="020B0604030504040204" pitchFamily="34" charset="0"/>
                <a:ea typeface="Tahoma" panose="020B0604030504040204" pitchFamily="34" charset="0"/>
                <a:cs typeface="Tahoma" panose="020B0604030504040204" pitchFamily="34" charset="0"/>
              </a:rPr>
              <a:t>Lorsque le coefficient de décharge est inconnu: on utilise  </a:t>
            </a:r>
            <a:r>
              <a:rPr lang="en-US" dirty="0" smtClean="0">
                <a:latin typeface="Tahoma" panose="020B0604030504040204" pitchFamily="34" charset="0"/>
                <a:ea typeface="Tahoma" panose="020B0604030504040204" pitchFamily="34" charset="0"/>
                <a:cs typeface="Tahoma" panose="020B0604030504040204" pitchFamily="34" charset="0"/>
              </a:rPr>
              <a:t>C</a:t>
            </a:r>
            <a:r>
              <a:rPr lang="en-US" baseline="-25000" dirty="0" smtClean="0">
                <a:latin typeface="Tahoma" panose="020B0604030504040204" pitchFamily="34" charset="0"/>
                <a:ea typeface="Tahoma" panose="020B0604030504040204" pitchFamily="34" charset="0"/>
                <a:cs typeface="Tahoma" panose="020B0604030504040204" pitchFamily="34" charset="0"/>
              </a:rPr>
              <a:t>o</a:t>
            </a:r>
            <a:r>
              <a:rPr lang="en-US" dirty="0" smtClean="0">
                <a:latin typeface="Tahoma" panose="020B0604030504040204" pitchFamily="34" charset="0"/>
                <a:ea typeface="Tahoma" panose="020B0604030504040204" pitchFamily="34" charset="0"/>
                <a:cs typeface="Tahoma" panose="020B0604030504040204" pitchFamily="34" charset="0"/>
              </a:rPr>
              <a:t> = 1 </a:t>
            </a:r>
          </a:p>
        </p:txBody>
      </p:sp>
      <p:cxnSp>
        <p:nvCxnSpPr>
          <p:cNvPr id="21" name="Straight Connector 20"/>
          <p:cNvCxnSpPr/>
          <p:nvPr/>
        </p:nvCxnSpPr>
        <p:spPr>
          <a:xfrm flipH="1" flipV="1">
            <a:off x="469295" y="6215519"/>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69295" y="2864146"/>
            <a:ext cx="268824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88345" y="2864146"/>
            <a:ext cx="0" cy="335137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751236" y="2345243"/>
            <a:ext cx="2117931" cy="847751"/>
          </a:xfrm>
          <a:prstGeom prst="rect">
            <a:avLst/>
          </a:prstGeom>
          <a:no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smtClean="0">
                <a:latin typeface="Tahoma" panose="020B0604030504040204" pitchFamily="34" charset="0"/>
                <a:ea typeface="Tahoma" panose="020B0604030504040204" pitchFamily="34" charset="0"/>
                <a:cs typeface="Tahoma" panose="020B0604030504040204" pitchFamily="34" charset="0"/>
              </a:rPr>
              <a:t>Liquide</a:t>
            </a:r>
          </a:p>
        </p:txBody>
      </p:sp>
      <p:sp>
        <p:nvSpPr>
          <p:cNvPr id="28" name="TextBox 27"/>
          <p:cNvSpPr txBox="1"/>
          <p:nvPr/>
        </p:nvSpPr>
        <p:spPr>
          <a:xfrm>
            <a:off x="543378" y="3098800"/>
            <a:ext cx="2658534" cy="2308324"/>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P = </a:t>
            </a:r>
            <a:r>
              <a:rPr lang="fr-FR" sz="2400" dirty="0" err="1" smtClean="0">
                <a:latin typeface="Tahoma" panose="020B0604030504040204" pitchFamily="34" charset="0"/>
                <a:ea typeface="Tahoma" panose="020B0604030504040204" pitchFamily="34" charset="0"/>
                <a:cs typeface="Tahoma" panose="020B0604030504040204" pitchFamily="34" charset="0"/>
              </a:rPr>
              <a:t>P</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g</a:t>
            </a:r>
            <a:endParaRPr lang="fr-FR" sz="2400" baseline="-25000" dirty="0" smtClean="0">
              <a:latin typeface="Tahoma" panose="020B0604030504040204" pitchFamily="34" charset="0"/>
              <a:ea typeface="Tahoma" panose="020B0604030504040204" pitchFamily="34" charset="0"/>
              <a:cs typeface="Tahoma" panose="020B0604030504040204" pitchFamily="34" charset="0"/>
            </a:endParaRPr>
          </a:p>
          <a:p>
            <a:r>
              <a:rPr lang="fr-FR" sz="2400" dirty="0" err="1" smtClean="0">
                <a:latin typeface="Tahoma" panose="020B0604030504040204" pitchFamily="34" charset="0"/>
                <a:ea typeface="Tahoma" panose="020B0604030504040204" pitchFamily="34" charset="0"/>
                <a:cs typeface="Tahoma" panose="020B0604030504040204" pitchFamily="34" charset="0"/>
              </a:rPr>
              <a:t>u</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réservoir</a:t>
            </a:r>
            <a:r>
              <a:rPr lang="fr-FR" sz="2400" dirty="0" smtClean="0">
                <a:latin typeface="Tahoma" panose="020B0604030504040204" pitchFamily="34" charset="0"/>
                <a:ea typeface="Tahoma" panose="020B0604030504040204" pitchFamily="34" charset="0"/>
                <a:cs typeface="Tahoma" panose="020B0604030504040204" pitchFamily="34" charset="0"/>
              </a:rPr>
              <a:t> = 0</a:t>
            </a:r>
          </a:p>
          <a:p>
            <a:r>
              <a:rPr lang="fr-FR" sz="2400" dirty="0" err="1" smtClean="0">
                <a:latin typeface="Tahoma" panose="020B0604030504040204" pitchFamily="34" charset="0"/>
                <a:ea typeface="Tahoma" panose="020B0604030504040204" pitchFamily="34" charset="0"/>
                <a:cs typeface="Tahoma" panose="020B0604030504040204" pitchFamily="34" charset="0"/>
              </a:rPr>
              <a:t>Δz</a:t>
            </a:r>
            <a:r>
              <a:rPr lang="fr-FR" sz="2400" dirty="0" smtClean="0">
                <a:latin typeface="Tahoma" panose="020B0604030504040204" pitchFamily="34" charset="0"/>
                <a:ea typeface="Tahoma" panose="020B0604030504040204" pitchFamily="34" charset="0"/>
                <a:cs typeface="Tahoma" panose="020B0604030504040204" pitchFamily="34" charset="0"/>
              </a:rPr>
              <a:t> = 0</a:t>
            </a:r>
          </a:p>
          <a:p>
            <a:r>
              <a:rPr lang="fr-FR" sz="2400" dirty="0" err="1" smtClean="0">
                <a:latin typeface="Tahoma" panose="020B0604030504040204" pitchFamily="34" charset="0"/>
                <a:ea typeface="Tahoma" panose="020B0604030504040204" pitchFamily="34" charset="0"/>
                <a:cs typeface="Tahoma" panose="020B0604030504040204" pitchFamily="34" charset="0"/>
              </a:rPr>
              <a:t>W</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s</a:t>
            </a:r>
            <a:r>
              <a:rPr lang="fr-FR" sz="2400" dirty="0" smtClean="0">
                <a:latin typeface="Tahoma" panose="020B0604030504040204" pitchFamily="34" charset="0"/>
                <a:ea typeface="Tahoma" panose="020B0604030504040204" pitchFamily="34" charset="0"/>
                <a:cs typeface="Tahoma" panose="020B0604030504040204" pitchFamily="34" charset="0"/>
              </a:rPr>
              <a:t> = 0</a:t>
            </a:r>
          </a:p>
          <a:p>
            <a:r>
              <a:rPr lang="fr-FR" sz="2400" dirty="0" smtClean="0">
                <a:latin typeface="Tahoma" panose="020B0604030504040204" pitchFamily="34" charset="0"/>
                <a:ea typeface="Tahoma" panose="020B0604030504040204" pitchFamily="34" charset="0"/>
                <a:cs typeface="Tahoma" panose="020B0604030504040204" pitchFamily="34" charset="0"/>
              </a:rPr>
              <a:t>ρ = </a:t>
            </a:r>
            <a:r>
              <a:rPr lang="fr-FR" sz="2400" dirty="0" err="1" smtClean="0">
                <a:latin typeface="Tahoma" panose="020B0604030504040204" pitchFamily="34" charset="0"/>
                <a:ea typeface="Tahoma" panose="020B0604030504040204" pitchFamily="34" charset="0"/>
                <a:cs typeface="Tahoma" panose="020B0604030504040204" pitchFamily="34" charset="0"/>
              </a:rPr>
              <a:t>ρ</a:t>
            </a:r>
            <a:r>
              <a:rPr lang="fr-FR" sz="2400" baseline="-25000" dirty="0" err="1" smtClean="0">
                <a:latin typeface="Tahoma" panose="020B0604030504040204" pitchFamily="34" charset="0"/>
                <a:ea typeface="Tahoma" panose="020B0604030504040204" pitchFamily="34" charset="0"/>
                <a:cs typeface="Tahoma" panose="020B0604030504040204" pitchFamily="34" charset="0"/>
              </a:rPr>
              <a:t>liquide</a:t>
            </a:r>
            <a:endParaRPr lang="fr-FR" sz="2400" baseline="-25000"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463583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p:cNvSpPr/>
          <p:nvPr/>
        </p:nvSpPr>
        <p:spPr>
          <a:xfrm rot="5400000">
            <a:off x="2250878" y="753134"/>
            <a:ext cx="1197703" cy="3384263"/>
          </a:xfrm>
          <a:prstGeom prst="flowChartMagneticDisk">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686864" cy="48133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 - Exemple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 name="Flowchart: Extract 6"/>
          <p:cNvSpPr/>
          <p:nvPr/>
        </p:nvSpPr>
        <p:spPr>
          <a:xfrm rot="10800000">
            <a:off x="2261654" y="2629066"/>
            <a:ext cx="685800" cy="685800"/>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p:cNvGrpSpPr/>
          <p:nvPr/>
        </p:nvGrpSpPr>
        <p:grpSpPr>
          <a:xfrm rot="2856078">
            <a:off x="1333214" y="2838395"/>
            <a:ext cx="1791700" cy="983417"/>
            <a:chOff x="3850843" y="4450667"/>
            <a:chExt cx="3932314" cy="2444433"/>
          </a:xfrm>
        </p:grpSpPr>
        <p:sp>
          <p:nvSpPr>
            <p:cNvPr id="13" name="Arc 1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2" name="Group 11"/>
            <p:cNvGrpSpPr/>
            <p:nvPr/>
          </p:nvGrpSpPr>
          <p:grpSpPr>
            <a:xfrm>
              <a:off x="4029425" y="4506832"/>
              <a:ext cx="3543069" cy="2388268"/>
              <a:chOff x="4196033" y="4356185"/>
              <a:chExt cx="3543069" cy="2388268"/>
            </a:xfrm>
          </p:grpSpPr>
          <p:sp>
            <p:nvSpPr>
              <p:cNvPr id="11" name="Arc 1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7" name="Title 1"/>
          <p:cNvSpPr txBox="1">
            <a:spLocks/>
          </p:cNvSpPr>
          <p:nvPr/>
        </p:nvSpPr>
        <p:spPr>
          <a:xfrm>
            <a:off x="955503" y="1933791"/>
            <a:ext cx="2609776" cy="1126298"/>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Benzène sous pression dans un pipeline</a:t>
            </a:r>
            <a:endParaRPr lang="en-GB" sz="2000" b="1" dirty="0" smtClean="0">
              <a:latin typeface="Tahoma" panose="020B0604030504040204" pitchFamily="34" charset="0"/>
              <a:ea typeface="Tahoma" panose="020B0604030504040204" pitchFamily="34" charset="0"/>
              <a:cs typeface="Tahoma" panose="020B0604030504040204" pitchFamily="34" charset="0"/>
            </a:endParaRPr>
          </a:p>
          <a:p>
            <a:endParaRPr lang="en-GB" sz="2000" b="1" dirty="0">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746734" y="1731876"/>
            <a:ext cx="7320571" cy="1323439"/>
          </a:xfrm>
          <a:prstGeom prst="rect">
            <a:avLst/>
          </a:prstGeom>
          <a:noFill/>
        </p:spPr>
        <p:txBody>
          <a:bodyPr wrap="square" rtlCol="0">
            <a:spAutoFit/>
          </a:bodyPr>
          <a:lstStyle/>
          <a:p>
            <a:pPr marL="0" lvl="1" algn="just">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Considérons une fuite de benzène à travers un orifice de 0,63 cm dans une canalisation. Si la pression dans le tuyau est de 100 </a:t>
            </a:r>
            <a:r>
              <a:rPr lang="fr-FR" sz="2000" i="1" dirty="0" err="1" smtClean="0">
                <a:latin typeface="Tahoma" panose="020B0604030504040204" pitchFamily="34" charset="0"/>
                <a:ea typeface="Tahoma" panose="020B0604030504040204" pitchFamily="34" charset="0"/>
                <a:cs typeface="Tahoma" panose="020B0604030504040204" pitchFamily="34" charset="0"/>
              </a:rPr>
              <a:t>psig</a:t>
            </a:r>
            <a:r>
              <a:rPr lang="fr-FR" sz="2000" i="1" dirty="0" smtClean="0">
                <a:latin typeface="Tahoma" panose="020B0604030504040204" pitchFamily="34" charset="0"/>
                <a:ea typeface="Tahoma" panose="020B0604030504040204" pitchFamily="34" charset="0"/>
                <a:cs typeface="Tahoma" panose="020B0604030504040204" pitchFamily="34" charset="0"/>
              </a:rPr>
              <a:t>, quelle quantité de benzène serait déversée en 90 minutes? La masse volumique du benzène est </a:t>
            </a:r>
            <a:r>
              <a:rPr lang="en-GB" sz="2000" i="1" dirty="0" smtClean="0">
                <a:latin typeface="Tahoma" panose="020B0604030504040204" pitchFamily="34" charset="0"/>
                <a:ea typeface="Tahoma" panose="020B0604030504040204" pitchFamily="34" charset="0"/>
                <a:cs typeface="Tahoma" panose="020B0604030504040204" pitchFamily="34" charset="0"/>
              </a:rPr>
              <a:t>879 kg/m</a:t>
            </a:r>
            <a:r>
              <a:rPr lang="en-GB" sz="2000" i="1" baseline="30000" dirty="0" smtClean="0">
                <a:latin typeface="Tahoma" panose="020B0604030504040204" pitchFamily="34" charset="0"/>
                <a:ea typeface="Tahoma" panose="020B0604030504040204" pitchFamily="34" charset="0"/>
                <a:cs typeface="Tahoma" panose="020B0604030504040204" pitchFamily="34" charset="0"/>
              </a:rPr>
              <a:t>3</a:t>
            </a:r>
            <a:r>
              <a:rPr lang="en-GB" sz="2000" i="1" dirty="0" smtClean="0">
                <a:latin typeface="Tahoma" panose="020B0604030504040204" pitchFamily="34" charset="0"/>
                <a:ea typeface="Tahoma" panose="020B0604030504040204" pitchFamily="34" charset="0"/>
                <a:cs typeface="Tahoma" panose="020B0604030504040204" pitchFamily="34" charset="0"/>
              </a:rPr>
              <a:t>.</a:t>
            </a:r>
          </a:p>
        </p:txBody>
      </p:sp>
      <p:sp>
        <p:nvSpPr>
          <p:cNvPr id="23" name="TextBox 22"/>
          <p:cNvSpPr txBox="1"/>
          <p:nvPr/>
        </p:nvSpPr>
        <p:spPr>
          <a:xfrm>
            <a:off x="272470" y="4891343"/>
            <a:ext cx="2567711" cy="461665"/>
          </a:xfrm>
          <a:prstGeom prst="rect">
            <a:avLst/>
          </a:prstGeom>
          <a:noFill/>
        </p:spPr>
        <p:txBody>
          <a:bodyPr wrap="square" rtlCol="0">
            <a:spAutoFit/>
          </a:bodyPr>
          <a:lstStyle/>
          <a:p>
            <a:pPr marL="0" lvl="1">
              <a:spcAft>
                <a:spcPts val="1200"/>
              </a:spcAft>
            </a:pPr>
            <a:r>
              <a:rPr lang="en-GB"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Aire</a:t>
            </a: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de </a:t>
            </a:r>
            <a:r>
              <a:rPr lang="en-GB"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l’orifice</a:t>
            </a:r>
            <a:endPar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3978813" y="5977351"/>
            <a:ext cx="7947304" cy="307777"/>
          </a:xfrm>
          <a:prstGeom prst="rect">
            <a:avLst/>
          </a:prstGeom>
          <a:noFill/>
        </p:spPr>
        <p:txBody>
          <a:bodyPr wrap="none" lIns="0" tIns="0" rIns="0" bIns="0" rtlCol="0">
            <a:spAutoFit/>
          </a:bodyPr>
          <a:lstStyle/>
          <a:p>
            <a:r>
              <a:rPr lang="en-GB"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Volume = 2.07 kg/s * (90 min * 60 sec/min * 1/879 m</a:t>
            </a:r>
            <a:r>
              <a:rPr lang="en-GB" sz="2000" b="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GB"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/kg = 12.7 m</a:t>
            </a:r>
            <a:r>
              <a:rPr lang="en-GB" sz="2000" b="0" baseline="30000"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3" name="TextBox 2"/>
          <p:cNvSpPr txBox="1"/>
          <p:nvPr/>
        </p:nvSpPr>
        <p:spPr>
          <a:xfrm>
            <a:off x="0" y="5384801"/>
            <a:ext cx="3352801" cy="1200328"/>
          </a:xfrm>
          <a:prstGeom prst="rect">
            <a:avLst/>
          </a:prstGeom>
          <a:noFill/>
        </p:spPr>
        <p:txBody>
          <a:bodyPr wrap="square" rtlCol="0">
            <a:spAutoFit/>
          </a:bodyPr>
          <a:lstStyle/>
          <a:p>
            <a:r>
              <a:rPr lang="en-US" sz="2400" dirty="0" err="1" smtClean="0">
                <a:latin typeface="Tahoma" panose="020B0604030504040204" pitchFamily="34" charset="0"/>
                <a:ea typeface="Tahoma" panose="020B0604030504040204" pitchFamily="34" charset="0"/>
                <a:cs typeface="Tahoma" panose="020B0604030504040204" pitchFamily="34" charset="0"/>
              </a:rPr>
              <a:t>Aire</a:t>
            </a:r>
            <a:r>
              <a:rPr lang="en-US" sz="2400" dirty="0" smtClean="0">
                <a:latin typeface="Tahoma" panose="020B0604030504040204" pitchFamily="34" charset="0"/>
                <a:ea typeface="Tahoma" panose="020B0604030504040204" pitchFamily="34" charset="0"/>
                <a:cs typeface="Tahoma" panose="020B0604030504040204" pitchFamily="34" charset="0"/>
              </a:rPr>
              <a:t> = </a:t>
            </a:r>
            <a:r>
              <a:rPr lang="en-US" sz="2400" dirty="0" smtClean="0">
                <a:ea typeface="Tahoma" panose="020B0604030504040204" pitchFamily="34" charset="0"/>
                <a:cs typeface="Tahoma" panose="020B0604030504040204" pitchFamily="34" charset="0"/>
              </a:rPr>
              <a:t>π</a:t>
            </a:r>
            <a:r>
              <a:rPr lang="en-US" sz="2400" dirty="0" smtClean="0">
                <a:latin typeface="Tahoma" panose="020B0604030504040204" pitchFamily="34" charset="0"/>
                <a:ea typeface="Tahoma" panose="020B0604030504040204" pitchFamily="34" charset="0"/>
                <a:cs typeface="Tahoma" panose="020B0604030504040204" pitchFamily="34" charset="0"/>
              </a:rPr>
              <a:t>/4 D</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err="1" smtClean="0">
                <a:latin typeface="Tahoma" panose="020B0604030504040204" pitchFamily="34" charset="0"/>
                <a:ea typeface="Tahoma" panose="020B0604030504040204" pitchFamily="34" charset="0"/>
                <a:cs typeface="Tahoma" panose="020B0604030504040204" pitchFamily="34" charset="0"/>
              </a:rPr>
              <a:t>Aire</a:t>
            </a:r>
            <a:r>
              <a:rPr lang="en-US" sz="2400" dirty="0" smtClean="0">
                <a:latin typeface="Tahoma" panose="020B0604030504040204" pitchFamily="34" charset="0"/>
                <a:ea typeface="Tahoma" panose="020B0604030504040204" pitchFamily="34" charset="0"/>
                <a:cs typeface="Tahoma" panose="020B0604030504040204" pitchFamily="34" charset="0"/>
              </a:rPr>
              <a:t> = (</a:t>
            </a:r>
            <a:r>
              <a:rPr lang="en-US" sz="2400" dirty="0" smtClean="0">
                <a:ea typeface="Tahoma" panose="020B0604030504040204" pitchFamily="34" charset="0"/>
                <a:cs typeface="Tahoma" panose="020B0604030504040204" pitchFamily="34" charset="0"/>
              </a:rPr>
              <a:t>π</a:t>
            </a:r>
            <a:r>
              <a:rPr lang="en-US" sz="2400" dirty="0" smtClean="0">
                <a:latin typeface="Tahoma" panose="020B0604030504040204" pitchFamily="34" charset="0"/>
                <a:ea typeface="Tahoma" panose="020B0604030504040204" pitchFamily="34" charset="0"/>
                <a:cs typeface="Tahoma" panose="020B0604030504040204" pitchFamily="34" charset="0"/>
              </a:rPr>
              <a:t>/4 * 0.0063)</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r>
              <a:rPr lang="en-US" sz="2400" dirty="0" err="1" smtClean="0">
                <a:latin typeface="Tahoma" panose="020B0604030504040204" pitchFamily="34" charset="0"/>
                <a:ea typeface="Tahoma" panose="020B0604030504040204" pitchFamily="34" charset="0"/>
                <a:cs typeface="Tahoma" panose="020B0604030504040204" pitchFamily="34" charset="0"/>
              </a:rPr>
              <a:t>Aire</a:t>
            </a:r>
            <a:r>
              <a:rPr lang="en-US" sz="2400" dirty="0" smtClean="0">
                <a:latin typeface="Tahoma" panose="020B0604030504040204" pitchFamily="34" charset="0"/>
                <a:ea typeface="Tahoma" panose="020B0604030504040204" pitchFamily="34" charset="0"/>
                <a:cs typeface="Tahoma" panose="020B0604030504040204" pitchFamily="34" charset="0"/>
              </a:rPr>
              <a:t> = 3.12 x 10</a:t>
            </a:r>
            <a:r>
              <a:rPr lang="en-US" sz="2400" baseline="30000" dirty="0" smtClean="0">
                <a:latin typeface="Tahoma" panose="020B0604030504040204" pitchFamily="34" charset="0"/>
                <a:ea typeface="Tahoma" panose="020B0604030504040204" pitchFamily="34" charset="0"/>
                <a:cs typeface="Tahoma" panose="020B0604030504040204" pitchFamily="34" charset="0"/>
              </a:rPr>
              <a:t>-5</a:t>
            </a:r>
            <a:r>
              <a:rPr lang="en-US" sz="2400" dirty="0" smtClean="0">
                <a:latin typeface="Tahoma" panose="020B0604030504040204" pitchFamily="34" charset="0"/>
                <a:ea typeface="Tahoma" panose="020B0604030504040204" pitchFamily="34" charset="0"/>
                <a:cs typeface="Tahoma" panose="020B0604030504040204" pitchFamily="34" charset="0"/>
              </a:rPr>
              <a:t> m</a:t>
            </a:r>
            <a:r>
              <a:rPr lang="en-US" sz="2400" baseline="30000" dirty="0" smtClean="0">
                <a:latin typeface="Tahoma" panose="020B0604030504040204" pitchFamily="34" charset="0"/>
                <a:ea typeface="Tahoma" panose="020B0604030504040204" pitchFamily="34" charset="0"/>
                <a:cs typeface="Tahoma" panose="020B0604030504040204" pitchFamily="34" charset="0"/>
              </a:rPr>
              <a:t>2</a:t>
            </a:r>
            <a:r>
              <a:rPr lang="en-US" sz="2400" dirty="0" smtClean="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25" name="Object 24"/>
          <p:cNvGraphicFramePr>
            <a:graphicFrameLocks noChangeAspect="1"/>
          </p:cNvGraphicFramePr>
          <p:nvPr>
            <p:extLst>
              <p:ext uri="{D42A27DB-BD31-4B8C-83A1-F6EECF244321}">
                <p14:modId xmlns="" xmlns:p14="http://schemas.microsoft.com/office/powerpoint/2010/main" val="4221819475"/>
              </p:ext>
            </p:extLst>
          </p:nvPr>
        </p:nvGraphicFramePr>
        <p:xfrm>
          <a:off x="385763" y="3087688"/>
          <a:ext cx="11061700" cy="1889125"/>
        </p:xfrm>
        <a:graphic>
          <a:graphicData uri="http://schemas.openxmlformats.org/presentationml/2006/ole">
            <p:oleObj spid="_x0000_s9316" name="Equation" r:id="rId3" imgW="4662720" imgH="786240" progId="Equation.3">
              <p:embed/>
            </p:oleObj>
          </a:graphicData>
        </a:graphic>
      </p:graphicFrame>
      <p:graphicFrame>
        <p:nvGraphicFramePr>
          <p:cNvPr id="4" name="Object 3"/>
          <p:cNvGraphicFramePr>
            <a:graphicFrameLocks/>
          </p:cNvGraphicFramePr>
          <p:nvPr>
            <p:extLst>
              <p:ext uri="{D42A27DB-BD31-4B8C-83A1-F6EECF244321}">
                <p14:modId xmlns="" xmlns:p14="http://schemas.microsoft.com/office/powerpoint/2010/main" val="3624615568"/>
              </p:ext>
            </p:extLst>
          </p:nvPr>
        </p:nvGraphicFramePr>
        <p:xfrm>
          <a:off x="-47755175" y="2563813"/>
          <a:ext cx="4320000" cy="2198687"/>
        </p:xfrm>
        <a:graphic>
          <a:graphicData uri="http://schemas.openxmlformats.org/presentationml/2006/ole">
            <p:oleObj spid="_x0000_s9317" name="Equation" r:id="rId4" imgW="4498200" imgH="557640" progId="Equation.3">
              <p:embed/>
            </p:oleObj>
          </a:graphicData>
        </a:graphic>
      </p:graphicFrame>
      <p:sp>
        <p:nvSpPr>
          <p:cNvPr id="19" name="TextBox 18"/>
          <p:cNvSpPr txBox="1"/>
          <p:nvPr/>
        </p:nvSpPr>
        <p:spPr>
          <a:xfrm>
            <a:off x="4618179" y="5322369"/>
            <a:ext cx="4401129" cy="461665"/>
          </a:xfrm>
          <a:prstGeom prst="rect">
            <a:avLst/>
          </a:prstGeom>
          <a:noFill/>
        </p:spPr>
        <p:txBody>
          <a:bodyPr wrap="square" rtlCol="0">
            <a:spAutoFit/>
          </a:bodyPr>
          <a:lstStyle/>
          <a:p>
            <a:pPr marL="0" lvl="1">
              <a:spcAft>
                <a:spcPts val="1200"/>
              </a:spcAft>
            </a:pP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Volume de </a:t>
            </a:r>
            <a:r>
              <a:rPr lang="en-GB" sz="24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déversement</a:t>
            </a:r>
            <a:endParaRPr lang="en-GB"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0615849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249382" y="1203090"/>
            <a:ext cx="11776363" cy="48133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a:t>
            </a:r>
            <a:r>
              <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dans un réservoir sous pression</a:t>
            </a:r>
            <a:endParaRPr lang="en-GB"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latin typeface="Tahoma" panose="020B0604030504040204" pitchFamily="34" charset="0"/>
                <a:ea typeface="Tahoma" panose="020B0604030504040204" pitchFamily="34" charset="0"/>
                <a:cs typeface="Tahoma" panose="020B0604030504040204" pitchFamily="34" charset="0"/>
              </a:rPr>
              <a:t>Conditions ambiantes</a:t>
            </a:r>
          </a:p>
          <a:p>
            <a:endParaRPr lang="en-GB" sz="2800" b="1" dirty="0" smtClean="0">
              <a:latin typeface="Segoe UI" panose="020B0502040204020203" pitchFamily="34" charset="0"/>
              <a:ea typeface="Segoe UI" panose="020B0502040204020203" pitchFamily="34" charset="0"/>
              <a:cs typeface="Segoe UI" panose="020B0502040204020203" pitchFamily="34" charset="0"/>
            </a:endParaRPr>
          </a:p>
          <a:p>
            <a:endParaRPr lang="en-GB"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5823180" y="3130995"/>
            <a:ext cx="6112146" cy="2708434"/>
          </a:xfrm>
          <a:prstGeom prst="rect">
            <a:avLst/>
          </a:prstGeom>
          <a:noFill/>
        </p:spPr>
        <p:txBody>
          <a:bodyPr wrap="square" rtlCol="0">
            <a:spAutoFit/>
          </a:bodyPr>
          <a:lstStyle/>
          <a:p>
            <a:pPr marL="0" lvl="1" algn="just">
              <a:spcAft>
                <a:spcPts val="1200"/>
              </a:spcAft>
            </a:pPr>
            <a:r>
              <a:rPr lang="fr-FR" sz="2000" i="1" dirty="0" smtClean="0">
                <a:latin typeface="Tahoma" panose="020B0604030504040204" pitchFamily="34" charset="0"/>
                <a:ea typeface="Tahoma" panose="020B0604030504040204" pitchFamily="34" charset="0"/>
                <a:cs typeface="Tahoma" panose="020B0604030504040204" pitchFamily="34" charset="0"/>
              </a:rPr>
              <a:t>Nous pouvons considérer un réservoir qui présente un orifice. La pression du liquide contenu dans le réservoir est convertie en énergie cinétique à mesure qu'il s'écoule de l’orifice. Les forces de frottement du liquide drainant à travers l’orifice transforment une partie de l'énergie cinétique en énergie thermique.</a:t>
            </a:r>
            <a:endParaRPr lang="en-GB" sz="2000" i="1" dirty="0" smtClean="0">
              <a:latin typeface="Tahoma" panose="020B0604030504040204" pitchFamily="34" charset="0"/>
              <a:ea typeface="Tahoma" panose="020B0604030504040204" pitchFamily="34" charset="0"/>
              <a:cs typeface="Tahoma" panose="020B0604030504040204" pitchFamily="34" charset="0"/>
            </a:endParaRPr>
          </a:p>
          <a:p>
            <a:pPr marL="0" lvl="1" algn="just">
              <a:spcAft>
                <a:spcPts val="1200"/>
              </a:spcAft>
            </a:pPr>
            <a:endParaRPr lang="en-GB" sz="2000" i="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4" descr="http://www.3dcadbrowser.com/th/1/43/43427.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785695" y="1979804"/>
            <a:ext cx="8181256" cy="4572531"/>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itle 1"/>
          <p:cNvSpPr txBox="1">
            <a:spLocks/>
          </p:cNvSpPr>
          <p:nvPr/>
        </p:nvSpPr>
        <p:spPr>
          <a:xfrm>
            <a:off x="696262" y="2706117"/>
            <a:ext cx="3217343" cy="1126298"/>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Liquide sous pression dans un réservoir</a:t>
            </a:r>
            <a:endPar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oup 30"/>
          <p:cNvGrpSpPr/>
          <p:nvPr/>
        </p:nvGrpSpPr>
        <p:grpSpPr>
          <a:xfrm>
            <a:off x="2454572" y="4915143"/>
            <a:ext cx="3114910" cy="3555089"/>
            <a:chOff x="3850843" y="4450667"/>
            <a:chExt cx="3932314" cy="2444433"/>
          </a:xfrm>
        </p:grpSpPr>
        <p:sp>
          <p:nvSpPr>
            <p:cNvPr id="32" name="Arc 31"/>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4" name="Group 33"/>
            <p:cNvGrpSpPr/>
            <p:nvPr/>
          </p:nvGrpSpPr>
          <p:grpSpPr>
            <a:xfrm>
              <a:off x="4029425" y="4506832"/>
              <a:ext cx="3543069" cy="2388268"/>
              <a:chOff x="4196033" y="4356185"/>
              <a:chExt cx="3543069" cy="2388268"/>
            </a:xfrm>
          </p:grpSpPr>
          <p:sp>
            <p:nvSpPr>
              <p:cNvPr id="35" name="Arc 3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6" name="Arc 35"/>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mc:AlternateContent xmlns:mc="http://schemas.openxmlformats.org/markup-compatibility/2006">
        <mc:Choice xmlns="" xmlns:a14="http://schemas.microsoft.com/office/drawing/2010/main" Requires="a14">
          <p:sp>
            <p:nvSpPr>
              <p:cNvPr id="38" name="TextBox 37"/>
              <p:cNvSpPr txBox="1"/>
              <p:nvPr/>
            </p:nvSpPr>
            <p:spPr>
              <a:xfrm>
                <a:off x="1010196" y="4955608"/>
                <a:ext cx="1341072"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8" name="TextBox 37"/>
              <p:cNvSpPr txBox="1">
                <a:spLocks noRot="1" noChangeAspect="1" noMove="1" noResize="1" noEditPoints="1" noAdjustHandles="1" noChangeArrowheads="1" noChangeShapeType="1" noTextEdit="1"/>
              </p:cNvSpPr>
              <p:nvPr/>
            </p:nvSpPr>
            <p:spPr>
              <a:xfrm>
                <a:off x="1010196" y="4955608"/>
                <a:ext cx="1341072" cy="492443"/>
              </a:xfrm>
              <a:prstGeom prst="rect">
                <a:avLst/>
              </a:prstGeom>
              <a:blipFill rotWithShape="0">
                <a:blip r:embed="rId4" cstate="print"/>
                <a:stretch>
                  <a:fillRect/>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40" name="TextBox 39"/>
              <p:cNvSpPr txBox="1"/>
              <p:nvPr/>
            </p:nvSpPr>
            <p:spPr>
              <a:xfrm>
                <a:off x="1687696" y="4004802"/>
                <a:ext cx="1440844" cy="492443"/>
              </a:xfrm>
              <a:prstGeom prst="rect">
                <a:avLst/>
              </a:prstGeom>
              <a:noFill/>
            </p:spPr>
            <p:txBody>
              <a:bodyPr wrap="none" lIns="0" tIns="0" rIns="0" bIns="0" rtlCol="0">
                <a:spAutoFit/>
              </a:bodyPr>
              <a:lstStyle/>
              <a:p>
                <a14:m>
                  <m:oMath xmlns="" xmlns:m="http://schemas.openxmlformats.org/officeDocument/2006/math">
                    <m:r>
                      <a:rPr lang="en-GB" sz="3200" i="1" smtClean="0">
                        <a:latin typeface="Cambria Math" panose="02040503050406030204" pitchFamily="18" charset="0"/>
                      </a:rPr>
                      <m:t>𝑃</m:t>
                    </m:r>
                    <m:r>
                      <a:rPr lang="en-GB" sz="3200" b="0" i="1" smtClean="0">
                        <a:latin typeface="Cambria Math" panose="02040503050406030204" pitchFamily="18" charset="0"/>
                      </a:rPr>
                      <m:t>=</m:t>
                    </m:r>
                    <m:r>
                      <a:rPr lang="en-GB" sz="3200" b="0" i="1" smtClean="0">
                        <a:latin typeface="Cambria Math" panose="02040503050406030204" pitchFamily="18" charset="0"/>
                      </a:rPr>
                      <m:t>𝑃𝑔</m:t>
                    </m:r>
                  </m:oMath>
                </a14:m>
                <a:r>
                  <a:rPr lang="en-CA" sz="3200" dirty="0" smtClean="0">
                    <a:latin typeface="Tahoma" panose="020B0604030504040204" pitchFamily="34" charset="0"/>
                    <a:ea typeface="Tahoma" panose="020B0604030504040204" pitchFamily="34" charset="0"/>
                    <a:cs typeface="Tahoma" panose="020B0604030504040204" pitchFamily="34" charset="0"/>
                  </a:rPr>
                  <a:t/>
                </a:r>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1687696" y="4004802"/>
                <a:ext cx="1440844" cy="492443"/>
              </a:xfrm>
              <a:prstGeom prst="rect">
                <a:avLst/>
              </a:prstGeom>
              <a:blipFill rotWithShape="0">
                <a:blip r:embed="rId5" cstate="print"/>
                <a:stretch>
                  <a:fillRect/>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39" name="TextBox 38"/>
              <p:cNvSpPr txBox="1"/>
              <p:nvPr/>
            </p:nvSpPr>
            <p:spPr>
              <a:xfrm>
                <a:off x="2364305" y="4974742"/>
                <a:ext cx="584032" cy="276999"/>
              </a:xfrm>
              <a:prstGeom prst="rect">
                <a:avLst/>
              </a:prstGeom>
              <a:noFill/>
            </p:spPr>
            <p:txBody>
              <a:bodyPr wrap="none" lIns="0" tIns="0" rIns="0" bIns="0" rtlCol="0">
                <a:spAutoFit/>
              </a:bodyPr>
              <a:lstStyle/>
              <a:p>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9" name="TextBox 38"/>
              <p:cNvSpPr txBox="1">
                <a:spLocks noRot="1" noChangeAspect="1" noMove="1" noResize="1" noEditPoints="1" noAdjustHandles="1" noChangeArrowheads="1" noChangeShapeType="1" noTextEdit="1"/>
              </p:cNvSpPr>
              <p:nvPr/>
            </p:nvSpPr>
            <p:spPr>
              <a:xfrm>
                <a:off x="2364305" y="4974742"/>
                <a:ext cx="584032" cy="276999"/>
              </a:xfrm>
              <a:prstGeom prst="rect">
                <a:avLst/>
              </a:prstGeom>
              <a:blipFill rotWithShape="1">
                <a:blip r:embed="rId6" cstate="print"/>
                <a:stretch>
                  <a:fillRect l="-4124" t="-10870" r="-2062" b="-23913"/>
                </a:stretch>
              </a:blipFill>
            </p:spPr>
            <p:txBody>
              <a:bodyPr/>
              <a:lstStyle/>
              <a:p>
                <a:r>
                  <a:rPr lang="en-US">
                    <a:noFill/>
                  </a:rPr>
                  <a:t> </a:t>
                </a:r>
              </a:p>
            </p:txBody>
          </p:sp>
        </mc:Fallback>
      </mc:AlternateContent>
      <p:sp>
        <p:nvSpPr>
          <p:cNvPr id="3" name="TextBox 2"/>
          <p:cNvSpPr txBox="1"/>
          <p:nvPr/>
        </p:nvSpPr>
        <p:spPr>
          <a:xfrm>
            <a:off x="1257299" y="3683000"/>
            <a:ext cx="1938867" cy="276999"/>
          </a:xfrm>
          <a:prstGeom prst="rect">
            <a:avLst/>
          </a:prstGeom>
          <a:noFill/>
        </p:spPr>
        <p:txBody>
          <a:bodyPr wrap="square" lIns="0" tIns="0" rIns="0" bIns="0" rtlCol="0">
            <a:spAutoFit/>
          </a:bodyPr>
          <a:lstStyle/>
          <a:p>
            <a:r>
              <a:rPr lang="en-US" i="1" dirty="0" smtClean="0">
                <a:latin typeface="Cambria Math"/>
              </a:rPr>
              <a:t>U</a:t>
            </a:r>
            <a:r>
              <a:rPr lang="fr-FR" baseline="-25000" dirty="0" smtClean="0">
                <a:latin typeface="Tahoma" panose="020B0604030504040204" pitchFamily="34" charset="0"/>
                <a:ea typeface="Tahoma" panose="020B0604030504040204" pitchFamily="34" charset="0"/>
                <a:cs typeface="Tahoma" panose="020B0604030504040204" pitchFamily="34" charset="0"/>
              </a:rPr>
              <a:t>réservoir</a:t>
            </a:r>
            <a:r>
              <a:rPr lang="en-US" i="1" dirty="0" smtClean="0">
                <a:latin typeface="Cambria Math"/>
              </a:rPr>
              <a:t> = 0</a:t>
            </a:r>
            <a:endParaRPr lang="en-US" i="1" dirty="0">
              <a:latin typeface="Cambria Math"/>
            </a:endParaRPr>
          </a:p>
        </p:txBody>
      </p:sp>
      <p:sp>
        <p:nvSpPr>
          <p:cNvPr id="4" name="TextBox 3"/>
          <p:cNvSpPr txBox="1"/>
          <p:nvPr/>
        </p:nvSpPr>
        <p:spPr>
          <a:xfrm>
            <a:off x="1473200" y="5486400"/>
            <a:ext cx="1993900" cy="276999"/>
          </a:xfrm>
          <a:prstGeom prst="rect">
            <a:avLst/>
          </a:prstGeom>
          <a:noFill/>
        </p:spPr>
        <p:txBody>
          <a:bodyPr wrap="square" lIns="0" tIns="0" rIns="0" bIns="0" rtlCol="0">
            <a:spAutoFit/>
          </a:bodyPr>
          <a:lstStyle/>
          <a:p>
            <a:r>
              <a:rPr lang="en-US" i="1" dirty="0" smtClean="0">
                <a:latin typeface="Cambria Math"/>
              </a:rPr>
              <a:t>ρ = </a:t>
            </a:r>
            <a:r>
              <a:rPr lang="en-US" i="1" dirty="0" err="1" smtClean="0">
                <a:latin typeface="Cambria Math"/>
              </a:rPr>
              <a:t>ρ</a:t>
            </a:r>
            <a:r>
              <a:rPr lang="en-US" i="1" baseline="-25000" dirty="0" err="1" smtClean="0">
                <a:latin typeface="Cambria Math"/>
              </a:rPr>
              <a:t>liquide</a:t>
            </a:r>
            <a:endParaRPr lang="en-US" i="1" baseline="-25000" dirty="0">
              <a:latin typeface="Cambria Math"/>
            </a:endParaRPr>
          </a:p>
        </p:txBody>
      </p:sp>
    </p:spTree>
    <p:extLst>
      <p:ext uri="{BB962C8B-B14F-4D97-AF65-F5344CB8AC3E}">
        <p14:creationId xmlns="" xmlns:p14="http://schemas.microsoft.com/office/powerpoint/2010/main" val="816598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http://www.3dcadbrowser.com/th/1/43/43427.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785695" y="1979804"/>
            <a:ext cx="8181256" cy="45725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dans un réservoir </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itle 1"/>
          <p:cNvSpPr txBox="1">
            <a:spLocks/>
          </p:cNvSpPr>
          <p:nvPr/>
        </p:nvSpPr>
        <p:spPr>
          <a:xfrm>
            <a:off x="4611215" y="2423467"/>
            <a:ext cx="3834964" cy="696222"/>
          </a:xfrm>
          <a:prstGeom prst="rect">
            <a:avLst/>
          </a:prstGeom>
          <a:noFill/>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latin typeface="Tahoma" panose="020B0604030504040204" pitchFamily="34" charset="0"/>
                <a:ea typeface="Tahoma" panose="020B0604030504040204" pitchFamily="34" charset="0"/>
                <a:cs typeface="Tahoma" panose="020B0604030504040204" pitchFamily="34" charset="0"/>
              </a:rPr>
              <a:t>Conditions ambiantes</a:t>
            </a:r>
          </a:p>
          <a:p>
            <a:endParaRPr lang="en-GB" sz="2800" b="1" dirty="0" smtClean="0">
              <a:latin typeface="Segoe UI" panose="020B0502040204020203" pitchFamily="34" charset="0"/>
              <a:ea typeface="Segoe UI" panose="020B0502040204020203" pitchFamily="34" charset="0"/>
              <a:cs typeface="Segoe UI" panose="020B0502040204020203" pitchFamily="34" charset="0"/>
            </a:endParaRPr>
          </a:p>
          <a:p>
            <a:endParaRPr lang="en-GB" sz="2800" b="1" dirty="0" smtClean="0">
              <a:latin typeface="Segoe UI" panose="020B0502040204020203" pitchFamily="34" charset="0"/>
              <a:ea typeface="Segoe UI" panose="020B0502040204020203" pitchFamily="34" charset="0"/>
              <a:cs typeface="Segoe UI" panose="020B0502040204020203" pitchFamily="34" charset="0"/>
            </a:endParaRPr>
          </a:p>
          <a:p>
            <a:endParaRPr lang="en-GB" sz="2800" b="1" dirty="0" smtClean="0">
              <a:latin typeface="Tahoma" panose="020B0604030504040204" pitchFamily="34" charset="0"/>
              <a:ea typeface="Tahoma" panose="020B0604030504040204" pitchFamily="34" charset="0"/>
              <a:cs typeface="Tahoma" panose="020B0604030504040204" pitchFamily="34" charset="0"/>
            </a:endParaRPr>
          </a:p>
          <a:p>
            <a:endParaRPr lang="en-GB" sz="2800" b="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9254965" y="3461799"/>
            <a:ext cx="2911635" cy="923330"/>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Vitesse instantanée moyenne de l’écoulement de fluide</a:t>
            </a:r>
            <a:r>
              <a:rPr lang="fr-FR" sz="1600" dirty="0" smtClean="0">
                <a:latin typeface="Tahoma" panose="020B0604030504040204" pitchFamily="34" charset="0"/>
                <a:ea typeface="Tahoma" panose="020B0604030504040204" pitchFamily="34" charset="0"/>
                <a:cs typeface="Tahoma" panose="020B0604030504040204" pitchFamily="34" charset="0"/>
              </a:rPr>
              <a:t> [longueur / temps]</a:t>
            </a:r>
            <a:endParaRPr lang="en-GB" sz="16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a14="http://schemas.microsoft.com/office/drawing/2010/main" Requires="a14">
          <p:sp>
            <p:nvSpPr>
              <p:cNvPr id="23" name="TextBox 22"/>
              <p:cNvSpPr txBox="1"/>
              <p:nvPr/>
            </p:nvSpPr>
            <p:spPr>
              <a:xfrm>
                <a:off x="5552165" y="3040903"/>
                <a:ext cx="2232919" cy="553998"/>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3600" i="1" smtClean="0">
                          <a:latin typeface="Cambria Math" panose="02040503050406030204" pitchFamily="18" charset="0"/>
                        </a:rPr>
                        <m:t>𝑃</m:t>
                      </m:r>
                      <m:r>
                        <a:rPr lang="en-CA" sz="3600" i="1" smtClean="0">
                          <a:latin typeface="Cambria Math" panose="02040503050406030204" pitchFamily="18" charset="0"/>
                        </a:rPr>
                        <m:t>=</m:t>
                      </m:r>
                      <m:r>
                        <a:rPr lang="en-GB" sz="3600" b="0" i="1" smtClean="0">
                          <a:latin typeface="Cambria Math" panose="02040503050406030204" pitchFamily="18" charset="0"/>
                        </a:rPr>
                        <m:t>1 </m:t>
                      </m:r>
                      <m:r>
                        <a:rPr lang="en-GB" sz="3600" b="0" i="1" smtClean="0">
                          <a:latin typeface="Cambria Math" panose="02040503050406030204" pitchFamily="18" charset="0"/>
                        </a:rPr>
                        <m:t>𝑎𝑡𝑚</m:t>
                      </m:r>
                    </m:oMath>
                  </m:oMathPara>
                </a14:m>
                <a:endParaRPr lang="en-CA" sz="36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5552165" y="3040903"/>
                <a:ext cx="2232919" cy="553998"/>
              </a:xfrm>
              <a:prstGeom prst="rect">
                <a:avLst/>
              </a:prstGeom>
              <a:blipFill rotWithShape="1">
                <a:blip r:embed="rId5" cstate="print"/>
                <a:stretch>
                  <a:fillRect l="-1630" t="-4348"/>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31" name="Rectangle 30"/>
              <p:cNvSpPr/>
              <p:nvPr/>
            </p:nvSpPr>
            <p:spPr>
              <a:xfrm>
                <a:off x="8731232" y="3359488"/>
                <a:ext cx="558999"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acc>
                        <m:accPr>
                          <m:chr m:val="̅"/>
                          <m:ctrlPr>
                            <a:rPr lang="en-GB" sz="3200" i="1">
                              <a:latin typeface="Cambria Math" panose="02040503050406030204" pitchFamily="18" charset="0"/>
                            </a:rPr>
                          </m:ctrlPr>
                        </m:accPr>
                        <m:e>
                          <m:r>
                            <a:rPr lang="en-GB" sz="3200" i="1">
                              <a:latin typeface="Cambria Math" panose="02040503050406030204" pitchFamily="18" charset="0"/>
                            </a:rPr>
                            <m:t>𝑢</m:t>
                          </m:r>
                        </m:e>
                      </m:acc>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8731232" y="3359488"/>
                <a:ext cx="558999" cy="584775"/>
              </a:xfrm>
              <a:prstGeom prst="rect">
                <a:avLst/>
              </a:prstGeom>
              <a:blipFill rotWithShape="0">
                <a:blip r:embed="rId6" cstate="print"/>
                <a:stretch>
                  <a:fillRect/>
                </a:stretch>
              </a:blipFill>
            </p:spPr>
            <p:txBody>
              <a:bodyPr/>
              <a:lstStyle/>
              <a:p>
                <a:r>
                  <a:rPr lang="en-CA">
                    <a:noFill/>
                  </a:rPr>
                  <a:t> </a:t>
                </a:r>
              </a:p>
            </p:txBody>
          </p:sp>
        </mc:Fallback>
      </mc:AlternateContent>
      <p:sp>
        <p:nvSpPr>
          <p:cNvPr id="32" name="Title 1"/>
          <p:cNvSpPr txBox="1">
            <a:spLocks/>
          </p:cNvSpPr>
          <p:nvPr/>
        </p:nvSpPr>
        <p:spPr>
          <a:xfrm>
            <a:off x="8990207" y="2351201"/>
            <a:ext cx="1554747" cy="509436"/>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i="1" dirty="0" smtClean="0">
                <a:latin typeface="Tahoma" panose="020B0604030504040204" pitchFamily="34" charset="0"/>
                <a:ea typeface="Tahoma" panose="020B0604030504040204" pitchFamily="34" charset="0"/>
                <a:cs typeface="Tahoma" panose="020B0604030504040204" pitchFamily="34" charset="0"/>
              </a:rPr>
              <a:t>où</a:t>
            </a:r>
          </a:p>
        </p:txBody>
      </p:sp>
      <mc:AlternateContent xmlns:mc="http://schemas.openxmlformats.org/markup-compatibility/2006">
        <mc:Choice xmlns="" xmlns:a14="http://schemas.microsoft.com/office/drawing/2010/main" Requires="a14">
          <p:sp>
            <p:nvSpPr>
              <p:cNvPr id="34" name="TextBox 33"/>
              <p:cNvSpPr txBox="1"/>
              <p:nvPr/>
            </p:nvSpPr>
            <p:spPr>
              <a:xfrm>
                <a:off x="8777805" y="4432191"/>
                <a:ext cx="579261"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8777805" y="4432191"/>
                <a:ext cx="579261" cy="492443"/>
              </a:xfrm>
              <a:prstGeom prst="rect">
                <a:avLst/>
              </a:prstGeom>
              <a:blipFill rotWithShape="0">
                <a:blip r:embed="rId7" cstate="print"/>
                <a:stretch>
                  <a:fillRect/>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35" name="Rectangle 34"/>
              <p:cNvSpPr/>
              <p:nvPr/>
            </p:nvSpPr>
            <p:spPr>
              <a:xfrm>
                <a:off x="8654309" y="5143393"/>
                <a:ext cx="826252"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m:rPr>
                          <m:sty m:val="p"/>
                        </m:rPr>
                        <a:rPr lang="en-CA" sz="3200" i="1">
                          <a:latin typeface="Cambria Math" panose="02040503050406030204" pitchFamily="18" charset="0"/>
                          <a:ea typeface="Cambria Math" panose="02040503050406030204" pitchFamily="18" charset="0"/>
                        </a:rPr>
                        <m:t>W</m:t>
                      </m:r>
                      <m:r>
                        <a:rPr lang="en-GB" sz="3200" i="1" baseline="-25000">
                          <a:latin typeface="Cambria Math" panose="02040503050406030204" pitchFamily="18" charset="0"/>
                          <a:ea typeface="Cambria Math" panose="02040503050406030204" pitchFamily="18" charset="0"/>
                        </a:rPr>
                        <m:t>𝑠</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8654309" y="5143393"/>
                <a:ext cx="826252" cy="584775"/>
              </a:xfrm>
              <a:prstGeom prst="rect">
                <a:avLst/>
              </a:prstGeom>
              <a:blipFill rotWithShape="0">
                <a:blip r:embed="rId8" cstate="print"/>
                <a:stretch>
                  <a:fillRect/>
                </a:stretch>
              </a:blipFill>
            </p:spPr>
            <p:txBody>
              <a:bodyPr/>
              <a:lstStyle/>
              <a:p>
                <a:r>
                  <a:rPr lang="en-CA">
                    <a:noFill/>
                  </a:rPr>
                  <a:t> </a:t>
                </a:r>
              </a:p>
            </p:txBody>
          </p:sp>
        </mc:Fallback>
      </mc:AlternateContent>
      <p:sp>
        <p:nvSpPr>
          <p:cNvPr id="36" name="Rectangle 35"/>
          <p:cNvSpPr/>
          <p:nvPr/>
        </p:nvSpPr>
        <p:spPr>
          <a:xfrm>
            <a:off x="9254964" y="4553896"/>
            <a:ext cx="2911635" cy="369332"/>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Hauteur [</a:t>
            </a:r>
            <a:r>
              <a:rPr lang="en-GB" dirty="0" err="1" smtClean="0">
                <a:latin typeface="Tahoma" panose="020B0604030504040204" pitchFamily="34" charset="0"/>
                <a:ea typeface="Tahoma" panose="020B0604030504040204" pitchFamily="34" charset="0"/>
                <a:cs typeface="Tahoma" panose="020B0604030504040204" pitchFamily="34" charset="0"/>
              </a:rPr>
              <a:t>longueur</a:t>
            </a:r>
            <a:r>
              <a:rPr lang="en-GB" dirty="0" smtClean="0">
                <a:latin typeface="Tahoma" panose="020B0604030504040204" pitchFamily="34" charset="0"/>
                <a:ea typeface="Tahoma" panose="020B0604030504040204" pitchFamily="34" charset="0"/>
                <a:cs typeface="Tahoma" panose="020B0604030504040204" pitchFamily="34" charset="0"/>
              </a:rPr>
              <a:t>]</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9254839" y="5305691"/>
            <a:ext cx="3020292" cy="646331"/>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 </a:t>
            </a:r>
            <a:r>
              <a:rPr lang="fr-FR" dirty="0" smtClean="0">
                <a:latin typeface="Tahoma" panose="020B0604030504040204" pitchFamily="34" charset="0"/>
                <a:ea typeface="Tahoma" panose="020B0604030504040204" pitchFamily="34" charset="0"/>
                <a:cs typeface="Tahoma" panose="020B0604030504040204" pitchFamily="34" charset="0"/>
              </a:rPr>
              <a:t>Travail de l'arbre</a:t>
            </a:r>
          </a:p>
          <a:p>
            <a:r>
              <a:rPr lang="fr-FR" dirty="0" smtClean="0">
                <a:latin typeface="Tahoma" panose="020B0604030504040204" pitchFamily="34" charset="0"/>
                <a:ea typeface="Tahoma" panose="020B0604030504040204" pitchFamily="34" charset="0"/>
                <a:cs typeface="Tahoma" panose="020B0604030504040204" pitchFamily="34" charset="0"/>
              </a:rPr>
              <a:t> </a:t>
            </a:r>
            <a:r>
              <a:rPr lang="fr-FR" sz="1600" dirty="0" smtClean="0">
                <a:latin typeface="Tahoma" panose="020B0604030504040204" pitchFamily="34" charset="0"/>
                <a:ea typeface="Tahoma" panose="020B0604030504040204" pitchFamily="34" charset="0"/>
                <a:cs typeface="Tahoma" panose="020B0604030504040204" pitchFamily="34" charset="0"/>
              </a:rPr>
              <a:t>[force * longueur</a:t>
            </a:r>
            <a:r>
              <a:rPr lang="en-GB" sz="1600" dirty="0" smtClean="0">
                <a:latin typeface="Tahoma" panose="020B0604030504040204" pitchFamily="34" charset="0"/>
                <a:ea typeface="Tahoma" panose="020B0604030504040204" pitchFamily="34" charset="0"/>
                <a:cs typeface="Tahoma" panose="020B0604030504040204" pitchFamily="34" charset="0"/>
              </a:rPr>
              <a:t>]</a:t>
            </a:r>
            <a:endParaRPr lang="en-GB" sz="16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a14="http://schemas.microsoft.com/office/drawing/2010/main" Requires="a14">
          <p:sp>
            <p:nvSpPr>
              <p:cNvPr id="39" name="Rectangle 38"/>
              <p:cNvSpPr/>
              <p:nvPr/>
            </p:nvSpPr>
            <p:spPr>
              <a:xfrm>
                <a:off x="8731232" y="5893796"/>
                <a:ext cx="571567"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ea typeface="Cambria Math" panose="02040503050406030204" pitchFamily="18" charset="0"/>
                        </a:rPr>
                        <m:t>𝑔</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8731232" y="5893796"/>
                <a:ext cx="571567" cy="584775"/>
              </a:xfrm>
              <a:prstGeom prst="rect">
                <a:avLst/>
              </a:prstGeom>
              <a:blipFill rotWithShape="0">
                <a:blip r:embed="rId9" cstate="print"/>
                <a:stretch>
                  <a:fillRect/>
                </a:stretch>
              </a:blipFill>
            </p:spPr>
            <p:txBody>
              <a:bodyPr/>
              <a:lstStyle/>
              <a:p>
                <a:r>
                  <a:rPr lang="en-CA">
                    <a:noFill/>
                  </a:rPr>
                  <a:t> </a:t>
                </a:r>
              </a:p>
            </p:txBody>
          </p:sp>
        </mc:Fallback>
      </mc:AlternateContent>
      <p:sp>
        <p:nvSpPr>
          <p:cNvPr id="40" name="Rectangle 39"/>
          <p:cNvSpPr/>
          <p:nvPr/>
        </p:nvSpPr>
        <p:spPr>
          <a:xfrm>
            <a:off x="9267533" y="6066323"/>
            <a:ext cx="3227033" cy="369332"/>
          </a:xfrm>
          <a:prstGeom prst="rect">
            <a:avLst/>
          </a:prstGeom>
        </p:spPr>
        <p:txBody>
          <a:bodyPr wrap="square">
            <a:spAutoFit/>
          </a:bodyPr>
          <a:lstStyle/>
          <a:p>
            <a:r>
              <a:rPr lang="en-GB" dirty="0" err="1" smtClean="0">
                <a:latin typeface="Tahoma" panose="020B0604030504040204" pitchFamily="34" charset="0"/>
                <a:ea typeface="Tahoma" panose="020B0604030504040204" pitchFamily="34" charset="0"/>
                <a:cs typeface="Tahoma" panose="020B0604030504040204" pitchFamily="34" charset="0"/>
              </a:rPr>
              <a:t>Constante</a:t>
            </a:r>
            <a:r>
              <a:rPr lang="en-GB" dirty="0" smtClean="0">
                <a:latin typeface="Tahoma" panose="020B0604030504040204" pitchFamily="34" charset="0"/>
                <a:ea typeface="Tahoma" panose="020B0604030504040204" pitchFamily="34" charset="0"/>
                <a:cs typeface="Tahoma" panose="020B0604030504040204" pitchFamily="34" charset="0"/>
              </a:rPr>
              <a:t> </a:t>
            </a:r>
            <a:r>
              <a:rPr lang="en-GB" dirty="0" err="1" smtClean="0">
                <a:latin typeface="Tahoma" panose="020B0604030504040204" pitchFamily="34" charset="0"/>
                <a:ea typeface="Tahoma" panose="020B0604030504040204" pitchFamily="34" charset="0"/>
                <a:cs typeface="Tahoma" panose="020B0604030504040204" pitchFamily="34" charset="0"/>
              </a:rPr>
              <a:t>gravitationnelle</a:t>
            </a:r>
            <a:endParaRPr lang="en-GB"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a14="http://schemas.microsoft.com/office/drawing/2010/main" Requires="a14">
          <p:sp>
            <p:nvSpPr>
              <p:cNvPr id="41" name="Rectangle 40"/>
              <p:cNvSpPr/>
              <p:nvPr/>
            </p:nvSpPr>
            <p:spPr>
              <a:xfrm>
                <a:off x="8729169" y="2831506"/>
                <a:ext cx="671722" cy="523220"/>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𝑃</m:t>
                      </m:r>
                      <m:r>
                        <a:rPr lang="en-GB" sz="2800" i="1" baseline="-25000">
                          <a:latin typeface="Cambria Math" panose="02040503050406030204" pitchFamily="18" charset="0"/>
                        </a:rPr>
                        <m:t>𝑔</m:t>
                      </m:r>
                    </m:oMath>
                  </m:oMathPara>
                </a14:m>
                <a:endParaRPr lang="en-CA" sz="28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8729169" y="2831506"/>
                <a:ext cx="671722" cy="523220"/>
              </a:xfrm>
              <a:prstGeom prst="rect">
                <a:avLst/>
              </a:prstGeom>
              <a:blipFill rotWithShape="0">
                <a:blip r:embed="rId10" cstate="print"/>
                <a:stretch>
                  <a:fillRect b="-2326"/>
                </a:stretch>
              </a:blipFill>
            </p:spPr>
            <p:txBody>
              <a:bodyPr/>
              <a:lstStyle/>
              <a:p>
                <a:r>
                  <a:rPr lang="en-CA">
                    <a:noFill/>
                  </a:rPr>
                  <a:t> </a:t>
                </a:r>
              </a:p>
            </p:txBody>
          </p:sp>
        </mc:Fallback>
      </mc:AlternateContent>
      <p:sp>
        <p:nvSpPr>
          <p:cNvPr id="42" name="Rectangle 41"/>
          <p:cNvSpPr/>
          <p:nvPr/>
        </p:nvSpPr>
        <p:spPr>
          <a:xfrm>
            <a:off x="9267533" y="2923700"/>
            <a:ext cx="2911635" cy="369332"/>
          </a:xfrm>
          <a:prstGeom prst="rect">
            <a:avLst/>
          </a:prstGeom>
        </p:spPr>
        <p:txBody>
          <a:bodyPr wrap="square">
            <a:spAutoFit/>
          </a:bodyPr>
          <a:lstStyle/>
          <a:p>
            <a:r>
              <a:rPr lang="fr-FR" dirty="0" smtClean="0">
                <a:latin typeface="Tahoma" panose="020B0604030504040204" pitchFamily="34" charset="0"/>
                <a:ea typeface="Tahoma" panose="020B0604030504040204" pitchFamily="34" charset="0"/>
                <a:cs typeface="Tahoma" panose="020B0604030504040204" pitchFamily="34" charset="0"/>
              </a:rPr>
              <a:t>pression manométrique</a:t>
            </a:r>
            <a:endParaRPr lang="en-GB" dirty="0">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p:cNvGrpSpPr/>
          <p:nvPr/>
        </p:nvGrpSpPr>
        <p:grpSpPr>
          <a:xfrm>
            <a:off x="2454572" y="4915143"/>
            <a:ext cx="3114910" cy="3555089"/>
            <a:chOff x="3850843" y="4450667"/>
            <a:chExt cx="3932314" cy="2444433"/>
          </a:xfrm>
        </p:grpSpPr>
        <p:sp>
          <p:nvSpPr>
            <p:cNvPr id="43" name="Arc 4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4" name="Group 43"/>
            <p:cNvGrpSpPr/>
            <p:nvPr/>
          </p:nvGrpSpPr>
          <p:grpSpPr>
            <a:xfrm>
              <a:off x="4029425" y="4506832"/>
              <a:ext cx="3543069" cy="2388268"/>
              <a:chOff x="4196033" y="4356185"/>
              <a:chExt cx="3543069" cy="2388268"/>
            </a:xfrm>
          </p:grpSpPr>
          <p:sp>
            <p:nvSpPr>
              <p:cNvPr id="45" name="Arc 4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Arc 45"/>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21" name="Oval 20"/>
          <p:cNvSpPr/>
          <p:nvPr/>
        </p:nvSpPr>
        <p:spPr>
          <a:xfrm flipH="1">
            <a:off x="3784549" y="4742205"/>
            <a:ext cx="612267" cy="56070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Arrow Connector 3"/>
          <p:cNvCxnSpPr/>
          <p:nvPr/>
        </p:nvCxnSpPr>
        <p:spPr>
          <a:xfrm>
            <a:off x="3852020" y="3650401"/>
            <a:ext cx="0" cy="1227779"/>
          </a:xfrm>
          <a:prstGeom prst="straightConnector1">
            <a:avLst/>
          </a:prstGeom>
          <a:ln w="38100">
            <a:solidFill>
              <a:schemeClr val="bg1"/>
            </a:solidFill>
            <a:headEnd type="arrow"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 xmlns:a14="http://schemas.microsoft.com/office/drawing/2010/main" Requires="a14">
          <p:sp>
            <p:nvSpPr>
              <p:cNvPr id="50" name="Rectangle 49"/>
              <p:cNvSpPr/>
              <p:nvPr/>
            </p:nvSpPr>
            <p:spPr>
              <a:xfrm>
                <a:off x="3299889" y="3931878"/>
                <a:ext cx="694806"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ea typeface="Cambria Math" panose="02040503050406030204" pitchFamily="18" charset="0"/>
                        </a:rPr>
                        <m:t>h</m:t>
                      </m:r>
                      <m:r>
                        <a:rPr lang="en-GB" sz="3200" b="0" i="1" baseline="-25000" smtClean="0">
                          <a:solidFill>
                            <a:schemeClr val="bg1"/>
                          </a:solidFill>
                          <a:latin typeface="Cambria Math" panose="02040503050406030204" pitchFamily="18" charset="0"/>
                          <a:ea typeface="Cambria Math" panose="02040503050406030204" pitchFamily="18" charset="0"/>
                        </a:rPr>
                        <m:t>𝐿</m:t>
                      </m:r>
                    </m:oMath>
                  </m:oMathPara>
                </a14:m>
                <a:endParaRPr lang="en-CA"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0" name="Rectangle 49"/>
              <p:cNvSpPr>
                <a:spLocks noRot="1" noChangeAspect="1" noMove="1" noResize="1" noEditPoints="1" noAdjustHandles="1" noChangeArrowheads="1" noChangeShapeType="1" noTextEdit="1"/>
              </p:cNvSpPr>
              <p:nvPr/>
            </p:nvSpPr>
            <p:spPr>
              <a:xfrm>
                <a:off x="3299889" y="3931878"/>
                <a:ext cx="694806" cy="584775"/>
              </a:xfrm>
              <a:prstGeom prst="rect">
                <a:avLst/>
              </a:prstGeom>
              <a:blipFill rotWithShape="0">
                <a:blip r:embed="rId11" cstate="print"/>
                <a:stretch>
                  <a:fillRect/>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60" name="TextBox 59"/>
              <p:cNvSpPr txBox="1"/>
              <p:nvPr/>
            </p:nvSpPr>
            <p:spPr>
              <a:xfrm>
                <a:off x="1010196" y="4955608"/>
                <a:ext cx="1341072"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60" name="TextBox 59"/>
              <p:cNvSpPr txBox="1">
                <a:spLocks noRot="1" noChangeAspect="1" noMove="1" noResize="1" noEditPoints="1" noAdjustHandles="1" noChangeArrowheads="1" noChangeShapeType="1" noTextEdit="1"/>
              </p:cNvSpPr>
              <p:nvPr/>
            </p:nvSpPr>
            <p:spPr>
              <a:xfrm>
                <a:off x="1010196" y="4955608"/>
                <a:ext cx="1341072" cy="492443"/>
              </a:xfrm>
              <a:prstGeom prst="rect">
                <a:avLst/>
              </a:prstGeom>
              <a:blipFill rotWithShape="0">
                <a:blip r:embed="rId12" cstate="print"/>
                <a:stretch>
                  <a:fillRect/>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61" name="TextBox 60"/>
              <p:cNvSpPr txBox="1"/>
              <p:nvPr/>
            </p:nvSpPr>
            <p:spPr>
              <a:xfrm>
                <a:off x="2364305" y="4974742"/>
                <a:ext cx="1403397"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m:rPr>
                          <m:sty m:val="p"/>
                        </m:rPr>
                        <a:rPr lang="en-CA" sz="3200" i="1" smtClean="0">
                          <a:latin typeface="Cambria Math" panose="02040503050406030204" pitchFamily="18" charset="0"/>
                          <a:ea typeface="Cambria Math" panose="02040503050406030204" pitchFamily="18" charset="0"/>
                        </a:rPr>
                        <m:t>W</m:t>
                      </m:r>
                      <m:r>
                        <a:rPr lang="en-GB" sz="3200" b="0" i="1" baseline="-25000" smtClean="0">
                          <a:latin typeface="Cambria Math" panose="02040503050406030204" pitchFamily="18" charset="0"/>
                          <a:ea typeface="Cambria Math" panose="02040503050406030204" pitchFamily="18" charset="0"/>
                        </a:rPr>
                        <m:t>𝑠</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61" name="TextBox 60"/>
              <p:cNvSpPr txBox="1">
                <a:spLocks noRot="1" noChangeAspect="1" noMove="1" noResize="1" noEditPoints="1" noAdjustHandles="1" noChangeArrowheads="1" noChangeShapeType="1" noTextEdit="1"/>
              </p:cNvSpPr>
              <p:nvPr/>
            </p:nvSpPr>
            <p:spPr>
              <a:xfrm>
                <a:off x="2364305" y="4974742"/>
                <a:ext cx="1403397" cy="492443"/>
              </a:xfrm>
              <a:prstGeom prst="rect">
                <a:avLst/>
              </a:prstGeom>
              <a:blipFill rotWithShape="0">
                <a:blip r:embed="rId13" cstate="print"/>
                <a:stretch>
                  <a:fillRect b="-1235"/>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58" name="TextBox 57"/>
              <p:cNvSpPr txBox="1"/>
              <p:nvPr/>
            </p:nvSpPr>
            <p:spPr>
              <a:xfrm>
                <a:off x="1687696" y="4004802"/>
                <a:ext cx="1440844" cy="492443"/>
              </a:xfrm>
              <a:prstGeom prst="rect">
                <a:avLst/>
              </a:prstGeom>
              <a:noFill/>
            </p:spPr>
            <p:txBody>
              <a:bodyPr wrap="none" lIns="0" tIns="0" rIns="0" bIns="0" rtlCol="0">
                <a:spAutoFit/>
              </a:bodyPr>
              <a:lstStyle/>
              <a:p>
                <a14:m>
                  <m:oMath xmlns="" xmlns:m="http://schemas.openxmlformats.org/officeDocument/2006/math">
                    <m:r>
                      <a:rPr lang="en-GB" sz="3200" i="1" smtClean="0">
                        <a:latin typeface="Cambria Math" panose="02040503050406030204" pitchFamily="18" charset="0"/>
                      </a:rPr>
                      <m:t>𝑃</m:t>
                    </m:r>
                    <m:r>
                      <a:rPr lang="en-GB" sz="3200" b="0" i="1" smtClean="0">
                        <a:latin typeface="Cambria Math" panose="02040503050406030204" pitchFamily="18" charset="0"/>
                      </a:rPr>
                      <m:t>=</m:t>
                    </m:r>
                    <m:r>
                      <a:rPr lang="en-GB" sz="3200" b="0" i="1" smtClean="0">
                        <a:latin typeface="Cambria Math" panose="02040503050406030204" pitchFamily="18" charset="0"/>
                      </a:rPr>
                      <m:t>𝑃𝑔</m:t>
                    </m:r>
                  </m:oMath>
                </a14:m>
                <a:r>
                  <a:rPr lang="en-CA" sz="3200" dirty="0" smtClean="0">
                    <a:latin typeface="Tahoma" panose="020B0604030504040204" pitchFamily="34" charset="0"/>
                    <a:ea typeface="Tahoma" panose="020B0604030504040204" pitchFamily="34" charset="0"/>
                    <a:cs typeface="Tahoma" panose="020B0604030504040204" pitchFamily="34" charset="0"/>
                  </a:rPr>
                  <a:t/>
                </a:r>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8" name="TextBox 57"/>
              <p:cNvSpPr txBox="1">
                <a:spLocks noRot="1" noChangeAspect="1" noMove="1" noResize="1" noEditPoints="1" noAdjustHandles="1" noChangeArrowheads="1" noChangeShapeType="1" noTextEdit="1"/>
              </p:cNvSpPr>
              <p:nvPr/>
            </p:nvSpPr>
            <p:spPr>
              <a:xfrm>
                <a:off x="1687696" y="4004802"/>
                <a:ext cx="1440844" cy="492443"/>
              </a:xfrm>
              <a:prstGeom prst="rect">
                <a:avLst/>
              </a:prstGeom>
              <a:blipFill rotWithShape="0">
                <a:blip r:embed="rId14" cstate="print"/>
                <a:stretch>
                  <a:fillRect/>
                </a:stretch>
              </a:blipFill>
            </p:spPr>
            <p:txBody>
              <a:bodyPr/>
              <a:lstStyle/>
              <a:p>
                <a:r>
                  <a:rPr lang="en-CA">
                    <a:noFill/>
                  </a:rPr>
                  <a:t> </a:t>
                </a:r>
              </a:p>
            </p:txBody>
          </p:sp>
        </mc:Fallback>
      </mc:AlternateContent>
      <p:grpSp>
        <p:nvGrpSpPr>
          <p:cNvPr id="11" name="Group 10"/>
          <p:cNvGrpSpPr/>
          <p:nvPr/>
        </p:nvGrpSpPr>
        <p:grpSpPr>
          <a:xfrm>
            <a:off x="505136" y="2632922"/>
            <a:ext cx="3608780" cy="3552800"/>
            <a:chOff x="505136" y="2632922"/>
            <a:chExt cx="3608780" cy="3552800"/>
          </a:xfrm>
        </p:grpSpPr>
        <p:sp>
          <p:nvSpPr>
            <p:cNvPr id="3" name="Arc 2"/>
            <p:cNvSpPr/>
            <p:nvPr/>
          </p:nvSpPr>
          <p:spPr>
            <a:xfrm rot="5400000">
              <a:off x="1716065" y="1464517"/>
              <a:ext cx="1186921" cy="3523731"/>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3" name="Arc 62"/>
            <p:cNvSpPr/>
            <p:nvPr/>
          </p:nvSpPr>
          <p:spPr>
            <a:xfrm rot="5400000">
              <a:off x="1699479" y="3971596"/>
              <a:ext cx="1262494" cy="3165757"/>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6" name="Straight Connector 5"/>
            <p:cNvCxnSpPr>
              <a:endCxn id="63" idx="2"/>
            </p:cNvCxnSpPr>
            <p:nvPr/>
          </p:nvCxnSpPr>
          <p:spPr>
            <a:xfrm>
              <a:off x="505136" y="3293032"/>
              <a:ext cx="243044" cy="22485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959429" y="3293032"/>
              <a:ext cx="154487" cy="22485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47" name="Title 1"/>
          <p:cNvSpPr txBox="1">
            <a:spLocks/>
          </p:cNvSpPr>
          <p:nvPr/>
        </p:nvSpPr>
        <p:spPr>
          <a:xfrm>
            <a:off x="696262" y="2706117"/>
            <a:ext cx="3217343" cy="1126298"/>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Liquide sous pression dans un réservoir</a:t>
            </a:r>
            <a:endPar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8" name="TextBox 47"/>
          <p:cNvSpPr txBox="1"/>
          <p:nvPr/>
        </p:nvSpPr>
        <p:spPr>
          <a:xfrm>
            <a:off x="1219199" y="4546600"/>
            <a:ext cx="1938867" cy="276999"/>
          </a:xfrm>
          <a:prstGeom prst="rect">
            <a:avLst/>
          </a:prstGeom>
          <a:noFill/>
        </p:spPr>
        <p:txBody>
          <a:bodyPr wrap="square" lIns="0" tIns="0" rIns="0" bIns="0" rtlCol="0">
            <a:spAutoFit/>
          </a:bodyPr>
          <a:lstStyle/>
          <a:p>
            <a:r>
              <a:rPr lang="en-US" i="1" dirty="0" err="1" smtClean="0">
                <a:latin typeface="Cambria Math"/>
              </a:rPr>
              <a:t>U</a:t>
            </a:r>
            <a:r>
              <a:rPr lang="en-US" i="1" baseline="-25000" dirty="0" err="1" smtClean="0">
                <a:latin typeface="Cambria Math"/>
              </a:rPr>
              <a:t>t</a:t>
            </a:r>
            <a:r>
              <a:rPr lang="fr-FR" baseline="-25000" dirty="0" err="1" smtClean="0">
                <a:latin typeface="Tahoma" panose="020B0604030504040204" pitchFamily="34" charset="0"/>
                <a:ea typeface="Tahoma" panose="020B0604030504040204" pitchFamily="34" charset="0"/>
                <a:cs typeface="Tahoma" panose="020B0604030504040204" pitchFamily="34" charset="0"/>
              </a:rPr>
              <a:t>éservoir</a:t>
            </a:r>
            <a:r>
              <a:rPr lang="en-US" i="1" dirty="0" smtClean="0">
                <a:latin typeface="Cambria Math"/>
              </a:rPr>
              <a:t> = 0</a:t>
            </a:r>
            <a:endParaRPr lang="en-US" i="1" dirty="0">
              <a:latin typeface="Cambria Math"/>
            </a:endParaRPr>
          </a:p>
        </p:txBody>
      </p:sp>
      <p:sp>
        <p:nvSpPr>
          <p:cNvPr id="49" name="TextBox 48"/>
          <p:cNvSpPr txBox="1"/>
          <p:nvPr/>
        </p:nvSpPr>
        <p:spPr>
          <a:xfrm>
            <a:off x="1473200" y="5486400"/>
            <a:ext cx="1993900" cy="276999"/>
          </a:xfrm>
          <a:prstGeom prst="rect">
            <a:avLst/>
          </a:prstGeom>
          <a:noFill/>
        </p:spPr>
        <p:txBody>
          <a:bodyPr wrap="square" lIns="0" tIns="0" rIns="0" bIns="0" rtlCol="0">
            <a:spAutoFit/>
          </a:bodyPr>
          <a:lstStyle/>
          <a:p>
            <a:r>
              <a:rPr lang="en-US" i="1" dirty="0" smtClean="0">
                <a:latin typeface="Cambria Math"/>
              </a:rPr>
              <a:t>ρ = </a:t>
            </a:r>
            <a:r>
              <a:rPr lang="en-US" i="1" dirty="0" err="1" smtClean="0">
                <a:latin typeface="Cambria Math"/>
              </a:rPr>
              <a:t>ρ</a:t>
            </a:r>
            <a:r>
              <a:rPr lang="en-US" i="1" baseline="-25000" dirty="0" err="1" smtClean="0">
                <a:latin typeface="Cambria Math"/>
              </a:rPr>
              <a:t>liquide</a:t>
            </a:r>
            <a:endParaRPr lang="en-US" i="1" baseline="-25000" dirty="0">
              <a:latin typeface="Cambria Math"/>
            </a:endParaRPr>
          </a:p>
        </p:txBody>
      </p:sp>
      <p:sp>
        <p:nvSpPr>
          <p:cNvPr id="5" name="TextBox 4"/>
          <p:cNvSpPr txBox="1"/>
          <p:nvPr/>
        </p:nvSpPr>
        <p:spPr>
          <a:xfrm>
            <a:off x="5562600" y="3721100"/>
            <a:ext cx="1562100" cy="276999"/>
          </a:xfrm>
          <a:prstGeom prst="rect">
            <a:avLst/>
          </a:prstGeom>
          <a:noFill/>
        </p:spPr>
        <p:txBody>
          <a:bodyPr wrap="square" lIns="0" tIns="0" rIns="0" bIns="0" rtlCol="0">
            <a:spAutoFit/>
          </a:bodyPr>
          <a:lstStyle/>
          <a:p>
            <a:r>
              <a:rPr lang="en-US" i="1" dirty="0" err="1" smtClean="0">
                <a:latin typeface="Cambria Math"/>
              </a:rPr>
              <a:t>u</a:t>
            </a:r>
            <a:r>
              <a:rPr lang="en-US" i="1" baseline="-25000" dirty="0" err="1" smtClean="0">
                <a:latin typeface="Cambria Math"/>
              </a:rPr>
              <a:t>ambiante</a:t>
            </a:r>
            <a:r>
              <a:rPr lang="en-US" i="1" dirty="0" smtClean="0">
                <a:latin typeface="Cambria Math"/>
              </a:rPr>
              <a:t> = u</a:t>
            </a:r>
            <a:endParaRPr lang="en-US" i="1" dirty="0">
              <a:latin typeface="Cambria Math"/>
            </a:endParaRPr>
          </a:p>
        </p:txBody>
      </p:sp>
      <p:sp>
        <p:nvSpPr>
          <p:cNvPr id="52" name="Rectangle 51"/>
          <p:cNvSpPr/>
          <p:nvPr/>
        </p:nvSpPr>
        <p:spPr>
          <a:xfrm>
            <a:off x="5288828" y="4158734"/>
            <a:ext cx="2642968" cy="461665"/>
          </a:xfrm>
          <a:prstGeom prst="rect">
            <a:avLst/>
          </a:prstGeom>
        </p:spPr>
        <p:txBody>
          <a:bodyPr wrap="none">
            <a:spAutoFit/>
          </a:bodyPr>
          <a:lstStyle/>
          <a:p>
            <a:r>
              <a:rPr lang="fr-FR"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 = zone de fuite </a:t>
            </a:r>
            <a:endParaRPr lang="fr-FR" dirty="0"/>
          </a:p>
        </p:txBody>
      </p:sp>
    </p:spTree>
    <p:extLst>
      <p:ext uri="{BB962C8B-B14F-4D97-AF65-F5344CB8AC3E}">
        <p14:creationId xmlns="" xmlns:p14="http://schemas.microsoft.com/office/powerpoint/2010/main" val="3114507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222451" y="1856509"/>
            <a:ext cx="6761770" cy="233701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6" name="Picture 4" descr="http://www.3dcadbrowser.com/th/1/43/43427.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785695" y="1979804"/>
            <a:ext cx="8181256" cy="45725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Ecoulement d’un liquide à travers un orifice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dans un réservoir </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5270577" y="1881382"/>
            <a:ext cx="6713644" cy="707886"/>
          </a:xfrm>
          <a:prstGeom prst="rect">
            <a:avLst/>
          </a:prstGeom>
          <a:noFill/>
        </p:spPr>
        <p:txBody>
          <a:bodyPr wrap="square" rtlCol="0">
            <a:spAutoFit/>
          </a:bodyPr>
          <a:lstStyle/>
          <a:p>
            <a:pPr marL="0" lvl="1">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Ecoulement massique de liquide à travers un orifice dans un réservoir</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p:cNvGrpSpPr/>
          <p:nvPr/>
        </p:nvGrpSpPr>
        <p:grpSpPr>
          <a:xfrm>
            <a:off x="2454572" y="4915143"/>
            <a:ext cx="3114910" cy="3555089"/>
            <a:chOff x="3850843" y="4450667"/>
            <a:chExt cx="3932314" cy="2444433"/>
          </a:xfrm>
        </p:grpSpPr>
        <p:sp>
          <p:nvSpPr>
            <p:cNvPr id="39" name="Arc 38"/>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0" name="Group 39"/>
            <p:cNvGrpSpPr/>
            <p:nvPr/>
          </p:nvGrpSpPr>
          <p:grpSpPr>
            <a:xfrm>
              <a:off x="4029425" y="4506832"/>
              <a:ext cx="3543069" cy="2388268"/>
              <a:chOff x="4196033" y="4356185"/>
              <a:chExt cx="3543069" cy="2388268"/>
            </a:xfrm>
          </p:grpSpPr>
          <p:sp>
            <p:nvSpPr>
              <p:cNvPr id="41" name="Arc 4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Arc 41"/>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mc:AlternateContent xmlns:mc="http://schemas.openxmlformats.org/markup-compatibility/2006">
        <mc:Choice xmlns="" xmlns:a14="http://schemas.microsoft.com/office/drawing/2010/main" Requires="a14">
          <p:sp>
            <p:nvSpPr>
              <p:cNvPr id="44" name="TextBox 43"/>
              <p:cNvSpPr txBox="1"/>
              <p:nvPr/>
            </p:nvSpPr>
            <p:spPr>
              <a:xfrm>
                <a:off x="1010196" y="4955608"/>
                <a:ext cx="1341072"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CA" sz="320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𝑧</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4" name="TextBox 43"/>
              <p:cNvSpPr txBox="1">
                <a:spLocks noRot="1" noChangeAspect="1" noMove="1" noResize="1" noEditPoints="1" noAdjustHandles="1" noChangeArrowheads="1" noChangeShapeType="1" noTextEdit="1"/>
              </p:cNvSpPr>
              <p:nvPr/>
            </p:nvSpPr>
            <p:spPr>
              <a:xfrm>
                <a:off x="1010196" y="4955608"/>
                <a:ext cx="1341072" cy="492443"/>
              </a:xfrm>
              <a:prstGeom prst="rect">
                <a:avLst/>
              </a:prstGeom>
              <a:blipFill rotWithShape="0">
                <a:blip r:embed="rId5" cstate="print"/>
                <a:stretch>
                  <a:fillRect/>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45" name="TextBox 44"/>
              <p:cNvSpPr txBox="1"/>
              <p:nvPr/>
            </p:nvSpPr>
            <p:spPr>
              <a:xfrm>
                <a:off x="2364305" y="4974742"/>
                <a:ext cx="1403397" cy="492443"/>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m:rPr>
                          <m:sty m:val="p"/>
                        </m:rPr>
                        <a:rPr lang="en-CA" sz="3200" i="1" smtClean="0">
                          <a:latin typeface="Cambria Math" panose="02040503050406030204" pitchFamily="18" charset="0"/>
                          <a:ea typeface="Cambria Math" panose="02040503050406030204" pitchFamily="18" charset="0"/>
                        </a:rPr>
                        <m:t>W</m:t>
                      </m:r>
                      <m:r>
                        <a:rPr lang="en-GB" sz="3200" b="0" i="1" baseline="-25000" smtClean="0">
                          <a:latin typeface="Cambria Math" panose="02040503050406030204" pitchFamily="18" charset="0"/>
                          <a:ea typeface="Cambria Math" panose="02040503050406030204" pitchFamily="18" charset="0"/>
                        </a:rPr>
                        <m:t>𝑠</m:t>
                      </m:r>
                      <m:r>
                        <a:rPr lang="en-CA" sz="3200" i="1" smtClean="0">
                          <a:latin typeface="Cambria Math" panose="02040503050406030204" pitchFamily="18" charset="0"/>
                        </a:rPr>
                        <m:t>=</m:t>
                      </m:r>
                      <m:r>
                        <a:rPr lang="en-GB" sz="3200" b="0" i="1" smtClean="0">
                          <a:latin typeface="Cambria Math" panose="02040503050406030204" pitchFamily="18" charset="0"/>
                        </a:rPr>
                        <m:t>0</m:t>
                      </m:r>
                    </m:oMath>
                  </m:oMathPara>
                </a14:m>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5" name="TextBox 44"/>
              <p:cNvSpPr txBox="1">
                <a:spLocks noRot="1" noChangeAspect="1" noMove="1" noResize="1" noEditPoints="1" noAdjustHandles="1" noChangeArrowheads="1" noChangeShapeType="1" noTextEdit="1"/>
              </p:cNvSpPr>
              <p:nvPr/>
            </p:nvSpPr>
            <p:spPr>
              <a:xfrm>
                <a:off x="2364305" y="4974742"/>
                <a:ext cx="1403397" cy="492443"/>
              </a:xfrm>
              <a:prstGeom prst="rect">
                <a:avLst/>
              </a:prstGeom>
              <a:blipFill rotWithShape="0">
                <a:blip r:embed="rId6" cstate="print"/>
                <a:stretch>
                  <a:fillRect b="-1235"/>
                </a:stretch>
              </a:blipFill>
            </p:spPr>
            <p:txBody>
              <a:bodyPr/>
              <a:lstStyle/>
              <a:p>
                <a:r>
                  <a:rPr lang="en-CA">
                    <a:noFill/>
                  </a:rPr>
                  <a:t> </a:t>
                </a:r>
              </a:p>
            </p:txBody>
          </p:sp>
        </mc:Fallback>
      </mc:AlternateContent>
      <mc:AlternateContent xmlns:mc="http://schemas.openxmlformats.org/markup-compatibility/2006">
        <mc:Choice xmlns="" xmlns:a14="http://schemas.microsoft.com/office/drawing/2010/main" Requires="a14">
          <p:sp>
            <p:nvSpPr>
              <p:cNvPr id="46" name="TextBox 45"/>
              <p:cNvSpPr txBox="1"/>
              <p:nvPr/>
            </p:nvSpPr>
            <p:spPr>
              <a:xfrm>
                <a:off x="1687696" y="4004802"/>
                <a:ext cx="1440844" cy="492443"/>
              </a:xfrm>
              <a:prstGeom prst="rect">
                <a:avLst/>
              </a:prstGeom>
              <a:noFill/>
            </p:spPr>
            <p:txBody>
              <a:bodyPr wrap="none" lIns="0" tIns="0" rIns="0" bIns="0" rtlCol="0">
                <a:spAutoFit/>
              </a:bodyPr>
              <a:lstStyle/>
              <a:p>
                <a14:m>
                  <m:oMath xmlns="" xmlns:m="http://schemas.openxmlformats.org/officeDocument/2006/math">
                    <m:r>
                      <a:rPr lang="en-GB" sz="3200" i="1" smtClean="0">
                        <a:latin typeface="Cambria Math" panose="02040503050406030204" pitchFamily="18" charset="0"/>
                      </a:rPr>
                      <m:t>𝑃</m:t>
                    </m:r>
                    <m:r>
                      <a:rPr lang="en-GB" sz="3200" b="0" i="1" smtClean="0">
                        <a:latin typeface="Cambria Math" panose="02040503050406030204" pitchFamily="18" charset="0"/>
                      </a:rPr>
                      <m:t>=</m:t>
                    </m:r>
                    <m:r>
                      <a:rPr lang="en-GB" sz="3200" b="0" i="1" smtClean="0">
                        <a:latin typeface="Cambria Math" panose="02040503050406030204" pitchFamily="18" charset="0"/>
                      </a:rPr>
                      <m:t>𝑃𝑔</m:t>
                    </m:r>
                  </m:oMath>
                </a14:m>
                <a:r>
                  <a:rPr lang="en-CA" sz="3200" dirty="0" smtClean="0">
                    <a:latin typeface="Tahoma" panose="020B0604030504040204" pitchFamily="34" charset="0"/>
                    <a:ea typeface="Tahoma" panose="020B0604030504040204" pitchFamily="34" charset="0"/>
                    <a:cs typeface="Tahoma" panose="020B0604030504040204" pitchFamily="34" charset="0"/>
                  </a:rPr>
                  <a:t/>
                </a:r>
                <a:endParaRPr lang="en-CA" sz="32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6" name="TextBox 45"/>
              <p:cNvSpPr txBox="1">
                <a:spLocks noRot="1" noChangeAspect="1" noMove="1" noResize="1" noEditPoints="1" noAdjustHandles="1" noChangeArrowheads="1" noChangeShapeType="1" noTextEdit="1"/>
              </p:cNvSpPr>
              <p:nvPr/>
            </p:nvSpPr>
            <p:spPr>
              <a:xfrm>
                <a:off x="1687696" y="4004802"/>
                <a:ext cx="1440844" cy="492443"/>
              </a:xfrm>
              <a:prstGeom prst="rect">
                <a:avLst/>
              </a:prstGeom>
              <a:blipFill rotWithShape="0">
                <a:blip r:embed="rId7" cstate="print"/>
                <a:stretch>
                  <a:fillRect/>
                </a:stretch>
              </a:blipFill>
            </p:spPr>
            <p:txBody>
              <a:bodyPr/>
              <a:lstStyle/>
              <a:p>
                <a:r>
                  <a:rPr lang="en-CA">
                    <a:noFill/>
                  </a:rPr>
                  <a:t> </a:t>
                </a:r>
              </a:p>
            </p:txBody>
          </p:sp>
        </mc:Fallback>
      </mc:AlternateContent>
      <p:cxnSp>
        <p:nvCxnSpPr>
          <p:cNvPr id="48" name="Straight Arrow Connector 47"/>
          <p:cNvCxnSpPr/>
          <p:nvPr/>
        </p:nvCxnSpPr>
        <p:spPr>
          <a:xfrm>
            <a:off x="3852020" y="3650401"/>
            <a:ext cx="0" cy="1227779"/>
          </a:xfrm>
          <a:prstGeom prst="straightConnector1">
            <a:avLst/>
          </a:prstGeom>
          <a:ln w="38100">
            <a:solidFill>
              <a:schemeClr val="bg1"/>
            </a:solidFill>
            <a:headEnd type="arrow"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 xmlns:a14="http://schemas.microsoft.com/office/drawing/2010/main" Requires="a14">
          <p:sp>
            <p:nvSpPr>
              <p:cNvPr id="49" name="Rectangle 48"/>
              <p:cNvSpPr/>
              <p:nvPr/>
            </p:nvSpPr>
            <p:spPr>
              <a:xfrm>
                <a:off x="3299889" y="3931878"/>
                <a:ext cx="694806" cy="584775"/>
              </a:xfrm>
              <a:prstGeom prst="rect">
                <a:avLst/>
              </a:prstGeom>
            </p:spPr>
            <p:txBody>
              <a:bodyPr wrap="none">
                <a:spAutoFit/>
              </a:bodyPr>
              <a:lstStyle/>
              <a:p>
                <a14:m>
                  <m:oMathPara xmlns="" xmlns:m="http://schemas.openxmlformats.org/officeDocument/2006/math">
                    <m:oMathParaPr>
                      <m:jc m:val="centerGroup"/>
                    </m:oMathParaPr>
                    <m:oMath xmlns:m="http://schemas.openxmlformats.org/officeDocument/2006/math">
                      <m:r>
                        <a:rPr lang="en-GB" sz="3200" b="0" i="1" smtClean="0">
                          <a:solidFill>
                            <a:schemeClr val="bg1"/>
                          </a:solidFill>
                          <a:latin typeface="Cambria Math" panose="02040503050406030204" pitchFamily="18" charset="0"/>
                          <a:ea typeface="Cambria Math" panose="02040503050406030204" pitchFamily="18" charset="0"/>
                        </a:rPr>
                        <m:t>h</m:t>
                      </m:r>
                      <m:r>
                        <a:rPr lang="en-GB" sz="3200" b="0" i="1" baseline="-25000" smtClean="0">
                          <a:solidFill>
                            <a:schemeClr val="bg1"/>
                          </a:solidFill>
                          <a:latin typeface="Cambria Math" panose="02040503050406030204" pitchFamily="18" charset="0"/>
                          <a:ea typeface="Cambria Math" panose="02040503050406030204" pitchFamily="18" charset="0"/>
                        </a:rPr>
                        <m:t>𝐿</m:t>
                      </m:r>
                    </m:oMath>
                  </m:oMathPara>
                </a14:m>
                <a:endParaRPr lang="en-CA"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9" name="Rectangle 48"/>
              <p:cNvSpPr>
                <a:spLocks noRot="1" noChangeAspect="1" noMove="1" noResize="1" noEditPoints="1" noAdjustHandles="1" noChangeArrowheads="1" noChangeShapeType="1" noTextEdit="1"/>
              </p:cNvSpPr>
              <p:nvPr/>
            </p:nvSpPr>
            <p:spPr>
              <a:xfrm>
                <a:off x="3299889" y="3931878"/>
                <a:ext cx="694806" cy="584775"/>
              </a:xfrm>
              <a:prstGeom prst="rect">
                <a:avLst/>
              </a:prstGeom>
              <a:blipFill rotWithShape="0">
                <a:blip r:embed="rId8" cstate="print"/>
                <a:stretch>
                  <a:fillRect/>
                </a:stretch>
              </a:blipFill>
            </p:spPr>
            <p:txBody>
              <a:bodyPr/>
              <a:lstStyle/>
              <a:p>
                <a:r>
                  <a:rPr lang="en-CA">
                    <a:noFill/>
                  </a:rPr>
                  <a:t> </a:t>
                </a:r>
              </a:p>
            </p:txBody>
          </p:sp>
        </mc:Fallback>
      </mc:AlternateContent>
      <p:grpSp>
        <p:nvGrpSpPr>
          <p:cNvPr id="50" name="Group 49"/>
          <p:cNvGrpSpPr/>
          <p:nvPr/>
        </p:nvGrpSpPr>
        <p:grpSpPr>
          <a:xfrm>
            <a:off x="505136" y="2632922"/>
            <a:ext cx="3608780" cy="3552800"/>
            <a:chOff x="505136" y="2632922"/>
            <a:chExt cx="3608780" cy="3552800"/>
          </a:xfrm>
        </p:grpSpPr>
        <p:sp>
          <p:nvSpPr>
            <p:cNvPr id="51" name="Arc 50"/>
            <p:cNvSpPr/>
            <p:nvPr/>
          </p:nvSpPr>
          <p:spPr>
            <a:xfrm rot="5400000">
              <a:off x="1716065" y="1464517"/>
              <a:ext cx="1186921" cy="3523731"/>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Arc 51"/>
            <p:cNvSpPr/>
            <p:nvPr/>
          </p:nvSpPr>
          <p:spPr>
            <a:xfrm rot="5400000">
              <a:off x="1699479" y="3971596"/>
              <a:ext cx="1262494" cy="3165757"/>
            </a:xfrm>
            <a:prstGeom prst="arc">
              <a:avLst>
                <a:gd name="adj1" fmla="val 16200000"/>
                <a:gd name="adj2" fmla="val 5428098"/>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53" name="Straight Connector 52"/>
            <p:cNvCxnSpPr>
              <a:endCxn id="52" idx="2"/>
            </p:cNvCxnSpPr>
            <p:nvPr/>
          </p:nvCxnSpPr>
          <p:spPr>
            <a:xfrm>
              <a:off x="505136" y="3293032"/>
              <a:ext cx="243044" cy="224850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959429" y="3293032"/>
              <a:ext cx="154487" cy="224850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7" name="Title 1"/>
          <p:cNvSpPr txBox="1">
            <a:spLocks/>
          </p:cNvSpPr>
          <p:nvPr/>
        </p:nvSpPr>
        <p:spPr>
          <a:xfrm>
            <a:off x="696262" y="2706117"/>
            <a:ext cx="3217343" cy="1126298"/>
          </a:xfrm>
          <a:prstGeom prst="rect">
            <a:avLst/>
          </a:prstGeom>
          <a:noFill/>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Liquide sous pression dans un réservoir</a:t>
            </a:r>
            <a:endParaRPr lang="en-GB"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1219199" y="4546600"/>
            <a:ext cx="1938867" cy="276999"/>
          </a:xfrm>
          <a:prstGeom prst="rect">
            <a:avLst/>
          </a:prstGeom>
          <a:noFill/>
        </p:spPr>
        <p:txBody>
          <a:bodyPr wrap="square" lIns="0" tIns="0" rIns="0" bIns="0" rtlCol="0">
            <a:spAutoFit/>
          </a:bodyPr>
          <a:lstStyle/>
          <a:p>
            <a:r>
              <a:rPr lang="en-US" i="1" dirty="0" err="1" smtClean="0">
                <a:latin typeface="Cambria Math"/>
              </a:rPr>
              <a:t>U</a:t>
            </a:r>
            <a:r>
              <a:rPr lang="en-US" i="1" baseline="-25000" dirty="0" err="1" smtClean="0">
                <a:latin typeface="Cambria Math"/>
              </a:rPr>
              <a:t>t</a:t>
            </a:r>
            <a:r>
              <a:rPr lang="fr-FR" baseline="-25000" dirty="0" err="1" smtClean="0">
                <a:latin typeface="Tahoma" panose="020B0604030504040204" pitchFamily="34" charset="0"/>
                <a:ea typeface="Tahoma" panose="020B0604030504040204" pitchFamily="34" charset="0"/>
                <a:cs typeface="Tahoma" panose="020B0604030504040204" pitchFamily="34" charset="0"/>
              </a:rPr>
              <a:t>éservoir</a:t>
            </a:r>
            <a:r>
              <a:rPr lang="en-US" i="1" dirty="0" smtClean="0">
                <a:latin typeface="Cambria Math"/>
              </a:rPr>
              <a:t> = 0</a:t>
            </a:r>
            <a:endParaRPr lang="en-US" i="1" dirty="0">
              <a:latin typeface="Cambria Math"/>
            </a:endParaRPr>
          </a:p>
        </p:txBody>
      </p:sp>
      <p:sp>
        <p:nvSpPr>
          <p:cNvPr id="29" name="TextBox 28"/>
          <p:cNvSpPr txBox="1"/>
          <p:nvPr/>
        </p:nvSpPr>
        <p:spPr>
          <a:xfrm>
            <a:off x="1473200" y="5486400"/>
            <a:ext cx="1993900" cy="276999"/>
          </a:xfrm>
          <a:prstGeom prst="rect">
            <a:avLst/>
          </a:prstGeom>
          <a:noFill/>
        </p:spPr>
        <p:txBody>
          <a:bodyPr wrap="square" lIns="0" tIns="0" rIns="0" bIns="0" rtlCol="0">
            <a:spAutoFit/>
          </a:bodyPr>
          <a:lstStyle/>
          <a:p>
            <a:r>
              <a:rPr lang="en-US" i="1" dirty="0" smtClean="0">
                <a:latin typeface="Cambria Math"/>
              </a:rPr>
              <a:t>ρ = </a:t>
            </a:r>
            <a:r>
              <a:rPr lang="en-US" i="1" dirty="0" err="1" smtClean="0">
                <a:latin typeface="Cambria Math"/>
              </a:rPr>
              <a:t>ρ</a:t>
            </a:r>
            <a:r>
              <a:rPr lang="en-US" i="1" baseline="-25000" dirty="0" err="1" smtClean="0">
                <a:latin typeface="Cambria Math"/>
              </a:rPr>
              <a:t>liquide</a:t>
            </a:r>
            <a:endParaRPr lang="en-US" i="1" baseline="-25000" dirty="0">
              <a:latin typeface="Cambria Math"/>
            </a:endParaRPr>
          </a:p>
        </p:txBody>
      </p:sp>
      <p:sp>
        <p:nvSpPr>
          <p:cNvPr id="4" name="TextBox 3"/>
          <p:cNvSpPr txBox="1"/>
          <p:nvPr/>
        </p:nvSpPr>
        <p:spPr>
          <a:xfrm>
            <a:off x="5689600" y="4470400"/>
            <a:ext cx="6235700" cy="1661993"/>
          </a:xfrm>
          <a:prstGeom prst="rect">
            <a:avLst/>
          </a:prstGeom>
          <a:noFill/>
        </p:spPr>
        <p:txBody>
          <a:bodyPr wrap="square" lIns="0" tIns="0" rIns="0" bIns="0" rtlCol="0">
            <a:spAutoFit/>
          </a:bodyPr>
          <a:lstStyle/>
          <a:p>
            <a:r>
              <a:rPr lang="fr-FR" i="1" dirty="0" smtClean="0">
                <a:latin typeface="Cambria Math"/>
              </a:rPr>
              <a:t>Où C</a:t>
            </a:r>
            <a:r>
              <a:rPr lang="fr-FR" i="1" baseline="-25000" dirty="0" smtClean="0">
                <a:latin typeface="Cambria Math"/>
              </a:rPr>
              <a:t>o</a:t>
            </a:r>
            <a:r>
              <a:rPr lang="fr-FR" i="1" dirty="0" smtClean="0">
                <a:latin typeface="Cambria Math"/>
              </a:rPr>
              <a:t> est le coefficient de décharge</a:t>
            </a:r>
            <a:r>
              <a:rPr lang="en-US" i="1" dirty="0" smtClean="0">
                <a:latin typeface="Cambria Math"/>
              </a:rPr>
              <a:t> (0.61)</a:t>
            </a:r>
          </a:p>
          <a:p>
            <a:endParaRPr lang="en-US" i="1" dirty="0">
              <a:latin typeface="Cambria Math"/>
            </a:endParaRPr>
          </a:p>
          <a:p>
            <a:r>
              <a:rPr lang="fr-FR" b="1" i="1" dirty="0" smtClean="0">
                <a:solidFill>
                  <a:srgbClr val="FF0000"/>
                </a:solidFill>
                <a:latin typeface="Cambria Math"/>
              </a:rPr>
              <a:t>Supposons que </a:t>
            </a:r>
            <a:r>
              <a:rPr lang="fr-FR" b="1" i="1" dirty="0" err="1" smtClean="0">
                <a:solidFill>
                  <a:srgbClr val="FF0000"/>
                </a:solidFill>
                <a:latin typeface="Cambria Math"/>
              </a:rPr>
              <a:t>Pg</a:t>
            </a:r>
            <a:r>
              <a:rPr lang="fr-FR" b="1" i="1" dirty="0" smtClean="0">
                <a:solidFill>
                  <a:srgbClr val="FF0000"/>
                </a:solidFill>
                <a:latin typeface="Cambria Math"/>
              </a:rPr>
              <a:t> sur la surface du liquide est constant, ce qui est valable pour les réservoirs qui sont remplis avec un gaz inerte pour empêcher une explosion interne, ou si le réservoir est ventilé dans l'atmosphère</a:t>
            </a:r>
            <a:endParaRPr lang="en-US" b="1" i="1" dirty="0">
              <a:solidFill>
                <a:srgbClr val="FF0000"/>
              </a:solidFill>
              <a:latin typeface="Cambria Math"/>
            </a:endParaRPr>
          </a:p>
        </p:txBody>
      </p:sp>
      <p:graphicFrame>
        <p:nvGraphicFramePr>
          <p:cNvPr id="6" name="Object 5"/>
          <p:cNvGraphicFramePr>
            <a:graphicFrameLocks noChangeAspect="1"/>
          </p:cNvGraphicFramePr>
          <p:nvPr>
            <p:extLst>
              <p:ext uri="{D42A27DB-BD31-4B8C-83A1-F6EECF244321}">
                <p14:modId xmlns="" xmlns:p14="http://schemas.microsoft.com/office/powerpoint/2010/main" val="2825746711"/>
              </p:ext>
            </p:extLst>
          </p:nvPr>
        </p:nvGraphicFramePr>
        <p:xfrm>
          <a:off x="5568950" y="2544762"/>
          <a:ext cx="4845050" cy="1429115"/>
        </p:xfrm>
        <a:graphic>
          <a:graphicData uri="http://schemas.openxmlformats.org/presentationml/2006/ole">
            <p:oleObj spid="_x0000_s10290" name="Equation" r:id="rId9" imgW="1755360" imgH="511920" progId="Equation.3">
              <p:embed/>
            </p:oleObj>
          </a:graphicData>
        </a:graphic>
      </p:graphicFrame>
    </p:spTree>
    <p:extLst>
      <p:ext uri="{BB962C8B-B14F-4D97-AF65-F5344CB8AC3E}">
        <p14:creationId xmlns="" xmlns:p14="http://schemas.microsoft.com/office/powerpoint/2010/main" val="209746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57</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Évaporation d'une piscine</a:t>
            </a:r>
          </a:p>
        </p:txBody>
      </p:sp>
      <p:pic>
        <p:nvPicPr>
          <p:cNvPr id="39" name="Picture 6" descr="http://www.newton.pt/userfiles/image/blog/analise-depositos-circulares-betao-grandes-dimensoes/cad-elementos-finitos.jp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reeform 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Picture 4" descr="http://www.3dcadbrowser.com/th/1/43/43427.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Group 20"/>
          <p:cNvGrpSpPr/>
          <p:nvPr/>
        </p:nvGrpSpPr>
        <p:grpSpPr>
          <a:xfrm>
            <a:off x="2229226" y="4745351"/>
            <a:ext cx="1395068" cy="1860308"/>
            <a:chOff x="3850843" y="4450667"/>
            <a:chExt cx="3932314" cy="2444433"/>
          </a:xfrm>
        </p:grpSpPr>
        <p:sp>
          <p:nvSpPr>
            <p:cNvPr id="23" name="Arc 2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4" name="Group 23"/>
            <p:cNvGrpSpPr/>
            <p:nvPr/>
          </p:nvGrpSpPr>
          <p:grpSpPr>
            <a:xfrm>
              <a:off x="4029425" y="4506832"/>
              <a:ext cx="3543069" cy="2388268"/>
              <a:chOff x="4196033" y="4356185"/>
              <a:chExt cx="3543069" cy="2388268"/>
            </a:xfrm>
          </p:grpSpPr>
          <p:sp>
            <p:nvSpPr>
              <p:cNvPr id="25" name="Arc 2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15" name="Title 1"/>
          <p:cNvSpPr txBox="1">
            <a:spLocks/>
          </p:cNvSpPr>
          <p:nvPr/>
        </p:nvSpPr>
        <p:spPr>
          <a:xfrm>
            <a:off x="4746936" y="1763561"/>
            <a:ext cx="7419664"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smtClean="0">
                <a:latin typeface="Tahoma" panose="020B0604030504040204" pitchFamily="34" charset="0"/>
                <a:ea typeface="Tahoma" panose="020B0604030504040204" pitchFamily="34" charset="0"/>
                <a:cs typeface="Tahoma" panose="020B0604030504040204" pitchFamily="34" charset="0"/>
              </a:rPr>
              <a:t>Le taux d'évaporation d'une nappe dépend de :</a:t>
            </a:r>
          </a:p>
          <a:p>
            <a:pPr marL="342900" indent="-342900" algn="l">
              <a:buFontTx/>
              <a:buChar char="-"/>
            </a:pPr>
            <a:r>
              <a:rPr lang="fr-FR" sz="2000" smtClean="0">
                <a:latin typeface="Tahoma" panose="020B0604030504040204" pitchFamily="34" charset="0"/>
                <a:ea typeface="Tahoma" panose="020B0604030504040204" pitchFamily="34" charset="0"/>
                <a:cs typeface="Tahoma" panose="020B0604030504040204" pitchFamily="34" charset="0"/>
              </a:rPr>
              <a:t>Les propriétés du liquide</a:t>
            </a:r>
          </a:p>
          <a:p>
            <a:pPr marL="342900" indent="-342900" algn="l">
              <a:buFontTx/>
              <a:buChar char="-"/>
            </a:pPr>
            <a:r>
              <a:rPr lang="fr-FR" sz="2000" smtClean="0">
                <a:latin typeface="Tahoma" panose="020B0604030504040204" pitchFamily="34" charset="0"/>
                <a:ea typeface="Tahoma" panose="020B0604030504040204" pitchFamily="34" charset="0"/>
                <a:cs typeface="Tahoma" panose="020B0604030504040204" pitchFamily="34" charset="0"/>
              </a:rPr>
              <a:t>Les propriétés du sous-sol</a:t>
            </a:r>
          </a:p>
          <a:p>
            <a:pPr algn="l"/>
            <a:endParaRPr lang="fr-FR" sz="2400" smtClean="0">
              <a:latin typeface="Tahoma" panose="020B0604030504040204" pitchFamily="34" charset="0"/>
              <a:ea typeface="Tahoma" panose="020B0604030504040204" pitchFamily="34" charset="0"/>
              <a:cs typeface="Tahoma" panose="020B0604030504040204" pitchFamily="34" charset="0"/>
            </a:endParaRPr>
          </a:p>
          <a:p>
            <a:pPr algn="l"/>
            <a:r>
              <a:rPr lang="fr-FR" sz="2400" smtClean="0">
                <a:latin typeface="Tahoma" panose="020B0604030504040204" pitchFamily="34" charset="0"/>
                <a:ea typeface="Tahoma" panose="020B0604030504040204" pitchFamily="34" charset="0"/>
                <a:cs typeface="Tahoma" panose="020B0604030504040204" pitchFamily="34" charset="0"/>
              </a:rPr>
              <a:t>Il est également important de noter si le liquide est libéré dans une </a:t>
            </a:r>
            <a:r>
              <a:rPr lang="fr-FR" sz="2400" i="1" smtClean="0">
                <a:latin typeface="Tahoma" panose="020B0604030504040204" pitchFamily="34" charset="0"/>
                <a:ea typeface="Tahoma" panose="020B0604030504040204" pitchFamily="34" charset="0"/>
                <a:cs typeface="Tahoma" panose="020B0604030504040204" pitchFamily="34" charset="0"/>
              </a:rPr>
              <a:t>piscine contenue </a:t>
            </a:r>
            <a:r>
              <a:rPr lang="fr-FR" sz="2400" smtClean="0">
                <a:latin typeface="Tahoma" panose="020B0604030504040204" pitchFamily="34" charset="0"/>
                <a:ea typeface="Tahoma" panose="020B0604030504040204" pitchFamily="34" charset="0"/>
                <a:cs typeface="Tahoma" panose="020B0604030504040204" pitchFamily="34" charset="0"/>
              </a:rPr>
              <a:t>ou non. Pour les piscines confinées, la hauteur de la piscine = volume déversé / section transversale de la structure de confinement. </a:t>
            </a:r>
          </a:p>
          <a:p>
            <a:pPr algn="l"/>
            <a:endParaRPr lang="fr-FR" sz="2400" smtClean="0">
              <a:latin typeface="Tahoma" panose="020B0604030504040204" pitchFamily="34" charset="0"/>
              <a:ea typeface="Tahoma" panose="020B0604030504040204" pitchFamily="34" charset="0"/>
              <a:cs typeface="Tahoma" panose="020B0604030504040204" pitchFamily="34" charset="0"/>
            </a:endParaRPr>
          </a:p>
          <a:p>
            <a:pPr algn="l"/>
            <a:r>
              <a:rPr lang="fr-FR" sz="2400" smtClean="0">
                <a:latin typeface="Tahoma" panose="020B0604030504040204" pitchFamily="34" charset="0"/>
                <a:ea typeface="Tahoma" panose="020B0604030504040204" pitchFamily="34" charset="0"/>
                <a:cs typeface="Tahoma" panose="020B0604030504040204" pitchFamily="34" charset="0"/>
              </a:rPr>
              <a:t>Si le liquide n'est pas contenu, elle est appelée une </a:t>
            </a:r>
            <a:r>
              <a:rPr lang="fr-FR" sz="2400" i="1" smtClean="0">
                <a:latin typeface="Tahoma" panose="020B0604030504040204" pitchFamily="34" charset="0"/>
                <a:ea typeface="Tahoma" panose="020B0604030504040204" pitchFamily="34" charset="0"/>
                <a:cs typeface="Tahoma" panose="020B0604030504040204" pitchFamily="34" charset="0"/>
              </a:rPr>
              <a:t>piscine à diffusion libre</a:t>
            </a:r>
            <a:r>
              <a:rPr lang="fr-FR" sz="2400" smtClean="0">
                <a:latin typeface="Tahoma" panose="020B0604030504040204" pitchFamily="34" charset="0"/>
                <a:ea typeface="Tahoma" panose="020B0604030504040204" pitchFamily="34" charset="0"/>
                <a:cs typeface="Tahoma" panose="020B0604030504040204" pitchFamily="34" charset="0"/>
              </a:rPr>
              <a:t>. Le Guide d'analyse des conséquences hors site de l'US EPA recommande une profondeur de 1 cm. </a:t>
            </a:r>
            <a:endParaRPr lang="fr-FR"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216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58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Évaporation d'une piscine</a:t>
            </a:r>
          </a:p>
        </p:txBody>
      </p:sp>
      <p:pic>
        <p:nvPicPr>
          <p:cNvPr id="39" name="Picture 6" descr="http://www.newton.pt/userfiles/image/blog/analise-depositos-circulares-betao-grandes-dimensoes/cad-elementos-finitos.jp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reeform 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 name="Picture 4" descr="http://www.3dcadbrowser.com/th/1/43/43427.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Group 20"/>
          <p:cNvGrpSpPr/>
          <p:nvPr/>
        </p:nvGrpSpPr>
        <p:grpSpPr>
          <a:xfrm>
            <a:off x="2229226" y="4745351"/>
            <a:ext cx="1395068" cy="1860308"/>
            <a:chOff x="3850843" y="4450667"/>
            <a:chExt cx="3932314" cy="2444433"/>
          </a:xfrm>
        </p:grpSpPr>
        <p:sp>
          <p:nvSpPr>
            <p:cNvPr id="23" name="Arc 2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4" name="Group 23"/>
            <p:cNvGrpSpPr/>
            <p:nvPr/>
          </p:nvGrpSpPr>
          <p:grpSpPr>
            <a:xfrm>
              <a:off x="4029425" y="4506832"/>
              <a:ext cx="3543069" cy="2388268"/>
              <a:chOff x="4196033" y="4356185"/>
              <a:chExt cx="3543069" cy="2388268"/>
            </a:xfrm>
          </p:grpSpPr>
          <p:sp>
            <p:nvSpPr>
              <p:cNvPr id="25" name="Arc 2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
        <p:nvSpPr>
          <p:cNvPr id="15" name="Title 1"/>
          <p:cNvSpPr txBox="1">
            <a:spLocks/>
          </p:cNvSpPr>
          <p:nvPr/>
        </p:nvSpPr>
        <p:spPr>
          <a:xfrm>
            <a:off x="4746936" y="1763561"/>
            <a:ext cx="7419664"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latin typeface="Tahoma" panose="020B0604030504040204" pitchFamily="34" charset="0"/>
                <a:ea typeface="Tahoma" panose="020B0604030504040204" pitchFamily="34" charset="0"/>
                <a:cs typeface="Tahoma" panose="020B0604030504040204" pitchFamily="34" charset="0"/>
              </a:rPr>
              <a:t>Liquides non bouillants</a:t>
            </a: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vapeur au-dessus de la piscine est emportée par les vents dominants à la suite de la </a:t>
            </a:r>
            <a:r>
              <a:rPr lang="fr-FR" sz="2400" i="1" dirty="0" smtClean="0">
                <a:latin typeface="Tahoma" panose="020B0604030504040204" pitchFamily="34" charset="0"/>
                <a:ea typeface="Tahoma" panose="020B0604030504040204" pitchFamily="34" charset="0"/>
                <a:cs typeface="Tahoma" panose="020B0604030504040204" pitchFamily="34" charset="0"/>
              </a:rPr>
              <a:t>diffusion de la vapeur</a:t>
            </a:r>
            <a:r>
              <a:rPr lang="fr-FR" sz="2400" dirty="0" smtClean="0">
                <a:latin typeface="Tahoma" panose="020B0604030504040204" pitchFamily="34" charset="0"/>
                <a:ea typeface="Tahoma" panose="020B0604030504040204" pitchFamily="34" charset="0"/>
                <a:cs typeface="Tahoma" panose="020B0604030504040204" pitchFamily="34" charset="0"/>
              </a:rPr>
              <a:t>. La quantité de vapeur éliminée par ce processus dépend de: </a:t>
            </a:r>
          </a:p>
          <a:p>
            <a:pPr algn="l"/>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pression de vapeur partielle du liquide</a:t>
            </a: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 vitesse du vent dominant</a:t>
            </a: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L’aire de la piscine </a:t>
            </a:r>
          </a:p>
          <a:p>
            <a:pPr algn="l"/>
            <a:endParaRPr lang="fr-F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044840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76927" y="1584572"/>
            <a:ext cx="6707294" cy="204435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59</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Évaporation d'une piscine</a:t>
            </a:r>
          </a:p>
        </p:txBody>
      </p:sp>
      <p:sp>
        <p:nvSpPr>
          <p:cNvPr id="33" name="TextBox 32"/>
          <p:cNvSpPr txBox="1"/>
          <p:nvPr/>
        </p:nvSpPr>
        <p:spPr>
          <a:xfrm>
            <a:off x="5270577" y="1661436"/>
            <a:ext cx="6713644" cy="707886"/>
          </a:xfrm>
          <a:prstGeom prst="rect">
            <a:avLst/>
          </a:prstGeom>
          <a:noFill/>
        </p:spPr>
        <p:txBody>
          <a:bodyPr wrap="square" rtlCol="0">
            <a:spAutoFit/>
          </a:bodyPr>
          <a:lstStyle/>
          <a:p>
            <a:pPr marL="0" lvl="1">
              <a:spcAft>
                <a:spcPts val="1200"/>
              </a:spcAft>
            </a:pPr>
            <a:r>
              <a:rPr lang="fr-FR" sz="2000" b="1" smtClean="0">
                <a:latin typeface="Tahoma" panose="020B0604030504040204" pitchFamily="34" charset="0"/>
                <a:ea typeface="Tahoma" panose="020B0604030504040204" pitchFamily="34" charset="0"/>
                <a:cs typeface="Tahoma" panose="020B0604030504040204" pitchFamily="34" charset="0"/>
              </a:rPr>
              <a:t>Ecoulement massique du liquide s'évaporant d'une piscine</a:t>
            </a:r>
            <a:endParaRPr lang="fr-FR" sz="2000" b="1">
              <a:latin typeface="Tahoma" panose="020B0604030504040204" pitchFamily="34" charset="0"/>
              <a:ea typeface="Tahoma" panose="020B0604030504040204" pitchFamily="34" charset="0"/>
              <a:cs typeface="Tahoma" panose="020B0604030504040204" pitchFamily="34" charset="0"/>
            </a:endParaRPr>
          </a:p>
        </p:txBody>
      </p:sp>
      <p:pic>
        <p:nvPicPr>
          <p:cNvPr id="39" name="Picture 6" descr="http://www.newton.pt/userfiles/image/blog/analise-depositos-circulares-betao-grandes-dimensoes/cad-elementos-finitos.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reeform 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Picture 4" descr="http://www.3dcadbrowser.com/th/1/43/43427.jpg"/>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1" name="Group 20"/>
          <p:cNvGrpSpPr/>
          <p:nvPr/>
        </p:nvGrpSpPr>
        <p:grpSpPr>
          <a:xfrm>
            <a:off x="2229226" y="4745351"/>
            <a:ext cx="1395068" cy="1860308"/>
            <a:chOff x="3850843" y="4450667"/>
            <a:chExt cx="3932314" cy="2444433"/>
          </a:xfrm>
        </p:grpSpPr>
        <p:sp>
          <p:nvSpPr>
            <p:cNvPr id="23" name="Arc 22"/>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4" name="Group 23"/>
            <p:cNvGrpSpPr/>
            <p:nvPr/>
          </p:nvGrpSpPr>
          <p:grpSpPr>
            <a:xfrm>
              <a:off x="4029425" y="4506832"/>
              <a:ext cx="3543069" cy="2388268"/>
              <a:chOff x="4196033" y="4356185"/>
              <a:chExt cx="3543069" cy="2388268"/>
            </a:xfrm>
          </p:grpSpPr>
          <p:sp>
            <p:nvSpPr>
              <p:cNvPr id="25" name="Arc 24"/>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rc 30"/>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graphicFrame>
        <p:nvGraphicFramePr>
          <p:cNvPr id="4" name="Object 3"/>
          <p:cNvGraphicFramePr>
            <a:graphicFrameLocks noChangeAspect="1"/>
          </p:cNvGraphicFramePr>
          <p:nvPr>
            <p:extLst>
              <p:ext uri="{D42A27DB-BD31-4B8C-83A1-F6EECF244321}">
                <p14:modId xmlns="" xmlns:p14="http://schemas.microsoft.com/office/powerpoint/2010/main" val="3647328600"/>
              </p:ext>
            </p:extLst>
          </p:nvPr>
        </p:nvGraphicFramePr>
        <p:xfrm>
          <a:off x="6115050" y="2271712"/>
          <a:ext cx="3041650" cy="1088591"/>
        </p:xfrm>
        <a:graphic>
          <a:graphicData uri="http://schemas.openxmlformats.org/presentationml/2006/ole">
            <p:oleObj spid="_x0000_s11312" name="Equation" r:id="rId6" imgW="1197360" imgH="420480" progId="Equation.3">
              <p:embed/>
            </p:oleObj>
          </a:graphicData>
        </a:graphic>
      </p:graphicFrame>
      <p:sp>
        <p:nvSpPr>
          <p:cNvPr id="6" name="TextBox 5"/>
          <p:cNvSpPr txBox="1"/>
          <p:nvPr/>
        </p:nvSpPr>
        <p:spPr>
          <a:xfrm>
            <a:off x="5461000" y="3835400"/>
            <a:ext cx="5562600" cy="2769990"/>
          </a:xfrm>
          <a:prstGeom prst="rect">
            <a:avLst/>
          </a:prstGeom>
          <a:noFill/>
        </p:spPr>
        <p:txBody>
          <a:bodyPr wrap="square" lIns="0" tIns="0" rIns="0" bIns="0" rtlCol="0">
            <a:spAutoFit/>
          </a:bodyPr>
          <a:lstStyle/>
          <a:p>
            <a:r>
              <a:rPr lang="fr-FR" i="1" smtClean="0">
                <a:latin typeface="Cambria Math"/>
              </a:rPr>
              <a:t>Q</a:t>
            </a:r>
            <a:r>
              <a:rPr lang="fr-FR" i="1" baseline="-25000" smtClean="0">
                <a:latin typeface="Cambria Math"/>
              </a:rPr>
              <a:t>m</a:t>
            </a:r>
            <a:r>
              <a:rPr lang="fr-FR" i="1" smtClean="0">
                <a:latin typeface="Cambria Math"/>
              </a:rPr>
              <a:t> – Taux d'évaporation(kg/s)</a:t>
            </a:r>
          </a:p>
          <a:p>
            <a:r>
              <a:rPr lang="fr-FR" i="1" smtClean="0">
                <a:latin typeface="Cambria Math"/>
              </a:rPr>
              <a:t>MW – masse molaire (g/mol)</a:t>
            </a:r>
          </a:p>
          <a:p>
            <a:r>
              <a:rPr lang="fr-FR" i="1" smtClean="0">
                <a:latin typeface="Cambria Math"/>
              </a:rPr>
              <a:t>K – coefficient de transfert de masse (cm/s)</a:t>
            </a:r>
          </a:p>
          <a:p>
            <a:pPr marL="179388" indent="-179388"/>
            <a:r>
              <a:rPr lang="fr-FR" i="1" smtClean="0">
                <a:latin typeface="Cambria Math"/>
              </a:rPr>
              <a:t>   [c'est-à-dire si on ne connait pas K, utiliser K = 0.83 (18.01/MW)</a:t>
            </a:r>
            <a:r>
              <a:rPr lang="fr-FR" i="1" baseline="30000" smtClean="0">
                <a:latin typeface="Cambria Math"/>
              </a:rPr>
              <a:t>0.333 </a:t>
            </a:r>
            <a:r>
              <a:rPr lang="fr-FR" i="1" smtClean="0">
                <a:latin typeface="Cambria Math"/>
              </a:rPr>
              <a:t>cm/s, qui relie le coefficient de transfert de masse à celui de l'eau] </a:t>
            </a:r>
          </a:p>
          <a:p>
            <a:r>
              <a:rPr lang="fr-FR" i="1" smtClean="0">
                <a:latin typeface="Cambria Math"/>
              </a:rPr>
              <a:t>A – Aire de la piscine (m</a:t>
            </a:r>
            <a:r>
              <a:rPr lang="fr-FR" i="1" baseline="30000" smtClean="0">
                <a:latin typeface="Cambria Math"/>
              </a:rPr>
              <a:t>2</a:t>
            </a:r>
            <a:r>
              <a:rPr lang="fr-FR" i="1" smtClean="0">
                <a:latin typeface="Cambria Math"/>
              </a:rPr>
              <a:t>)</a:t>
            </a:r>
          </a:p>
          <a:p>
            <a:r>
              <a:rPr lang="fr-FR" i="1" smtClean="0">
                <a:latin typeface="Cambria Math"/>
              </a:rPr>
              <a:t>P</a:t>
            </a:r>
            <a:r>
              <a:rPr lang="fr-FR" i="1" baseline="-25000" smtClean="0">
                <a:latin typeface="Cambria Math"/>
              </a:rPr>
              <a:t>sat</a:t>
            </a:r>
            <a:r>
              <a:rPr lang="fr-FR" i="1" smtClean="0">
                <a:latin typeface="Cambria Math"/>
              </a:rPr>
              <a:t> – pression de vapeur de saturation à T</a:t>
            </a:r>
            <a:r>
              <a:rPr lang="fr-FR" i="1" baseline="-25000" smtClean="0">
                <a:latin typeface="Cambria Math"/>
              </a:rPr>
              <a:t>l</a:t>
            </a:r>
          </a:p>
          <a:p>
            <a:r>
              <a:rPr lang="fr-FR" i="1" smtClean="0">
                <a:latin typeface="Cambria Math"/>
              </a:rPr>
              <a:t>R – constante de gaz idéale(J/mol K)</a:t>
            </a:r>
          </a:p>
          <a:p>
            <a:r>
              <a:rPr lang="fr-FR" i="1" smtClean="0">
                <a:latin typeface="Cambria Math"/>
              </a:rPr>
              <a:t>T</a:t>
            </a:r>
            <a:r>
              <a:rPr lang="fr-FR" i="1" baseline="-25000" smtClean="0">
                <a:latin typeface="Cambria Math"/>
              </a:rPr>
              <a:t>l</a:t>
            </a:r>
            <a:r>
              <a:rPr lang="fr-FR" i="1" smtClean="0">
                <a:latin typeface="Cambria Math"/>
              </a:rPr>
              <a:t> – température du liquide</a:t>
            </a:r>
            <a:endParaRPr lang="fr-FR" i="1">
              <a:latin typeface="Cambria Math"/>
            </a:endParaRPr>
          </a:p>
        </p:txBody>
      </p:sp>
    </p:spTree>
    <p:extLst>
      <p:ext uri="{BB962C8B-B14F-4D97-AF65-F5344CB8AC3E}">
        <p14:creationId xmlns="" xmlns:p14="http://schemas.microsoft.com/office/powerpoint/2010/main" val="343234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6</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983664" y="3129350"/>
            <a:ext cx="2183167"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Danger</a:t>
            </a:r>
          </a:p>
          <a:p>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intrinsèques</a:t>
            </a:r>
            <a:endParaRPr lang="fr-FR"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130852" y="3828477"/>
            <a:ext cx="1526152" cy="72008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d'un événement</a:t>
            </a:r>
            <a:endParaRPr lang="fr-FR" sz="1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4390324" y="3129350"/>
            <a:ext cx="2032716" cy="72008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Evènement indésirable</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 name="Title 1"/>
          <p:cNvSpPr txBox="1">
            <a:spLocks/>
          </p:cNvSpPr>
          <p:nvPr/>
        </p:nvSpPr>
        <p:spPr>
          <a:xfrm>
            <a:off x="7573548" y="3129350"/>
            <a:ext cx="2376000" cy="72008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8188930" y="3828477"/>
            <a:ext cx="1999953"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1800" b="1" smtClean="0">
                <a:solidFill>
                  <a:srgbClr val="002060"/>
                </a:solidFill>
                <a:latin typeface="Tahoma" panose="020B0604030504040204" pitchFamily="34" charset="0"/>
                <a:ea typeface="Tahoma" panose="020B0604030504040204" pitchFamily="34" charset="0"/>
                <a:cs typeface="Tahoma" panose="020B0604030504040204" pitchFamily="34" charset="0"/>
              </a:rPr>
              <a:t>Probabilité de conséquences</a:t>
            </a:r>
            <a:endParaRPr lang="fr-FR" sz="1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a:stCxn id="6" idx="3"/>
            <a:endCxn id="9" idx="1"/>
          </p:cNvCxnSpPr>
          <p:nvPr/>
        </p:nvCxnSpPr>
        <p:spPr>
          <a:xfrm>
            <a:off x="3166831" y="3489390"/>
            <a:ext cx="1223493" cy="1588"/>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350054" y="3486462"/>
            <a:ext cx="1223495" cy="0"/>
          </a:xfrm>
          <a:prstGeom prst="straightConnector1">
            <a:avLst/>
          </a:prstGeom>
          <a:ln w="762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60013" y="269029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99534"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51934" y="269845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08631"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Explosion 1 12"/>
          <p:cNvSpPr/>
          <p:nvPr/>
        </p:nvSpPr>
        <p:spPr>
          <a:xfrm>
            <a:off x="1348841" y="3692913"/>
            <a:ext cx="1693574" cy="1416676"/>
          </a:xfrm>
          <a:prstGeom prst="irregularSeal1">
            <a:avLst/>
          </a:prstGeom>
          <a:solidFill>
            <a:srgbClr val="F3F73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ahoma" panose="020B0604030504040204" pitchFamily="34" charset="0"/>
                <a:ea typeface="Tahoma" panose="020B0604030504040204" pitchFamily="34" charset="0"/>
                <a:cs typeface="Tahoma" panose="020B0604030504040204" pitchFamily="34" charset="0"/>
              </a:rPr>
              <a:t>Causes</a:t>
            </a:r>
            <a:endParaRPr lang="fr-F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p:cNvSpPr txBox="1">
            <a:spLocks/>
          </p:cNvSpPr>
          <p:nvPr/>
        </p:nvSpPr>
        <p:spPr>
          <a:xfrm>
            <a:off x="2614118" y="1969555"/>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latin typeface="Tahoma" panose="020B0604030504040204" pitchFamily="34" charset="0"/>
                <a:ea typeface="Tahoma" panose="020B0604030504040204" pitchFamily="34" charset="0"/>
                <a:cs typeface="Tahoma" panose="020B0604030504040204" pitchFamily="34" charset="0"/>
              </a:rPr>
              <a:t>Couches de protection</a:t>
            </a:r>
            <a:endParaRPr lang="fr-FR" sz="1800" b="1" dirty="0">
              <a:latin typeface="Tahoma" panose="020B0604030504040204" pitchFamily="34" charset="0"/>
              <a:ea typeface="Tahoma" panose="020B0604030504040204" pitchFamily="34" charset="0"/>
              <a:cs typeface="Tahoma" panose="020B0604030504040204" pitchFamily="34" charset="0"/>
            </a:endParaRPr>
          </a:p>
        </p:txBody>
      </p:sp>
      <p:cxnSp>
        <p:nvCxnSpPr>
          <p:cNvPr id="24" name="Straight Connector 23"/>
          <p:cNvCxnSpPr/>
          <p:nvPr/>
        </p:nvCxnSpPr>
        <p:spPr>
          <a:xfrm>
            <a:off x="6618365" y="269029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57886"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10286" y="2698450"/>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66983" y="2610657"/>
            <a:ext cx="0" cy="27045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5872470" y="1969555"/>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smtClean="0">
                <a:latin typeface="Tahoma" panose="020B0604030504040204" pitchFamily="34" charset="0"/>
                <a:ea typeface="Tahoma" panose="020B0604030504040204" pitchFamily="34" charset="0"/>
                <a:cs typeface="Tahoma" panose="020B0604030504040204" pitchFamily="34" charset="0"/>
              </a:rPr>
              <a:t>Couches de protection</a:t>
            </a:r>
            <a:endParaRPr lang="fr-FR" sz="1800" b="1" dirty="0">
              <a:latin typeface="Tahoma" panose="020B0604030504040204" pitchFamily="34" charset="0"/>
              <a:ea typeface="Tahoma" panose="020B0604030504040204" pitchFamily="34" charset="0"/>
              <a:cs typeface="Tahoma" panose="020B0604030504040204" pitchFamily="34" charset="0"/>
            </a:endParaRPr>
          </a:p>
        </p:txBody>
      </p:sp>
      <p:sp>
        <p:nvSpPr>
          <p:cNvPr id="17" name="Arc 16"/>
          <p:cNvSpPr/>
          <p:nvPr/>
        </p:nvSpPr>
        <p:spPr>
          <a:xfrm rot="5400000" flipV="1">
            <a:off x="4893402" y="3450841"/>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Arc 28"/>
          <p:cNvSpPr/>
          <p:nvPr/>
        </p:nvSpPr>
        <p:spPr>
          <a:xfrm rot="5400000" flipV="1">
            <a:off x="7929317" y="3448488"/>
            <a:ext cx="529114" cy="768979"/>
          </a:xfrm>
          <a:prstGeom prst="arc">
            <a:avLst>
              <a:gd name="adj1" fmla="val 15970040"/>
              <a:gd name="adj2" fmla="val 0"/>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0" name="Title 1"/>
          <p:cNvSpPr txBox="1">
            <a:spLocks/>
          </p:cNvSpPr>
          <p:nvPr/>
        </p:nvSpPr>
        <p:spPr>
          <a:xfrm>
            <a:off x="5389411" y="5324034"/>
            <a:ext cx="3200400" cy="11540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700" b="1" i="1" dirty="0" smtClean="0">
                <a:latin typeface="Tahoma" panose="020B0604030504040204" pitchFamily="34" charset="0"/>
                <a:ea typeface="Tahoma" panose="020B0604030504040204" pitchFamily="34" charset="0"/>
                <a:cs typeface="Tahoma" panose="020B0604030504040204" pitchFamily="34" charset="0"/>
              </a:rPr>
              <a:t>Préparation, atténuation,</a:t>
            </a:r>
          </a:p>
          <a:p>
            <a:r>
              <a:rPr lang="fr-FR" sz="1700" b="1" i="1" dirty="0" smtClean="0">
                <a:latin typeface="Tahoma" panose="020B0604030504040204" pitchFamily="34" charset="0"/>
                <a:ea typeface="Tahoma" panose="020B0604030504040204" pitchFamily="34" charset="0"/>
                <a:cs typeface="Tahoma" panose="020B0604030504040204" pitchFamily="34" charset="0"/>
              </a:rPr>
              <a:t>Planification de l'utilisation des terres, intervention, rétablissement</a:t>
            </a:r>
            <a:endParaRPr lang="fr-FR" sz="1700" b="1" i="1" dirty="0">
              <a:latin typeface="Tahoma" panose="020B0604030504040204" pitchFamily="34" charset="0"/>
              <a:ea typeface="Tahoma" panose="020B0604030504040204" pitchFamily="34" charset="0"/>
              <a:cs typeface="Tahoma" panose="020B0604030504040204" pitchFamily="34" charset="0"/>
            </a:endParaRPr>
          </a:p>
        </p:txBody>
      </p:sp>
      <p:sp>
        <p:nvSpPr>
          <p:cNvPr id="31" name="Title 1"/>
          <p:cNvSpPr txBox="1">
            <a:spLocks/>
          </p:cNvSpPr>
          <p:nvPr/>
        </p:nvSpPr>
        <p:spPr>
          <a:xfrm>
            <a:off x="2766518" y="5320601"/>
            <a:ext cx="2032716"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i="1" dirty="0" smtClean="0">
                <a:latin typeface="Tahoma" panose="020B0604030504040204" pitchFamily="34" charset="0"/>
                <a:ea typeface="Tahoma" panose="020B0604030504040204" pitchFamily="34" charset="0"/>
                <a:cs typeface="Tahoma" panose="020B0604030504040204" pitchFamily="34" charset="0"/>
              </a:rPr>
              <a:t>Prévention</a:t>
            </a:r>
            <a:endParaRPr lang="fr-FR" sz="1800" b="1" i="1"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761991" y="1891369"/>
            <a:ext cx="10252363" cy="4579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itle 1"/>
          <p:cNvSpPr txBox="1">
            <a:spLocks/>
          </p:cNvSpPr>
          <p:nvPr/>
        </p:nvSpPr>
        <p:spPr>
          <a:xfrm>
            <a:off x="803555" y="1895540"/>
            <a:ext cx="1332385" cy="72008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Risque</a:t>
            </a:r>
            <a:endParaRPr lang="fr-FR"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p:cNvSpPr txBox="1"/>
          <p:nvPr/>
        </p:nvSpPr>
        <p:spPr>
          <a:xfrm>
            <a:off x="7997" y="4934245"/>
            <a:ext cx="2724421" cy="1200329"/>
          </a:xfrm>
          <a:prstGeom prst="rect">
            <a:avLst/>
          </a:prstGeom>
          <a:solidFill>
            <a:schemeClr val="bg1"/>
          </a:solidFill>
          <a:ln>
            <a:solidFill>
              <a:schemeClr val="tx1"/>
            </a:solidFill>
          </a:ln>
        </p:spPr>
        <p:txBody>
          <a:bodyPr wrap="square" rtlCol="0">
            <a:spAutoFit/>
          </a:bodyPr>
          <a:lstStyle/>
          <a:p>
            <a:r>
              <a:rPr lang="fr-FR" i="1" dirty="0" smtClean="0">
                <a:latin typeface="Tahoma" panose="020B0604030504040204" pitchFamily="34" charset="0"/>
                <a:ea typeface="Tahoma" panose="020B0604030504040204" pitchFamily="34" charset="0"/>
                <a:cs typeface="Tahoma" panose="020B0604030504040204" pitchFamily="34" charset="0"/>
              </a:rPr>
              <a:t>Les </a:t>
            </a:r>
            <a:r>
              <a:rPr lang="fr-FR" b="1" i="1" dirty="0" smtClean="0">
                <a:latin typeface="Tahoma" panose="020B0604030504040204" pitchFamily="34" charset="0"/>
                <a:ea typeface="Tahoma" panose="020B0604030504040204" pitchFamily="34" charset="0"/>
                <a:cs typeface="Tahoma" panose="020B0604030504040204" pitchFamily="34" charset="0"/>
              </a:rPr>
              <a:t>causes</a:t>
            </a:r>
            <a:r>
              <a:rPr lang="fr-FR" i="1" dirty="0" smtClean="0">
                <a:latin typeface="Tahoma" panose="020B0604030504040204" pitchFamily="34" charset="0"/>
                <a:ea typeface="Tahoma" panose="020B0604030504040204" pitchFamily="34" charset="0"/>
                <a:cs typeface="Tahoma" panose="020B0604030504040204" pitchFamily="34" charset="0"/>
              </a:rPr>
              <a:t> sont également connues sous le nom d'événements déclencheurs.</a:t>
            </a:r>
            <a:endParaRPr lang="fr-FR" i="1" dirty="0">
              <a:latin typeface="Tahoma" panose="020B0604030504040204" pitchFamily="34" charset="0"/>
              <a:ea typeface="Tahoma" panose="020B0604030504040204" pitchFamily="34" charset="0"/>
              <a:cs typeface="Tahoma" panose="020B0604030504040204" pitchFamily="34" charset="0"/>
            </a:endParaRPr>
          </a:p>
        </p:txBody>
      </p:sp>
      <p:sp>
        <p:nvSpPr>
          <p:cNvPr id="37"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Définitions de concept</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7897394" y="1122680"/>
            <a:ext cx="4337321" cy="2092881"/>
          </a:xfrm>
          <a:prstGeom prst="rect">
            <a:avLst/>
          </a:prstGeom>
          <a:solidFill>
            <a:schemeClr val="bg1"/>
          </a:solidFill>
          <a:ln>
            <a:solidFill>
              <a:schemeClr val="tx1"/>
            </a:solidFill>
          </a:ln>
        </p:spPr>
        <p:txBody>
          <a:bodyPr wrap="square" rtlCol="0">
            <a:spAutoFit/>
          </a:bodyPr>
          <a:lstStyle/>
          <a:p>
            <a:r>
              <a:rPr lang="fr-FR" sz="1600" i="1" dirty="0" smtClean="0">
                <a:latin typeface="Tahoma" panose="020B0604030504040204" pitchFamily="34" charset="0"/>
                <a:ea typeface="Tahoma" panose="020B0604030504040204" pitchFamily="34" charset="0"/>
                <a:cs typeface="Tahoma" panose="020B0604030504040204" pitchFamily="34" charset="0"/>
              </a:rPr>
              <a:t>Des</a:t>
            </a:r>
            <a:r>
              <a:rPr lang="fr-FR" sz="1600" b="1" i="1" dirty="0" smtClean="0">
                <a:latin typeface="Tahoma" panose="020B0604030504040204" pitchFamily="34" charset="0"/>
                <a:ea typeface="Tahoma" panose="020B0604030504040204" pitchFamily="34" charset="0"/>
                <a:cs typeface="Tahoma" panose="020B0604030504040204" pitchFamily="34" charset="0"/>
              </a:rPr>
              <a:t> couches de protection </a:t>
            </a:r>
            <a:r>
              <a:rPr lang="fr-FR" sz="1600" i="1" dirty="0" smtClean="0">
                <a:latin typeface="Tahoma" panose="020B0604030504040204" pitchFamily="34" charset="0"/>
                <a:ea typeface="Tahoma" panose="020B0604030504040204" pitchFamily="34" charset="0"/>
                <a:cs typeface="Tahoma" panose="020B0604030504040204" pitchFamily="34" charset="0"/>
              </a:rPr>
              <a:t>sont utilisées pour améliorer le fonctionnement en toute sécurité. Les couches d'analyse de protection (LOPA:</a:t>
            </a:r>
            <a:r>
              <a:rPr lang="en-GB" sz="1600" i="1" dirty="0" smtClean="0">
                <a:latin typeface="Tahoma" panose="020B0604030504040204" pitchFamily="34" charset="0"/>
                <a:ea typeface="Tahoma" panose="020B0604030504040204" pitchFamily="34" charset="0"/>
                <a:cs typeface="Tahoma" panose="020B0604030504040204" pitchFamily="34" charset="0"/>
              </a:rPr>
              <a:t> Layers of Protection Analysis</a:t>
            </a:r>
            <a:r>
              <a:rPr lang="fr-FR" sz="1600" i="1" dirty="0" smtClean="0">
                <a:latin typeface="Tahoma" panose="020B0604030504040204" pitchFamily="34" charset="0"/>
                <a:ea typeface="Tahoma" panose="020B0604030504040204" pitchFamily="34" charset="0"/>
                <a:cs typeface="Tahoma" panose="020B0604030504040204" pitchFamily="34" charset="0"/>
              </a:rPr>
              <a:t>) sont utilisées pour déterminer si les couches de protection sont suffisantes pour un scénario d'accident prévu. Le risque de ce scénario peut-il être toléré?</a:t>
            </a:r>
            <a:endParaRPr lang="fr-FR"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42744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Combustion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d'une</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piscine </a:t>
            </a:r>
          </a:p>
        </p:txBody>
      </p:sp>
      <p:sp>
        <p:nvSpPr>
          <p:cNvPr id="19" name="TextBox 18"/>
          <p:cNvSpPr txBox="1"/>
          <p:nvPr/>
        </p:nvSpPr>
        <p:spPr>
          <a:xfrm>
            <a:off x="4710546" y="2539460"/>
            <a:ext cx="7350024" cy="2246769"/>
          </a:xfrm>
          <a:prstGeom prst="rect">
            <a:avLst/>
          </a:prstGeom>
          <a:noFill/>
        </p:spPr>
        <p:txBody>
          <a:bodyPr wrap="square" rtlCol="0">
            <a:spAutoFit/>
          </a:bodyPr>
          <a:lstStyle/>
          <a:p>
            <a:pPr marL="0" lvl="1">
              <a:spcAft>
                <a:spcPts val="1200"/>
              </a:spcAft>
            </a:pPr>
            <a:r>
              <a:rPr lang="fr-FR" sz="2400" i="1" dirty="0" smtClean="0">
                <a:latin typeface="Tahoma" panose="020B0604030504040204" pitchFamily="34" charset="0"/>
                <a:ea typeface="Tahoma" panose="020B0604030504040204" pitchFamily="34" charset="0"/>
                <a:cs typeface="Tahoma" panose="020B0604030504040204" pitchFamily="34" charset="0"/>
              </a:rPr>
              <a:t>Supposons maintenant que le liquide qui s'est écoulé dans la digue est inflammable et s'enflamme.</a:t>
            </a:r>
            <a:r>
              <a:rPr lang="en-GB" sz="2400" i="1" dirty="0" smtClean="0">
                <a:latin typeface="Tahoma" panose="020B0604030504040204" pitchFamily="34" charset="0"/>
                <a:ea typeface="Tahoma" panose="020B0604030504040204" pitchFamily="34" charset="0"/>
                <a:cs typeface="Tahoma" panose="020B0604030504040204" pitchFamily="34" charset="0"/>
              </a:rPr>
              <a:t> </a:t>
            </a:r>
          </a:p>
          <a:p>
            <a:pPr marL="0" lvl="1">
              <a:spcAft>
                <a:spcPts val="1200"/>
              </a:spcAft>
            </a:pPr>
            <a:endParaRPr lang="en-GB" sz="2400" i="1" dirty="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r>
              <a:rPr lang="fr-FR" sz="2400" i="1" dirty="0" smtClean="0">
                <a:latin typeface="Tahoma" panose="020B0604030504040204" pitchFamily="34" charset="0"/>
                <a:ea typeface="Tahoma" panose="020B0604030504040204" pitchFamily="34" charset="0"/>
                <a:cs typeface="Tahoma" panose="020B0604030504040204" pitchFamily="34" charset="0"/>
              </a:rPr>
              <a:t>Nous pouvons considérer le taux de combustion de ce liquide inflammable de la piscine.</a:t>
            </a:r>
            <a:r>
              <a:rPr lang="en-GB" sz="2400" i="1" dirty="0" smtClean="0">
                <a:latin typeface="Tahoma" panose="020B0604030504040204" pitchFamily="34" charset="0"/>
                <a:ea typeface="Tahoma" panose="020B0604030504040204" pitchFamily="34" charset="0"/>
                <a:cs typeface="Tahoma" panose="020B0604030504040204" pitchFamily="34" charset="0"/>
              </a:rPr>
              <a:t>  </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6" descr="http://www.newton.pt/userfiles/image/blog/analise-depositos-circulares-betao-grandes-dimensoes/cad-elementos-finitos.jp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s://encrypted-tbn3.gstatic.com/images?q=tbn:ANd9GcQ0glGkG5zhAVnUdMOildwHb-8uz_k-ne7_D2qcI5oJQ_Vuu6U13A"/>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Freeform 31"/>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7" name="Picture 4" descr="http://www.3dcadbrowser.com/th/1/43/43427.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9" name="Group 38"/>
          <p:cNvGrpSpPr/>
          <p:nvPr/>
        </p:nvGrpSpPr>
        <p:grpSpPr>
          <a:xfrm>
            <a:off x="2229226" y="4745351"/>
            <a:ext cx="1395068" cy="1860308"/>
            <a:chOff x="3850843" y="4450667"/>
            <a:chExt cx="3932314" cy="2444433"/>
          </a:xfrm>
        </p:grpSpPr>
        <p:sp>
          <p:nvSpPr>
            <p:cNvPr id="40" name="Arc 39"/>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41" name="Group 40"/>
            <p:cNvGrpSpPr/>
            <p:nvPr/>
          </p:nvGrpSpPr>
          <p:grpSpPr>
            <a:xfrm>
              <a:off x="4029425" y="4506832"/>
              <a:ext cx="3543069" cy="2388268"/>
              <a:chOff x="4196033" y="4356185"/>
              <a:chExt cx="3543069" cy="2388268"/>
            </a:xfrm>
          </p:grpSpPr>
          <p:sp>
            <p:nvSpPr>
              <p:cNvPr id="42" name="Arc 41"/>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Tree>
    <p:extLst>
      <p:ext uri="{BB962C8B-B14F-4D97-AF65-F5344CB8AC3E}">
        <p14:creationId xmlns="" xmlns:p14="http://schemas.microsoft.com/office/powerpoint/2010/main" val="2329089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283266" y="2050722"/>
            <a:ext cx="6318184" cy="16856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61</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Taux de combustion d'un liquide inflammable d'une piscine</a:t>
            </a:r>
          </a:p>
        </p:txBody>
      </p:sp>
      <p:sp>
        <p:nvSpPr>
          <p:cNvPr id="14" name="TextBox 13"/>
          <p:cNvSpPr txBox="1"/>
          <p:nvPr/>
        </p:nvSpPr>
        <p:spPr>
          <a:xfrm>
            <a:off x="5099127" y="2061491"/>
            <a:ext cx="6713644" cy="400110"/>
          </a:xfrm>
          <a:prstGeom prst="rect">
            <a:avLst/>
          </a:prstGeom>
          <a:noFill/>
        </p:spPr>
        <p:txBody>
          <a:bodyPr wrap="square" rtlCol="0">
            <a:spAutoFit/>
          </a:bodyPr>
          <a:lstStyle/>
          <a:p>
            <a:pPr marL="0" lvl="1" algn="ctr">
              <a:spcAft>
                <a:spcPts val="1200"/>
              </a:spcAft>
            </a:pPr>
            <a:r>
              <a:rPr lang="fr-FR" sz="2000" b="1" dirty="0" smtClean="0">
                <a:latin typeface="Tahoma" panose="020B0604030504040204" pitchFamily="34" charset="0"/>
                <a:ea typeface="Tahoma" panose="020B0604030504040204" pitchFamily="34" charset="0"/>
                <a:cs typeface="Tahoma" panose="020B0604030504040204" pitchFamily="34" charset="0"/>
              </a:rPr>
              <a:t>Taux de combustion liquide d'une piscine [m/s]</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pic>
        <p:nvPicPr>
          <p:cNvPr id="23" name="Picture 6" descr="http://www.newton.pt/userfiles/image/blog/analise-depositos-circulares-betao-grandes-dimensoes/cad-elementos-finitos.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s://encrypted-tbn3.gstatic.com/images?q=tbn:ANd9GcQ0glGkG5zhAVnUdMOildwHb-8uz_k-ne7_D2qcI5oJQ_Vuu6U13A"/>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Freeform 24"/>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4" descr="http://www.3dcadbrowser.com/th/1/43/43427.jpg"/>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8" name="Group 27"/>
          <p:cNvGrpSpPr/>
          <p:nvPr/>
        </p:nvGrpSpPr>
        <p:grpSpPr>
          <a:xfrm>
            <a:off x="2229226" y="4745351"/>
            <a:ext cx="1395068" cy="1860308"/>
            <a:chOff x="3850843" y="4450667"/>
            <a:chExt cx="3932314" cy="2444433"/>
          </a:xfrm>
        </p:grpSpPr>
        <p:sp>
          <p:nvSpPr>
            <p:cNvPr id="29" name="Arc 28"/>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30" name="Group 29"/>
            <p:cNvGrpSpPr/>
            <p:nvPr/>
          </p:nvGrpSpPr>
          <p:grpSpPr>
            <a:xfrm>
              <a:off x="4029425" y="4506832"/>
              <a:ext cx="3543069" cy="2388268"/>
              <a:chOff x="4196033" y="4356185"/>
              <a:chExt cx="3543069" cy="2388268"/>
            </a:xfrm>
          </p:grpSpPr>
          <p:sp>
            <p:nvSpPr>
              <p:cNvPr id="31" name="Arc 30"/>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Arc 31"/>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3" name="TextBox 2"/>
          <p:cNvSpPr txBox="1"/>
          <p:nvPr/>
        </p:nvSpPr>
        <p:spPr>
          <a:xfrm>
            <a:off x="5613400" y="4216400"/>
            <a:ext cx="5422900" cy="1384995"/>
          </a:xfrm>
          <a:prstGeom prst="rect">
            <a:avLst/>
          </a:prstGeom>
          <a:noFill/>
        </p:spPr>
        <p:txBody>
          <a:bodyPr wrap="square" lIns="0" tIns="0" rIns="0" bIns="0" rtlCol="0">
            <a:spAutoFit/>
          </a:bodyPr>
          <a:lstStyle/>
          <a:p>
            <a:r>
              <a:rPr lang="fr-FR" i="1" smtClean="0">
                <a:latin typeface="Cambria Math"/>
              </a:rPr>
              <a:t>ΔH</a:t>
            </a:r>
            <a:r>
              <a:rPr lang="fr-FR" i="1" baseline="-25000" smtClean="0">
                <a:latin typeface="Cambria Math"/>
              </a:rPr>
              <a:t>comb</a:t>
            </a:r>
            <a:r>
              <a:rPr lang="fr-FR" i="1" smtClean="0">
                <a:latin typeface="Cambria Math"/>
              </a:rPr>
              <a:t> = Chaleur de combustion (kJ/kg)</a:t>
            </a:r>
          </a:p>
          <a:p>
            <a:r>
              <a:rPr lang="fr-FR" i="1" smtClean="0">
                <a:latin typeface="Cambria Math"/>
              </a:rPr>
              <a:t>Δh</a:t>
            </a:r>
            <a:r>
              <a:rPr lang="fr-FR" i="1" baseline="-25000" smtClean="0">
                <a:latin typeface="Cambria Math"/>
              </a:rPr>
              <a:t>vap</a:t>
            </a:r>
            <a:r>
              <a:rPr lang="fr-FR" i="1" smtClean="0">
                <a:latin typeface="Cambria Math"/>
              </a:rPr>
              <a:t> = Chaleur de vaporisation (kJ/kg)</a:t>
            </a:r>
          </a:p>
          <a:p>
            <a:r>
              <a:rPr lang="fr-FR" i="1" smtClean="0">
                <a:latin typeface="Cambria Math"/>
              </a:rPr>
              <a:t>Cp = capacité thermique (kJ/kg K)</a:t>
            </a:r>
          </a:p>
          <a:p>
            <a:r>
              <a:rPr lang="fr-FR" i="1" smtClean="0">
                <a:latin typeface="Cambria Math"/>
              </a:rPr>
              <a:t>T</a:t>
            </a:r>
            <a:r>
              <a:rPr lang="fr-FR" i="1" baseline="-25000" smtClean="0">
                <a:latin typeface="Cambria Math"/>
              </a:rPr>
              <a:t>BP</a:t>
            </a:r>
            <a:r>
              <a:rPr lang="fr-FR" i="1" smtClean="0">
                <a:latin typeface="Cambria Math"/>
              </a:rPr>
              <a:t> = point d'ébullition normal du liquide (K)</a:t>
            </a:r>
          </a:p>
          <a:p>
            <a:r>
              <a:rPr lang="fr-FR" i="1" smtClean="0">
                <a:latin typeface="Cambria Math"/>
              </a:rPr>
              <a:t>T</a:t>
            </a:r>
            <a:r>
              <a:rPr lang="fr-FR" i="1" baseline="-25000" smtClean="0">
                <a:latin typeface="Cambria Math"/>
              </a:rPr>
              <a:t>l</a:t>
            </a:r>
            <a:r>
              <a:rPr lang="fr-FR" i="1" smtClean="0">
                <a:latin typeface="Cambria Math"/>
              </a:rPr>
              <a:t> = température du liquide (K)</a:t>
            </a:r>
            <a:endParaRPr lang="fr-FR" i="1">
              <a:latin typeface="Cambria Math"/>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3661537819"/>
              </p:ext>
            </p:extLst>
          </p:nvPr>
        </p:nvGraphicFramePr>
        <p:xfrm>
          <a:off x="6799263" y="2416175"/>
          <a:ext cx="2797175" cy="1416050"/>
        </p:xfrm>
        <a:graphic>
          <a:graphicData uri="http://schemas.openxmlformats.org/presentationml/2006/ole">
            <p:oleObj spid="_x0000_s12336" name="Equation" r:id="rId8" imgW="1447560" imgH="723600" progId="Equation.3">
              <p:embed/>
            </p:oleObj>
          </a:graphicData>
        </a:graphic>
      </p:graphicFrame>
    </p:spTree>
    <p:extLst>
      <p:ext uri="{BB962C8B-B14F-4D97-AF65-F5344CB8AC3E}">
        <p14:creationId xmlns="" xmlns:p14="http://schemas.microsoft.com/office/powerpoint/2010/main" val="37606123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26123" y="4063779"/>
            <a:ext cx="6191101" cy="14016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326123" y="2050722"/>
            <a:ext cx="6191101" cy="16856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Taux de combustion d'un liquide inflammable d'une piscine</a:t>
            </a:r>
          </a:p>
        </p:txBody>
      </p:sp>
      <p:sp>
        <p:nvSpPr>
          <p:cNvPr id="14" name="TextBox 13"/>
          <p:cNvSpPr txBox="1"/>
          <p:nvPr/>
        </p:nvSpPr>
        <p:spPr>
          <a:xfrm>
            <a:off x="5270577" y="2061491"/>
            <a:ext cx="6256405" cy="430887"/>
          </a:xfrm>
          <a:prstGeom prst="rect">
            <a:avLst/>
          </a:prstGeom>
          <a:noFill/>
        </p:spPr>
        <p:txBody>
          <a:bodyPr wrap="square" rtlCol="0">
            <a:spAutoFit/>
          </a:bodyPr>
          <a:lstStyle/>
          <a:p>
            <a:pPr marL="0" lvl="1" algn="ctr">
              <a:spcAft>
                <a:spcPts val="1200"/>
              </a:spcAft>
            </a:pPr>
            <a:r>
              <a:rPr lang="fr-FR" sz="2200" b="1" dirty="0" smtClean="0">
                <a:latin typeface="Tahoma" panose="020B0604030504040204" pitchFamily="34" charset="0"/>
                <a:ea typeface="Tahoma" panose="020B0604030504040204" pitchFamily="34" charset="0"/>
                <a:cs typeface="Tahoma" panose="020B0604030504040204" pitchFamily="34" charset="0"/>
              </a:rPr>
              <a:t>Taux de combustion liquide d'une piscine</a:t>
            </a:r>
            <a:endParaRPr lang="en-GB" sz="22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5297921" y="4044113"/>
            <a:ext cx="6219303" cy="461665"/>
          </a:xfrm>
          <a:prstGeom prst="rect">
            <a:avLst/>
          </a:prstGeom>
          <a:noFill/>
        </p:spPr>
        <p:txBody>
          <a:bodyPr wrap="square" rtlCol="0">
            <a:spAutoFit/>
          </a:bodyPr>
          <a:lstStyle/>
          <a:p>
            <a:pPr marL="0" lvl="1" algn="ctr">
              <a:spcAft>
                <a:spcPts val="1200"/>
              </a:spcAft>
            </a:pPr>
            <a:r>
              <a:rPr lang="fr-FR"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Taux de combustion de masse</a:t>
            </a:r>
            <a:endParaRPr lang="en-GB"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6" descr="http://www.newton.pt/userfiles/image/blog/analise-depositos-circulares-betao-grandes-dimensoes/cad-elementos-finitos.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s://encrypted-tbn3.gstatic.com/images?q=tbn:ANd9GcQ0glGkG5zhAVnUdMOildwHb-8uz_k-ne7_D2qcI5oJQ_Vuu6U13A"/>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Freeform 26"/>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4" descr="http://www.3dcadbrowser.com/th/1/43/43427.jpg"/>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9" name="Group 28"/>
          <p:cNvGrpSpPr/>
          <p:nvPr/>
        </p:nvGrpSpPr>
        <p:grpSpPr>
          <a:xfrm>
            <a:off x="2229226" y="4745351"/>
            <a:ext cx="1395068" cy="1860308"/>
            <a:chOff x="3850843" y="4450667"/>
            <a:chExt cx="3932314" cy="2444433"/>
          </a:xfrm>
        </p:grpSpPr>
        <p:sp>
          <p:nvSpPr>
            <p:cNvPr id="30" name="Arc 29"/>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1" name="Group 30"/>
            <p:cNvGrpSpPr/>
            <p:nvPr/>
          </p:nvGrpSpPr>
          <p:grpSpPr>
            <a:xfrm>
              <a:off x="4029425" y="4506832"/>
              <a:ext cx="3543069" cy="2388268"/>
              <a:chOff x="4196033" y="4356185"/>
              <a:chExt cx="3543069" cy="2388268"/>
            </a:xfrm>
          </p:grpSpPr>
          <p:sp>
            <p:nvSpPr>
              <p:cNvPr id="32" name="Arc 31"/>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Arc 32"/>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graphicFrame>
        <p:nvGraphicFramePr>
          <p:cNvPr id="20" name="Object 19"/>
          <p:cNvGraphicFramePr>
            <a:graphicFrameLocks noChangeAspect="1"/>
          </p:cNvGraphicFramePr>
          <p:nvPr>
            <p:extLst>
              <p:ext uri="{D42A27DB-BD31-4B8C-83A1-F6EECF244321}">
                <p14:modId xmlns="" xmlns:p14="http://schemas.microsoft.com/office/powerpoint/2010/main" val="3961576422"/>
              </p:ext>
            </p:extLst>
          </p:nvPr>
        </p:nvGraphicFramePr>
        <p:xfrm>
          <a:off x="6799263" y="2416175"/>
          <a:ext cx="2795587" cy="1416050"/>
        </p:xfrm>
        <a:graphic>
          <a:graphicData uri="http://schemas.openxmlformats.org/presentationml/2006/ole">
            <p:oleObj spid="_x0000_s13396" name="Equation" r:id="rId8" imgW="1447560" imgH="723600" progId="Equation.3">
              <p:embed/>
            </p:oleObj>
          </a:graphicData>
        </a:graphic>
      </p:graphicFrame>
      <p:graphicFrame>
        <p:nvGraphicFramePr>
          <p:cNvPr id="3" name="Object 2"/>
          <p:cNvGraphicFramePr>
            <a:graphicFrameLocks noChangeAspect="1"/>
          </p:cNvGraphicFramePr>
          <p:nvPr>
            <p:extLst>
              <p:ext uri="{D42A27DB-BD31-4B8C-83A1-F6EECF244321}">
                <p14:modId xmlns="" xmlns:p14="http://schemas.microsoft.com/office/powerpoint/2010/main" val="3161267384"/>
              </p:ext>
            </p:extLst>
          </p:nvPr>
        </p:nvGraphicFramePr>
        <p:xfrm>
          <a:off x="6643688" y="4575175"/>
          <a:ext cx="3616325" cy="588963"/>
        </p:xfrm>
        <a:graphic>
          <a:graphicData uri="http://schemas.openxmlformats.org/presentationml/2006/ole">
            <p:oleObj spid="_x0000_s13397" name="Equation" r:id="rId9" imgW="1371600" imgH="215640" progId="Equation.3">
              <p:embed/>
            </p:oleObj>
          </a:graphicData>
        </a:graphic>
      </p:graphicFrame>
    </p:spTree>
    <p:extLst>
      <p:ext uri="{BB962C8B-B14F-4D97-AF65-F5344CB8AC3E}">
        <p14:creationId xmlns="" xmlns:p14="http://schemas.microsoft.com/office/powerpoint/2010/main" val="3420979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0"/>
            <a:ext cx="11213621" cy="481331"/>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Génération de produits de combustion toxiques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p:cNvSpPr txBox="1"/>
          <p:nvPr/>
        </p:nvSpPr>
        <p:spPr>
          <a:xfrm>
            <a:off x="4439303" y="1780674"/>
            <a:ext cx="7701730" cy="4247317"/>
          </a:xfrm>
          <a:prstGeom prst="rect">
            <a:avLst/>
          </a:prstGeom>
          <a:noFill/>
        </p:spPr>
        <p:txBody>
          <a:bodyPr wrap="square" rtlCol="0">
            <a:spAutoFit/>
          </a:bodyPr>
          <a:lstStyle/>
          <a:p>
            <a:pPr marL="342900" lvl="1" indent="-342900" algn="just">
              <a:spcAft>
                <a:spcPts val="1200"/>
              </a:spcAft>
              <a:buFont typeface="Arial" panose="020B0604020202020204" pitchFamily="34" charset="0"/>
              <a:buChar char="•"/>
            </a:pPr>
            <a:r>
              <a:rPr lang="fr-FR" sz="2200" dirty="0" smtClean="0">
                <a:latin typeface="Tahoma" panose="020B0604030504040204" pitchFamily="34" charset="0"/>
                <a:ea typeface="Tahoma" panose="020B0604030504040204" pitchFamily="34" charset="0"/>
                <a:cs typeface="Tahoma" panose="020B0604030504040204" pitchFamily="34" charset="0"/>
              </a:rPr>
              <a:t>Les incendies industriels peuvent libérer des substances toxiques. La production dépend de la disponibilité du mélange de combustion et de l'apport d'oxygène.</a:t>
            </a:r>
            <a:r>
              <a:rPr lang="en-GB" sz="2200" dirty="0" smtClean="0">
                <a:latin typeface="Tahoma" panose="020B0604030504040204" pitchFamily="34" charset="0"/>
                <a:ea typeface="Tahoma" panose="020B0604030504040204" pitchFamily="34" charset="0"/>
                <a:cs typeface="Tahoma" panose="020B0604030504040204" pitchFamily="34" charset="0"/>
              </a:rPr>
              <a:t> </a:t>
            </a:r>
          </a:p>
          <a:p>
            <a:pPr marL="342900" lvl="1" indent="-342900" algn="just">
              <a:spcAft>
                <a:spcPts val="1200"/>
              </a:spcAft>
              <a:buFont typeface="Arial" panose="020B0604020202020204" pitchFamily="34" charset="0"/>
              <a:buChar char="•"/>
            </a:pPr>
            <a:r>
              <a:rPr lang="fr-FR" sz="2200" dirty="0" smtClean="0">
                <a:latin typeface="Tahoma" panose="020B0604030504040204" pitchFamily="34" charset="0"/>
                <a:ea typeface="Tahoma" panose="020B0604030504040204" pitchFamily="34" charset="0"/>
                <a:cs typeface="Tahoma" panose="020B0604030504040204" pitchFamily="34" charset="0"/>
              </a:rPr>
              <a:t>La température de combustion détermine les produits générés - une combustion plus complète se produit à des températures plus élevées</a:t>
            </a: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lgn="just">
              <a:spcAft>
                <a:spcPts val="1200"/>
              </a:spcAft>
              <a:buFont typeface="Arial" panose="020B0604020202020204" pitchFamily="34" charset="0"/>
              <a:buChar char="•"/>
            </a:pPr>
            <a:r>
              <a:rPr lang="fr-FR" sz="2200" dirty="0" smtClean="0">
                <a:latin typeface="Tahoma" panose="020B0604030504040204" pitchFamily="34" charset="0"/>
                <a:ea typeface="Tahoma" panose="020B0604030504040204" pitchFamily="34" charset="0"/>
                <a:cs typeface="Tahoma" panose="020B0604030504040204" pitchFamily="34" charset="0"/>
              </a:rPr>
              <a:t>Les produits de combustion toxiques comprennent:</a:t>
            </a:r>
            <a:endParaRPr lang="en-GB" sz="2200" dirty="0">
              <a:latin typeface="Tahoma" panose="020B0604030504040204" pitchFamily="34" charset="0"/>
              <a:ea typeface="Tahoma" panose="020B0604030504040204" pitchFamily="34" charset="0"/>
              <a:cs typeface="Tahoma" panose="020B0604030504040204" pitchFamily="34" charset="0"/>
            </a:endParaRPr>
          </a:p>
          <a:p>
            <a:pPr marL="342900" lvl="1" indent="-342900" algn="just">
              <a:spcAft>
                <a:spcPts val="1200"/>
              </a:spcAft>
              <a:buFont typeface="Arial" panose="020B0604020202020204" pitchFamily="34" charset="0"/>
              <a:buChar char="•"/>
            </a:pP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marL="0" lvl="1">
              <a:spcAft>
                <a:spcPts val="1200"/>
              </a:spcAft>
            </a:pPr>
            <a:endParaRPr lang="en-GB" sz="2200" dirty="0" smtClean="0">
              <a:latin typeface="Tahoma" panose="020B0604030504040204" pitchFamily="34" charset="0"/>
              <a:ea typeface="Tahoma" panose="020B0604030504040204" pitchFamily="34" charset="0"/>
              <a:cs typeface="Tahoma" panose="020B0604030504040204" pitchFamily="34" charset="0"/>
            </a:endParaRPr>
          </a:p>
          <a:p>
            <a:pPr marL="342900" lvl="1" indent="-342900" algn="just">
              <a:spcAft>
                <a:spcPts val="1200"/>
              </a:spcAft>
              <a:buFont typeface="Arial" panose="020B0604020202020204" pitchFamily="34" charset="0"/>
              <a:buChar char="•"/>
            </a:pPr>
            <a:endParaRPr lang="en-GB" sz="2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950623508"/>
              </p:ext>
            </p:extLst>
          </p:nvPr>
        </p:nvGraphicFramePr>
        <p:xfrm>
          <a:off x="4921903" y="4559968"/>
          <a:ext cx="6965297" cy="2225040"/>
        </p:xfrm>
        <a:graphic>
          <a:graphicData uri="http://schemas.openxmlformats.org/drawingml/2006/table">
            <a:tbl>
              <a:tblPr firstRow="1" bandRow="1">
                <a:tableStyleId>{073A0DAA-6AF3-43AB-8588-CEC1D06C72B9}</a:tableStyleId>
              </a:tblPr>
              <a:tblGrid>
                <a:gridCol w="4321800"/>
                <a:gridCol w="2643497"/>
              </a:tblGrid>
              <a:tr h="370840">
                <a:tc>
                  <a:txBody>
                    <a:bodyPr/>
                    <a:lstStyle/>
                    <a:p>
                      <a:pPr algn="ctr"/>
                      <a:r>
                        <a:rPr lang="en-GB" sz="1600" dirty="0" err="1" smtClean="0">
                          <a:latin typeface="Tahoma" panose="020B0604030504040204" pitchFamily="34" charset="0"/>
                          <a:ea typeface="Tahoma" panose="020B0604030504040204" pitchFamily="34" charset="0"/>
                          <a:cs typeface="Tahoma" panose="020B0604030504040204" pitchFamily="34" charset="0"/>
                        </a:rPr>
                        <a:t>Composant</a:t>
                      </a:r>
                      <a:r>
                        <a:rPr lang="en-GB" sz="1600" dirty="0" smtClean="0">
                          <a:latin typeface="Tahoma" panose="020B0604030504040204" pitchFamily="34" charset="0"/>
                          <a:ea typeface="Tahoma" panose="020B0604030504040204" pitchFamily="34" charset="0"/>
                          <a:cs typeface="Tahoma" panose="020B0604030504040204" pitchFamily="34" charset="0"/>
                        </a:rPr>
                        <a:t> en </a:t>
                      </a:r>
                      <a:r>
                        <a:rPr lang="en-GB" sz="1600" dirty="0" err="1" smtClean="0">
                          <a:latin typeface="Tahoma" panose="020B0604030504040204" pitchFamily="34" charset="0"/>
                          <a:ea typeface="Tahoma" panose="020B0604030504040204" pitchFamily="34" charset="0"/>
                          <a:cs typeface="Tahoma" panose="020B0604030504040204" pitchFamily="34" charset="0"/>
                        </a:rPr>
                        <a:t>matériau</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err="1" smtClean="0">
                          <a:latin typeface="Tahoma" panose="020B0604030504040204" pitchFamily="34" charset="0"/>
                          <a:ea typeface="Tahoma" panose="020B0604030504040204" pitchFamily="34" charset="0"/>
                          <a:cs typeface="Tahoma" panose="020B0604030504040204" pitchFamily="34" charset="0"/>
                        </a:rPr>
                        <a:t>brûlé</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err="1" smtClean="0">
                          <a:latin typeface="Tahoma" panose="020B0604030504040204" pitchFamily="34" charset="0"/>
                          <a:ea typeface="Tahoma" panose="020B0604030504040204" pitchFamily="34" charset="0"/>
                          <a:cs typeface="Tahoma" panose="020B0604030504040204" pitchFamily="34" charset="0"/>
                        </a:rPr>
                        <a:t>Produit</a:t>
                      </a:r>
                      <a:r>
                        <a:rPr lang="en-GB" sz="1600" dirty="0" smtClean="0">
                          <a:latin typeface="Tahoma" panose="020B0604030504040204" pitchFamily="34" charset="0"/>
                          <a:ea typeface="Tahoma" panose="020B0604030504040204" pitchFamily="34" charset="0"/>
                          <a:cs typeface="Tahoma" panose="020B0604030504040204" pitchFamily="34" charset="0"/>
                        </a:rPr>
                        <a:t> de combustion</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Halogène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HCl</a:t>
                      </a:r>
                      <a:r>
                        <a:rPr lang="en-GB" sz="1600" dirty="0" smtClean="0">
                          <a:latin typeface="Tahoma" panose="020B0604030504040204" pitchFamily="34" charset="0"/>
                          <a:ea typeface="Tahoma" panose="020B0604030504040204" pitchFamily="34" charset="0"/>
                          <a:cs typeface="Tahoma" panose="020B0604030504040204" pitchFamily="34" charset="0"/>
                        </a:rPr>
                        <a:t>,</a:t>
                      </a:r>
                      <a:r>
                        <a:rPr lang="en-GB" sz="1600" baseline="0" dirty="0" smtClean="0">
                          <a:latin typeface="Tahoma" panose="020B0604030504040204" pitchFamily="34" charset="0"/>
                          <a:ea typeface="Tahoma" panose="020B0604030504040204" pitchFamily="34" charset="0"/>
                          <a:cs typeface="Tahoma" panose="020B0604030504040204" pitchFamily="34" charset="0"/>
                        </a:rPr>
                        <a:t> HF, Cl</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r>
                        <a:rPr lang="en-GB" sz="1600" baseline="0" dirty="0" smtClean="0">
                          <a:latin typeface="Tahoma" panose="020B0604030504040204" pitchFamily="34" charset="0"/>
                          <a:ea typeface="Tahoma" panose="020B0604030504040204" pitchFamily="34" charset="0"/>
                          <a:cs typeface="Tahoma" panose="020B0604030504040204" pitchFamily="34" charset="0"/>
                        </a:rPr>
                        <a:t>, COCl</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endParaRPr lang="en-CA" sz="1600" baseline="-250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Azote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NO</a:t>
                      </a:r>
                      <a:r>
                        <a:rPr lang="en-GB" sz="1600" baseline="-25000" dirty="0" smtClean="0">
                          <a:latin typeface="Tahoma" panose="020B0604030504040204" pitchFamily="34" charset="0"/>
                          <a:ea typeface="Tahoma" panose="020B0604030504040204" pitchFamily="34" charset="0"/>
                          <a:cs typeface="Tahoma" panose="020B0604030504040204" pitchFamily="34" charset="0"/>
                        </a:rPr>
                        <a:t>x</a:t>
                      </a:r>
                      <a:r>
                        <a:rPr lang="en-GB" sz="1600" dirty="0" smtClean="0">
                          <a:latin typeface="Tahoma" panose="020B0604030504040204" pitchFamily="34" charset="0"/>
                          <a:ea typeface="Tahoma" panose="020B0604030504040204" pitchFamily="34" charset="0"/>
                          <a:cs typeface="Tahoma" panose="020B0604030504040204" pitchFamily="34" charset="0"/>
                        </a:rPr>
                        <a:t>, HCN, NH</a:t>
                      </a:r>
                      <a:r>
                        <a:rPr lang="en-GB" sz="1600" baseline="-25000" dirty="0" smtClean="0">
                          <a:latin typeface="Tahoma" panose="020B0604030504040204" pitchFamily="34" charset="0"/>
                          <a:ea typeface="Tahoma" panose="020B0604030504040204" pitchFamily="34" charset="0"/>
                          <a:cs typeface="Tahoma" panose="020B0604030504040204" pitchFamily="34" charset="0"/>
                        </a:rPr>
                        <a:t>3</a:t>
                      </a:r>
                      <a:endParaRPr lang="en-CA" sz="1600" baseline="-250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Soufre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SO</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r>
                        <a:rPr lang="en-GB" sz="1600" dirty="0" smtClean="0">
                          <a:latin typeface="Tahoma" panose="020B0604030504040204" pitchFamily="34" charset="0"/>
                          <a:ea typeface="Tahoma" panose="020B0604030504040204" pitchFamily="34" charset="0"/>
                          <a:cs typeface="Tahoma" panose="020B0604030504040204" pitchFamily="34" charset="0"/>
                        </a:rPr>
                        <a:t>, H</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r>
                        <a:rPr lang="en-GB" sz="1600" dirty="0" smtClean="0">
                          <a:latin typeface="Tahoma" panose="020B0604030504040204" pitchFamily="34" charset="0"/>
                          <a:ea typeface="Tahoma" panose="020B0604030504040204" pitchFamily="34" charset="0"/>
                          <a:cs typeface="Tahoma" panose="020B0604030504040204" pitchFamily="34" charset="0"/>
                        </a:rPr>
                        <a:t>S, COS</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Cyanure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smtClean="0">
                          <a:latin typeface="Tahoma" panose="020B0604030504040204" pitchFamily="34" charset="0"/>
                          <a:ea typeface="Tahoma" panose="020B0604030504040204" pitchFamily="34" charset="0"/>
                          <a:cs typeface="Tahoma" panose="020B0604030504040204" pitchFamily="34" charset="0"/>
                        </a:rPr>
                        <a:t>HCN</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Aromatiques</a:t>
                      </a:r>
                      <a:r>
                        <a:rPr lang="en-GB" sz="1600" dirty="0" smtClean="0">
                          <a:latin typeface="Tahoma" panose="020B0604030504040204" pitchFamily="34" charset="0"/>
                          <a:ea typeface="Tahoma" panose="020B0604030504040204" pitchFamily="34" charset="0"/>
                          <a:cs typeface="Tahoma" panose="020B0604030504040204" pitchFamily="34" charset="0"/>
                        </a:rPr>
                        <a:t> </a:t>
                      </a:r>
                      <a:r>
                        <a:rPr lang="en-GB" sz="1600" dirty="0" err="1" smtClean="0">
                          <a:latin typeface="Tahoma" panose="020B0604030504040204" pitchFamily="34" charset="0"/>
                          <a:ea typeface="Tahoma" panose="020B0604030504040204" pitchFamily="34" charset="0"/>
                          <a:cs typeface="Tahoma" panose="020B0604030504040204" pitchFamily="34" charset="0"/>
                        </a:rPr>
                        <a:t>polychlorés</a:t>
                      </a:r>
                      <a:r>
                        <a:rPr lang="en-GB" sz="1600" dirty="0" smtClean="0">
                          <a:latin typeface="Tahoma" panose="020B0604030504040204" pitchFamily="34" charset="0"/>
                          <a:ea typeface="Tahoma" panose="020B0604030504040204" pitchFamily="34" charset="0"/>
                          <a:cs typeface="Tahoma" panose="020B0604030504040204" pitchFamily="34" charset="0"/>
                        </a:rPr>
                        <a:t> et </a:t>
                      </a:r>
                      <a:r>
                        <a:rPr lang="en-GB" sz="1600" dirty="0" err="1" smtClean="0">
                          <a:latin typeface="Tahoma" panose="020B0604030504040204" pitchFamily="34" charset="0"/>
                          <a:ea typeface="Tahoma" panose="020B0604030504040204" pitchFamily="34" charset="0"/>
                          <a:cs typeface="Tahoma" panose="020B0604030504040204" pitchFamily="34" charset="0"/>
                        </a:rPr>
                        <a:t>biphényles</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err="1" smtClean="0">
                          <a:latin typeface="Tahoma" panose="020B0604030504040204" pitchFamily="34" charset="0"/>
                          <a:ea typeface="Tahoma" panose="020B0604030504040204" pitchFamily="34" charset="0"/>
                          <a:cs typeface="Tahoma" panose="020B0604030504040204" pitchFamily="34" charset="0"/>
                        </a:rPr>
                        <a:t>HCl</a:t>
                      </a:r>
                      <a:r>
                        <a:rPr lang="en-GB" sz="1600" dirty="0" smtClean="0">
                          <a:latin typeface="Tahoma" panose="020B0604030504040204" pitchFamily="34" charset="0"/>
                          <a:ea typeface="Tahoma" panose="020B0604030504040204" pitchFamily="34" charset="0"/>
                          <a:cs typeface="Tahoma" panose="020B0604030504040204" pitchFamily="34" charset="0"/>
                        </a:rPr>
                        <a:t>, PCDD, PCDF, Cl</a:t>
                      </a:r>
                      <a:r>
                        <a:rPr lang="en-GB" sz="1600" baseline="-25000" dirty="0" smtClean="0">
                          <a:latin typeface="Tahoma" panose="020B0604030504040204" pitchFamily="34" charset="0"/>
                          <a:ea typeface="Tahoma" panose="020B0604030504040204" pitchFamily="34" charset="0"/>
                          <a:cs typeface="Tahoma" panose="020B0604030504040204" pitchFamily="34" charset="0"/>
                        </a:rPr>
                        <a:t>2</a:t>
                      </a:r>
                      <a:endParaRPr lang="en-CA" sz="1600" baseline="-250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pic>
        <p:nvPicPr>
          <p:cNvPr id="11" name="Picture 6" descr="http://www.newton.pt/userfiles/image/blog/analise-depositos-circulares-betao-grandes-dimensoes/cad-elementos-finitos.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10578" y="4684391"/>
            <a:ext cx="3216275" cy="174433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https://encrypted-tbn3.gstatic.com/images?q=tbn:ANd9GcQ0glGkG5zhAVnUdMOildwHb-8uz_k-ne7_D2qcI5oJQ_Vuu6U13A"/>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0" b="92366" l="4688" r="95313"/>
                    </a14:imgEffect>
                  </a14:imgLayer>
                </a14:imgProps>
              </a:ext>
              <a:ext uri="{28A0092B-C50C-407E-A947-70E740481C1C}">
                <a14:useLocalDpi xmlns="" xmlns:a14="http://schemas.microsoft.com/office/drawing/2010/main" val="0"/>
              </a:ext>
            </a:extLst>
          </a:blip>
          <a:srcRect/>
          <a:stretch>
            <a:fillRect/>
          </a:stretch>
        </p:blipFill>
        <p:spPr bwMode="auto">
          <a:xfrm>
            <a:off x="306720" y="1743048"/>
            <a:ext cx="4594891" cy="444504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Freeform 12"/>
          <p:cNvSpPr/>
          <p:nvPr/>
        </p:nvSpPr>
        <p:spPr>
          <a:xfrm>
            <a:off x="1215074" y="5191684"/>
            <a:ext cx="2838993" cy="679728"/>
          </a:xfrm>
          <a:custGeom>
            <a:avLst/>
            <a:gdLst>
              <a:gd name="connsiteX0" fmla="*/ 32085 w 2743200"/>
              <a:gd name="connsiteY0" fmla="*/ 288758 h 705853"/>
              <a:gd name="connsiteX1" fmla="*/ 449179 w 2743200"/>
              <a:gd name="connsiteY1" fmla="*/ 160421 h 705853"/>
              <a:gd name="connsiteX2" fmla="*/ 882316 w 2743200"/>
              <a:gd name="connsiteY2" fmla="*/ 64168 h 705853"/>
              <a:gd name="connsiteX3" fmla="*/ 1379621 w 2743200"/>
              <a:gd name="connsiteY3" fmla="*/ 0 h 705853"/>
              <a:gd name="connsiteX4" fmla="*/ 1860885 w 2743200"/>
              <a:gd name="connsiteY4" fmla="*/ 48126 h 705853"/>
              <a:gd name="connsiteX5" fmla="*/ 2358190 w 2743200"/>
              <a:gd name="connsiteY5" fmla="*/ 128337 h 705853"/>
              <a:gd name="connsiteX6" fmla="*/ 2502569 w 2743200"/>
              <a:gd name="connsiteY6" fmla="*/ 224589 h 705853"/>
              <a:gd name="connsiteX7" fmla="*/ 2743200 w 2743200"/>
              <a:gd name="connsiteY7" fmla="*/ 336884 h 705853"/>
              <a:gd name="connsiteX8" fmla="*/ 2566737 w 2743200"/>
              <a:gd name="connsiteY8" fmla="*/ 465221 h 705853"/>
              <a:gd name="connsiteX9" fmla="*/ 2149642 w 2743200"/>
              <a:gd name="connsiteY9" fmla="*/ 577516 h 705853"/>
              <a:gd name="connsiteX10" fmla="*/ 1812758 w 2743200"/>
              <a:gd name="connsiteY10" fmla="*/ 625642 h 705853"/>
              <a:gd name="connsiteX11" fmla="*/ 1427748 w 2743200"/>
              <a:gd name="connsiteY11" fmla="*/ 689810 h 705853"/>
              <a:gd name="connsiteX12" fmla="*/ 1106906 w 2743200"/>
              <a:gd name="connsiteY12" fmla="*/ 705853 h 705853"/>
              <a:gd name="connsiteX13" fmla="*/ 834190 w 2743200"/>
              <a:gd name="connsiteY13" fmla="*/ 673768 h 705853"/>
              <a:gd name="connsiteX14" fmla="*/ 577516 w 2743200"/>
              <a:gd name="connsiteY14" fmla="*/ 625642 h 705853"/>
              <a:gd name="connsiteX15" fmla="*/ 320842 w 2743200"/>
              <a:gd name="connsiteY15" fmla="*/ 577516 h 705853"/>
              <a:gd name="connsiteX16" fmla="*/ 64169 w 2743200"/>
              <a:gd name="connsiteY16" fmla="*/ 465221 h 705853"/>
              <a:gd name="connsiteX17" fmla="*/ 0 w 2743200"/>
              <a:gd name="connsiteY17" fmla="*/ 336884 h 705853"/>
              <a:gd name="connsiteX18" fmla="*/ 32085 w 2743200"/>
              <a:gd name="connsiteY18" fmla="*/ 288758 h 705853"/>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12758 w 2743200"/>
              <a:gd name="connsiteY10" fmla="*/ 599517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49642 w 2743200"/>
              <a:gd name="connsiteY9" fmla="*/ 551391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43200"/>
              <a:gd name="connsiteY0" fmla="*/ 262633 h 679728"/>
              <a:gd name="connsiteX1" fmla="*/ 449179 w 2743200"/>
              <a:gd name="connsiteY1" fmla="*/ 134296 h 679728"/>
              <a:gd name="connsiteX2" fmla="*/ 882316 w 2743200"/>
              <a:gd name="connsiteY2" fmla="*/ 38043 h 679728"/>
              <a:gd name="connsiteX3" fmla="*/ 1379621 w 2743200"/>
              <a:gd name="connsiteY3" fmla="*/ 0 h 679728"/>
              <a:gd name="connsiteX4" fmla="*/ 1860885 w 2743200"/>
              <a:gd name="connsiteY4" fmla="*/ 22001 h 679728"/>
              <a:gd name="connsiteX5" fmla="*/ 2358190 w 2743200"/>
              <a:gd name="connsiteY5" fmla="*/ 102212 h 679728"/>
              <a:gd name="connsiteX6" fmla="*/ 2502569 w 2743200"/>
              <a:gd name="connsiteY6" fmla="*/ 198464 h 679728"/>
              <a:gd name="connsiteX7" fmla="*/ 2743200 w 2743200"/>
              <a:gd name="connsiteY7" fmla="*/ 310759 h 679728"/>
              <a:gd name="connsiteX8" fmla="*/ 2566737 w 2743200"/>
              <a:gd name="connsiteY8" fmla="*/ 439096 h 679728"/>
              <a:gd name="connsiteX9" fmla="*/ 2175768 w 2743200"/>
              <a:gd name="connsiteY9" fmla="*/ 577516 h 679728"/>
              <a:gd name="connsiteX10" fmla="*/ 1830175 w 2743200"/>
              <a:gd name="connsiteY10" fmla="*/ 616934 h 679728"/>
              <a:gd name="connsiteX11" fmla="*/ 1427748 w 2743200"/>
              <a:gd name="connsiteY11" fmla="*/ 663685 h 679728"/>
              <a:gd name="connsiteX12" fmla="*/ 1106906 w 2743200"/>
              <a:gd name="connsiteY12" fmla="*/ 679728 h 679728"/>
              <a:gd name="connsiteX13" fmla="*/ 834190 w 2743200"/>
              <a:gd name="connsiteY13" fmla="*/ 647643 h 679728"/>
              <a:gd name="connsiteX14" fmla="*/ 577516 w 2743200"/>
              <a:gd name="connsiteY14" fmla="*/ 599517 h 679728"/>
              <a:gd name="connsiteX15" fmla="*/ 320842 w 2743200"/>
              <a:gd name="connsiteY15" fmla="*/ 551391 h 679728"/>
              <a:gd name="connsiteX16" fmla="*/ 64169 w 2743200"/>
              <a:gd name="connsiteY16" fmla="*/ 439096 h 679728"/>
              <a:gd name="connsiteX17" fmla="*/ 0 w 2743200"/>
              <a:gd name="connsiteY17" fmla="*/ 310759 h 679728"/>
              <a:gd name="connsiteX18" fmla="*/ 32085 w 2743200"/>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02569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64169 w 2786742"/>
              <a:gd name="connsiteY16" fmla="*/ 439096 h 679728"/>
              <a:gd name="connsiteX17" fmla="*/ 0 w 2786742"/>
              <a:gd name="connsiteY17" fmla="*/ 310759 h 679728"/>
              <a:gd name="connsiteX18" fmla="*/ 32085 w 2786742"/>
              <a:gd name="connsiteY18" fmla="*/ 262633 h 679728"/>
              <a:gd name="connsiteX0" fmla="*/ 32085 w 2786742"/>
              <a:gd name="connsiteY0" fmla="*/ 262633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32085 w 2786742"/>
              <a:gd name="connsiteY18" fmla="*/ 262633 h 679728"/>
              <a:gd name="connsiteX0" fmla="*/ 14668 w 2786742"/>
              <a:gd name="connsiteY0" fmla="*/ 271341 h 679728"/>
              <a:gd name="connsiteX1" fmla="*/ 449179 w 2786742"/>
              <a:gd name="connsiteY1" fmla="*/ 134296 h 679728"/>
              <a:gd name="connsiteX2" fmla="*/ 882316 w 2786742"/>
              <a:gd name="connsiteY2" fmla="*/ 38043 h 679728"/>
              <a:gd name="connsiteX3" fmla="*/ 1379621 w 2786742"/>
              <a:gd name="connsiteY3" fmla="*/ 0 h 679728"/>
              <a:gd name="connsiteX4" fmla="*/ 1860885 w 2786742"/>
              <a:gd name="connsiteY4" fmla="*/ 22001 h 679728"/>
              <a:gd name="connsiteX5" fmla="*/ 2358190 w 2786742"/>
              <a:gd name="connsiteY5" fmla="*/ 102212 h 679728"/>
              <a:gd name="connsiteX6" fmla="*/ 2528694 w 2786742"/>
              <a:gd name="connsiteY6" fmla="*/ 198464 h 679728"/>
              <a:gd name="connsiteX7" fmla="*/ 2786742 w 2786742"/>
              <a:gd name="connsiteY7" fmla="*/ 328176 h 679728"/>
              <a:gd name="connsiteX8" fmla="*/ 2566737 w 2786742"/>
              <a:gd name="connsiteY8" fmla="*/ 439096 h 679728"/>
              <a:gd name="connsiteX9" fmla="*/ 2175768 w 2786742"/>
              <a:gd name="connsiteY9" fmla="*/ 577516 h 679728"/>
              <a:gd name="connsiteX10" fmla="*/ 1830175 w 2786742"/>
              <a:gd name="connsiteY10" fmla="*/ 616934 h 679728"/>
              <a:gd name="connsiteX11" fmla="*/ 1427748 w 2786742"/>
              <a:gd name="connsiteY11" fmla="*/ 663685 h 679728"/>
              <a:gd name="connsiteX12" fmla="*/ 1106906 w 2786742"/>
              <a:gd name="connsiteY12" fmla="*/ 679728 h 679728"/>
              <a:gd name="connsiteX13" fmla="*/ 834190 w 2786742"/>
              <a:gd name="connsiteY13" fmla="*/ 647643 h 679728"/>
              <a:gd name="connsiteX14" fmla="*/ 577516 w 2786742"/>
              <a:gd name="connsiteY14" fmla="*/ 599517 h 679728"/>
              <a:gd name="connsiteX15" fmla="*/ 320842 w 2786742"/>
              <a:gd name="connsiteY15" fmla="*/ 551391 h 679728"/>
              <a:gd name="connsiteX16" fmla="*/ 81586 w 2786742"/>
              <a:gd name="connsiteY16" fmla="*/ 421679 h 679728"/>
              <a:gd name="connsiteX17" fmla="*/ 0 w 2786742"/>
              <a:gd name="connsiteY17" fmla="*/ 310759 h 679728"/>
              <a:gd name="connsiteX18" fmla="*/ 14668 w 2786742"/>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16934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 name="connsiteX0" fmla="*/ 66919 w 2838993"/>
              <a:gd name="connsiteY0" fmla="*/ 271341 h 679728"/>
              <a:gd name="connsiteX1" fmla="*/ 501430 w 2838993"/>
              <a:gd name="connsiteY1" fmla="*/ 134296 h 679728"/>
              <a:gd name="connsiteX2" fmla="*/ 934567 w 2838993"/>
              <a:gd name="connsiteY2" fmla="*/ 38043 h 679728"/>
              <a:gd name="connsiteX3" fmla="*/ 1431872 w 2838993"/>
              <a:gd name="connsiteY3" fmla="*/ 0 h 679728"/>
              <a:gd name="connsiteX4" fmla="*/ 1913136 w 2838993"/>
              <a:gd name="connsiteY4" fmla="*/ 22001 h 679728"/>
              <a:gd name="connsiteX5" fmla="*/ 2410441 w 2838993"/>
              <a:gd name="connsiteY5" fmla="*/ 102212 h 679728"/>
              <a:gd name="connsiteX6" fmla="*/ 2580945 w 2838993"/>
              <a:gd name="connsiteY6" fmla="*/ 198464 h 679728"/>
              <a:gd name="connsiteX7" fmla="*/ 2838993 w 2838993"/>
              <a:gd name="connsiteY7" fmla="*/ 328176 h 679728"/>
              <a:gd name="connsiteX8" fmla="*/ 2618988 w 2838993"/>
              <a:gd name="connsiteY8" fmla="*/ 439096 h 679728"/>
              <a:gd name="connsiteX9" fmla="*/ 2228019 w 2838993"/>
              <a:gd name="connsiteY9" fmla="*/ 577516 h 679728"/>
              <a:gd name="connsiteX10" fmla="*/ 1882426 w 2838993"/>
              <a:gd name="connsiteY10" fmla="*/ 634351 h 679728"/>
              <a:gd name="connsiteX11" fmla="*/ 1479999 w 2838993"/>
              <a:gd name="connsiteY11" fmla="*/ 663685 h 679728"/>
              <a:gd name="connsiteX12" fmla="*/ 1159157 w 2838993"/>
              <a:gd name="connsiteY12" fmla="*/ 679728 h 679728"/>
              <a:gd name="connsiteX13" fmla="*/ 886441 w 2838993"/>
              <a:gd name="connsiteY13" fmla="*/ 647643 h 679728"/>
              <a:gd name="connsiteX14" fmla="*/ 629767 w 2838993"/>
              <a:gd name="connsiteY14" fmla="*/ 599517 h 679728"/>
              <a:gd name="connsiteX15" fmla="*/ 373093 w 2838993"/>
              <a:gd name="connsiteY15" fmla="*/ 551391 h 679728"/>
              <a:gd name="connsiteX16" fmla="*/ 133837 w 2838993"/>
              <a:gd name="connsiteY16" fmla="*/ 421679 h 679728"/>
              <a:gd name="connsiteX17" fmla="*/ 0 w 2838993"/>
              <a:gd name="connsiteY17" fmla="*/ 328176 h 679728"/>
              <a:gd name="connsiteX18" fmla="*/ 66919 w 2838993"/>
              <a:gd name="connsiteY18" fmla="*/ 271341 h 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8993" h="679728">
                <a:moveTo>
                  <a:pt x="66919" y="271341"/>
                </a:moveTo>
                <a:lnTo>
                  <a:pt x="501430" y="134296"/>
                </a:lnTo>
                <a:lnTo>
                  <a:pt x="934567" y="38043"/>
                </a:lnTo>
                <a:lnTo>
                  <a:pt x="1431872" y="0"/>
                </a:lnTo>
                <a:lnTo>
                  <a:pt x="1913136" y="22001"/>
                </a:lnTo>
                <a:lnTo>
                  <a:pt x="2410441" y="102212"/>
                </a:lnTo>
                <a:lnTo>
                  <a:pt x="2580945" y="198464"/>
                </a:lnTo>
                <a:cubicBezTo>
                  <a:pt x="2675669" y="241701"/>
                  <a:pt x="2770395" y="258814"/>
                  <a:pt x="2838993" y="328176"/>
                </a:cubicBezTo>
                <a:lnTo>
                  <a:pt x="2618988" y="439096"/>
                </a:lnTo>
                <a:lnTo>
                  <a:pt x="2228019" y="577516"/>
                </a:lnTo>
                <a:lnTo>
                  <a:pt x="1882426" y="634351"/>
                </a:lnTo>
                <a:lnTo>
                  <a:pt x="1479999" y="663685"/>
                </a:lnTo>
                <a:lnTo>
                  <a:pt x="1159157" y="679728"/>
                </a:lnTo>
                <a:lnTo>
                  <a:pt x="886441" y="647643"/>
                </a:lnTo>
                <a:lnTo>
                  <a:pt x="629767" y="599517"/>
                </a:lnTo>
                <a:lnTo>
                  <a:pt x="373093" y="551391"/>
                </a:lnTo>
                <a:lnTo>
                  <a:pt x="133837" y="421679"/>
                </a:lnTo>
                <a:lnTo>
                  <a:pt x="0" y="328176"/>
                </a:lnTo>
                <a:lnTo>
                  <a:pt x="66919" y="27134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4" descr="http://www.3dcadbrowser.com/th/1/43/43427.jpg"/>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0" b="100000" l="4250" r="90000"/>
                    </a14:imgEffect>
                    <a14:imgEffect>
                      <a14:saturation sat="400000"/>
                    </a14:imgEffect>
                  </a14:imgLayer>
                </a14:imgProps>
              </a:ext>
              <a:ext uri="{28A0092B-C50C-407E-A947-70E740481C1C}">
                <a14:useLocalDpi xmlns="" xmlns:a14="http://schemas.microsoft.com/office/drawing/2010/main" val="0"/>
              </a:ext>
            </a:extLst>
          </a:blip>
          <a:srcRect/>
          <a:stretch>
            <a:fillRect/>
          </a:stretch>
        </p:blipFill>
        <p:spPr bwMode="auto">
          <a:xfrm>
            <a:off x="1215074" y="3703532"/>
            <a:ext cx="2778185" cy="20836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5" name="Group 14"/>
          <p:cNvGrpSpPr/>
          <p:nvPr/>
        </p:nvGrpSpPr>
        <p:grpSpPr>
          <a:xfrm>
            <a:off x="2229226" y="4745351"/>
            <a:ext cx="1395068" cy="1860308"/>
            <a:chOff x="3850843" y="4450667"/>
            <a:chExt cx="3932314" cy="2444433"/>
          </a:xfrm>
        </p:grpSpPr>
        <p:sp>
          <p:nvSpPr>
            <p:cNvPr id="16" name="Arc 15"/>
            <p:cNvSpPr/>
            <p:nvPr/>
          </p:nvSpPr>
          <p:spPr>
            <a:xfrm>
              <a:off x="3850843" y="4450667"/>
              <a:ext cx="3932314" cy="1811280"/>
            </a:xfrm>
            <a:prstGeom prst="arc">
              <a:avLst>
                <a:gd name="adj1" fmla="val 16200000"/>
                <a:gd name="adj2" fmla="val 213046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17" name="Group 16"/>
            <p:cNvGrpSpPr/>
            <p:nvPr/>
          </p:nvGrpSpPr>
          <p:grpSpPr>
            <a:xfrm>
              <a:off x="4029425" y="4506832"/>
              <a:ext cx="3543069" cy="2388268"/>
              <a:chOff x="4196033" y="4356185"/>
              <a:chExt cx="3543069" cy="2388268"/>
            </a:xfrm>
          </p:grpSpPr>
          <p:sp>
            <p:nvSpPr>
              <p:cNvPr id="18" name="Arc 17"/>
              <p:cNvSpPr/>
              <p:nvPr/>
            </p:nvSpPr>
            <p:spPr>
              <a:xfrm>
                <a:off x="4196033" y="4356185"/>
                <a:ext cx="3543069" cy="2311233"/>
              </a:xfrm>
              <a:prstGeom prst="arc">
                <a:avLst>
                  <a:gd name="adj1" fmla="val 16200000"/>
                  <a:gd name="adj2" fmla="val 2106304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Arc 18"/>
              <p:cNvSpPr/>
              <p:nvPr/>
            </p:nvSpPr>
            <p:spPr>
              <a:xfrm>
                <a:off x="4455550" y="4433220"/>
                <a:ext cx="3056117" cy="2311233"/>
              </a:xfrm>
              <a:prstGeom prst="arc">
                <a:avLst>
                  <a:gd name="adj1" fmla="val 16200000"/>
                  <a:gd name="adj2" fmla="val 2106304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spTree>
    <p:extLst>
      <p:ext uri="{BB962C8B-B14F-4D97-AF65-F5344CB8AC3E}">
        <p14:creationId xmlns="" xmlns:p14="http://schemas.microsoft.com/office/powerpoint/2010/main" val="1717643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5136" y="1203090"/>
            <a:ext cx="11496364" cy="563268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Dommages causés par la libération de produits de combustion toxiques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Les produits de combustion toxiques peuvent avoir des effets néfastes sur plusieurs types de personnes (employés, intervenants d'urgence, résidents) et sur l'environnement (air, eau souterraine, sol).</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D'après les rejets accidentels antérieurs, l'inhalation de produits de combustion toxiques se produit dans environ 20% des cas. Dans environ 25% des cas, des signes de pollution de l'environnement ont été relevés.</a:t>
            </a:r>
            <a:r>
              <a:rPr lang="en-GB" sz="24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4" name="Slide Number Placeholder 1"/>
          <p:cNvSpPr>
            <a:spLocks noGrp="1"/>
          </p:cNvSpPr>
          <p:nvPr>
            <p:ph type="sldNum" sz="quarter" idx="13"/>
          </p:nvPr>
        </p:nvSpPr>
        <p:spPr>
          <a:xfrm>
            <a:off x="9321800" y="6470651"/>
            <a:ext cx="2844800" cy="365125"/>
          </a:xfrm>
        </p:spPr>
        <p:txBody>
          <a:bodyPr/>
          <a:lstStyle/>
          <a:p>
            <a:fld id="{BDC749C0-52F4-4700-8E1C-F72F3F73E153}" type="slidenum">
              <a:rPr lang="en-CA" smtClean="0">
                <a:latin typeface="Tahoma" panose="020B0604030504040204" pitchFamily="34" charset="0"/>
                <a:ea typeface="Tahoma" panose="020B0604030504040204" pitchFamily="34" charset="0"/>
                <a:cs typeface="Tahoma" panose="020B0604030504040204" pitchFamily="34" charset="0"/>
              </a:rPr>
              <a:pPr/>
              <a:t>64</a:t>
            </a:fld>
            <a:endParaRPr lang="en-C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8023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Modèles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799301078"/>
              </p:ext>
            </p:extLst>
          </p:nvPr>
        </p:nvGraphicFramePr>
        <p:xfrm>
          <a:off x="887413" y="1884363"/>
          <a:ext cx="9642475" cy="4543425"/>
        </p:xfrm>
        <a:graphic>
          <a:graphicData uri="http://schemas.openxmlformats.org/presentationml/2006/ole">
            <p:oleObj spid="_x0000_s32782" name="Document" r:id="rId3" imgW="6998981" imgH="3288511" progId="Word.Document.12">
              <p:embed/>
            </p:oleObj>
          </a:graphicData>
        </a:graphic>
      </p:graphicFrame>
    </p:spTree>
    <p:extLst>
      <p:ext uri="{BB962C8B-B14F-4D97-AF65-F5344CB8AC3E}">
        <p14:creationId xmlns="" xmlns:p14="http://schemas.microsoft.com/office/powerpoint/2010/main" val="1196761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1" y="1036830"/>
            <a:ext cx="12166600" cy="5788260"/>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Principes de base du transport et de la dispersion</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Des rejets de matières dangereuses (provenant du confinement) peuvent se produire dans / sur: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r>
              <a:rPr lang="en-GB" sz="2400" dirty="0" smtClean="0">
                <a:latin typeface="Tahoma" panose="020B0604030504040204" pitchFamily="34" charset="0"/>
                <a:ea typeface="Tahoma" panose="020B0604030504040204" pitchFamily="34" charset="0"/>
                <a:cs typeface="Tahoma" panose="020B0604030504040204" pitchFamily="34" charset="0"/>
              </a:rPr>
              <a:t>1. </a:t>
            </a:r>
            <a:r>
              <a:rPr lang="fr-FR" sz="2400" i="1" dirty="0" smtClean="0">
                <a:latin typeface="Tahoma" panose="020B0604030504040204" pitchFamily="34" charset="0"/>
                <a:ea typeface="Tahoma" panose="020B0604030504040204" pitchFamily="34" charset="0"/>
                <a:cs typeface="Tahoma" panose="020B0604030504040204" pitchFamily="34" charset="0"/>
              </a:rPr>
              <a:t>Milieux en mouvement (eau, air)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Le transport dépend de la vitesse des courants et du niveau de turbulence</a:t>
            </a:r>
            <a:r>
              <a:rPr lang="en-GB" sz="20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l">
              <a:buFontTx/>
              <a:buChar char="-"/>
            </a:pPr>
            <a:endParaRPr lang="en-GB" sz="1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rPr>
              <a:t>2. </a:t>
            </a:r>
            <a:r>
              <a:rPr lang="en-GB" sz="2400" i="1" dirty="0" err="1" smtClean="0">
                <a:latin typeface="Tahoma" panose="020B0604030504040204" pitchFamily="34" charset="0"/>
                <a:ea typeface="Tahoma" panose="020B0604030504040204" pitchFamily="34" charset="0"/>
                <a:cs typeface="Tahoma" panose="020B0604030504040204" pitchFamily="34" charset="0"/>
              </a:rPr>
              <a:t>Milieux</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stationnaires</a:t>
            </a:r>
            <a:r>
              <a:rPr lang="en-GB" sz="2400" i="1" dirty="0" smtClean="0">
                <a:latin typeface="Tahoma" panose="020B0604030504040204" pitchFamily="34" charset="0"/>
                <a:ea typeface="Tahoma" panose="020B0604030504040204" pitchFamily="34" charset="0"/>
                <a:cs typeface="Tahoma" panose="020B0604030504040204" pitchFamily="34" charset="0"/>
              </a:rPr>
              <a:t> (sol)</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900113" algn="l"/>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Les rejets peuvent être emportés par la pluie - contamination potentielle de l'eau de surface</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900113" algn="l"/>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La rejets peuvent lentement se répandre dans le sol pour la contamination potentielle des eaux souterraines.</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900113" algn="l"/>
            <a:r>
              <a:rPr lang="en-GB" sz="2000" dirty="0" smtClean="0">
                <a:latin typeface="Tahoma" panose="020B0604030504040204" pitchFamily="34" charset="0"/>
                <a:ea typeface="Tahoma" panose="020B0604030504040204" pitchFamily="34" charset="0"/>
                <a:cs typeface="Tahoma" panose="020B0604030504040204" pitchFamily="34" charset="0"/>
              </a:rPr>
              <a:t>	- </a:t>
            </a:r>
            <a:r>
              <a:rPr lang="fr-FR" sz="2000" dirty="0" smtClean="0">
                <a:latin typeface="Tahoma" panose="020B0604030504040204" pitchFamily="34" charset="0"/>
                <a:ea typeface="Tahoma" panose="020B0604030504040204" pitchFamily="34" charset="0"/>
                <a:cs typeface="Tahoma" panose="020B0604030504040204" pitchFamily="34" charset="0"/>
              </a:rPr>
              <a:t>La diffusion dans le sol intervient dans les eaux souterraines</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fr-FR" sz="2400" i="1" dirty="0" smtClean="0">
                <a:latin typeface="Tahoma" panose="020B0604030504040204" pitchFamily="34" charset="0"/>
                <a:ea typeface="Tahoma" panose="020B0604030504040204" pitchFamily="34" charset="0"/>
                <a:cs typeface="Tahoma" panose="020B0604030504040204" pitchFamily="34" charset="0"/>
              </a:rPr>
              <a:t>Le matériau dangereux est le contaminant</a:t>
            </a:r>
          </a:p>
          <a:p>
            <a:r>
              <a:rPr lang="fr-FR" sz="2400" i="1" dirty="0" smtClean="0">
                <a:latin typeface="Tahoma" panose="020B0604030504040204" pitchFamily="34" charset="0"/>
                <a:ea typeface="Tahoma" panose="020B0604030504040204" pitchFamily="34" charset="0"/>
                <a:cs typeface="Tahoma" panose="020B0604030504040204" pitchFamily="34" charset="0"/>
              </a:rPr>
              <a:t>et le média en mouvement est le support porteur.</a:t>
            </a:r>
            <a:r>
              <a:rPr lang="en-GB" sz="2400" i="1"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dissémination dans l'environnement peut se produire par </a:t>
            </a:r>
            <a:r>
              <a:rPr lang="fr-FR" sz="2400" b="1" dirty="0" smtClean="0">
                <a:latin typeface="Tahoma" panose="020B0604030504040204" pitchFamily="34" charset="0"/>
                <a:ea typeface="Tahoma" panose="020B0604030504040204" pitchFamily="34" charset="0"/>
                <a:cs typeface="Tahoma" panose="020B0604030504040204" pitchFamily="34" charset="0"/>
              </a:rPr>
              <a:t>advection</a:t>
            </a:r>
            <a:r>
              <a:rPr lang="fr-FR" sz="2400" dirty="0" smtClean="0">
                <a:latin typeface="Tahoma" panose="020B0604030504040204" pitchFamily="34" charset="0"/>
                <a:ea typeface="Tahoma" panose="020B0604030504040204" pitchFamily="34" charset="0"/>
                <a:cs typeface="Tahoma" panose="020B0604030504040204" pitchFamily="34" charset="0"/>
              </a:rPr>
              <a:t> (transport à grande échelle), </a:t>
            </a:r>
            <a:r>
              <a:rPr lang="fr-FR" sz="2400" b="1" dirty="0" smtClean="0">
                <a:latin typeface="Tahoma" panose="020B0604030504040204" pitchFamily="34" charset="0"/>
                <a:ea typeface="Tahoma" panose="020B0604030504040204" pitchFamily="34" charset="0"/>
                <a:cs typeface="Tahoma" panose="020B0604030504040204" pitchFamily="34" charset="0"/>
              </a:rPr>
              <a:t>turbulence</a:t>
            </a:r>
            <a:r>
              <a:rPr lang="fr-FR" sz="2400" dirty="0" smtClean="0">
                <a:latin typeface="Tahoma" panose="020B0604030504040204" pitchFamily="34" charset="0"/>
                <a:ea typeface="Tahoma" panose="020B0604030504040204" pitchFamily="34" charset="0"/>
                <a:cs typeface="Tahoma" panose="020B0604030504040204" pitchFamily="34" charset="0"/>
              </a:rPr>
              <a:t> (dispersion à petite échelle) ou </a:t>
            </a:r>
            <a:r>
              <a:rPr lang="fr-FR" sz="2400" b="1" dirty="0" smtClean="0">
                <a:latin typeface="Tahoma" panose="020B0604030504040204" pitchFamily="34" charset="0"/>
                <a:ea typeface="Tahoma" panose="020B0604030504040204" pitchFamily="34" charset="0"/>
                <a:cs typeface="Tahoma" panose="020B0604030504040204" pitchFamily="34" charset="0"/>
              </a:rPr>
              <a:t>diffusion</a:t>
            </a:r>
            <a:r>
              <a:rPr lang="fr-FR" sz="2400" dirty="0" smtClean="0">
                <a:latin typeface="Tahoma" panose="020B0604030504040204" pitchFamily="34" charset="0"/>
                <a:ea typeface="Tahoma" panose="020B0604030504040204" pitchFamily="34" charset="0"/>
                <a:cs typeface="Tahoma" panose="020B0604030504040204" pitchFamily="34" charset="0"/>
              </a:rPr>
              <a:t>. La diffusion est négligeable par rapport aux autres voies.</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477989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Principes de base du transport et de la dispersion</a:t>
            </a:r>
          </a:p>
          <a:p>
            <a:pPr algn="l"/>
            <a:endPar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Rejets dans l'</a:t>
            </a:r>
            <a:r>
              <a:rPr lang="fr-FR" sz="2400" b="1" dirty="0" smtClean="0">
                <a:latin typeface="Tahoma" panose="020B0604030504040204" pitchFamily="34" charset="0"/>
                <a:ea typeface="Tahoma" panose="020B0604030504040204" pitchFamily="34" charset="0"/>
                <a:cs typeface="Tahoma" panose="020B0604030504040204" pitchFamily="34" charset="0"/>
              </a:rPr>
              <a:t>air</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Propagation dépendante des vents et de la turbulence </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La densité relative à l'air est critique</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Les contaminants peuvent parcourir de très longues distances en peu de temps (km/h)</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Difficile à contenir ou à atténuer après la libération</a:t>
            </a:r>
            <a:endParaRPr lang="fr-FR" sz="5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Rejets sur l'</a:t>
            </a:r>
            <a:r>
              <a:rPr lang="fr-FR" sz="2400" b="1" dirty="0" smtClean="0">
                <a:latin typeface="Tahoma" panose="020B0604030504040204" pitchFamily="34" charset="0"/>
                <a:ea typeface="Tahoma" panose="020B0604030504040204" pitchFamily="34" charset="0"/>
                <a:cs typeface="Tahoma" panose="020B0604030504040204" pitchFamily="34" charset="0"/>
              </a:rPr>
              <a:t>eau</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Diffusion dépendante des vitesses actuelles</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La miscibilité / solubilité et l'évaporation sont importantes</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Le déversement sera confiné à la largeur d'une petite rivière - facile d'estimer la propagation des rejets</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Déversement susceptible de ne pas atteindre les côtés d'une grande rivière </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Le confinement est possible après la libération</a:t>
            </a:r>
          </a:p>
          <a:p>
            <a:pPr algn="l"/>
            <a:endParaRPr lang="fr-FR" sz="5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Rejets sur le </a:t>
            </a:r>
            <a:r>
              <a:rPr lang="fr-FR" sz="2400" b="1" dirty="0" smtClean="0">
                <a:latin typeface="Tahoma" panose="020B0604030504040204" pitchFamily="34" charset="0"/>
                <a:ea typeface="Tahoma" panose="020B0604030504040204" pitchFamily="34" charset="0"/>
                <a:cs typeface="Tahoma" panose="020B0604030504040204" pitchFamily="34" charset="0"/>
              </a:rPr>
              <a:t>sol </a:t>
            </a:r>
          </a:p>
          <a:p>
            <a:pPr marL="285750" indent="-28575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Propagation dépendante de la migration dans le sol </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La miscibilité / solubilité et l'évaporation sont importantes</a:t>
            </a:r>
          </a:p>
          <a:p>
            <a:pPr marL="342900" indent="-342900" algn="l">
              <a:buFontTx/>
              <a:buChar char="-"/>
            </a:pPr>
            <a:r>
              <a:rPr lang="fr-FR" sz="1800" dirty="0" smtClean="0">
                <a:latin typeface="Tahoma" panose="020B0604030504040204" pitchFamily="34" charset="0"/>
                <a:ea typeface="Tahoma" panose="020B0604030504040204" pitchFamily="34" charset="0"/>
                <a:cs typeface="Tahoma" panose="020B0604030504040204" pitchFamily="34" charset="0"/>
              </a:rPr>
              <a:t>Les contaminants voyagent TRÈS lentement [m/</a:t>
            </a:r>
            <a:r>
              <a:rPr lang="fr-FR" sz="1800" dirty="0" err="1" smtClean="0">
                <a:latin typeface="Tahoma" panose="020B0604030504040204" pitchFamily="34" charset="0"/>
                <a:ea typeface="Tahoma" panose="020B0604030504040204" pitchFamily="34" charset="0"/>
                <a:cs typeface="Tahoma" panose="020B0604030504040204" pitchFamily="34" charset="0"/>
              </a:rPr>
              <a:t>yr</a:t>
            </a:r>
            <a:r>
              <a:rPr lang="fr-FR" sz="1800" dirty="0" smtClean="0">
                <a:latin typeface="Tahoma" panose="020B0604030504040204" pitchFamily="34" charset="0"/>
                <a:ea typeface="Tahoma" panose="020B0604030504040204" pitchFamily="34" charset="0"/>
                <a:cs typeface="Tahoma" panose="020B0604030504040204" pitchFamily="34" charset="0"/>
              </a:rPr>
              <a:t>]</a:t>
            </a:r>
            <a:endParaRPr lang="fr-FR"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887088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Principes de base du transport et de la dispersion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3247043"/>
          </a:xfrm>
          <a:prstGeom prst="rect">
            <a:avLst/>
          </a:prstGeom>
          <a:noFill/>
        </p:spPr>
        <p:txBody>
          <a:bodyPr wrap="square" rtlCol="0">
            <a:spAutoFit/>
          </a:bodyPr>
          <a:lstStyle/>
          <a:p>
            <a:pPr marL="0" lvl="1">
              <a:spcAft>
                <a:spcPts val="1200"/>
              </a:spcAft>
            </a:pPr>
            <a:r>
              <a:rPr lang="fr-FR" sz="2400" dirty="0" smtClean="0">
                <a:latin typeface="Tahoma" panose="020B0604030504040204" pitchFamily="34" charset="0"/>
                <a:ea typeface="Tahoma" panose="020B0604030504040204" pitchFamily="34" charset="0"/>
                <a:cs typeface="Tahoma" panose="020B0604030504040204" pitchFamily="34" charset="0"/>
              </a:rPr>
              <a:t>Les modèles de dispersion doivent tenir compte des différences de densité entre la substance libérée et le milieu dans lequel elle est libérée</a:t>
            </a:r>
            <a:r>
              <a:rPr lang="en-CA" sz="2400" dirty="0" smtClean="0">
                <a:latin typeface="Tahoma" panose="020B0604030504040204" pitchFamily="34" charset="0"/>
                <a:ea typeface="Tahoma" panose="020B0604030504040204" pitchFamily="34" charset="0"/>
                <a:cs typeface="Tahoma" panose="020B0604030504040204" pitchFamily="34" charset="0"/>
              </a:rPr>
              <a:t> </a:t>
            </a:r>
            <a:endParaRPr lang="en-CA" sz="2400" dirty="0">
              <a:latin typeface="Tahoma" panose="020B0604030504040204" pitchFamily="34" charset="0"/>
              <a:ea typeface="Tahoma" panose="020B0604030504040204" pitchFamily="34" charset="0"/>
              <a:cs typeface="Tahoma" panose="020B0604030504040204" pitchFamily="34" charset="0"/>
            </a:endParaRPr>
          </a:p>
          <a:p>
            <a:pPr marL="800100" lvl="2" indent="-342900">
              <a:spcAft>
                <a:spcPts val="600"/>
              </a:spcAft>
              <a:buFont typeface="Arial" panose="020B0604020202020204" pitchFamily="34" charset="0"/>
              <a:buChar char="•"/>
            </a:pPr>
            <a:r>
              <a:rPr lang="fr-FR" sz="2000" dirty="0" smtClean="0">
                <a:latin typeface="Tahoma" panose="020B0604030504040204" pitchFamily="34" charset="0"/>
                <a:ea typeface="Tahoma" panose="020B0604030504040204" pitchFamily="34" charset="0"/>
                <a:cs typeface="Tahoma" panose="020B0604030504040204" pitchFamily="34" charset="0"/>
              </a:rPr>
              <a:t>Les déversements de pétrole sur l'eau</a:t>
            </a:r>
            <a:endParaRPr lang="en-CA" sz="2000" dirty="0" smtClean="0">
              <a:latin typeface="Tahoma" panose="020B0604030504040204" pitchFamily="34" charset="0"/>
              <a:ea typeface="Tahoma" panose="020B0604030504040204" pitchFamily="34" charset="0"/>
              <a:cs typeface="Tahoma" panose="020B0604030504040204" pitchFamily="34" charset="0"/>
            </a:endParaRPr>
          </a:p>
          <a:p>
            <a:pPr marL="800100" lvl="2" indent="-342900">
              <a:spcAft>
                <a:spcPts val="600"/>
              </a:spcAft>
              <a:buFont typeface="Arial" panose="020B0604020202020204" pitchFamily="34" charset="0"/>
              <a:buChar char="•"/>
            </a:pPr>
            <a:r>
              <a:rPr lang="fr-FR" sz="2000" dirty="0" smtClean="0">
                <a:latin typeface="Tahoma" panose="020B0604030504040204" pitchFamily="34" charset="0"/>
                <a:ea typeface="Tahoma" panose="020B0604030504040204" pitchFamily="34" charset="0"/>
                <a:cs typeface="Tahoma" panose="020B0604030504040204" pitchFamily="34" charset="0"/>
              </a:rPr>
              <a:t>Les rejets de gaz lourds dans l'atmosphère</a:t>
            </a:r>
            <a:endParaRPr lang="en-CA" sz="2000" dirty="0" smtClean="0">
              <a:latin typeface="Tahoma" panose="020B0604030504040204" pitchFamily="34" charset="0"/>
              <a:ea typeface="Tahoma" panose="020B0604030504040204" pitchFamily="34" charset="0"/>
              <a:cs typeface="Tahoma" panose="020B0604030504040204" pitchFamily="34" charset="0"/>
            </a:endParaRPr>
          </a:p>
          <a:p>
            <a:pPr marL="457200" lvl="2">
              <a:spcAft>
                <a:spcPts val="600"/>
              </a:spcAft>
            </a:pPr>
            <a:endParaRPr lang="en-CA" sz="2000" dirty="0">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La dispersion par nature est directionnelle - le matériau libéré se déplace dans la direction de l'écoulement du milieu porteur.</a:t>
            </a:r>
            <a:endParaRPr lang="en-CA" sz="2400" dirty="0">
              <a:latin typeface="Tahoma" panose="020B0604030504040204" pitchFamily="34" charset="0"/>
              <a:ea typeface="Tahoma" panose="020B0604030504040204" pitchFamily="34" charset="0"/>
              <a:cs typeface="Tahoma" panose="020B0604030504040204" pitchFamily="34" charset="0"/>
            </a:endParaRPr>
          </a:p>
          <a:p>
            <a:endParaRPr lang="en-CA" sz="2400" dirty="0">
              <a:solidFill>
                <a:srgbClr val="173F7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441818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69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 des dangers - Dispersion atmosphérique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Lors de la modélisation de la dispersion, il convient de distinguer</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l">
              <a:buFontTx/>
              <a:buChar char="-"/>
            </a:pPr>
            <a:r>
              <a:rPr lang="fr-FR" sz="2400" dirty="0" smtClean="0">
                <a:latin typeface="Tahoma" panose="020B0604030504040204" pitchFamily="34" charset="0"/>
                <a:ea typeface="Tahoma" panose="020B0604030504040204" pitchFamily="34" charset="0"/>
                <a:cs typeface="Tahoma" panose="020B0604030504040204" pitchFamily="34" charset="0"/>
              </a:rPr>
              <a:t>Les gaz qui sont plus légers que l'air, les gaz à flottabilité neutre ET</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Tx/>
              <a:buChar char="-"/>
            </a:pPr>
            <a:r>
              <a:rPr lang="fr-FR" sz="2400" dirty="0" smtClean="0">
                <a:latin typeface="Tahoma" panose="020B0604030504040204" pitchFamily="34" charset="0"/>
                <a:ea typeface="Tahoma" panose="020B0604030504040204" pitchFamily="34" charset="0"/>
                <a:cs typeface="Tahoma" panose="020B0604030504040204" pitchFamily="34" charset="0"/>
              </a:rPr>
              <a:t>Des gaz plus lourds que l'air</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Tx/>
              <a:buChar char="-"/>
            </a:pPr>
            <a:endParaRPr lang="en-GB" sz="2400" i="1"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En déterminant les concentrations de matières dangereuses en fonction de la distance à partir du lieu de rejet est importante pour estimer si un nuage de gaz explosif pourrait se former ou si des blessures pourraient être causées par une exposition élevée aux gaz toxiques.</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dispersion des polluants dans l'atmosphère résulte du mouvement de l'air. Le principal moteur du mouvement de l'air est le flux de chaleur.</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59890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74471" y="2986469"/>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ontent Placeholder 2"/>
          <p:cNvSpPr txBox="1">
            <a:spLocks/>
          </p:cNvSpPr>
          <p:nvPr/>
        </p:nvSpPr>
        <p:spPr>
          <a:xfrm>
            <a:off x="193964" y="1690256"/>
            <a:ext cx="11817927" cy="46599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68388" indent="-1068388">
              <a:buNone/>
            </a:pPr>
            <a:r>
              <a:rPr lang="fr-FR" sz="2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Risque </a:t>
            </a:r>
            <a:r>
              <a:rPr lang="fr-FR" sz="2400" dirty="0" smtClean="0">
                <a:latin typeface="Tahoma" panose="020B0604030504040204" pitchFamily="34" charset="0"/>
                <a:ea typeface="Tahoma" panose="020B0604030504040204" pitchFamily="34" charset="0"/>
                <a:cs typeface="Tahoma" panose="020B0604030504040204" pitchFamily="34" charset="0"/>
              </a:rPr>
              <a:t>– Une </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mesure </a:t>
            </a:r>
            <a:r>
              <a:rPr lang="fr-FR" sz="2400" dirty="0" smtClean="0">
                <a:latin typeface="Tahoma" panose="020B0604030504040204" pitchFamily="34" charset="0"/>
                <a:ea typeface="Tahoma" panose="020B0604030504040204" pitchFamily="34" charset="0"/>
                <a:cs typeface="Tahoma" panose="020B0604030504040204" pitchFamily="34" charset="0"/>
              </a:rPr>
              <a:t>des dommages corporels, des dommages environnementaux ou des pertes économiques en termes de </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fréquence </a:t>
            </a:r>
            <a:r>
              <a:rPr lang="fr-FR" sz="2400" dirty="0" smtClean="0">
                <a:latin typeface="Tahoma" panose="020B0604030504040204" pitchFamily="34" charset="0"/>
                <a:ea typeface="Tahoma" panose="020B0604030504040204" pitchFamily="34" charset="0"/>
                <a:cs typeface="Tahoma" panose="020B0604030504040204" pitchFamily="34" charset="0"/>
              </a:rPr>
              <a:t>et d</a:t>
            </a:r>
            <a:r>
              <a:rPr lang="en-CA" sz="2400" dirty="0" smtClean="0">
                <a:latin typeface="Tahoma" panose="020B0604030504040204" pitchFamily="34" charset="0"/>
                <a:ea typeface="Tahoma" panose="020B0604030504040204" pitchFamily="34" charset="0"/>
                <a:cs typeface="Tahoma" panose="020B0604030504040204" pitchFamily="34" charset="0"/>
              </a:rPr>
              <a:t>’</a:t>
            </a:r>
            <a:r>
              <a:rPr lang="fr-FR" sz="2400" i="1" dirty="0" smtClean="0">
                <a:solidFill>
                  <a:srgbClr val="C00000"/>
                </a:solidFill>
                <a:latin typeface="Tahoma" panose="020B0604030504040204" pitchFamily="34" charset="0"/>
                <a:ea typeface="Tahoma" panose="020B0604030504040204" pitchFamily="34" charset="0"/>
                <a:cs typeface="Tahoma" panose="020B0604030504040204" pitchFamily="34" charset="0"/>
              </a:rPr>
              <a:t>ampleur  </a:t>
            </a:r>
            <a:r>
              <a:rPr lang="fr-FR" sz="2400" dirty="0" smtClean="0">
                <a:latin typeface="Tahoma" panose="020B0604030504040204" pitchFamily="34" charset="0"/>
                <a:ea typeface="Tahoma" panose="020B0604030504040204" pitchFamily="34" charset="0"/>
                <a:cs typeface="Tahoma" panose="020B0604030504040204" pitchFamily="34" charset="0"/>
              </a:rPr>
              <a:t>de la perte ou des dommages .</a:t>
            </a: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7</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224847" y="4254153"/>
            <a:ext cx="2056920" cy="1446550"/>
          </a:xfrm>
          <a:prstGeom prst="rect">
            <a:avLst/>
          </a:prstGeom>
          <a:solidFill>
            <a:schemeClr val="bg1"/>
          </a:solidFill>
          <a:ln>
            <a:noFill/>
          </a:ln>
        </p:spPr>
        <p:txBody>
          <a:bodyPr wrap="square" rtlCol="0">
            <a:spAutoFit/>
          </a:bodyPr>
          <a:lstStyle/>
          <a:p>
            <a:pPr algn="ctr"/>
            <a:r>
              <a:rPr lang="fr-FR" sz="2800" b="1" i="1" dirty="0" smtClean="0">
                <a:latin typeface="Tahoma" panose="020B0604030504040204" pitchFamily="34" charset="0"/>
                <a:ea typeface="Tahoma" panose="020B0604030504040204" pitchFamily="34" charset="0"/>
                <a:cs typeface="Tahoma" panose="020B0604030504040204" pitchFamily="34" charset="0"/>
              </a:rPr>
              <a:t>R</a:t>
            </a:r>
            <a:r>
              <a:rPr lang="fr-FR" sz="2800" b="1" i="1" baseline="-25000" dirty="0" smtClean="0">
                <a:latin typeface="Tahoma" panose="020B0604030504040204" pitchFamily="34" charset="0"/>
                <a:ea typeface="Tahoma" panose="020B0604030504040204" pitchFamily="34" charset="0"/>
                <a:cs typeface="Tahoma" panose="020B0604030504040204" pitchFamily="34" charset="0"/>
              </a:rPr>
              <a:t>h</a:t>
            </a:r>
          </a:p>
          <a:p>
            <a:pPr algn="ctr"/>
            <a:r>
              <a:rPr lang="fr-FR" sz="2000" i="1" dirty="0" smtClean="0">
                <a:latin typeface="Tahoma" panose="020B0604030504040204" pitchFamily="34" charset="0"/>
                <a:ea typeface="Tahoma" panose="020B0604030504040204" pitchFamily="34" charset="0"/>
                <a:cs typeface="Tahoma" panose="020B0604030504040204" pitchFamily="34" charset="0"/>
              </a:rPr>
              <a:t>Risque d'un</a:t>
            </a:r>
          </a:p>
          <a:p>
            <a:pPr algn="ctr"/>
            <a:r>
              <a:rPr lang="fr-FR" sz="2000" i="1" dirty="0" smtClean="0">
                <a:latin typeface="Tahoma" panose="020B0604030504040204" pitchFamily="34" charset="0"/>
                <a:ea typeface="Tahoma" panose="020B0604030504040204" pitchFamily="34" charset="0"/>
                <a:cs typeface="Tahoma" panose="020B0604030504040204" pitchFamily="34" charset="0"/>
              </a:rPr>
              <a:t>événement indésirable, h</a:t>
            </a:r>
            <a:endParaRPr lang="fr-FR" sz="2000" i="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223426" y="4489844"/>
            <a:ext cx="3091774" cy="707886"/>
          </a:xfrm>
          <a:prstGeom prst="rect">
            <a:avLst/>
          </a:prstGeom>
          <a:solidFill>
            <a:schemeClr val="bg1"/>
          </a:solidFill>
          <a:ln>
            <a:noFill/>
          </a:ln>
        </p:spPr>
        <p:txBody>
          <a:bodyPr wrap="square" rtlCol="0">
            <a:spAutoFit/>
          </a:bodyPr>
          <a:lstStyle/>
          <a:p>
            <a:pPr algn="ctr"/>
            <a:r>
              <a:rPr lang="fr-FR" sz="2000" i="1" dirty="0" smtClean="0">
                <a:latin typeface="Tahoma" panose="020B0604030504040204" pitchFamily="34" charset="0"/>
                <a:ea typeface="Tahoma" panose="020B0604030504040204" pitchFamily="34" charset="0"/>
                <a:cs typeface="Tahoma" panose="020B0604030504040204" pitchFamily="34" charset="0"/>
              </a:rPr>
              <a:t>Cons</a:t>
            </a:r>
            <a:r>
              <a:rPr lang="en-CA" sz="2000" i="1" dirty="0" smtClean="0">
                <a:latin typeface="Tahoma" panose="020B0604030504040204" pitchFamily="34" charset="0"/>
                <a:ea typeface="Tahoma" panose="020B0604030504040204" pitchFamily="34" charset="0"/>
                <a:cs typeface="Tahoma" panose="020B0604030504040204" pitchFamily="34" charset="0"/>
              </a:rPr>
              <a:t>é</a:t>
            </a:r>
            <a:r>
              <a:rPr lang="fr-FR" sz="2000" i="1" dirty="0" err="1" smtClean="0">
                <a:latin typeface="Tahoma" panose="020B0604030504040204" pitchFamily="34" charset="0"/>
                <a:ea typeface="Tahoma" panose="020B0604030504040204" pitchFamily="34" charset="0"/>
                <a:cs typeface="Tahoma" panose="020B0604030504040204" pitchFamily="34" charset="0"/>
              </a:rPr>
              <a:t>quence</a:t>
            </a:r>
            <a:r>
              <a:rPr lang="fr-FR"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fr-FR" sz="2000" i="1" baseline="-25000" dirty="0" smtClean="0">
                <a:latin typeface="Tahoma" panose="020B0604030504040204" pitchFamily="34" charset="0"/>
                <a:ea typeface="Tahoma" panose="020B0604030504040204" pitchFamily="34" charset="0"/>
                <a:cs typeface="Tahoma" panose="020B0604030504040204" pitchFamily="34" charset="0"/>
              </a:rPr>
              <a:t>,</a:t>
            </a:r>
            <a:r>
              <a:rPr lang="fr-FR" sz="2000" i="1" dirty="0" smtClean="0">
                <a:latin typeface="Tahoma" panose="020B0604030504040204" pitchFamily="34" charset="0"/>
                <a:ea typeface="Tahoma" panose="020B0604030504040204" pitchFamily="34" charset="0"/>
                <a:cs typeface="Tahoma" panose="020B0604030504040204" pitchFamily="34" charset="0"/>
              </a:rPr>
              <a:t> d'un</a:t>
            </a:r>
          </a:p>
          <a:p>
            <a:pPr algn="ctr"/>
            <a:r>
              <a:rPr lang="fr-FR" sz="2000" i="1" dirty="0" smtClean="0">
                <a:latin typeface="Tahoma" panose="020B0604030504040204" pitchFamily="34" charset="0"/>
                <a:ea typeface="Tahoma" panose="020B0604030504040204" pitchFamily="34" charset="0"/>
                <a:cs typeface="Tahoma" panose="020B0604030504040204" pitchFamily="34" charset="0"/>
              </a:rPr>
              <a:t>événement indésirable, h</a:t>
            </a:r>
            <a:endParaRPr lang="fr-FR" sz="2000"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8257309" y="4471085"/>
            <a:ext cx="3172690" cy="1015663"/>
          </a:xfrm>
          <a:prstGeom prst="rect">
            <a:avLst/>
          </a:prstGeom>
          <a:solidFill>
            <a:schemeClr val="bg1"/>
          </a:solidFill>
          <a:ln>
            <a:noFill/>
          </a:ln>
        </p:spPr>
        <p:txBody>
          <a:bodyPr wrap="square" rtlCol="0">
            <a:spAutoFit/>
          </a:bodyPr>
          <a:lstStyle/>
          <a:p>
            <a:pPr algn="ctr"/>
            <a:r>
              <a:rPr lang="fr-FR" sz="2000" i="1" dirty="0" err="1" smtClean="0">
                <a:latin typeface="Tahoma" panose="020B0604030504040204" pitchFamily="34" charset="0"/>
                <a:ea typeface="Tahoma" panose="020B0604030504040204" pitchFamily="34" charset="0"/>
                <a:cs typeface="Tahoma" panose="020B0604030504040204" pitchFamily="34" charset="0"/>
              </a:rPr>
              <a:t>Fréquence</a:t>
            </a:r>
            <a:r>
              <a:rPr lang="fr-FR" sz="2000" i="1" baseline="-25000" dirty="0" err="1" smtClean="0">
                <a:latin typeface="Tahoma" panose="020B0604030504040204" pitchFamily="34" charset="0"/>
                <a:ea typeface="Tahoma" panose="020B0604030504040204" pitchFamily="34" charset="0"/>
                <a:cs typeface="Tahoma" panose="020B0604030504040204" pitchFamily="34" charset="0"/>
              </a:rPr>
              <a:t>i</a:t>
            </a:r>
            <a:r>
              <a:rPr lang="fr-FR" sz="2000" i="1" baseline="-25000" dirty="0" smtClean="0">
                <a:latin typeface="Tahoma" panose="020B0604030504040204" pitchFamily="34" charset="0"/>
                <a:ea typeface="Tahoma" panose="020B0604030504040204" pitchFamily="34" charset="0"/>
                <a:cs typeface="Tahoma" panose="020B0604030504040204" pitchFamily="34" charset="0"/>
              </a:rPr>
              <a:t>,</a:t>
            </a:r>
            <a:r>
              <a:rPr lang="fr-FR" sz="2000" i="1" dirty="0" smtClean="0">
                <a:latin typeface="Tahoma" panose="020B0604030504040204" pitchFamily="34" charset="0"/>
                <a:ea typeface="Tahoma" panose="020B0604030504040204" pitchFamily="34" charset="0"/>
                <a:cs typeface="Tahoma" panose="020B0604030504040204" pitchFamily="34" charset="0"/>
              </a:rPr>
              <a:t> de conséquence i de l'événement h</a:t>
            </a:r>
            <a:endParaRPr lang="fr-FR" sz="2000" i="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106249" y="5576206"/>
            <a:ext cx="8480000" cy="461665"/>
          </a:xfrm>
          <a:prstGeom prst="rect">
            <a:avLst/>
          </a:prstGeom>
          <a:solidFill>
            <a:schemeClr val="bg1"/>
          </a:solidFill>
          <a:ln>
            <a:noFill/>
          </a:ln>
        </p:spPr>
        <p:txBody>
          <a:bodyPr wrap="square" rtlCol="0">
            <a:spAutoFit/>
          </a:bodyPr>
          <a:lstStyle/>
          <a:p>
            <a:pPr algn="ctr"/>
            <a:r>
              <a:rPr lang="fr-FR" sz="2400" i="1" dirty="0" smtClean="0">
                <a:latin typeface="Tahoma" panose="020B0604030504040204" pitchFamily="34" charset="0"/>
                <a:ea typeface="Tahoma" panose="020B0604030504040204" pitchFamily="34" charset="0"/>
                <a:cs typeface="Tahoma" panose="020B0604030504040204" pitchFamily="34" charset="0"/>
              </a:rPr>
              <a:t>où i représente chaque conséquence</a:t>
            </a:r>
            <a:endParaRPr lang="fr-FR" sz="2400" i="1" dirty="0">
              <a:latin typeface="Tahoma" panose="020B0604030504040204" pitchFamily="34" charset="0"/>
              <a:ea typeface="Tahoma" panose="020B0604030504040204" pitchFamily="34" charset="0"/>
              <a:cs typeface="Tahoma" panose="020B0604030504040204" pitchFamily="34" charset="0"/>
            </a:endParaRPr>
          </a:p>
        </p:txBody>
      </p:sp>
      <p:sp>
        <p:nvSpPr>
          <p:cNvPr id="15" name="Title 1"/>
          <p:cNvSpPr txBox="1">
            <a:spLocks/>
          </p:cNvSpPr>
          <p:nvPr/>
        </p:nvSpPr>
        <p:spPr>
          <a:xfrm>
            <a:off x="505136" y="1159985"/>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des risques</a:t>
            </a:r>
            <a:endParaRPr lang="fr-F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796473544"/>
              </p:ext>
            </p:extLst>
          </p:nvPr>
        </p:nvGraphicFramePr>
        <p:xfrm>
          <a:off x="1917700" y="2779713"/>
          <a:ext cx="7913688" cy="1373187"/>
        </p:xfrm>
        <a:graphic>
          <a:graphicData uri="http://schemas.openxmlformats.org/presentationml/2006/ole">
            <p:oleObj spid="_x0000_s1101" name="Equation" r:id="rId4" imgW="2527200" imgH="431640" progId="Equation.3">
              <p:embed/>
            </p:oleObj>
          </a:graphicData>
        </a:graphic>
      </p:graphicFrame>
    </p:spTree>
    <p:extLst>
      <p:ext uri="{BB962C8B-B14F-4D97-AF65-F5344CB8AC3E}">
        <p14:creationId xmlns="" xmlns:p14="http://schemas.microsoft.com/office/powerpoint/2010/main" val="1192840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Les fondements du transport et de la dispersion</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95300" y="1825614"/>
            <a:ext cx="11488544" cy="3046988"/>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Les rejets dans l'atmosphère sont les plus difficiles à contrôler, surtout lorsqu'il y a de fréquents changements de vent. Les mouvements turbulents dans l'atmosphère peuvent imposer des fluctuations supplémentaires du profil de concentration à un récepteur.</a:t>
            </a:r>
            <a:r>
              <a:rPr lang="en-CA" sz="24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Les rejets accidentels de gaz sont particulièrement difficiles. Ces rejets sont souvent violents et </a:t>
            </a:r>
            <a:r>
              <a:rPr lang="fr-FR" sz="2400" i="1" dirty="0" smtClean="0">
                <a:latin typeface="Tahoma" panose="020B0604030504040204" pitchFamily="34" charset="0"/>
                <a:ea typeface="Tahoma" panose="020B0604030504040204" pitchFamily="34" charset="0"/>
                <a:cs typeface="Tahoma" panose="020B0604030504040204" pitchFamily="34" charset="0"/>
              </a:rPr>
              <a:t>instables</a:t>
            </a:r>
            <a:r>
              <a:rPr lang="fr-FR" sz="2400" dirty="0" smtClean="0">
                <a:latin typeface="Tahoma" panose="020B0604030504040204" pitchFamily="34" charset="0"/>
                <a:ea typeface="Tahoma" panose="020B0604030504040204" pitchFamily="34" charset="0"/>
                <a:cs typeface="Tahoma" panose="020B0604030504040204" pitchFamily="34" charset="0"/>
              </a:rPr>
              <a:t>, ce qui entraîne des variations rapides et transitoires des niveaux de concentration au niveau d'un récepteur.</a:t>
            </a:r>
            <a:endParaRPr lang="en-CA"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7430904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3224464" y="2760245"/>
            <a:ext cx="5703020" cy="3375497"/>
          </a:xfrm>
          <a:custGeom>
            <a:avLst/>
            <a:gdLst>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910263 w 3910263"/>
              <a:gd name="connsiteY126" fmla="*/ 1046747 h 3356810"/>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874168 w 3910263"/>
              <a:gd name="connsiteY126" fmla="*/ 1155031 h 3356810"/>
              <a:gd name="connsiteX127" fmla="*/ 3910263 w 3910263"/>
              <a:gd name="connsiteY127" fmla="*/ 1046747 h 3356810"/>
              <a:gd name="connsiteX0" fmla="*/ 0 w 3922295"/>
              <a:gd name="connsiteY0" fmla="*/ 3344779 h 3356810"/>
              <a:gd name="connsiteX1" fmla="*/ 132347 w 3922295"/>
              <a:gd name="connsiteY1" fmla="*/ 3296652 h 3356810"/>
              <a:gd name="connsiteX2" fmla="*/ 132347 w 3922295"/>
              <a:gd name="connsiteY2" fmla="*/ 3272589 h 3356810"/>
              <a:gd name="connsiteX3" fmla="*/ 180474 w 3922295"/>
              <a:gd name="connsiteY3" fmla="*/ 3164305 h 3356810"/>
              <a:gd name="connsiteX4" fmla="*/ 216568 w 3922295"/>
              <a:gd name="connsiteY4" fmla="*/ 3080084 h 3356810"/>
              <a:gd name="connsiteX5" fmla="*/ 276726 w 3922295"/>
              <a:gd name="connsiteY5" fmla="*/ 3031958 h 3356810"/>
              <a:gd name="connsiteX6" fmla="*/ 336884 w 3922295"/>
              <a:gd name="connsiteY6" fmla="*/ 2959768 h 3356810"/>
              <a:gd name="connsiteX7" fmla="*/ 385010 w 3922295"/>
              <a:gd name="connsiteY7" fmla="*/ 2947737 h 3356810"/>
              <a:gd name="connsiteX8" fmla="*/ 433137 w 3922295"/>
              <a:gd name="connsiteY8" fmla="*/ 2947737 h 3356810"/>
              <a:gd name="connsiteX9" fmla="*/ 445168 w 3922295"/>
              <a:gd name="connsiteY9" fmla="*/ 3104147 h 3356810"/>
              <a:gd name="connsiteX10" fmla="*/ 481263 w 3922295"/>
              <a:gd name="connsiteY10" fmla="*/ 3152273 h 3356810"/>
              <a:gd name="connsiteX11" fmla="*/ 481263 w 3922295"/>
              <a:gd name="connsiteY11" fmla="*/ 3164305 h 3356810"/>
              <a:gd name="connsiteX12" fmla="*/ 529389 w 3922295"/>
              <a:gd name="connsiteY12" fmla="*/ 3140242 h 3356810"/>
              <a:gd name="connsiteX13" fmla="*/ 541421 w 3922295"/>
              <a:gd name="connsiteY13" fmla="*/ 3080084 h 3356810"/>
              <a:gd name="connsiteX14" fmla="*/ 565484 w 3922295"/>
              <a:gd name="connsiteY14" fmla="*/ 3031958 h 3356810"/>
              <a:gd name="connsiteX15" fmla="*/ 613610 w 3922295"/>
              <a:gd name="connsiteY15" fmla="*/ 3031958 h 3356810"/>
              <a:gd name="connsiteX16" fmla="*/ 661737 w 3922295"/>
              <a:gd name="connsiteY16" fmla="*/ 3092116 h 3356810"/>
              <a:gd name="connsiteX17" fmla="*/ 709863 w 3922295"/>
              <a:gd name="connsiteY17" fmla="*/ 3224463 h 3356810"/>
              <a:gd name="connsiteX18" fmla="*/ 757989 w 3922295"/>
              <a:gd name="connsiteY18" fmla="*/ 3356810 h 3356810"/>
              <a:gd name="connsiteX19" fmla="*/ 902368 w 3922295"/>
              <a:gd name="connsiteY19" fmla="*/ 3356810 h 3356810"/>
              <a:gd name="connsiteX20" fmla="*/ 986589 w 3922295"/>
              <a:gd name="connsiteY20" fmla="*/ 3128210 h 3356810"/>
              <a:gd name="connsiteX21" fmla="*/ 1106905 w 3922295"/>
              <a:gd name="connsiteY21" fmla="*/ 2875547 h 3356810"/>
              <a:gd name="connsiteX22" fmla="*/ 1130968 w 3922295"/>
              <a:gd name="connsiteY22" fmla="*/ 2779294 h 3356810"/>
              <a:gd name="connsiteX23" fmla="*/ 1155031 w 3922295"/>
              <a:gd name="connsiteY23" fmla="*/ 2911642 h 3356810"/>
              <a:gd name="connsiteX24" fmla="*/ 1179095 w 3922295"/>
              <a:gd name="connsiteY24" fmla="*/ 2935705 h 3356810"/>
              <a:gd name="connsiteX25" fmla="*/ 1203158 w 3922295"/>
              <a:gd name="connsiteY25" fmla="*/ 2959768 h 3356810"/>
              <a:gd name="connsiteX26" fmla="*/ 1203158 w 3922295"/>
              <a:gd name="connsiteY26" fmla="*/ 2959768 h 3356810"/>
              <a:gd name="connsiteX27" fmla="*/ 1239253 w 3922295"/>
              <a:gd name="connsiteY27" fmla="*/ 2851484 h 3356810"/>
              <a:gd name="connsiteX28" fmla="*/ 1263316 w 3922295"/>
              <a:gd name="connsiteY28" fmla="*/ 2719137 h 3356810"/>
              <a:gd name="connsiteX29" fmla="*/ 1287379 w 3922295"/>
              <a:gd name="connsiteY29" fmla="*/ 2646947 h 3356810"/>
              <a:gd name="connsiteX30" fmla="*/ 1311442 w 3922295"/>
              <a:gd name="connsiteY30" fmla="*/ 2574758 h 3356810"/>
              <a:gd name="connsiteX31" fmla="*/ 1335505 w 3922295"/>
              <a:gd name="connsiteY31" fmla="*/ 2478505 h 3356810"/>
              <a:gd name="connsiteX32" fmla="*/ 1347537 w 3922295"/>
              <a:gd name="connsiteY32" fmla="*/ 2550694 h 3356810"/>
              <a:gd name="connsiteX33" fmla="*/ 1371600 w 3922295"/>
              <a:gd name="connsiteY33" fmla="*/ 2646947 h 3356810"/>
              <a:gd name="connsiteX34" fmla="*/ 1419726 w 3922295"/>
              <a:gd name="connsiteY34" fmla="*/ 2827421 h 3356810"/>
              <a:gd name="connsiteX35" fmla="*/ 1431758 w 3922295"/>
              <a:gd name="connsiteY35" fmla="*/ 2959768 h 3356810"/>
              <a:gd name="connsiteX36" fmla="*/ 1467853 w 3922295"/>
              <a:gd name="connsiteY36" fmla="*/ 2995863 h 3356810"/>
              <a:gd name="connsiteX37" fmla="*/ 1515979 w 3922295"/>
              <a:gd name="connsiteY37" fmla="*/ 3007894 h 3356810"/>
              <a:gd name="connsiteX38" fmla="*/ 1515979 w 3922295"/>
              <a:gd name="connsiteY38" fmla="*/ 3007894 h 3356810"/>
              <a:gd name="connsiteX39" fmla="*/ 1552074 w 3922295"/>
              <a:gd name="connsiteY39" fmla="*/ 2839452 h 3356810"/>
              <a:gd name="connsiteX40" fmla="*/ 1576137 w 3922295"/>
              <a:gd name="connsiteY40" fmla="*/ 2743200 h 3356810"/>
              <a:gd name="connsiteX41" fmla="*/ 1588168 w 3922295"/>
              <a:gd name="connsiteY41" fmla="*/ 2646947 h 3356810"/>
              <a:gd name="connsiteX42" fmla="*/ 1588168 w 3922295"/>
              <a:gd name="connsiteY42" fmla="*/ 2574758 h 3356810"/>
              <a:gd name="connsiteX43" fmla="*/ 1636295 w 3922295"/>
              <a:gd name="connsiteY43" fmla="*/ 2490537 h 3356810"/>
              <a:gd name="connsiteX44" fmla="*/ 1672389 w 3922295"/>
              <a:gd name="connsiteY44" fmla="*/ 2430379 h 3356810"/>
              <a:gd name="connsiteX45" fmla="*/ 1720516 w 3922295"/>
              <a:gd name="connsiteY45" fmla="*/ 2322094 h 3356810"/>
              <a:gd name="connsiteX46" fmla="*/ 1720516 w 3922295"/>
              <a:gd name="connsiteY46" fmla="*/ 2310063 h 3356810"/>
              <a:gd name="connsiteX47" fmla="*/ 1732547 w 3922295"/>
              <a:gd name="connsiteY47" fmla="*/ 2237873 h 3356810"/>
              <a:gd name="connsiteX48" fmla="*/ 1732547 w 3922295"/>
              <a:gd name="connsiteY48" fmla="*/ 2189747 h 3356810"/>
              <a:gd name="connsiteX49" fmla="*/ 1732547 w 3922295"/>
              <a:gd name="connsiteY49" fmla="*/ 2117558 h 3356810"/>
              <a:gd name="connsiteX50" fmla="*/ 1756610 w 3922295"/>
              <a:gd name="connsiteY50" fmla="*/ 2069431 h 3356810"/>
              <a:gd name="connsiteX51" fmla="*/ 1804737 w 3922295"/>
              <a:gd name="connsiteY51" fmla="*/ 1961147 h 3356810"/>
              <a:gd name="connsiteX52" fmla="*/ 1816768 w 3922295"/>
              <a:gd name="connsiteY52" fmla="*/ 2069431 h 3356810"/>
              <a:gd name="connsiteX53" fmla="*/ 1828800 w 3922295"/>
              <a:gd name="connsiteY53" fmla="*/ 2177716 h 3356810"/>
              <a:gd name="connsiteX54" fmla="*/ 1876926 w 3922295"/>
              <a:gd name="connsiteY54" fmla="*/ 2225842 h 3356810"/>
              <a:gd name="connsiteX55" fmla="*/ 1888958 w 3922295"/>
              <a:gd name="connsiteY55" fmla="*/ 2370221 h 3356810"/>
              <a:gd name="connsiteX56" fmla="*/ 1900989 w 3922295"/>
              <a:gd name="connsiteY56" fmla="*/ 2466473 h 3356810"/>
              <a:gd name="connsiteX57" fmla="*/ 1900989 w 3922295"/>
              <a:gd name="connsiteY57" fmla="*/ 2586789 h 3356810"/>
              <a:gd name="connsiteX58" fmla="*/ 1925053 w 3922295"/>
              <a:gd name="connsiteY58" fmla="*/ 2683042 h 3356810"/>
              <a:gd name="connsiteX59" fmla="*/ 1985210 w 3922295"/>
              <a:gd name="connsiteY59" fmla="*/ 2839452 h 3356810"/>
              <a:gd name="connsiteX60" fmla="*/ 1985210 w 3922295"/>
              <a:gd name="connsiteY60" fmla="*/ 2923673 h 3356810"/>
              <a:gd name="connsiteX61" fmla="*/ 1985210 w 3922295"/>
              <a:gd name="connsiteY61" fmla="*/ 3068052 h 3356810"/>
              <a:gd name="connsiteX62" fmla="*/ 2021305 w 3922295"/>
              <a:gd name="connsiteY62" fmla="*/ 3164305 h 3356810"/>
              <a:gd name="connsiteX63" fmla="*/ 2021305 w 3922295"/>
              <a:gd name="connsiteY63" fmla="*/ 3164305 h 3356810"/>
              <a:gd name="connsiteX64" fmla="*/ 2105526 w 3922295"/>
              <a:gd name="connsiteY64" fmla="*/ 3284621 h 3356810"/>
              <a:gd name="connsiteX65" fmla="*/ 2189747 w 3922295"/>
              <a:gd name="connsiteY65" fmla="*/ 3284621 h 3356810"/>
              <a:gd name="connsiteX66" fmla="*/ 2237874 w 3922295"/>
              <a:gd name="connsiteY66" fmla="*/ 3188368 h 3356810"/>
              <a:gd name="connsiteX67" fmla="*/ 2286000 w 3922295"/>
              <a:gd name="connsiteY67" fmla="*/ 2995863 h 3356810"/>
              <a:gd name="connsiteX68" fmla="*/ 2334126 w 3922295"/>
              <a:gd name="connsiteY68" fmla="*/ 2827421 h 3356810"/>
              <a:gd name="connsiteX69" fmla="*/ 2358189 w 3922295"/>
              <a:gd name="connsiteY69" fmla="*/ 2683042 h 3356810"/>
              <a:gd name="connsiteX70" fmla="*/ 2358189 w 3922295"/>
              <a:gd name="connsiteY70" fmla="*/ 2490537 h 3356810"/>
              <a:gd name="connsiteX71" fmla="*/ 2394284 w 3922295"/>
              <a:gd name="connsiteY71" fmla="*/ 2358189 h 3356810"/>
              <a:gd name="connsiteX72" fmla="*/ 2430379 w 3922295"/>
              <a:gd name="connsiteY72" fmla="*/ 2322094 h 3356810"/>
              <a:gd name="connsiteX73" fmla="*/ 2478505 w 3922295"/>
              <a:gd name="connsiteY73" fmla="*/ 2286000 h 3356810"/>
              <a:gd name="connsiteX74" fmla="*/ 2502568 w 3922295"/>
              <a:gd name="connsiteY74" fmla="*/ 1961147 h 3356810"/>
              <a:gd name="connsiteX75" fmla="*/ 2562726 w 3922295"/>
              <a:gd name="connsiteY75" fmla="*/ 1925052 h 3356810"/>
              <a:gd name="connsiteX76" fmla="*/ 2598821 w 3922295"/>
              <a:gd name="connsiteY76" fmla="*/ 1768642 h 3356810"/>
              <a:gd name="connsiteX77" fmla="*/ 2586789 w 3922295"/>
              <a:gd name="connsiteY77" fmla="*/ 1612231 h 3356810"/>
              <a:gd name="connsiteX78" fmla="*/ 2610853 w 3922295"/>
              <a:gd name="connsiteY78" fmla="*/ 1503947 h 3356810"/>
              <a:gd name="connsiteX79" fmla="*/ 2634916 w 3922295"/>
              <a:gd name="connsiteY79" fmla="*/ 1431758 h 3356810"/>
              <a:gd name="connsiteX80" fmla="*/ 2634916 w 3922295"/>
              <a:gd name="connsiteY80" fmla="*/ 1323473 h 3356810"/>
              <a:gd name="connsiteX81" fmla="*/ 2634916 w 3922295"/>
              <a:gd name="connsiteY81" fmla="*/ 1251284 h 3356810"/>
              <a:gd name="connsiteX82" fmla="*/ 2634916 w 3922295"/>
              <a:gd name="connsiteY82" fmla="*/ 1143000 h 3356810"/>
              <a:gd name="connsiteX83" fmla="*/ 2658979 w 3922295"/>
              <a:gd name="connsiteY83" fmla="*/ 986589 h 3356810"/>
              <a:gd name="connsiteX84" fmla="*/ 2683042 w 3922295"/>
              <a:gd name="connsiteY84" fmla="*/ 902368 h 3356810"/>
              <a:gd name="connsiteX85" fmla="*/ 2755231 w 3922295"/>
              <a:gd name="connsiteY85" fmla="*/ 782052 h 3356810"/>
              <a:gd name="connsiteX86" fmla="*/ 2767263 w 3922295"/>
              <a:gd name="connsiteY86" fmla="*/ 673768 h 3356810"/>
              <a:gd name="connsiteX87" fmla="*/ 2767263 w 3922295"/>
              <a:gd name="connsiteY87" fmla="*/ 589547 h 3356810"/>
              <a:gd name="connsiteX88" fmla="*/ 2767263 w 3922295"/>
              <a:gd name="connsiteY88" fmla="*/ 589547 h 3356810"/>
              <a:gd name="connsiteX89" fmla="*/ 2863516 w 3922295"/>
              <a:gd name="connsiteY89" fmla="*/ 469231 h 3356810"/>
              <a:gd name="connsiteX90" fmla="*/ 2887579 w 3922295"/>
              <a:gd name="connsiteY90" fmla="*/ 372979 h 3356810"/>
              <a:gd name="connsiteX91" fmla="*/ 2899610 w 3922295"/>
              <a:gd name="connsiteY91" fmla="*/ 240631 h 3356810"/>
              <a:gd name="connsiteX92" fmla="*/ 2899610 w 3922295"/>
              <a:gd name="connsiteY92" fmla="*/ 156410 h 3356810"/>
              <a:gd name="connsiteX93" fmla="*/ 2947737 w 3922295"/>
              <a:gd name="connsiteY93" fmla="*/ 96252 h 3356810"/>
              <a:gd name="connsiteX94" fmla="*/ 2971800 w 3922295"/>
              <a:gd name="connsiteY94" fmla="*/ 12031 h 3356810"/>
              <a:gd name="connsiteX95" fmla="*/ 2995863 w 3922295"/>
              <a:gd name="connsiteY95" fmla="*/ 0 h 3356810"/>
              <a:gd name="connsiteX96" fmla="*/ 3043989 w 3922295"/>
              <a:gd name="connsiteY96" fmla="*/ 48126 h 3356810"/>
              <a:gd name="connsiteX97" fmla="*/ 3056021 w 3922295"/>
              <a:gd name="connsiteY97" fmla="*/ 156410 h 3356810"/>
              <a:gd name="connsiteX98" fmla="*/ 3056021 w 3922295"/>
              <a:gd name="connsiteY98" fmla="*/ 288758 h 3356810"/>
              <a:gd name="connsiteX99" fmla="*/ 3104147 w 3922295"/>
              <a:gd name="connsiteY99" fmla="*/ 385010 h 3356810"/>
              <a:gd name="connsiteX100" fmla="*/ 3104147 w 3922295"/>
              <a:gd name="connsiteY100" fmla="*/ 529389 h 3356810"/>
              <a:gd name="connsiteX101" fmla="*/ 3104147 w 3922295"/>
              <a:gd name="connsiteY101" fmla="*/ 649705 h 3356810"/>
              <a:gd name="connsiteX102" fmla="*/ 3116179 w 3922295"/>
              <a:gd name="connsiteY102" fmla="*/ 782052 h 3356810"/>
              <a:gd name="connsiteX103" fmla="*/ 3164305 w 3922295"/>
              <a:gd name="connsiteY103" fmla="*/ 854242 h 3356810"/>
              <a:gd name="connsiteX104" fmla="*/ 3200400 w 3922295"/>
              <a:gd name="connsiteY104" fmla="*/ 950494 h 3356810"/>
              <a:gd name="connsiteX105" fmla="*/ 3200400 w 3922295"/>
              <a:gd name="connsiteY105" fmla="*/ 1070810 h 3356810"/>
              <a:gd name="connsiteX106" fmla="*/ 3224463 w 3922295"/>
              <a:gd name="connsiteY106" fmla="*/ 1179094 h 3356810"/>
              <a:gd name="connsiteX107" fmla="*/ 3248526 w 3922295"/>
              <a:gd name="connsiteY107" fmla="*/ 1239252 h 3356810"/>
              <a:gd name="connsiteX108" fmla="*/ 3296653 w 3922295"/>
              <a:gd name="connsiteY108" fmla="*/ 1323473 h 3356810"/>
              <a:gd name="connsiteX109" fmla="*/ 3320716 w 3922295"/>
              <a:gd name="connsiteY109" fmla="*/ 1359568 h 3356810"/>
              <a:gd name="connsiteX110" fmla="*/ 3368842 w 3922295"/>
              <a:gd name="connsiteY110" fmla="*/ 1287379 h 3356810"/>
              <a:gd name="connsiteX111" fmla="*/ 3380874 w 3922295"/>
              <a:gd name="connsiteY111" fmla="*/ 1251284 h 3356810"/>
              <a:gd name="connsiteX112" fmla="*/ 3416968 w 3922295"/>
              <a:gd name="connsiteY112" fmla="*/ 1311442 h 3356810"/>
              <a:gd name="connsiteX113" fmla="*/ 3416968 w 3922295"/>
              <a:gd name="connsiteY113" fmla="*/ 1455821 h 3356810"/>
              <a:gd name="connsiteX114" fmla="*/ 3465095 w 3922295"/>
              <a:gd name="connsiteY114" fmla="*/ 1564105 h 3356810"/>
              <a:gd name="connsiteX115" fmla="*/ 3489158 w 3922295"/>
              <a:gd name="connsiteY115" fmla="*/ 1672389 h 3356810"/>
              <a:gd name="connsiteX116" fmla="*/ 3537284 w 3922295"/>
              <a:gd name="connsiteY116" fmla="*/ 1792705 h 3356810"/>
              <a:gd name="connsiteX117" fmla="*/ 3633537 w 3922295"/>
              <a:gd name="connsiteY117" fmla="*/ 1900989 h 3356810"/>
              <a:gd name="connsiteX118" fmla="*/ 3633537 w 3922295"/>
              <a:gd name="connsiteY118" fmla="*/ 1997242 h 3356810"/>
              <a:gd name="connsiteX119" fmla="*/ 3693695 w 3922295"/>
              <a:gd name="connsiteY119" fmla="*/ 1852863 h 3356810"/>
              <a:gd name="connsiteX120" fmla="*/ 3741821 w 3922295"/>
              <a:gd name="connsiteY120" fmla="*/ 1708484 h 3356810"/>
              <a:gd name="connsiteX121" fmla="*/ 3801979 w 3922295"/>
              <a:gd name="connsiteY121" fmla="*/ 1600200 h 3356810"/>
              <a:gd name="connsiteX122" fmla="*/ 3814010 w 3922295"/>
              <a:gd name="connsiteY122" fmla="*/ 1503947 h 3356810"/>
              <a:gd name="connsiteX123" fmla="*/ 3838074 w 3922295"/>
              <a:gd name="connsiteY123" fmla="*/ 1407694 h 3356810"/>
              <a:gd name="connsiteX124" fmla="*/ 3862137 w 3922295"/>
              <a:gd name="connsiteY124" fmla="*/ 1299410 h 3356810"/>
              <a:gd name="connsiteX125" fmla="*/ 3886200 w 3922295"/>
              <a:gd name="connsiteY125" fmla="*/ 1155031 h 3356810"/>
              <a:gd name="connsiteX126" fmla="*/ 3874168 w 3922295"/>
              <a:gd name="connsiteY126" fmla="*/ 1155031 h 3356810"/>
              <a:gd name="connsiteX127" fmla="*/ 3910263 w 3922295"/>
              <a:gd name="connsiteY127" fmla="*/ 1046747 h 3356810"/>
              <a:gd name="connsiteX128" fmla="*/ 3922295 w 3922295"/>
              <a:gd name="connsiteY128" fmla="*/ 1034716 h 3356810"/>
              <a:gd name="connsiteX0" fmla="*/ 0 w 3946359"/>
              <a:gd name="connsiteY0" fmla="*/ 3344779 h 3356810"/>
              <a:gd name="connsiteX1" fmla="*/ 132347 w 3946359"/>
              <a:gd name="connsiteY1" fmla="*/ 3296652 h 3356810"/>
              <a:gd name="connsiteX2" fmla="*/ 132347 w 3946359"/>
              <a:gd name="connsiteY2" fmla="*/ 3272589 h 3356810"/>
              <a:gd name="connsiteX3" fmla="*/ 180474 w 3946359"/>
              <a:gd name="connsiteY3" fmla="*/ 3164305 h 3356810"/>
              <a:gd name="connsiteX4" fmla="*/ 216568 w 3946359"/>
              <a:gd name="connsiteY4" fmla="*/ 3080084 h 3356810"/>
              <a:gd name="connsiteX5" fmla="*/ 276726 w 3946359"/>
              <a:gd name="connsiteY5" fmla="*/ 3031958 h 3356810"/>
              <a:gd name="connsiteX6" fmla="*/ 336884 w 3946359"/>
              <a:gd name="connsiteY6" fmla="*/ 2959768 h 3356810"/>
              <a:gd name="connsiteX7" fmla="*/ 385010 w 3946359"/>
              <a:gd name="connsiteY7" fmla="*/ 2947737 h 3356810"/>
              <a:gd name="connsiteX8" fmla="*/ 433137 w 3946359"/>
              <a:gd name="connsiteY8" fmla="*/ 2947737 h 3356810"/>
              <a:gd name="connsiteX9" fmla="*/ 445168 w 3946359"/>
              <a:gd name="connsiteY9" fmla="*/ 3104147 h 3356810"/>
              <a:gd name="connsiteX10" fmla="*/ 481263 w 3946359"/>
              <a:gd name="connsiteY10" fmla="*/ 3152273 h 3356810"/>
              <a:gd name="connsiteX11" fmla="*/ 481263 w 3946359"/>
              <a:gd name="connsiteY11" fmla="*/ 3164305 h 3356810"/>
              <a:gd name="connsiteX12" fmla="*/ 529389 w 3946359"/>
              <a:gd name="connsiteY12" fmla="*/ 3140242 h 3356810"/>
              <a:gd name="connsiteX13" fmla="*/ 541421 w 3946359"/>
              <a:gd name="connsiteY13" fmla="*/ 3080084 h 3356810"/>
              <a:gd name="connsiteX14" fmla="*/ 565484 w 3946359"/>
              <a:gd name="connsiteY14" fmla="*/ 3031958 h 3356810"/>
              <a:gd name="connsiteX15" fmla="*/ 613610 w 3946359"/>
              <a:gd name="connsiteY15" fmla="*/ 3031958 h 3356810"/>
              <a:gd name="connsiteX16" fmla="*/ 661737 w 3946359"/>
              <a:gd name="connsiteY16" fmla="*/ 3092116 h 3356810"/>
              <a:gd name="connsiteX17" fmla="*/ 709863 w 3946359"/>
              <a:gd name="connsiteY17" fmla="*/ 3224463 h 3356810"/>
              <a:gd name="connsiteX18" fmla="*/ 757989 w 3946359"/>
              <a:gd name="connsiteY18" fmla="*/ 3356810 h 3356810"/>
              <a:gd name="connsiteX19" fmla="*/ 902368 w 3946359"/>
              <a:gd name="connsiteY19" fmla="*/ 3356810 h 3356810"/>
              <a:gd name="connsiteX20" fmla="*/ 986589 w 3946359"/>
              <a:gd name="connsiteY20" fmla="*/ 3128210 h 3356810"/>
              <a:gd name="connsiteX21" fmla="*/ 1106905 w 3946359"/>
              <a:gd name="connsiteY21" fmla="*/ 2875547 h 3356810"/>
              <a:gd name="connsiteX22" fmla="*/ 1130968 w 3946359"/>
              <a:gd name="connsiteY22" fmla="*/ 2779294 h 3356810"/>
              <a:gd name="connsiteX23" fmla="*/ 1155031 w 3946359"/>
              <a:gd name="connsiteY23" fmla="*/ 2911642 h 3356810"/>
              <a:gd name="connsiteX24" fmla="*/ 1179095 w 3946359"/>
              <a:gd name="connsiteY24" fmla="*/ 2935705 h 3356810"/>
              <a:gd name="connsiteX25" fmla="*/ 1203158 w 3946359"/>
              <a:gd name="connsiteY25" fmla="*/ 2959768 h 3356810"/>
              <a:gd name="connsiteX26" fmla="*/ 1203158 w 3946359"/>
              <a:gd name="connsiteY26" fmla="*/ 2959768 h 3356810"/>
              <a:gd name="connsiteX27" fmla="*/ 1239253 w 3946359"/>
              <a:gd name="connsiteY27" fmla="*/ 2851484 h 3356810"/>
              <a:gd name="connsiteX28" fmla="*/ 1263316 w 3946359"/>
              <a:gd name="connsiteY28" fmla="*/ 2719137 h 3356810"/>
              <a:gd name="connsiteX29" fmla="*/ 1287379 w 3946359"/>
              <a:gd name="connsiteY29" fmla="*/ 2646947 h 3356810"/>
              <a:gd name="connsiteX30" fmla="*/ 1311442 w 3946359"/>
              <a:gd name="connsiteY30" fmla="*/ 2574758 h 3356810"/>
              <a:gd name="connsiteX31" fmla="*/ 1335505 w 3946359"/>
              <a:gd name="connsiteY31" fmla="*/ 2478505 h 3356810"/>
              <a:gd name="connsiteX32" fmla="*/ 1347537 w 3946359"/>
              <a:gd name="connsiteY32" fmla="*/ 2550694 h 3356810"/>
              <a:gd name="connsiteX33" fmla="*/ 1371600 w 3946359"/>
              <a:gd name="connsiteY33" fmla="*/ 2646947 h 3356810"/>
              <a:gd name="connsiteX34" fmla="*/ 1419726 w 3946359"/>
              <a:gd name="connsiteY34" fmla="*/ 2827421 h 3356810"/>
              <a:gd name="connsiteX35" fmla="*/ 1431758 w 3946359"/>
              <a:gd name="connsiteY35" fmla="*/ 2959768 h 3356810"/>
              <a:gd name="connsiteX36" fmla="*/ 1467853 w 3946359"/>
              <a:gd name="connsiteY36" fmla="*/ 2995863 h 3356810"/>
              <a:gd name="connsiteX37" fmla="*/ 1515979 w 3946359"/>
              <a:gd name="connsiteY37" fmla="*/ 3007894 h 3356810"/>
              <a:gd name="connsiteX38" fmla="*/ 1515979 w 3946359"/>
              <a:gd name="connsiteY38" fmla="*/ 3007894 h 3356810"/>
              <a:gd name="connsiteX39" fmla="*/ 1552074 w 3946359"/>
              <a:gd name="connsiteY39" fmla="*/ 2839452 h 3356810"/>
              <a:gd name="connsiteX40" fmla="*/ 1576137 w 3946359"/>
              <a:gd name="connsiteY40" fmla="*/ 2743200 h 3356810"/>
              <a:gd name="connsiteX41" fmla="*/ 1588168 w 3946359"/>
              <a:gd name="connsiteY41" fmla="*/ 2646947 h 3356810"/>
              <a:gd name="connsiteX42" fmla="*/ 1588168 w 3946359"/>
              <a:gd name="connsiteY42" fmla="*/ 2574758 h 3356810"/>
              <a:gd name="connsiteX43" fmla="*/ 1636295 w 3946359"/>
              <a:gd name="connsiteY43" fmla="*/ 2490537 h 3356810"/>
              <a:gd name="connsiteX44" fmla="*/ 1672389 w 3946359"/>
              <a:gd name="connsiteY44" fmla="*/ 2430379 h 3356810"/>
              <a:gd name="connsiteX45" fmla="*/ 1720516 w 3946359"/>
              <a:gd name="connsiteY45" fmla="*/ 2322094 h 3356810"/>
              <a:gd name="connsiteX46" fmla="*/ 1720516 w 3946359"/>
              <a:gd name="connsiteY46" fmla="*/ 2310063 h 3356810"/>
              <a:gd name="connsiteX47" fmla="*/ 1732547 w 3946359"/>
              <a:gd name="connsiteY47" fmla="*/ 2237873 h 3356810"/>
              <a:gd name="connsiteX48" fmla="*/ 1732547 w 3946359"/>
              <a:gd name="connsiteY48" fmla="*/ 2189747 h 3356810"/>
              <a:gd name="connsiteX49" fmla="*/ 1732547 w 3946359"/>
              <a:gd name="connsiteY49" fmla="*/ 2117558 h 3356810"/>
              <a:gd name="connsiteX50" fmla="*/ 1756610 w 3946359"/>
              <a:gd name="connsiteY50" fmla="*/ 2069431 h 3356810"/>
              <a:gd name="connsiteX51" fmla="*/ 1804737 w 3946359"/>
              <a:gd name="connsiteY51" fmla="*/ 1961147 h 3356810"/>
              <a:gd name="connsiteX52" fmla="*/ 1816768 w 3946359"/>
              <a:gd name="connsiteY52" fmla="*/ 2069431 h 3356810"/>
              <a:gd name="connsiteX53" fmla="*/ 1828800 w 3946359"/>
              <a:gd name="connsiteY53" fmla="*/ 2177716 h 3356810"/>
              <a:gd name="connsiteX54" fmla="*/ 1876926 w 3946359"/>
              <a:gd name="connsiteY54" fmla="*/ 2225842 h 3356810"/>
              <a:gd name="connsiteX55" fmla="*/ 1888958 w 3946359"/>
              <a:gd name="connsiteY55" fmla="*/ 2370221 h 3356810"/>
              <a:gd name="connsiteX56" fmla="*/ 1900989 w 3946359"/>
              <a:gd name="connsiteY56" fmla="*/ 2466473 h 3356810"/>
              <a:gd name="connsiteX57" fmla="*/ 1900989 w 3946359"/>
              <a:gd name="connsiteY57" fmla="*/ 2586789 h 3356810"/>
              <a:gd name="connsiteX58" fmla="*/ 1925053 w 3946359"/>
              <a:gd name="connsiteY58" fmla="*/ 2683042 h 3356810"/>
              <a:gd name="connsiteX59" fmla="*/ 1985210 w 3946359"/>
              <a:gd name="connsiteY59" fmla="*/ 2839452 h 3356810"/>
              <a:gd name="connsiteX60" fmla="*/ 1985210 w 3946359"/>
              <a:gd name="connsiteY60" fmla="*/ 2923673 h 3356810"/>
              <a:gd name="connsiteX61" fmla="*/ 1985210 w 3946359"/>
              <a:gd name="connsiteY61" fmla="*/ 3068052 h 3356810"/>
              <a:gd name="connsiteX62" fmla="*/ 2021305 w 3946359"/>
              <a:gd name="connsiteY62" fmla="*/ 3164305 h 3356810"/>
              <a:gd name="connsiteX63" fmla="*/ 2021305 w 3946359"/>
              <a:gd name="connsiteY63" fmla="*/ 3164305 h 3356810"/>
              <a:gd name="connsiteX64" fmla="*/ 2105526 w 3946359"/>
              <a:gd name="connsiteY64" fmla="*/ 3284621 h 3356810"/>
              <a:gd name="connsiteX65" fmla="*/ 2189747 w 3946359"/>
              <a:gd name="connsiteY65" fmla="*/ 3284621 h 3356810"/>
              <a:gd name="connsiteX66" fmla="*/ 2237874 w 3946359"/>
              <a:gd name="connsiteY66" fmla="*/ 3188368 h 3356810"/>
              <a:gd name="connsiteX67" fmla="*/ 2286000 w 3946359"/>
              <a:gd name="connsiteY67" fmla="*/ 2995863 h 3356810"/>
              <a:gd name="connsiteX68" fmla="*/ 2334126 w 3946359"/>
              <a:gd name="connsiteY68" fmla="*/ 2827421 h 3356810"/>
              <a:gd name="connsiteX69" fmla="*/ 2358189 w 3946359"/>
              <a:gd name="connsiteY69" fmla="*/ 2683042 h 3356810"/>
              <a:gd name="connsiteX70" fmla="*/ 2358189 w 3946359"/>
              <a:gd name="connsiteY70" fmla="*/ 2490537 h 3356810"/>
              <a:gd name="connsiteX71" fmla="*/ 2394284 w 3946359"/>
              <a:gd name="connsiteY71" fmla="*/ 2358189 h 3356810"/>
              <a:gd name="connsiteX72" fmla="*/ 2430379 w 3946359"/>
              <a:gd name="connsiteY72" fmla="*/ 2322094 h 3356810"/>
              <a:gd name="connsiteX73" fmla="*/ 2478505 w 3946359"/>
              <a:gd name="connsiteY73" fmla="*/ 2286000 h 3356810"/>
              <a:gd name="connsiteX74" fmla="*/ 2502568 w 3946359"/>
              <a:gd name="connsiteY74" fmla="*/ 1961147 h 3356810"/>
              <a:gd name="connsiteX75" fmla="*/ 2562726 w 3946359"/>
              <a:gd name="connsiteY75" fmla="*/ 1925052 h 3356810"/>
              <a:gd name="connsiteX76" fmla="*/ 2598821 w 3946359"/>
              <a:gd name="connsiteY76" fmla="*/ 1768642 h 3356810"/>
              <a:gd name="connsiteX77" fmla="*/ 2586789 w 3946359"/>
              <a:gd name="connsiteY77" fmla="*/ 1612231 h 3356810"/>
              <a:gd name="connsiteX78" fmla="*/ 2610853 w 3946359"/>
              <a:gd name="connsiteY78" fmla="*/ 1503947 h 3356810"/>
              <a:gd name="connsiteX79" fmla="*/ 2634916 w 3946359"/>
              <a:gd name="connsiteY79" fmla="*/ 1431758 h 3356810"/>
              <a:gd name="connsiteX80" fmla="*/ 2634916 w 3946359"/>
              <a:gd name="connsiteY80" fmla="*/ 1323473 h 3356810"/>
              <a:gd name="connsiteX81" fmla="*/ 2634916 w 3946359"/>
              <a:gd name="connsiteY81" fmla="*/ 1251284 h 3356810"/>
              <a:gd name="connsiteX82" fmla="*/ 2634916 w 3946359"/>
              <a:gd name="connsiteY82" fmla="*/ 1143000 h 3356810"/>
              <a:gd name="connsiteX83" fmla="*/ 2658979 w 3946359"/>
              <a:gd name="connsiteY83" fmla="*/ 986589 h 3356810"/>
              <a:gd name="connsiteX84" fmla="*/ 2683042 w 3946359"/>
              <a:gd name="connsiteY84" fmla="*/ 902368 h 3356810"/>
              <a:gd name="connsiteX85" fmla="*/ 2755231 w 3946359"/>
              <a:gd name="connsiteY85" fmla="*/ 782052 h 3356810"/>
              <a:gd name="connsiteX86" fmla="*/ 2767263 w 3946359"/>
              <a:gd name="connsiteY86" fmla="*/ 673768 h 3356810"/>
              <a:gd name="connsiteX87" fmla="*/ 2767263 w 3946359"/>
              <a:gd name="connsiteY87" fmla="*/ 589547 h 3356810"/>
              <a:gd name="connsiteX88" fmla="*/ 2767263 w 3946359"/>
              <a:gd name="connsiteY88" fmla="*/ 589547 h 3356810"/>
              <a:gd name="connsiteX89" fmla="*/ 2863516 w 3946359"/>
              <a:gd name="connsiteY89" fmla="*/ 469231 h 3356810"/>
              <a:gd name="connsiteX90" fmla="*/ 2887579 w 3946359"/>
              <a:gd name="connsiteY90" fmla="*/ 372979 h 3356810"/>
              <a:gd name="connsiteX91" fmla="*/ 2899610 w 3946359"/>
              <a:gd name="connsiteY91" fmla="*/ 240631 h 3356810"/>
              <a:gd name="connsiteX92" fmla="*/ 2899610 w 3946359"/>
              <a:gd name="connsiteY92" fmla="*/ 156410 h 3356810"/>
              <a:gd name="connsiteX93" fmla="*/ 2947737 w 3946359"/>
              <a:gd name="connsiteY93" fmla="*/ 96252 h 3356810"/>
              <a:gd name="connsiteX94" fmla="*/ 2971800 w 3946359"/>
              <a:gd name="connsiteY94" fmla="*/ 12031 h 3356810"/>
              <a:gd name="connsiteX95" fmla="*/ 2995863 w 3946359"/>
              <a:gd name="connsiteY95" fmla="*/ 0 h 3356810"/>
              <a:gd name="connsiteX96" fmla="*/ 3043989 w 3946359"/>
              <a:gd name="connsiteY96" fmla="*/ 48126 h 3356810"/>
              <a:gd name="connsiteX97" fmla="*/ 3056021 w 3946359"/>
              <a:gd name="connsiteY97" fmla="*/ 156410 h 3356810"/>
              <a:gd name="connsiteX98" fmla="*/ 3056021 w 3946359"/>
              <a:gd name="connsiteY98" fmla="*/ 288758 h 3356810"/>
              <a:gd name="connsiteX99" fmla="*/ 3104147 w 3946359"/>
              <a:gd name="connsiteY99" fmla="*/ 385010 h 3356810"/>
              <a:gd name="connsiteX100" fmla="*/ 3104147 w 3946359"/>
              <a:gd name="connsiteY100" fmla="*/ 529389 h 3356810"/>
              <a:gd name="connsiteX101" fmla="*/ 3104147 w 3946359"/>
              <a:gd name="connsiteY101" fmla="*/ 649705 h 3356810"/>
              <a:gd name="connsiteX102" fmla="*/ 3116179 w 3946359"/>
              <a:gd name="connsiteY102" fmla="*/ 782052 h 3356810"/>
              <a:gd name="connsiteX103" fmla="*/ 3164305 w 3946359"/>
              <a:gd name="connsiteY103" fmla="*/ 854242 h 3356810"/>
              <a:gd name="connsiteX104" fmla="*/ 3200400 w 3946359"/>
              <a:gd name="connsiteY104" fmla="*/ 950494 h 3356810"/>
              <a:gd name="connsiteX105" fmla="*/ 3200400 w 3946359"/>
              <a:gd name="connsiteY105" fmla="*/ 1070810 h 3356810"/>
              <a:gd name="connsiteX106" fmla="*/ 3224463 w 3946359"/>
              <a:gd name="connsiteY106" fmla="*/ 1179094 h 3356810"/>
              <a:gd name="connsiteX107" fmla="*/ 3248526 w 3946359"/>
              <a:gd name="connsiteY107" fmla="*/ 1239252 h 3356810"/>
              <a:gd name="connsiteX108" fmla="*/ 3296653 w 3946359"/>
              <a:gd name="connsiteY108" fmla="*/ 1323473 h 3356810"/>
              <a:gd name="connsiteX109" fmla="*/ 3320716 w 3946359"/>
              <a:gd name="connsiteY109" fmla="*/ 1359568 h 3356810"/>
              <a:gd name="connsiteX110" fmla="*/ 3368842 w 3946359"/>
              <a:gd name="connsiteY110" fmla="*/ 1287379 h 3356810"/>
              <a:gd name="connsiteX111" fmla="*/ 3380874 w 3946359"/>
              <a:gd name="connsiteY111" fmla="*/ 1251284 h 3356810"/>
              <a:gd name="connsiteX112" fmla="*/ 3416968 w 3946359"/>
              <a:gd name="connsiteY112" fmla="*/ 1311442 h 3356810"/>
              <a:gd name="connsiteX113" fmla="*/ 3416968 w 3946359"/>
              <a:gd name="connsiteY113" fmla="*/ 1455821 h 3356810"/>
              <a:gd name="connsiteX114" fmla="*/ 3465095 w 3946359"/>
              <a:gd name="connsiteY114" fmla="*/ 1564105 h 3356810"/>
              <a:gd name="connsiteX115" fmla="*/ 3489158 w 3946359"/>
              <a:gd name="connsiteY115" fmla="*/ 1672389 h 3356810"/>
              <a:gd name="connsiteX116" fmla="*/ 3537284 w 3946359"/>
              <a:gd name="connsiteY116" fmla="*/ 1792705 h 3356810"/>
              <a:gd name="connsiteX117" fmla="*/ 3633537 w 3946359"/>
              <a:gd name="connsiteY117" fmla="*/ 1900989 h 3356810"/>
              <a:gd name="connsiteX118" fmla="*/ 3633537 w 3946359"/>
              <a:gd name="connsiteY118" fmla="*/ 1997242 h 3356810"/>
              <a:gd name="connsiteX119" fmla="*/ 3693695 w 3946359"/>
              <a:gd name="connsiteY119" fmla="*/ 1852863 h 3356810"/>
              <a:gd name="connsiteX120" fmla="*/ 3741821 w 3946359"/>
              <a:gd name="connsiteY120" fmla="*/ 1708484 h 3356810"/>
              <a:gd name="connsiteX121" fmla="*/ 3801979 w 3946359"/>
              <a:gd name="connsiteY121" fmla="*/ 1600200 h 3356810"/>
              <a:gd name="connsiteX122" fmla="*/ 3814010 w 3946359"/>
              <a:gd name="connsiteY122" fmla="*/ 1503947 h 3356810"/>
              <a:gd name="connsiteX123" fmla="*/ 3838074 w 3946359"/>
              <a:gd name="connsiteY123" fmla="*/ 1407694 h 3356810"/>
              <a:gd name="connsiteX124" fmla="*/ 3862137 w 3946359"/>
              <a:gd name="connsiteY124" fmla="*/ 1299410 h 3356810"/>
              <a:gd name="connsiteX125" fmla="*/ 3886200 w 3946359"/>
              <a:gd name="connsiteY125" fmla="*/ 1155031 h 3356810"/>
              <a:gd name="connsiteX126" fmla="*/ 3874168 w 3946359"/>
              <a:gd name="connsiteY126" fmla="*/ 1155031 h 3356810"/>
              <a:gd name="connsiteX127" fmla="*/ 3910263 w 3946359"/>
              <a:gd name="connsiteY127" fmla="*/ 1046747 h 3356810"/>
              <a:gd name="connsiteX128" fmla="*/ 3946359 w 3946359"/>
              <a:gd name="connsiteY128" fmla="*/ 830179 h 3356810"/>
              <a:gd name="connsiteX0" fmla="*/ 0 w 3949032"/>
              <a:gd name="connsiteY0" fmla="*/ 3344779 h 3356810"/>
              <a:gd name="connsiteX1" fmla="*/ 132347 w 3949032"/>
              <a:gd name="connsiteY1" fmla="*/ 3296652 h 3356810"/>
              <a:gd name="connsiteX2" fmla="*/ 132347 w 3949032"/>
              <a:gd name="connsiteY2" fmla="*/ 3272589 h 3356810"/>
              <a:gd name="connsiteX3" fmla="*/ 180474 w 3949032"/>
              <a:gd name="connsiteY3" fmla="*/ 3164305 h 3356810"/>
              <a:gd name="connsiteX4" fmla="*/ 216568 w 3949032"/>
              <a:gd name="connsiteY4" fmla="*/ 3080084 h 3356810"/>
              <a:gd name="connsiteX5" fmla="*/ 276726 w 3949032"/>
              <a:gd name="connsiteY5" fmla="*/ 3031958 h 3356810"/>
              <a:gd name="connsiteX6" fmla="*/ 336884 w 3949032"/>
              <a:gd name="connsiteY6" fmla="*/ 2959768 h 3356810"/>
              <a:gd name="connsiteX7" fmla="*/ 385010 w 3949032"/>
              <a:gd name="connsiteY7" fmla="*/ 2947737 h 3356810"/>
              <a:gd name="connsiteX8" fmla="*/ 433137 w 3949032"/>
              <a:gd name="connsiteY8" fmla="*/ 2947737 h 3356810"/>
              <a:gd name="connsiteX9" fmla="*/ 445168 w 3949032"/>
              <a:gd name="connsiteY9" fmla="*/ 3104147 h 3356810"/>
              <a:gd name="connsiteX10" fmla="*/ 481263 w 3949032"/>
              <a:gd name="connsiteY10" fmla="*/ 3152273 h 3356810"/>
              <a:gd name="connsiteX11" fmla="*/ 481263 w 3949032"/>
              <a:gd name="connsiteY11" fmla="*/ 3164305 h 3356810"/>
              <a:gd name="connsiteX12" fmla="*/ 529389 w 3949032"/>
              <a:gd name="connsiteY12" fmla="*/ 3140242 h 3356810"/>
              <a:gd name="connsiteX13" fmla="*/ 541421 w 3949032"/>
              <a:gd name="connsiteY13" fmla="*/ 3080084 h 3356810"/>
              <a:gd name="connsiteX14" fmla="*/ 565484 w 3949032"/>
              <a:gd name="connsiteY14" fmla="*/ 3031958 h 3356810"/>
              <a:gd name="connsiteX15" fmla="*/ 613610 w 3949032"/>
              <a:gd name="connsiteY15" fmla="*/ 3031958 h 3356810"/>
              <a:gd name="connsiteX16" fmla="*/ 661737 w 3949032"/>
              <a:gd name="connsiteY16" fmla="*/ 3092116 h 3356810"/>
              <a:gd name="connsiteX17" fmla="*/ 709863 w 3949032"/>
              <a:gd name="connsiteY17" fmla="*/ 3224463 h 3356810"/>
              <a:gd name="connsiteX18" fmla="*/ 757989 w 3949032"/>
              <a:gd name="connsiteY18" fmla="*/ 3356810 h 3356810"/>
              <a:gd name="connsiteX19" fmla="*/ 902368 w 3949032"/>
              <a:gd name="connsiteY19" fmla="*/ 3356810 h 3356810"/>
              <a:gd name="connsiteX20" fmla="*/ 986589 w 3949032"/>
              <a:gd name="connsiteY20" fmla="*/ 3128210 h 3356810"/>
              <a:gd name="connsiteX21" fmla="*/ 1106905 w 3949032"/>
              <a:gd name="connsiteY21" fmla="*/ 2875547 h 3356810"/>
              <a:gd name="connsiteX22" fmla="*/ 1130968 w 3949032"/>
              <a:gd name="connsiteY22" fmla="*/ 2779294 h 3356810"/>
              <a:gd name="connsiteX23" fmla="*/ 1155031 w 3949032"/>
              <a:gd name="connsiteY23" fmla="*/ 2911642 h 3356810"/>
              <a:gd name="connsiteX24" fmla="*/ 1179095 w 3949032"/>
              <a:gd name="connsiteY24" fmla="*/ 2935705 h 3356810"/>
              <a:gd name="connsiteX25" fmla="*/ 1203158 w 3949032"/>
              <a:gd name="connsiteY25" fmla="*/ 2959768 h 3356810"/>
              <a:gd name="connsiteX26" fmla="*/ 1203158 w 3949032"/>
              <a:gd name="connsiteY26" fmla="*/ 2959768 h 3356810"/>
              <a:gd name="connsiteX27" fmla="*/ 1239253 w 3949032"/>
              <a:gd name="connsiteY27" fmla="*/ 2851484 h 3356810"/>
              <a:gd name="connsiteX28" fmla="*/ 1263316 w 3949032"/>
              <a:gd name="connsiteY28" fmla="*/ 2719137 h 3356810"/>
              <a:gd name="connsiteX29" fmla="*/ 1287379 w 3949032"/>
              <a:gd name="connsiteY29" fmla="*/ 2646947 h 3356810"/>
              <a:gd name="connsiteX30" fmla="*/ 1311442 w 3949032"/>
              <a:gd name="connsiteY30" fmla="*/ 2574758 h 3356810"/>
              <a:gd name="connsiteX31" fmla="*/ 1335505 w 3949032"/>
              <a:gd name="connsiteY31" fmla="*/ 2478505 h 3356810"/>
              <a:gd name="connsiteX32" fmla="*/ 1347537 w 3949032"/>
              <a:gd name="connsiteY32" fmla="*/ 2550694 h 3356810"/>
              <a:gd name="connsiteX33" fmla="*/ 1371600 w 3949032"/>
              <a:gd name="connsiteY33" fmla="*/ 2646947 h 3356810"/>
              <a:gd name="connsiteX34" fmla="*/ 1419726 w 3949032"/>
              <a:gd name="connsiteY34" fmla="*/ 2827421 h 3356810"/>
              <a:gd name="connsiteX35" fmla="*/ 1431758 w 3949032"/>
              <a:gd name="connsiteY35" fmla="*/ 2959768 h 3356810"/>
              <a:gd name="connsiteX36" fmla="*/ 1467853 w 3949032"/>
              <a:gd name="connsiteY36" fmla="*/ 2995863 h 3356810"/>
              <a:gd name="connsiteX37" fmla="*/ 1515979 w 3949032"/>
              <a:gd name="connsiteY37" fmla="*/ 3007894 h 3356810"/>
              <a:gd name="connsiteX38" fmla="*/ 1515979 w 3949032"/>
              <a:gd name="connsiteY38" fmla="*/ 3007894 h 3356810"/>
              <a:gd name="connsiteX39" fmla="*/ 1552074 w 3949032"/>
              <a:gd name="connsiteY39" fmla="*/ 2839452 h 3356810"/>
              <a:gd name="connsiteX40" fmla="*/ 1576137 w 3949032"/>
              <a:gd name="connsiteY40" fmla="*/ 2743200 h 3356810"/>
              <a:gd name="connsiteX41" fmla="*/ 1588168 w 3949032"/>
              <a:gd name="connsiteY41" fmla="*/ 2646947 h 3356810"/>
              <a:gd name="connsiteX42" fmla="*/ 1588168 w 3949032"/>
              <a:gd name="connsiteY42" fmla="*/ 2574758 h 3356810"/>
              <a:gd name="connsiteX43" fmla="*/ 1636295 w 3949032"/>
              <a:gd name="connsiteY43" fmla="*/ 2490537 h 3356810"/>
              <a:gd name="connsiteX44" fmla="*/ 1672389 w 3949032"/>
              <a:gd name="connsiteY44" fmla="*/ 2430379 h 3356810"/>
              <a:gd name="connsiteX45" fmla="*/ 1720516 w 3949032"/>
              <a:gd name="connsiteY45" fmla="*/ 2322094 h 3356810"/>
              <a:gd name="connsiteX46" fmla="*/ 1720516 w 3949032"/>
              <a:gd name="connsiteY46" fmla="*/ 2310063 h 3356810"/>
              <a:gd name="connsiteX47" fmla="*/ 1732547 w 3949032"/>
              <a:gd name="connsiteY47" fmla="*/ 2237873 h 3356810"/>
              <a:gd name="connsiteX48" fmla="*/ 1732547 w 3949032"/>
              <a:gd name="connsiteY48" fmla="*/ 2189747 h 3356810"/>
              <a:gd name="connsiteX49" fmla="*/ 1732547 w 3949032"/>
              <a:gd name="connsiteY49" fmla="*/ 2117558 h 3356810"/>
              <a:gd name="connsiteX50" fmla="*/ 1756610 w 3949032"/>
              <a:gd name="connsiteY50" fmla="*/ 2069431 h 3356810"/>
              <a:gd name="connsiteX51" fmla="*/ 1804737 w 3949032"/>
              <a:gd name="connsiteY51" fmla="*/ 1961147 h 3356810"/>
              <a:gd name="connsiteX52" fmla="*/ 1816768 w 3949032"/>
              <a:gd name="connsiteY52" fmla="*/ 2069431 h 3356810"/>
              <a:gd name="connsiteX53" fmla="*/ 1828800 w 3949032"/>
              <a:gd name="connsiteY53" fmla="*/ 2177716 h 3356810"/>
              <a:gd name="connsiteX54" fmla="*/ 1876926 w 3949032"/>
              <a:gd name="connsiteY54" fmla="*/ 2225842 h 3356810"/>
              <a:gd name="connsiteX55" fmla="*/ 1888958 w 3949032"/>
              <a:gd name="connsiteY55" fmla="*/ 2370221 h 3356810"/>
              <a:gd name="connsiteX56" fmla="*/ 1900989 w 3949032"/>
              <a:gd name="connsiteY56" fmla="*/ 2466473 h 3356810"/>
              <a:gd name="connsiteX57" fmla="*/ 1900989 w 3949032"/>
              <a:gd name="connsiteY57" fmla="*/ 2586789 h 3356810"/>
              <a:gd name="connsiteX58" fmla="*/ 1925053 w 3949032"/>
              <a:gd name="connsiteY58" fmla="*/ 2683042 h 3356810"/>
              <a:gd name="connsiteX59" fmla="*/ 1985210 w 3949032"/>
              <a:gd name="connsiteY59" fmla="*/ 2839452 h 3356810"/>
              <a:gd name="connsiteX60" fmla="*/ 1985210 w 3949032"/>
              <a:gd name="connsiteY60" fmla="*/ 2923673 h 3356810"/>
              <a:gd name="connsiteX61" fmla="*/ 1985210 w 3949032"/>
              <a:gd name="connsiteY61" fmla="*/ 3068052 h 3356810"/>
              <a:gd name="connsiteX62" fmla="*/ 2021305 w 3949032"/>
              <a:gd name="connsiteY62" fmla="*/ 3164305 h 3356810"/>
              <a:gd name="connsiteX63" fmla="*/ 2021305 w 3949032"/>
              <a:gd name="connsiteY63" fmla="*/ 3164305 h 3356810"/>
              <a:gd name="connsiteX64" fmla="*/ 2105526 w 3949032"/>
              <a:gd name="connsiteY64" fmla="*/ 3284621 h 3356810"/>
              <a:gd name="connsiteX65" fmla="*/ 2189747 w 3949032"/>
              <a:gd name="connsiteY65" fmla="*/ 3284621 h 3356810"/>
              <a:gd name="connsiteX66" fmla="*/ 2237874 w 3949032"/>
              <a:gd name="connsiteY66" fmla="*/ 3188368 h 3356810"/>
              <a:gd name="connsiteX67" fmla="*/ 2286000 w 3949032"/>
              <a:gd name="connsiteY67" fmla="*/ 2995863 h 3356810"/>
              <a:gd name="connsiteX68" fmla="*/ 2334126 w 3949032"/>
              <a:gd name="connsiteY68" fmla="*/ 2827421 h 3356810"/>
              <a:gd name="connsiteX69" fmla="*/ 2358189 w 3949032"/>
              <a:gd name="connsiteY69" fmla="*/ 2683042 h 3356810"/>
              <a:gd name="connsiteX70" fmla="*/ 2358189 w 3949032"/>
              <a:gd name="connsiteY70" fmla="*/ 2490537 h 3356810"/>
              <a:gd name="connsiteX71" fmla="*/ 2394284 w 3949032"/>
              <a:gd name="connsiteY71" fmla="*/ 2358189 h 3356810"/>
              <a:gd name="connsiteX72" fmla="*/ 2430379 w 3949032"/>
              <a:gd name="connsiteY72" fmla="*/ 2322094 h 3356810"/>
              <a:gd name="connsiteX73" fmla="*/ 2478505 w 3949032"/>
              <a:gd name="connsiteY73" fmla="*/ 2286000 h 3356810"/>
              <a:gd name="connsiteX74" fmla="*/ 2502568 w 3949032"/>
              <a:gd name="connsiteY74" fmla="*/ 1961147 h 3356810"/>
              <a:gd name="connsiteX75" fmla="*/ 2562726 w 3949032"/>
              <a:gd name="connsiteY75" fmla="*/ 1925052 h 3356810"/>
              <a:gd name="connsiteX76" fmla="*/ 2598821 w 3949032"/>
              <a:gd name="connsiteY76" fmla="*/ 1768642 h 3356810"/>
              <a:gd name="connsiteX77" fmla="*/ 2586789 w 3949032"/>
              <a:gd name="connsiteY77" fmla="*/ 1612231 h 3356810"/>
              <a:gd name="connsiteX78" fmla="*/ 2610853 w 3949032"/>
              <a:gd name="connsiteY78" fmla="*/ 1503947 h 3356810"/>
              <a:gd name="connsiteX79" fmla="*/ 2634916 w 3949032"/>
              <a:gd name="connsiteY79" fmla="*/ 1431758 h 3356810"/>
              <a:gd name="connsiteX80" fmla="*/ 2634916 w 3949032"/>
              <a:gd name="connsiteY80" fmla="*/ 1323473 h 3356810"/>
              <a:gd name="connsiteX81" fmla="*/ 2634916 w 3949032"/>
              <a:gd name="connsiteY81" fmla="*/ 1251284 h 3356810"/>
              <a:gd name="connsiteX82" fmla="*/ 2634916 w 3949032"/>
              <a:gd name="connsiteY82" fmla="*/ 1143000 h 3356810"/>
              <a:gd name="connsiteX83" fmla="*/ 2658979 w 3949032"/>
              <a:gd name="connsiteY83" fmla="*/ 986589 h 3356810"/>
              <a:gd name="connsiteX84" fmla="*/ 2683042 w 3949032"/>
              <a:gd name="connsiteY84" fmla="*/ 902368 h 3356810"/>
              <a:gd name="connsiteX85" fmla="*/ 2755231 w 3949032"/>
              <a:gd name="connsiteY85" fmla="*/ 782052 h 3356810"/>
              <a:gd name="connsiteX86" fmla="*/ 2767263 w 3949032"/>
              <a:gd name="connsiteY86" fmla="*/ 673768 h 3356810"/>
              <a:gd name="connsiteX87" fmla="*/ 2767263 w 3949032"/>
              <a:gd name="connsiteY87" fmla="*/ 589547 h 3356810"/>
              <a:gd name="connsiteX88" fmla="*/ 2767263 w 3949032"/>
              <a:gd name="connsiteY88" fmla="*/ 589547 h 3356810"/>
              <a:gd name="connsiteX89" fmla="*/ 2863516 w 3949032"/>
              <a:gd name="connsiteY89" fmla="*/ 469231 h 3356810"/>
              <a:gd name="connsiteX90" fmla="*/ 2887579 w 3949032"/>
              <a:gd name="connsiteY90" fmla="*/ 372979 h 3356810"/>
              <a:gd name="connsiteX91" fmla="*/ 2899610 w 3949032"/>
              <a:gd name="connsiteY91" fmla="*/ 240631 h 3356810"/>
              <a:gd name="connsiteX92" fmla="*/ 2899610 w 3949032"/>
              <a:gd name="connsiteY92" fmla="*/ 156410 h 3356810"/>
              <a:gd name="connsiteX93" fmla="*/ 2947737 w 3949032"/>
              <a:gd name="connsiteY93" fmla="*/ 96252 h 3356810"/>
              <a:gd name="connsiteX94" fmla="*/ 2971800 w 3949032"/>
              <a:gd name="connsiteY94" fmla="*/ 12031 h 3356810"/>
              <a:gd name="connsiteX95" fmla="*/ 2995863 w 3949032"/>
              <a:gd name="connsiteY95" fmla="*/ 0 h 3356810"/>
              <a:gd name="connsiteX96" fmla="*/ 3043989 w 3949032"/>
              <a:gd name="connsiteY96" fmla="*/ 48126 h 3356810"/>
              <a:gd name="connsiteX97" fmla="*/ 3056021 w 3949032"/>
              <a:gd name="connsiteY97" fmla="*/ 156410 h 3356810"/>
              <a:gd name="connsiteX98" fmla="*/ 3056021 w 3949032"/>
              <a:gd name="connsiteY98" fmla="*/ 288758 h 3356810"/>
              <a:gd name="connsiteX99" fmla="*/ 3104147 w 3949032"/>
              <a:gd name="connsiteY99" fmla="*/ 385010 h 3356810"/>
              <a:gd name="connsiteX100" fmla="*/ 3104147 w 3949032"/>
              <a:gd name="connsiteY100" fmla="*/ 529389 h 3356810"/>
              <a:gd name="connsiteX101" fmla="*/ 3104147 w 3949032"/>
              <a:gd name="connsiteY101" fmla="*/ 649705 h 3356810"/>
              <a:gd name="connsiteX102" fmla="*/ 3116179 w 3949032"/>
              <a:gd name="connsiteY102" fmla="*/ 782052 h 3356810"/>
              <a:gd name="connsiteX103" fmla="*/ 3164305 w 3949032"/>
              <a:gd name="connsiteY103" fmla="*/ 854242 h 3356810"/>
              <a:gd name="connsiteX104" fmla="*/ 3200400 w 3949032"/>
              <a:gd name="connsiteY104" fmla="*/ 950494 h 3356810"/>
              <a:gd name="connsiteX105" fmla="*/ 3200400 w 3949032"/>
              <a:gd name="connsiteY105" fmla="*/ 1070810 h 3356810"/>
              <a:gd name="connsiteX106" fmla="*/ 3224463 w 3949032"/>
              <a:gd name="connsiteY106" fmla="*/ 1179094 h 3356810"/>
              <a:gd name="connsiteX107" fmla="*/ 3248526 w 3949032"/>
              <a:gd name="connsiteY107" fmla="*/ 1239252 h 3356810"/>
              <a:gd name="connsiteX108" fmla="*/ 3296653 w 3949032"/>
              <a:gd name="connsiteY108" fmla="*/ 1323473 h 3356810"/>
              <a:gd name="connsiteX109" fmla="*/ 3320716 w 3949032"/>
              <a:gd name="connsiteY109" fmla="*/ 1359568 h 3356810"/>
              <a:gd name="connsiteX110" fmla="*/ 3368842 w 3949032"/>
              <a:gd name="connsiteY110" fmla="*/ 1287379 h 3356810"/>
              <a:gd name="connsiteX111" fmla="*/ 3380874 w 3949032"/>
              <a:gd name="connsiteY111" fmla="*/ 1251284 h 3356810"/>
              <a:gd name="connsiteX112" fmla="*/ 3416968 w 3949032"/>
              <a:gd name="connsiteY112" fmla="*/ 1311442 h 3356810"/>
              <a:gd name="connsiteX113" fmla="*/ 3416968 w 3949032"/>
              <a:gd name="connsiteY113" fmla="*/ 1455821 h 3356810"/>
              <a:gd name="connsiteX114" fmla="*/ 3465095 w 3949032"/>
              <a:gd name="connsiteY114" fmla="*/ 1564105 h 3356810"/>
              <a:gd name="connsiteX115" fmla="*/ 3489158 w 3949032"/>
              <a:gd name="connsiteY115" fmla="*/ 1672389 h 3356810"/>
              <a:gd name="connsiteX116" fmla="*/ 3537284 w 3949032"/>
              <a:gd name="connsiteY116" fmla="*/ 1792705 h 3356810"/>
              <a:gd name="connsiteX117" fmla="*/ 3633537 w 3949032"/>
              <a:gd name="connsiteY117" fmla="*/ 1900989 h 3356810"/>
              <a:gd name="connsiteX118" fmla="*/ 3633537 w 3949032"/>
              <a:gd name="connsiteY118" fmla="*/ 1997242 h 3356810"/>
              <a:gd name="connsiteX119" fmla="*/ 3693695 w 3949032"/>
              <a:gd name="connsiteY119" fmla="*/ 1852863 h 3356810"/>
              <a:gd name="connsiteX120" fmla="*/ 3741821 w 3949032"/>
              <a:gd name="connsiteY120" fmla="*/ 1708484 h 3356810"/>
              <a:gd name="connsiteX121" fmla="*/ 3801979 w 3949032"/>
              <a:gd name="connsiteY121" fmla="*/ 1600200 h 3356810"/>
              <a:gd name="connsiteX122" fmla="*/ 3814010 w 3949032"/>
              <a:gd name="connsiteY122" fmla="*/ 1503947 h 3356810"/>
              <a:gd name="connsiteX123" fmla="*/ 3838074 w 3949032"/>
              <a:gd name="connsiteY123" fmla="*/ 1407694 h 3356810"/>
              <a:gd name="connsiteX124" fmla="*/ 3862137 w 3949032"/>
              <a:gd name="connsiteY124" fmla="*/ 1299410 h 3356810"/>
              <a:gd name="connsiteX125" fmla="*/ 3886200 w 3949032"/>
              <a:gd name="connsiteY125" fmla="*/ 1155031 h 3356810"/>
              <a:gd name="connsiteX126" fmla="*/ 3874168 w 3949032"/>
              <a:gd name="connsiteY126" fmla="*/ 1155031 h 3356810"/>
              <a:gd name="connsiteX127" fmla="*/ 3910263 w 3949032"/>
              <a:gd name="connsiteY127" fmla="*/ 1046747 h 3356810"/>
              <a:gd name="connsiteX128" fmla="*/ 3946359 w 3949032"/>
              <a:gd name="connsiteY128" fmla="*/ 830179 h 3356810"/>
              <a:gd name="connsiteX129" fmla="*/ 3946358 w 3949032"/>
              <a:gd name="connsiteY129" fmla="*/ 782052 h 3356810"/>
              <a:gd name="connsiteX0" fmla="*/ 0 w 3958388"/>
              <a:gd name="connsiteY0" fmla="*/ 3344779 h 3356810"/>
              <a:gd name="connsiteX1" fmla="*/ 132347 w 3958388"/>
              <a:gd name="connsiteY1" fmla="*/ 3296652 h 3356810"/>
              <a:gd name="connsiteX2" fmla="*/ 132347 w 3958388"/>
              <a:gd name="connsiteY2" fmla="*/ 3272589 h 3356810"/>
              <a:gd name="connsiteX3" fmla="*/ 180474 w 3958388"/>
              <a:gd name="connsiteY3" fmla="*/ 3164305 h 3356810"/>
              <a:gd name="connsiteX4" fmla="*/ 216568 w 3958388"/>
              <a:gd name="connsiteY4" fmla="*/ 3080084 h 3356810"/>
              <a:gd name="connsiteX5" fmla="*/ 276726 w 3958388"/>
              <a:gd name="connsiteY5" fmla="*/ 3031958 h 3356810"/>
              <a:gd name="connsiteX6" fmla="*/ 336884 w 3958388"/>
              <a:gd name="connsiteY6" fmla="*/ 2959768 h 3356810"/>
              <a:gd name="connsiteX7" fmla="*/ 385010 w 3958388"/>
              <a:gd name="connsiteY7" fmla="*/ 2947737 h 3356810"/>
              <a:gd name="connsiteX8" fmla="*/ 433137 w 3958388"/>
              <a:gd name="connsiteY8" fmla="*/ 2947737 h 3356810"/>
              <a:gd name="connsiteX9" fmla="*/ 445168 w 3958388"/>
              <a:gd name="connsiteY9" fmla="*/ 3104147 h 3356810"/>
              <a:gd name="connsiteX10" fmla="*/ 481263 w 3958388"/>
              <a:gd name="connsiteY10" fmla="*/ 3152273 h 3356810"/>
              <a:gd name="connsiteX11" fmla="*/ 481263 w 3958388"/>
              <a:gd name="connsiteY11" fmla="*/ 3164305 h 3356810"/>
              <a:gd name="connsiteX12" fmla="*/ 529389 w 3958388"/>
              <a:gd name="connsiteY12" fmla="*/ 3140242 h 3356810"/>
              <a:gd name="connsiteX13" fmla="*/ 541421 w 3958388"/>
              <a:gd name="connsiteY13" fmla="*/ 3080084 h 3356810"/>
              <a:gd name="connsiteX14" fmla="*/ 565484 w 3958388"/>
              <a:gd name="connsiteY14" fmla="*/ 3031958 h 3356810"/>
              <a:gd name="connsiteX15" fmla="*/ 613610 w 3958388"/>
              <a:gd name="connsiteY15" fmla="*/ 3031958 h 3356810"/>
              <a:gd name="connsiteX16" fmla="*/ 661737 w 3958388"/>
              <a:gd name="connsiteY16" fmla="*/ 3092116 h 3356810"/>
              <a:gd name="connsiteX17" fmla="*/ 709863 w 3958388"/>
              <a:gd name="connsiteY17" fmla="*/ 3224463 h 3356810"/>
              <a:gd name="connsiteX18" fmla="*/ 757989 w 3958388"/>
              <a:gd name="connsiteY18" fmla="*/ 3356810 h 3356810"/>
              <a:gd name="connsiteX19" fmla="*/ 902368 w 3958388"/>
              <a:gd name="connsiteY19" fmla="*/ 3356810 h 3356810"/>
              <a:gd name="connsiteX20" fmla="*/ 986589 w 3958388"/>
              <a:gd name="connsiteY20" fmla="*/ 3128210 h 3356810"/>
              <a:gd name="connsiteX21" fmla="*/ 1106905 w 3958388"/>
              <a:gd name="connsiteY21" fmla="*/ 2875547 h 3356810"/>
              <a:gd name="connsiteX22" fmla="*/ 1130968 w 3958388"/>
              <a:gd name="connsiteY22" fmla="*/ 2779294 h 3356810"/>
              <a:gd name="connsiteX23" fmla="*/ 1155031 w 3958388"/>
              <a:gd name="connsiteY23" fmla="*/ 2911642 h 3356810"/>
              <a:gd name="connsiteX24" fmla="*/ 1179095 w 3958388"/>
              <a:gd name="connsiteY24" fmla="*/ 2935705 h 3356810"/>
              <a:gd name="connsiteX25" fmla="*/ 1203158 w 3958388"/>
              <a:gd name="connsiteY25" fmla="*/ 2959768 h 3356810"/>
              <a:gd name="connsiteX26" fmla="*/ 1203158 w 3958388"/>
              <a:gd name="connsiteY26" fmla="*/ 2959768 h 3356810"/>
              <a:gd name="connsiteX27" fmla="*/ 1239253 w 3958388"/>
              <a:gd name="connsiteY27" fmla="*/ 2851484 h 3356810"/>
              <a:gd name="connsiteX28" fmla="*/ 1263316 w 3958388"/>
              <a:gd name="connsiteY28" fmla="*/ 2719137 h 3356810"/>
              <a:gd name="connsiteX29" fmla="*/ 1287379 w 3958388"/>
              <a:gd name="connsiteY29" fmla="*/ 2646947 h 3356810"/>
              <a:gd name="connsiteX30" fmla="*/ 1311442 w 3958388"/>
              <a:gd name="connsiteY30" fmla="*/ 2574758 h 3356810"/>
              <a:gd name="connsiteX31" fmla="*/ 1335505 w 3958388"/>
              <a:gd name="connsiteY31" fmla="*/ 2478505 h 3356810"/>
              <a:gd name="connsiteX32" fmla="*/ 1347537 w 3958388"/>
              <a:gd name="connsiteY32" fmla="*/ 2550694 h 3356810"/>
              <a:gd name="connsiteX33" fmla="*/ 1371600 w 3958388"/>
              <a:gd name="connsiteY33" fmla="*/ 2646947 h 3356810"/>
              <a:gd name="connsiteX34" fmla="*/ 1419726 w 3958388"/>
              <a:gd name="connsiteY34" fmla="*/ 2827421 h 3356810"/>
              <a:gd name="connsiteX35" fmla="*/ 1431758 w 3958388"/>
              <a:gd name="connsiteY35" fmla="*/ 2959768 h 3356810"/>
              <a:gd name="connsiteX36" fmla="*/ 1467853 w 3958388"/>
              <a:gd name="connsiteY36" fmla="*/ 2995863 h 3356810"/>
              <a:gd name="connsiteX37" fmla="*/ 1515979 w 3958388"/>
              <a:gd name="connsiteY37" fmla="*/ 3007894 h 3356810"/>
              <a:gd name="connsiteX38" fmla="*/ 1515979 w 3958388"/>
              <a:gd name="connsiteY38" fmla="*/ 3007894 h 3356810"/>
              <a:gd name="connsiteX39" fmla="*/ 1552074 w 3958388"/>
              <a:gd name="connsiteY39" fmla="*/ 2839452 h 3356810"/>
              <a:gd name="connsiteX40" fmla="*/ 1576137 w 3958388"/>
              <a:gd name="connsiteY40" fmla="*/ 2743200 h 3356810"/>
              <a:gd name="connsiteX41" fmla="*/ 1588168 w 3958388"/>
              <a:gd name="connsiteY41" fmla="*/ 2646947 h 3356810"/>
              <a:gd name="connsiteX42" fmla="*/ 1588168 w 3958388"/>
              <a:gd name="connsiteY42" fmla="*/ 2574758 h 3356810"/>
              <a:gd name="connsiteX43" fmla="*/ 1636295 w 3958388"/>
              <a:gd name="connsiteY43" fmla="*/ 2490537 h 3356810"/>
              <a:gd name="connsiteX44" fmla="*/ 1672389 w 3958388"/>
              <a:gd name="connsiteY44" fmla="*/ 2430379 h 3356810"/>
              <a:gd name="connsiteX45" fmla="*/ 1720516 w 3958388"/>
              <a:gd name="connsiteY45" fmla="*/ 2322094 h 3356810"/>
              <a:gd name="connsiteX46" fmla="*/ 1720516 w 3958388"/>
              <a:gd name="connsiteY46" fmla="*/ 2310063 h 3356810"/>
              <a:gd name="connsiteX47" fmla="*/ 1732547 w 3958388"/>
              <a:gd name="connsiteY47" fmla="*/ 2237873 h 3356810"/>
              <a:gd name="connsiteX48" fmla="*/ 1732547 w 3958388"/>
              <a:gd name="connsiteY48" fmla="*/ 2189747 h 3356810"/>
              <a:gd name="connsiteX49" fmla="*/ 1732547 w 3958388"/>
              <a:gd name="connsiteY49" fmla="*/ 2117558 h 3356810"/>
              <a:gd name="connsiteX50" fmla="*/ 1756610 w 3958388"/>
              <a:gd name="connsiteY50" fmla="*/ 2069431 h 3356810"/>
              <a:gd name="connsiteX51" fmla="*/ 1804737 w 3958388"/>
              <a:gd name="connsiteY51" fmla="*/ 1961147 h 3356810"/>
              <a:gd name="connsiteX52" fmla="*/ 1816768 w 3958388"/>
              <a:gd name="connsiteY52" fmla="*/ 2069431 h 3356810"/>
              <a:gd name="connsiteX53" fmla="*/ 1828800 w 3958388"/>
              <a:gd name="connsiteY53" fmla="*/ 2177716 h 3356810"/>
              <a:gd name="connsiteX54" fmla="*/ 1876926 w 3958388"/>
              <a:gd name="connsiteY54" fmla="*/ 2225842 h 3356810"/>
              <a:gd name="connsiteX55" fmla="*/ 1888958 w 3958388"/>
              <a:gd name="connsiteY55" fmla="*/ 2370221 h 3356810"/>
              <a:gd name="connsiteX56" fmla="*/ 1900989 w 3958388"/>
              <a:gd name="connsiteY56" fmla="*/ 2466473 h 3356810"/>
              <a:gd name="connsiteX57" fmla="*/ 1900989 w 3958388"/>
              <a:gd name="connsiteY57" fmla="*/ 2586789 h 3356810"/>
              <a:gd name="connsiteX58" fmla="*/ 1925053 w 3958388"/>
              <a:gd name="connsiteY58" fmla="*/ 2683042 h 3356810"/>
              <a:gd name="connsiteX59" fmla="*/ 1985210 w 3958388"/>
              <a:gd name="connsiteY59" fmla="*/ 2839452 h 3356810"/>
              <a:gd name="connsiteX60" fmla="*/ 1985210 w 3958388"/>
              <a:gd name="connsiteY60" fmla="*/ 2923673 h 3356810"/>
              <a:gd name="connsiteX61" fmla="*/ 1985210 w 3958388"/>
              <a:gd name="connsiteY61" fmla="*/ 3068052 h 3356810"/>
              <a:gd name="connsiteX62" fmla="*/ 2021305 w 3958388"/>
              <a:gd name="connsiteY62" fmla="*/ 3164305 h 3356810"/>
              <a:gd name="connsiteX63" fmla="*/ 2021305 w 3958388"/>
              <a:gd name="connsiteY63" fmla="*/ 3164305 h 3356810"/>
              <a:gd name="connsiteX64" fmla="*/ 2105526 w 3958388"/>
              <a:gd name="connsiteY64" fmla="*/ 3284621 h 3356810"/>
              <a:gd name="connsiteX65" fmla="*/ 2189747 w 3958388"/>
              <a:gd name="connsiteY65" fmla="*/ 3284621 h 3356810"/>
              <a:gd name="connsiteX66" fmla="*/ 2237874 w 3958388"/>
              <a:gd name="connsiteY66" fmla="*/ 3188368 h 3356810"/>
              <a:gd name="connsiteX67" fmla="*/ 2286000 w 3958388"/>
              <a:gd name="connsiteY67" fmla="*/ 2995863 h 3356810"/>
              <a:gd name="connsiteX68" fmla="*/ 2334126 w 3958388"/>
              <a:gd name="connsiteY68" fmla="*/ 2827421 h 3356810"/>
              <a:gd name="connsiteX69" fmla="*/ 2358189 w 3958388"/>
              <a:gd name="connsiteY69" fmla="*/ 2683042 h 3356810"/>
              <a:gd name="connsiteX70" fmla="*/ 2358189 w 3958388"/>
              <a:gd name="connsiteY70" fmla="*/ 2490537 h 3356810"/>
              <a:gd name="connsiteX71" fmla="*/ 2394284 w 3958388"/>
              <a:gd name="connsiteY71" fmla="*/ 2358189 h 3356810"/>
              <a:gd name="connsiteX72" fmla="*/ 2430379 w 3958388"/>
              <a:gd name="connsiteY72" fmla="*/ 2322094 h 3356810"/>
              <a:gd name="connsiteX73" fmla="*/ 2478505 w 3958388"/>
              <a:gd name="connsiteY73" fmla="*/ 2286000 h 3356810"/>
              <a:gd name="connsiteX74" fmla="*/ 2502568 w 3958388"/>
              <a:gd name="connsiteY74" fmla="*/ 1961147 h 3356810"/>
              <a:gd name="connsiteX75" fmla="*/ 2562726 w 3958388"/>
              <a:gd name="connsiteY75" fmla="*/ 1925052 h 3356810"/>
              <a:gd name="connsiteX76" fmla="*/ 2598821 w 3958388"/>
              <a:gd name="connsiteY76" fmla="*/ 1768642 h 3356810"/>
              <a:gd name="connsiteX77" fmla="*/ 2586789 w 3958388"/>
              <a:gd name="connsiteY77" fmla="*/ 1612231 h 3356810"/>
              <a:gd name="connsiteX78" fmla="*/ 2610853 w 3958388"/>
              <a:gd name="connsiteY78" fmla="*/ 1503947 h 3356810"/>
              <a:gd name="connsiteX79" fmla="*/ 2634916 w 3958388"/>
              <a:gd name="connsiteY79" fmla="*/ 1431758 h 3356810"/>
              <a:gd name="connsiteX80" fmla="*/ 2634916 w 3958388"/>
              <a:gd name="connsiteY80" fmla="*/ 1323473 h 3356810"/>
              <a:gd name="connsiteX81" fmla="*/ 2634916 w 3958388"/>
              <a:gd name="connsiteY81" fmla="*/ 1251284 h 3356810"/>
              <a:gd name="connsiteX82" fmla="*/ 2634916 w 3958388"/>
              <a:gd name="connsiteY82" fmla="*/ 1143000 h 3356810"/>
              <a:gd name="connsiteX83" fmla="*/ 2658979 w 3958388"/>
              <a:gd name="connsiteY83" fmla="*/ 986589 h 3356810"/>
              <a:gd name="connsiteX84" fmla="*/ 2683042 w 3958388"/>
              <a:gd name="connsiteY84" fmla="*/ 902368 h 3356810"/>
              <a:gd name="connsiteX85" fmla="*/ 2755231 w 3958388"/>
              <a:gd name="connsiteY85" fmla="*/ 782052 h 3356810"/>
              <a:gd name="connsiteX86" fmla="*/ 2767263 w 3958388"/>
              <a:gd name="connsiteY86" fmla="*/ 673768 h 3356810"/>
              <a:gd name="connsiteX87" fmla="*/ 2767263 w 3958388"/>
              <a:gd name="connsiteY87" fmla="*/ 589547 h 3356810"/>
              <a:gd name="connsiteX88" fmla="*/ 2767263 w 3958388"/>
              <a:gd name="connsiteY88" fmla="*/ 589547 h 3356810"/>
              <a:gd name="connsiteX89" fmla="*/ 2863516 w 3958388"/>
              <a:gd name="connsiteY89" fmla="*/ 469231 h 3356810"/>
              <a:gd name="connsiteX90" fmla="*/ 2887579 w 3958388"/>
              <a:gd name="connsiteY90" fmla="*/ 372979 h 3356810"/>
              <a:gd name="connsiteX91" fmla="*/ 2899610 w 3958388"/>
              <a:gd name="connsiteY91" fmla="*/ 240631 h 3356810"/>
              <a:gd name="connsiteX92" fmla="*/ 2899610 w 3958388"/>
              <a:gd name="connsiteY92" fmla="*/ 156410 h 3356810"/>
              <a:gd name="connsiteX93" fmla="*/ 2947737 w 3958388"/>
              <a:gd name="connsiteY93" fmla="*/ 96252 h 3356810"/>
              <a:gd name="connsiteX94" fmla="*/ 2971800 w 3958388"/>
              <a:gd name="connsiteY94" fmla="*/ 12031 h 3356810"/>
              <a:gd name="connsiteX95" fmla="*/ 2995863 w 3958388"/>
              <a:gd name="connsiteY95" fmla="*/ 0 h 3356810"/>
              <a:gd name="connsiteX96" fmla="*/ 3043989 w 3958388"/>
              <a:gd name="connsiteY96" fmla="*/ 48126 h 3356810"/>
              <a:gd name="connsiteX97" fmla="*/ 3056021 w 3958388"/>
              <a:gd name="connsiteY97" fmla="*/ 156410 h 3356810"/>
              <a:gd name="connsiteX98" fmla="*/ 3056021 w 3958388"/>
              <a:gd name="connsiteY98" fmla="*/ 288758 h 3356810"/>
              <a:gd name="connsiteX99" fmla="*/ 3104147 w 3958388"/>
              <a:gd name="connsiteY99" fmla="*/ 385010 h 3356810"/>
              <a:gd name="connsiteX100" fmla="*/ 3104147 w 3958388"/>
              <a:gd name="connsiteY100" fmla="*/ 529389 h 3356810"/>
              <a:gd name="connsiteX101" fmla="*/ 3104147 w 3958388"/>
              <a:gd name="connsiteY101" fmla="*/ 649705 h 3356810"/>
              <a:gd name="connsiteX102" fmla="*/ 3116179 w 3958388"/>
              <a:gd name="connsiteY102" fmla="*/ 782052 h 3356810"/>
              <a:gd name="connsiteX103" fmla="*/ 3164305 w 3958388"/>
              <a:gd name="connsiteY103" fmla="*/ 854242 h 3356810"/>
              <a:gd name="connsiteX104" fmla="*/ 3200400 w 3958388"/>
              <a:gd name="connsiteY104" fmla="*/ 950494 h 3356810"/>
              <a:gd name="connsiteX105" fmla="*/ 3200400 w 3958388"/>
              <a:gd name="connsiteY105" fmla="*/ 1070810 h 3356810"/>
              <a:gd name="connsiteX106" fmla="*/ 3224463 w 3958388"/>
              <a:gd name="connsiteY106" fmla="*/ 1179094 h 3356810"/>
              <a:gd name="connsiteX107" fmla="*/ 3248526 w 3958388"/>
              <a:gd name="connsiteY107" fmla="*/ 1239252 h 3356810"/>
              <a:gd name="connsiteX108" fmla="*/ 3296653 w 3958388"/>
              <a:gd name="connsiteY108" fmla="*/ 1323473 h 3356810"/>
              <a:gd name="connsiteX109" fmla="*/ 3320716 w 3958388"/>
              <a:gd name="connsiteY109" fmla="*/ 1359568 h 3356810"/>
              <a:gd name="connsiteX110" fmla="*/ 3368842 w 3958388"/>
              <a:gd name="connsiteY110" fmla="*/ 1287379 h 3356810"/>
              <a:gd name="connsiteX111" fmla="*/ 3380874 w 3958388"/>
              <a:gd name="connsiteY111" fmla="*/ 1251284 h 3356810"/>
              <a:gd name="connsiteX112" fmla="*/ 3416968 w 3958388"/>
              <a:gd name="connsiteY112" fmla="*/ 1311442 h 3356810"/>
              <a:gd name="connsiteX113" fmla="*/ 3416968 w 3958388"/>
              <a:gd name="connsiteY113" fmla="*/ 1455821 h 3356810"/>
              <a:gd name="connsiteX114" fmla="*/ 3465095 w 3958388"/>
              <a:gd name="connsiteY114" fmla="*/ 1564105 h 3356810"/>
              <a:gd name="connsiteX115" fmla="*/ 3489158 w 3958388"/>
              <a:gd name="connsiteY115" fmla="*/ 1672389 h 3356810"/>
              <a:gd name="connsiteX116" fmla="*/ 3537284 w 3958388"/>
              <a:gd name="connsiteY116" fmla="*/ 1792705 h 3356810"/>
              <a:gd name="connsiteX117" fmla="*/ 3633537 w 3958388"/>
              <a:gd name="connsiteY117" fmla="*/ 1900989 h 3356810"/>
              <a:gd name="connsiteX118" fmla="*/ 3633537 w 3958388"/>
              <a:gd name="connsiteY118" fmla="*/ 1997242 h 3356810"/>
              <a:gd name="connsiteX119" fmla="*/ 3693695 w 3958388"/>
              <a:gd name="connsiteY119" fmla="*/ 1852863 h 3356810"/>
              <a:gd name="connsiteX120" fmla="*/ 3741821 w 3958388"/>
              <a:gd name="connsiteY120" fmla="*/ 1708484 h 3356810"/>
              <a:gd name="connsiteX121" fmla="*/ 3801979 w 3958388"/>
              <a:gd name="connsiteY121" fmla="*/ 1600200 h 3356810"/>
              <a:gd name="connsiteX122" fmla="*/ 3814010 w 3958388"/>
              <a:gd name="connsiteY122" fmla="*/ 1503947 h 3356810"/>
              <a:gd name="connsiteX123" fmla="*/ 3838074 w 3958388"/>
              <a:gd name="connsiteY123" fmla="*/ 1407694 h 3356810"/>
              <a:gd name="connsiteX124" fmla="*/ 3862137 w 3958388"/>
              <a:gd name="connsiteY124" fmla="*/ 1299410 h 3356810"/>
              <a:gd name="connsiteX125" fmla="*/ 3886200 w 3958388"/>
              <a:gd name="connsiteY125" fmla="*/ 1155031 h 3356810"/>
              <a:gd name="connsiteX126" fmla="*/ 3874168 w 3958388"/>
              <a:gd name="connsiteY126" fmla="*/ 1155031 h 3356810"/>
              <a:gd name="connsiteX127" fmla="*/ 3910263 w 3958388"/>
              <a:gd name="connsiteY127" fmla="*/ 1046747 h 3356810"/>
              <a:gd name="connsiteX128" fmla="*/ 3946359 w 3958388"/>
              <a:gd name="connsiteY128" fmla="*/ 830179 h 3356810"/>
              <a:gd name="connsiteX129" fmla="*/ 3946358 w 3958388"/>
              <a:gd name="connsiteY129" fmla="*/ 782052 h 3356810"/>
              <a:gd name="connsiteX130" fmla="*/ 3958388 w 3958388"/>
              <a:gd name="connsiteY130" fmla="*/ 721894 h 3356810"/>
              <a:gd name="connsiteX0" fmla="*/ 0 w 3982452"/>
              <a:gd name="connsiteY0" fmla="*/ 3344779 h 3356810"/>
              <a:gd name="connsiteX1" fmla="*/ 132347 w 3982452"/>
              <a:gd name="connsiteY1" fmla="*/ 3296652 h 3356810"/>
              <a:gd name="connsiteX2" fmla="*/ 132347 w 3982452"/>
              <a:gd name="connsiteY2" fmla="*/ 3272589 h 3356810"/>
              <a:gd name="connsiteX3" fmla="*/ 180474 w 3982452"/>
              <a:gd name="connsiteY3" fmla="*/ 3164305 h 3356810"/>
              <a:gd name="connsiteX4" fmla="*/ 216568 w 3982452"/>
              <a:gd name="connsiteY4" fmla="*/ 3080084 h 3356810"/>
              <a:gd name="connsiteX5" fmla="*/ 276726 w 3982452"/>
              <a:gd name="connsiteY5" fmla="*/ 3031958 h 3356810"/>
              <a:gd name="connsiteX6" fmla="*/ 336884 w 3982452"/>
              <a:gd name="connsiteY6" fmla="*/ 2959768 h 3356810"/>
              <a:gd name="connsiteX7" fmla="*/ 385010 w 3982452"/>
              <a:gd name="connsiteY7" fmla="*/ 2947737 h 3356810"/>
              <a:gd name="connsiteX8" fmla="*/ 433137 w 3982452"/>
              <a:gd name="connsiteY8" fmla="*/ 2947737 h 3356810"/>
              <a:gd name="connsiteX9" fmla="*/ 445168 w 3982452"/>
              <a:gd name="connsiteY9" fmla="*/ 3104147 h 3356810"/>
              <a:gd name="connsiteX10" fmla="*/ 481263 w 3982452"/>
              <a:gd name="connsiteY10" fmla="*/ 3152273 h 3356810"/>
              <a:gd name="connsiteX11" fmla="*/ 481263 w 3982452"/>
              <a:gd name="connsiteY11" fmla="*/ 3164305 h 3356810"/>
              <a:gd name="connsiteX12" fmla="*/ 529389 w 3982452"/>
              <a:gd name="connsiteY12" fmla="*/ 3140242 h 3356810"/>
              <a:gd name="connsiteX13" fmla="*/ 541421 w 3982452"/>
              <a:gd name="connsiteY13" fmla="*/ 3080084 h 3356810"/>
              <a:gd name="connsiteX14" fmla="*/ 565484 w 3982452"/>
              <a:gd name="connsiteY14" fmla="*/ 3031958 h 3356810"/>
              <a:gd name="connsiteX15" fmla="*/ 613610 w 3982452"/>
              <a:gd name="connsiteY15" fmla="*/ 3031958 h 3356810"/>
              <a:gd name="connsiteX16" fmla="*/ 661737 w 3982452"/>
              <a:gd name="connsiteY16" fmla="*/ 3092116 h 3356810"/>
              <a:gd name="connsiteX17" fmla="*/ 709863 w 3982452"/>
              <a:gd name="connsiteY17" fmla="*/ 3224463 h 3356810"/>
              <a:gd name="connsiteX18" fmla="*/ 757989 w 3982452"/>
              <a:gd name="connsiteY18" fmla="*/ 3356810 h 3356810"/>
              <a:gd name="connsiteX19" fmla="*/ 902368 w 3982452"/>
              <a:gd name="connsiteY19" fmla="*/ 3356810 h 3356810"/>
              <a:gd name="connsiteX20" fmla="*/ 986589 w 3982452"/>
              <a:gd name="connsiteY20" fmla="*/ 3128210 h 3356810"/>
              <a:gd name="connsiteX21" fmla="*/ 1106905 w 3982452"/>
              <a:gd name="connsiteY21" fmla="*/ 2875547 h 3356810"/>
              <a:gd name="connsiteX22" fmla="*/ 1130968 w 3982452"/>
              <a:gd name="connsiteY22" fmla="*/ 2779294 h 3356810"/>
              <a:gd name="connsiteX23" fmla="*/ 1155031 w 3982452"/>
              <a:gd name="connsiteY23" fmla="*/ 2911642 h 3356810"/>
              <a:gd name="connsiteX24" fmla="*/ 1179095 w 3982452"/>
              <a:gd name="connsiteY24" fmla="*/ 2935705 h 3356810"/>
              <a:gd name="connsiteX25" fmla="*/ 1203158 w 3982452"/>
              <a:gd name="connsiteY25" fmla="*/ 2959768 h 3356810"/>
              <a:gd name="connsiteX26" fmla="*/ 1203158 w 3982452"/>
              <a:gd name="connsiteY26" fmla="*/ 2959768 h 3356810"/>
              <a:gd name="connsiteX27" fmla="*/ 1239253 w 3982452"/>
              <a:gd name="connsiteY27" fmla="*/ 2851484 h 3356810"/>
              <a:gd name="connsiteX28" fmla="*/ 1263316 w 3982452"/>
              <a:gd name="connsiteY28" fmla="*/ 2719137 h 3356810"/>
              <a:gd name="connsiteX29" fmla="*/ 1287379 w 3982452"/>
              <a:gd name="connsiteY29" fmla="*/ 2646947 h 3356810"/>
              <a:gd name="connsiteX30" fmla="*/ 1311442 w 3982452"/>
              <a:gd name="connsiteY30" fmla="*/ 2574758 h 3356810"/>
              <a:gd name="connsiteX31" fmla="*/ 1335505 w 3982452"/>
              <a:gd name="connsiteY31" fmla="*/ 2478505 h 3356810"/>
              <a:gd name="connsiteX32" fmla="*/ 1347537 w 3982452"/>
              <a:gd name="connsiteY32" fmla="*/ 2550694 h 3356810"/>
              <a:gd name="connsiteX33" fmla="*/ 1371600 w 3982452"/>
              <a:gd name="connsiteY33" fmla="*/ 2646947 h 3356810"/>
              <a:gd name="connsiteX34" fmla="*/ 1419726 w 3982452"/>
              <a:gd name="connsiteY34" fmla="*/ 2827421 h 3356810"/>
              <a:gd name="connsiteX35" fmla="*/ 1431758 w 3982452"/>
              <a:gd name="connsiteY35" fmla="*/ 2959768 h 3356810"/>
              <a:gd name="connsiteX36" fmla="*/ 1467853 w 3982452"/>
              <a:gd name="connsiteY36" fmla="*/ 2995863 h 3356810"/>
              <a:gd name="connsiteX37" fmla="*/ 1515979 w 3982452"/>
              <a:gd name="connsiteY37" fmla="*/ 3007894 h 3356810"/>
              <a:gd name="connsiteX38" fmla="*/ 1515979 w 3982452"/>
              <a:gd name="connsiteY38" fmla="*/ 3007894 h 3356810"/>
              <a:gd name="connsiteX39" fmla="*/ 1552074 w 3982452"/>
              <a:gd name="connsiteY39" fmla="*/ 2839452 h 3356810"/>
              <a:gd name="connsiteX40" fmla="*/ 1576137 w 3982452"/>
              <a:gd name="connsiteY40" fmla="*/ 2743200 h 3356810"/>
              <a:gd name="connsiteX41" fmla="*/ 1588168 w 3982452"/>
              <a:gd name="connsiteY41" fmla="*/ 2646947 h 3356810"/>
              <a:gd name="connsiteX42" fmla="*/ 1588168 w 3982452"/>
              <a:gd name="connsiteY42" fmla="*/ 2574758 h 3356810"/>
              <a:gd name="connsiteX43" fmla="*/ 1636295 w 3982452"/>
              <a:gd name="connsiteY43" fmla="*/ 2490537 h 3356810"/>
              <a:gd name="connsiteX44" fmla="*/ 1672389 w 3982452"/>
              <a:gd name="connsiteY44" fmla="*/ 2430379 h 3356810"/>
              <a:gd name="connsiteX45" fmla="*/ 1720516 w 3982452"/>
              <a:gd name="connsiteY45" fmla="*/ 2322094 h 3356810"/>
              <a:gd name="connsiteX46" fmla="*/ 1720516 w 3982452"/>
              <a:gd name="connsiteY46" fmla="*/ 2310063 h 3356810"/>
              <a:gd name="connsiteX47" fmla="*/ 1732547 w 3982452"/>
              <a:gd name="connsiteY47" fmla="*/ 2237873 h 3356810"/>
              <a:gd name="connsiteX48" fmla="*/ 1732547 w 3982452"/>
              <a:gd name="connsiteY48" fmla="*/ 2189747 h 3356810"/>
              <a:gd name="connsiteX49" fmla="*/ 1732547 w 3982452"/>
              <a:gd name="connsiteY49" fmla="*/ 2117558 h 3356810"/>
              <a:gd name="connsiteX50" fmla="*/ 1756610 w 3982452"/>
              <a:gd name="connsiteY50" fmla="*/ 2069431 h 3356810"/>
              <a:gd name="connsiteX51" fmla="*/ 1804737 w 3982452"/>
              <a:gd name="connsiteY51" fmla="*/ 1961147 h 3356810"/>
              <a:gd name="connsiteX52" fmla="*/ 1816768 w 3982452"/>
              <a:gd name="connsiteY52" fmla="*/ 2069431 h 3356810"/>
              <a:gd name="connsiteX53" fmla="*/ 1828800 w 3982452"/>
              <a:gd name="connsiteY53" fmla="*/ 2177716 h 3356810"/>
              <a:gd name="connsiteX54" fmla="*/ 1876926 w 3982452"/>
              <a:gd name="connsiteY54" fmla="*/ 2225842 h 3356810"/>
              <a:gd name="connsiteX55" fmla="*/ 1888958 w 3982452"/>
              <a:gd name="connsiteY55" fmla="*/ 2370221 h 3356810"/>
              <a:gd name="connsiteX56" fmla="*/ 1900989 w 3982452"/>
              <a:gd name="connsiteY56" fmla="*/ 2466473 h 3356810"/>
              <a:gd name="connsiteX57" fmla="*/ 1900989 w 3982452"/>
              <a:gd name="connsiteY57" fmla="*/ 2586789 h 3356810"/>
              <a:gd name="connsiteX58" fmla="*/ 1925053 w 3982452"/>
              <a:gd name="connsiteY58" fmla="*/ 2683042 h 3356810"/>
              <a:gd name="connsiteX59" fmla="*/ 1985210 w 3982452"/>
              <a:gd name="connsiteY59" fmla="*/ 2839452 h 3356810"/>
              <a:gd name="connsiteX60" fmla="*/ 1985210 w 3982452"/>
              <a:gd name="connsiteY60" fmla="*/ 2923673 h 3356810"/>
              <a:gd name="connsiteX61" fmla="*/ 1985210 w 3982452"/>
              <a:gd name="connsiteY61" fmla="*/ 3068052 h 3356810"/>
              <a:gd name="connsiteX62" fmla="*/ 2021305 w 3982452"/>
              <a:gd name="connsiteY62" fmla="*/ 3164305 h 3356810"/>
              <a:gd name="connsiteX63" fmla="*/ 2021305 w 3982452"/>
              <a:gd name="connsiteY63" fmla="*/ 3164305 h 3356810"/>
              <a:gd name="connsiteX64" fmla="*/ 2105526 w 3982452"/>
              <a:gd name="connsiteY64" fmla="*/ 3284621 h 3356810"/>
              <a:gd name="connsiteX65" fmla="*/ 2189747 w 3982452"/>
              <a:gd name="connsiteY65" fmla="*/ 3284621 h 3356810"/>
              <a:gd name="connsiteX66" fmla="*/ 2237874 w 3982452"/>
              <a:gd name="connsiteY66" fmla="*/ 3188368 h 3356810"/>
              <a:gd name="connsiteX67" fmla="*/ 2286000 w 3982452"/>
              <a:gd name="connsiteY67" fmla="*/ 2995863 h 3356810"/>
              <a:gd name="connsiteX68" fmla="*/ 2334126 w 3982452"/>
              <a:gd name="connsiteY68" fmla="*/ 2827421 h 3356810"/>
              <a:gd name="connsiteX69" fmla="*/ 2358189 w 3982452"/>
              <a:gd name="connsiteY69" fmla="*/ 2683042 h 3356810"/>
              <a:gd name="connsiteX70" fmla="*/ 2358189 w 3982452"/>
              <a:gd name="connsiteY70" fmla="*/ 2490537 h 3356810"/>
              <a:gd name="connsiteX71" fmla="*/ 2394284 w 3982452"/>
              <a:gd name="connsiteY71" fmla="*/ 2358189 h 3356810"/>
              <a:gd name="connsiteX72" fmla="*/ 2430379 w 3982452"/>
              <a:gd name="connsiteY72" fmla="*/ 2322094 h 3356810"/>
              <a:gd name="connsiteX73" fmla="*/ 2478505 w 3982452"/>
              <a:gd name="connsiteY73" fmla="*/ 2286000 h 3356810"/>
              <a:gd name="connsiteX74" fmla="*/ 2502568 w 3982452"/>
              <a:gd name="connsiteY74" fmla="*/ 1961147 h 3356810"/>
              <a:gd name="connsiteX75" fmla="*/ 2562726 w 3982452"/>
              <a:gd name="connsiteY75" fmla="*/ 1925052 h 3356810"/>
              <a:gd name="connsiteX76" fmla="*/ 2598821 w 3982452"/>
              <a:gd name="connsiteY76" fmla="*/ 1768642 h 3356810"/>
              <a:gd name="connsiteX77" fmla="*/ 2586789 w 3982452"/>
              <a:gd name="connsiteY77" fmla="*/ 1612231 h 3356810"/>
              <a:gd name="connsiteX78" fmla="*/ 2610853 w 3982452"/>
              <a:gd name="connsiteY78" fmla="*/ 1503947 h 3356810"/>
              <a:gd name="connsiteX79" fmla="*/ 2634916 w 3982452"/>
              <a:gd name="connsiteY79" fmla="*/ 1431758 h 3356810"/>
              <a:gd name="connsiteX80" fmla="*/ 2634916 w 3982452"/>
              <a:gd name="connsiteY80" fmla="*/ 1323473 h 3356810"/>
              <a:gd name="connsiteX81" fmla="*/ 2634916 w 3982452"/>
              <a:gd name="connsiteY81" fmla="*/ 1251284 h 3356810"/>
              <a:gd name="connsiteX82" fmla="*/ 2634916 w 3982452"/>
              <a:gd name="connsiteY82" fmla="*/ 1143000 h 3356810"/>
              <a:gd name="connsiteX83" fmla="*/ 2658979 w 3982452"/>
              <a:gd name="connsiteY83" fmla="*/ 986589 h 3356810"/>
              <a:gd name="connsiteX84" fmla="*/ 2683042 w 3982452"/>
              <a:gd name="connsiteY84" fmla="*/ 902368 h 3356810"/>
              <a:gd name="connsiteX85" fmla="*/ 2755231 w 3982452"/>
              <a:gd name="connsiteY85" fmla="*/ 782052 h 3356810"/>
              <a:gd name="connsiteX86" fmla="*/ 2767263 w 3982452"/>
              <a:gd name="connsiteY86" fmla="*/ 673768 h 3356810"/>
              <a:gd name="connsiteX87" fmla="*/ 2767263 w 3982452"/>
              <a:gd name="connsiteY87" fmla="*/ 589547 h 3356810"/>
              <a:gd name="connsiteX88" fmla="*/ 2767263 w 3982452"/>
              <a:gd name="connsiteY88" fmla="*/ 589547 h 3356810"/>
              <a:gd name="connsiteX89" fmla="*/ 2863516 w 3982452"/>
              <a:gd name="connsiteY89" fmla="*/ 469231 h 3356810"/>
              <a:gd name="connsiteX90" fmla="*/ 2887579 w 3982452"/>
              <a:gd name="connsiteY90" fmla="*/ 372979 h 3356810"/>
              <a:gd name="connsiteX91" fmla="*/ 2899610 w 3982452"/>
              <a:gd name="connsiteY91" fmla="*/ 240631 h 3356810"/>
              <a:gd name="connsiteX92" fmla="*/ 2899610 w 3982452"/>
              <a:gd name="connsiteY92" fmla="*/ 156410 h 3356810"/>
              <a:gd name="connsiteX93" fmla="*/ 2947737 w 3982452"/>
              <a:gd name="connsiteY93" fmla="*/ 96252 h 3356810"/>
              <a:gd name="connsiteX94" fmla="*/ 2971800 w 3982452"/>
              <a:gd name="connsiteY94" fmla="*/ 12031 h 3356810"/>
              <a:gd name="connsiteX95" fmla="*/ 2995863 w 3982452"/>
              <a:gd name="connsiteY95" fmla="*/ 0 h 3356810"/>
              <a:gd name="connsiteX96" fmla="*/ 3043989 w 3982452"/>
              <a:gd name="connsiteY96" fmla="*/ 48126 h 3356810"/>
              <a:gd name="connsiteX97" fmla="*/ 3056021 w 3982452"/>
              <a:gd name="connsiteY97" fmla="*/ 156410 h 3356810"/>
              <a:gd name="connsiteX98" fmla="*/ 3056021 w 3982452"/>
              <a:gd name="connsiteY98" fmla="*/ 288758 h 3356810"/>
              <a:gd name="connsiteX99" fmla="*/ 3104147 w 3982452"/>
              <a:gd name="connsiteY99" fmla="*/ 385010 h 3356810"/>
              <a:gd name="connsiteX100" fmla="*/ 3104147 w 3982452"/>
              <a:gd name="connsiteY100" fmla="*/ 529389 h 3356810"/>
              <a:gd name="connsiteX101" fmla="*/ 3104147 w 3982452"/>
              <a:gd name="connsiteY101" fmla="*/ 649705 h 3356810"/>
              <a:gd name="connsiteX102" fmla="*/ 3116179 w 3982452"/>
              <a:gd name="connsiteY102" fmla="*/ 782052 h 3356810"/>
              <a:gd name="connsiteX103" fmla="*/ 3164305 w 3982452"/>
              <a:gd name="connsiteY103" fmla="*/ 854242 h 3356810"/>
              <a:gd name="connsiteX104" fmla="*/ 3200400 w 3982452"/>
              <a:gd name="connsiteY104" fmla="*/ 950494 h 3356810"/>
              <a:gd name="connsiteX105" fmla="*/ 3200400 w 3982452"/>
              <a:gd name="connsiteY105" fmla="*/ 1070810 h 3356810"/>
              <a:gd name="connsiteX106" fmla="*/ 3224463 w 3982452"/>
              <a:gd name="connsiteY106" fmla="*/ 1179094 h 3356810"/>
              <a:gd name="connsiteX107" fmla="*/ 3248526 w 3982452"/>
              <a:gd name="connsiteY107" fmla="*/ 1239252 h 3356810"/>
              <a:gd name="connsiteX108" fmla="*/ 3296653 w 3982452"/>
              <a:gd name="connsiteY108" fmla="*/ 1323473 h 3356810"/>
              <a:gd name="connsiteX109" fmla="*/ 3320716 w 3982452"/>
              <a:gd name="connsiteY109" fmla="*/ 1359568 h 3356810"/>
              <a:gd name="connsiteX110" fmla="*/ 3368842 w 3982452"/>
              <a:gd name="connsiteY110" fmla="*/ 1287379 h 3356810"/>
              <a:gd name="connsiteX111" fmla="*/ 3380874 w 3982452"/>
              <a:gd name="connsiteY111" fmla="*/ 1251284 h 3356810"/>
              <a:gd name="connsiteX112" fmla="*/ 3416968 w 3982452"/>
              <a:gd name="connsiteY112" fmla="*/ 1311442 h 3356810"/>
              <a:gd name="connsiteX113" fmla="*/ 3416968 w 3982452"/>
              <a:gd name="connsiteY113" fmla="*/ 1455821 h 3356810"/>
              <a:gd name="connsiteX114" fmla="*/ 3465095 w 3982452"/>
              <a:gd name="connsiteY114" fmla="*/ 1564105 h 3356810"/>
              <a:gd name="connsiteX115" fmla="*/ 3489158 w 3982452"/>
              <a:gd name="connsiteY115" fmla="*/ 1672389 h 3356810"/>
              <a:gd name="connsiteX116" fmla="*/ 3537284 w 3982452"/>
              <a:gd name="connsiteY116" fmla="*/ 1792705 h 3356810"/>
              <a:gd name="connsiteX117" fmla="*/ 3633537 w 3982452"/>
              <a:gd name="connsiteY117" fmla="*/ 1900989 h 3356810"/>
              <a:gd name="connsiteX118" fmla="*/ 3633537 w 3982452"/>
              <a:gd name="connsiteY118" fmla="*/ 1997242 h 3356810"/>
              <a:gd name="connsiteX119" fmla="*/ 3693695 w 3982452"/>
              <a:gd name="connsiteY119" fmla="*/ 1852863 h 3356810"/>
              <a:gd name="connsiteX120" fmla="*/ 3741821 w 3982452"/>
              <a:gd name="connsiteY120" fmla="*/ 1708484 h 3356810"/>
              <a:gd name="connsiteX121" fmla="*/ 3801979 w 3982452"/>
              <a:gd name="connsiteY121" fmla="*/ 1600200 h 3356810"/>
              <a:gd name="connsiteX122" fmla="*/ 3814010 w 3982452"/>
              <a:gd name="connsiteY122" fmla="*/ 1503947 h 3356810"/>
              <a:gd name="connsiteX123" fmla="*/ 3838074 w 3982452"/>
              <a:gd name="connsiteY123" fmla="*/ 1407694 h 3356810"/>
              <a:gd name="connsiteX124" fmla="*/ 3862137 w 3982452"/>
              <a:gd name="connsiteY124" fmla="*/ 1299410 h 3356810"/>
              <a:gd name="connsiteX125" fmla="*/ 3886200 w 3982452"/>
              <a:gd name="connsiteY125" fmla="*/ 1155031 h 3356810"/>
              <a:gd name="connsiteX126" fmla="*/ 3874168 w 3982452"/>
              <a:gd name="connsiteY126" fmla="*/ 1155031 h 3356810"/>
              <a:gd name="connsiteX127" fmla="*/ 3910263 w 3982452"/>
              <a:gd name="connsiteY127" fmla="*/ 1046747 h 3356810"/>
              <a:gd name="connsiteX128" fmla="*/ 3946359 w 3982452"/>
              <a:gd name="connsiteY128" fmla="*/ 830179 h 3356810"/>
              <a:gd name="connsiteX129" fmla="*/ 3946358 w 3982452"/>
              <a:gd name="connsiteY129" fmla="*/ 782052 h 3356810"/>
              <a:gd name="connsiteX130" fmla="*/ 3958388 w 3982452"/>
              <a:gd name="connsiteY130" fmla="*/ 721894 h 3356810"/>
              <a:gd name="connsiteX131" fmla="*/ 3982452 w 3982452"/>
              <a:gd name="connsiteY131" fmla="*/ 709863 h 3356810"/>
              <a:gd name="connsiteX0" fmla="*/ 0 w 3994483"/>
              <a:gd name="connsiteY0" fmla="*/ 3344779 h 3356810"/>
              <a:gd name="connsiteX1" fmla="*/ 132347 w 3994483"/>
              <a:gd name="connsiteY1" fmla="*/ 3296652 h 3356810"/>
              <a:gd name="connsiteX2" fmla="*/ 132347 w 3994483"/>
              <a:gd name="connsiteY2" fmla="*/ 3272589 h 3356810"/>
              <a:gd name="connsiteX3" fmla="*/ 180474 w 3994483"/>
              <a:gd name="connsiteY3" fmla="*/ 3164305 h 3356810"/>
              <a:gd name="connsiteX4" fmla="*/ 216568 w 3994483"/>
              <a:gd name="connsiteY4" fmla="*/ 3080084 h 3356810"/>
              <a:gd name="connsiteX5" fmla="*/ 276726 w 3994483"/>
              <a:gd name="connsiteY5" fmla="*/ 3031958 h 3356810"/>
              <a:gd name="connsiteX6" fmla="*/ 336884 w 3994483"/>
              <a:gd name="connsiteY6" fmla="*/ 2959768 h 3356810"/>
              <a:gd name="connsiteX7" fmla="*/ 385010 w 3994483"/>
              <a:gd name="connsiteY7" fmla="*/ 2947737 h 3356810"/>
              <a:gd name="connsiteX8" fmla="*/ 433137 w 3994483"/>
              <a:gd name="connsiteY8" fmla="*/ 2947737 h 3356810"/>
              <a:gd name="connsiteX9" fmla="*/ 445168 w 3994483"/>
              <a:gd name="connsiteY9" fmla="*/ 3104147 h 3356810"/>
              <a:gd name="connsiteX10" fmla="*/ 481263 w 3994483"/>
              <a:gd name="connsiteY10" fmla="*/ 3152273 h 3356810"/>
              <a:gd name="connsiteX11" fmla="*/ 481263 w 3994483"/>
              <a:gd name="connsiteY11" fmla="*/ 3164305 h 3356810"/>
              <a:gd name="connsiteX12" fmla="*/ 529389 w 3994483"/>
              <a:gd name="connsiteY12" fmla="*/ 3140242 h 3356810"/>
              <a:gd name="connsiteX13" fmla="*/ 541421 w 3994483"/>
              <a:gd name="connsiteY13" fmla="*/ 3080084 h 3356810"/>
              <a:gd name="connsiteX14" fmla="*/ 565484 w 3994483"/>
              <a:gd name="connsiteY14" fmla="*/ 3031958 h 3356810"/>
              <a:gd name="connsiteX15" fmla="*/ 613610 w 3994483"/>
              <a:gd name="connsiteY15" fmla="*/ 3031958 h 3356810"/>
              <a:gd name="connsiteX16" fmla="*/ 661737 w 3994483"/>
              <a:gd name="connsiteY16" fmla="*/ 3092116 h 3356810"/>
              <a:gd name="connsiteX17" fmla="*/ 709863 w 3994483"/>
              <a:gd name="connsiteY17" fmla="*/ 3224463 h 3356810"/>
              <a:gd name="connsiteX18" fmla="*/ 757989 w 3994483"/>
              <a:gd name="connsiteY18" fmla="*/ 3356810 h 3356810"/>
              <a:gd name="connsiteX19" fmla="*/ 902368 w 3994483"/>
              <a:gd name="connsiteY19" fmla="*/ 3356810 h 3356810"/>
              <a:gd name="connsiteX20" fmla="*/ 986589 w 3994483"/>
              <a:gd name="connsiteY20" fmla="*/ 3128210 h 3356810"/>
              <a:gd name="connsiteX21" fmla="*/ 1106905 w 3994483"/>
              <a:gd name="connsiteY21" fmla="*/ 2875547 h 3356810"/>
              <a:gd name="connsiteX22" fmla="*/ 1130968 w 3994483"/>
              <a:gd name="connsiteY22" fmla="*/ 2779294 h 3356810"/>
              <a:gd name="connsiteX23" fmla="*/ 1155031 w 3994483"/>
              <a:gd name="connsiteY23" fmla="*/ 2911642 h 3356810"/>
              <a:gd name="connsiteX24" fmla="*/ 1179095 w 3994483"/>
              <a:gd name="connsiteY24" fmla="*/ 2935705 h 3356810"/>
              <a:gd name="connsiteX25" fmla="*/ 1203158 w 3994483"/>
              <a:gd name="connsiteY25" fmla="*/ 2959768 h 3356810"/>
              <a:gd name="connsiteX26" fmla="*/ 1203158 w 3994483"/>
              <a:gd name="connsiteY26" fmla="*/ 2959768 h 3356810"/>
              <a:gd name="connsiteX27" fmla="*/ 1239253 w 3994483"/>
              <a:gd name="connsiteY27" fmla="*/ 2851484 h 3356810"/>
              <a:gd name="connsiteX28" fmla="*/ 1263316 w 3994483"/>
              <a:gd name="connsiteY28" fmla="*/ 2719137 h 3356810"/>
              <a:gd name="connsiteX29" fmla="*/ 1287379 w 3994483"/>
              <a:gd name="connsiteY29" fmla="*/ 2646947 h 3356810"/>
              <a:gd name="connsiteX30" fmla="*/ 1311442 w 3994483"/>
              <a:gd name="connsiteY30" fmla="*/ 2574758 h 3356810"/>
              <a:gd name="connsiteX31" fmla="*/ 1335505 w 3994483"/>
              <a:gd name="connsiteY31" fmla="*/ 2478505 h 3356810"/>
              <a:gd name="connsiteX32" fmla="*/ 1347537 w 3994483"/>
              <a:gd name="connsiteY32" fmla="*/ 2550694 h 3356810"/>
              <a:gd name="connsiteX33" fmla="*/ 1371600 w 3994483"/>
              <a:gd name="connsiteY33" fmla="*/ 2646947 h 3356810"/>
              <a:gd name="connsiteX34" fmla="*/ 1419726 w 3994483"/>
              <a:gd name="connsiteY34" fmla="*/ 2827421 h 3356810"/>
              <a:gd name="connsiteX35" fmla="*/ 1431758 w 3994483"/>
              <a:gd name="connsiteY35" fmla="*/ 2959768 h 3356810"/>
              <a:gd name="connsiteX36" fmla="*/ 1467853 w 3994483"/>
              <a:gd name="connsiteY36" fmla="*/ 2995863 h 3356810"/>
              <a:gd name="connsiteX37" fmla="*/ 1515979 w 3994483"/>
              <a:gd name="connsiteY37" fmla="*/ 3007894 h 3356810"/>
              <a:gd name="connsiteX38" fmla="*/ 1515979 w 3994483"/>
              <a:gd name="connsiteY38" fmla="*/ 3007894 h 3356810"/>
              <a:gd name="connsiteX39" fmla="*/ 1552074 w 3994483"/>
              <a:gd name="connsiteY39" fmla="*/ 2839452 h 3356810"/>
              <a:gd name="connsiteX40" fmla="*/ 1576137 w 3994483"/>
              <a:gd name="connsiteY40" fmla="*/ 2743200 h 3356810"/>
              <a:gd name="connsiteX41" fmla="*/ 1588168 w 3994483"/>
              <a:gd name="connsiteY41" fmla="*/ 2646947 h 3356810"/>
              <a:gd name="connsiteX42" fmla="*/ 1588168 w 3994483"/>
              <a:gd name="connsiteY42" fmla="*/ 2574758 h 3356810"/>
              <a:gd name="connsiteX43" fmla="*/ 1636295 w 3994483"/>
              <a:gd name="connsiteY43" fmla="*/ 2490537 h 3356810"/>
              <a:gd name="connsiteX44" fmla="*/ 1672389 w 3994483"/>
              <a:gd name="connsiteY44" fmla="*/ 2430379 h 3356810"/>
              <a:gd name="connsiteX45" fmla="*/ 1720516 w 3994483"/>
              <a:gd name="connsiteY45" fmla="*/ 2322094 h 3356810"/>
              <a:gd name="connsiteX46" fmla="*/ 1720516 w 3994483"/>
              <a:gd name="connsiteY46" fmla="*/ 2310063 h 3356810"/>
              <a:gd name="connsiteX47" fmla="*/ 1732547 w 3994483"/>
              <a:gd name="connsiteY47" fmla="*/ 2237873 h 3356810"/>
              <a:gd name="connsiteX48" fmla="*/ 1732547 w 3994483"/>
              <a:gd name="connsiteY48" fmla="*/ 2189747 h 3356810"/>
              <a:gd name="connsiteX49" fmla="*/ 1732547 w 3994483"/>
              <a:gd name="connsiteY49" fmla="*/ 2117558 h 3356810"/>
              <a:gd name="connsiteX50" fmla="*/ 1756610 w 3994483"/>
              <a:gd name="connsiteY50" fmla="*/ 2069431 h 3356810"/>
              <a:gd name="connsiteX51" fmla="*/ 1804737 w 3994483"/>
              <a:gd name="connsiteY51" fmla="*/ 1961147 h 3356810"/>
              <a:gd name="connsiteX52" fmla="*/ 1816768 w 3994483"/>
              <a:gd name="connsiteY52" fmla="*/ 2069431 h 3356810"/>
              <a:gd name="connsiteX53" fmla="*/ 1828800 w 3994483"/>
              <a:gd name="connsiteY53" fmla="*/ 2177716 h 3356810"/>
              <a:gd name="connsiteX54" fmla="*/ 1876926 w 3994483"/>
              <a:gd name="connsiteY54" fmla="*/ 2225842 h 3356810"/>
              <a:gd name="connsiteX55" fmla="*/ 1888958 w 3994483"/>
              <a:gd name="connsiteY55" fmla="*/ 2370221 h 3356810"/>
              <a:gd name="connsiteX56" fmla="*/ 1900989 w 3994483"/>
              <a:gd name="connsiteY56" fmla="*/ 2466473 h 3356810"/>
              <a:gd name="connsiteX57" fmla="*/ 1900989 w 3994483"/>
              <a:gd name="connsiteY57" fmla="*/ 2586789 h 3356810"/>
              <a:gd name="connsiteX58" fmla="*/ 1925053 w 3994483"/>
              <a:gd name="connsiteY58" fmla="*/ 2683042 h 3356810"/>
              <a:gd name="connsiteX59" fmla="*/ 1985210 w 3994483"/>
              <a:gd name="connsiteY59" fmla="*/ 2839452 h 3356810"/>
              <a:gd name="connsiteX60" fmla="*/ 1985210 w 3994483"/>
              <a:gd name="connsiteY60" fmla="*/ 2923673 h 3356810"/>
              <a:gd name="connsiteX61" fmla="*/ 1985210 w 3994483"/>
              <a:gd name="connsiteY61" fmla="*/ 3068052 h 3356810"/>
              <a:gd name="connsiteX62" fmla="*/ 2021305 w 3994483"/>
              <a:gd name="connsiteY62" fmla="*/ 3164305 h 3356810"/>
              <a:gd name="connsiteX63" fmla="*/ 2021305 w 3994483"/>
              <a:gd name="connsiteY63" fmla="*/ 3164305 h 3356810"/>
              <a:gd name="connsiteX64" fmla="*/ 2105526 w 3994483"/>
              <a:gd name="connsiteY64" fmla="*/ 3284621 h 3356810"/>
              <a:gd name="connsiteX65" fmla="*/ 2189747 w 3994483"/>
              <a:gd name="connsiteY65" fmla="*/ 3284621 h 3356810"/>
              <a:gd name="connsiteX66" fmla="*/ 2237874 w 3994483"/>
              <a:gd name="connsiteY66" fmla="*/ 3188368 h 3356810"/>
              <a:gd name="connsiteX67" fmla="*/ 2286000 w 3994483"/>
              <a:gd name="connsiteY67" fmla="*/ 2995863 h 3356810"/>
              <a:gd name="connsiteX68" fmla="*/ 2334126 w 3994483"/>
              <a:gd name="connsiteY68" fmla="*/ 2827421 h 3356810"/>
              <a:gd name="connsiteX69" fmla="*/ 2358189 w 3994483"/>
              <a:gd name="connsiteY69" fmla="*/ 2683042 h 3356810"/>
              <a:gd name="connsiteX70" fmla="*/ 2358189 w 3994483"/>
              <a:gd name="connsiteY70" fmla="*/ 2490537 h 3356810"/>
              <a:gd name="connsiteX71" fmla="*/ 2394284 w 3994483"/>
              <a:gd name="connsiteY71" fmla="*/ 2358189 h 3356810"/>
              <a:gd name="connsiteX72" fmla="*/ 2430379 w 3994483"/>
              <a:gd name="connsiteY72" fmla="*/ 2322094 h 3356810"/>
              <a:gd name="connsiteX73" fmla="*/ 2478505 w 3994483"/>
              <a:gd name="connsiteY73" fmla="*/ 2286000 h 3356810"/>
              <a:gd name="connsiteX74" fmla="*/ 2502568 w 3994483"/>
              <a:gd name="connsiteY74" fmla="*/ 1961147 h 3356810"/>
              <a:gd name="connsiteX75" fmla="*/ 2562726 w 3994483"/>
              <a:gd name="connsiteY75" fmla="*/ 1925052 h 3356810"/>
              <a:gd name="connsiteX76" fmla="*/ 2598821 w 3994483"/>
              <a:gd name="connsiteY76" fmla="*/ 1768642 h 3356810"/>
              <a:gd name="connsiteX77" fmla="*/ 2586789 w 3994483"/>
              <a:gd name="connsiteY77" fmla="*/ 1612231 h 3356810"/>
              <a:gd name="connsiteX78" fmla="*/ 2610853 w 3994483"/>
              <a:gd name="connsiteY78" fmla="*/ 1503947 h 3356810"/>
              <a:gd name="connsiteX79" fmla="*/ 2634916 w 3994483"/>
              <a:gd name="connsiteY79" fmla="*/ 1431758 h 3356810"/>
              <a:gd name="connsiteX80" fmla="*/ 2634916 w 3994483"/>
              <a:gd name="connsiteY80" fmla="*/ 1323473 h 3356810"/>
              <a:gd name="connsiteX81" fmla="*/ 2634916 w 3994483"/>
              <a:gd name="connsiteY81" fmla="*/ 1251284 h 3356810"/>
              <a:gd name="connsiteX82" fmla="*/ 2634916 w 3994483"/>
              <a:gd name="connsiteY82" fmla="*/ 1143000 h 3356810"/>
              <a:gd name="connsiteX83" fmla="*/ 2658979 w 3994483"/>
              <a:gd name="connsiteY83" fmla="*/ 986589 h 3356810"/>
              <a:gd name="connsiteX84" fmla="*/ 2683042 w 3994483"/>
              <a:gd name="connsiteY84" fmla="*/ 902368 h 3356810"/>
              <a:gd name="connsiteX85" fmla="*/ 2755231 w 3994483"/>
              <a:gd name="connsiteY85" fmla="*/ 782052 h 3356810"/>
              <a:gd name="connsiteX86" fmla="*/ 2767263 w 3994483"/>
              <a:gd name="connsiteY86" fmla="*/ 673768 h 3356810"/>
              <a:gd name="connsiteX87" fmla="*/ 2767263 w 3994483"/>
              <a:gd name="connsiteY87" fmla="*/ 589547 h 3356810"/>
              <a:gd name="connsiteX88" fmla="*/ 2767263 w 3994483"/>
              <a:gd name="connsiteY88" fmla="*/ 589547 h 3356810"/>
              <a:gd name="connsiteX89" fmla="*/ 2863516 w 3994483"/>
              <a:gd name="connsiteY89" fmla="*/ 469231 h 3356810"/>
              <a:gd name="connsiteX90" fmla="*/ 2887579 w 3994483"/>
              <a:gd name="connsiteY90" fmla="*/ 372979 h 3356810"/>
              <a:gd name="connsiteX91" fmla="*/ 2899610 w 3994483"/>
              <a:gd name="connsiteY91" fmla="*/ 240631 h 3356810"/>
              <a:gd name="connsiteX92" fmla="*/ 2899610 w 3994483"/>
              <a:gd name="connsiteY92" fmla="*/ 156410 h 3356810"/>
              <a:gd name="connsiteX93" fmla="*/ 2947737 w 3994483"/>
              <a:gd name="connsiteY93" fmla="*/ 96252 h 3356810"/>
              <a:gd name="connsiteX94" fmla="*/ 2971800 w 3994483"/>
              <a:gd name="connsiteY94" fmla="*/ 12031 h 3356810"/>
              <a:gd name="connsiteX95" fmla="*/ 2995863 w 3994483"/>
              <a:gd name="connsiteY95" fmla="*/ 0 h 3356810"/>
              <a:gd name="connsiteX96" fmla="*/ 3043989 w 3994483"/>
              <a:gd name="connsiteY96" fmla="*/ 48126 h 3356810"/>
              <a:gd name="connsiteX97" fmla="*/ 3056021 w 3994483"/>
              <a:gd name="connsiteY97" fmla="*/ 156410 h 3356810"/>
              <a:gd name="connsiteX98" fmla="*/ 3056021 w 3994483"/>
              <a:gd name="connsiteY98" fmla="*/ 288758 h 3356810"/>
              <a:gd name="connsiteX99" fmla="*/ 3104147 w 3994483"/>
              <a:gd name="connsiteY99" fmla="*/ 385010 h 3356810"/>
              <a:gd name="connsiteX100" fmla="*/ 3104147 w 3994483"/>
              <a:gd name="connsiteY100" fmla="*/ 529389 h 3356810"/>
              <a:gd name="connsiteX101" fmla="*/ 3104147 w 3994483"/>
              <a:gd name="connsiteY101" fmla="*/ 649705 h 3356810"/>
              <a:gd name="connsiteX102" fmla="*/ 3116179 w 3994483"/>
              <a:gd name="connsiteY102" fmla="*/ 782052 h 3356810"/>
              <a:gd name="connsiteX103" fmla="*/ 3164305 w 3994483"/>
              <a:gd name="connsiteY103" fmla="*/ 854242 h 3356810"/>
              <a:gd name="connsiteX104" fmla="*/ 3200400 w 3994483"/>
              <a:gd name="connsiteY104" fmla="*/ 950494 h 3356810"/>
              <a:gd name="connsiteX105" fmla="*/ 3200400 w 3994483"/>
              <a:gd name="connsiteY105" fmla="*/ 1070810 h 3356810"/>
              <a:gd name="connsiteX106" fmla="*/ 3224463 w 3994483"/>
              <a:gd name="connsiteY106" fmla="*/ 1179094 h 3356810"/>
              <a:gd name="connsiteX107" fmla="*/ 3248526 w 3994483"/>
              <a:gd name="connsiteY107" fmla="*/ 1239252 h 3356810"/>
              <a:gd name="connsiteX108" fmla="*/ 3296653 w 3994483"/>
              <a:gd name="connsiteY108" fmla="*/ 1323473 h 3356810"/>
              <a:gd name="connsiteX109" fmla="*/ 3320716 w 3994483"/>
              <a:gd name="connsiteY109" fmla="*/ 1359568 h 3356810"/>
              <a:gd name="connsiteX110" fmla="*/ 3368842 w 3994483"/>
              <a:gd name="connsiteY110" fmla="*/ 1287379 h 3356810"/>
              <a:gd name="connsiteX111" fmla="*/ 3380874 w 3994483"/>
              <a:gd name="connsiteY111" fmla="*/ 1251284 h 3356810"/>
              <a:gd name="connsiteX112" fmla="*/ 3416968 w 3994483"/>
              <a:gd name="connsiteY112" fmla="*/ 1311442 h 3356810"/>
              <a:gd name="connsiteX113" fmla="*/ 3416968 w 3994483"/>
              <a:gd name="connsiteY113" fmla="*/ 1455821 h 3356810"/>
              <a:gd name="connsiteX114" fmla="*/ 3465095 w 3994483"/>
              <a:gd name="connsiteY114" fmla="*/ 1564105 h 3356810"/>
              <a:gd name="connsiteX115" fmla="*/ 3489158 w 3994483"/>
              <a:gd name="connsiteY115" fmla="*/ 1672389 h 3356810"/>
              <a:gd name="connsiteX116" fmla="*/ 3537284 w 3994483"/>
              <a:gd name="connsiteY116" fmla="*/ 1792705 h 3356810"/>
              <a:gd name="connsiteX117" fmla="*/ 3633537 w 3994483"/>
              <a:gd name="connsiteY117" fmla="*/ 1900989 h 3356810"/>
              <a:gd name="connsiteX118" fmla="*/ 3633537 w 3994483"/>
              <a:gd name="connsiteY118" fmla="*/ 1997242 h 3356810"/>
              <a:gd name="connsiteX119" fmla="*/ 3693695 w 3994483"/>
              <a:gd name="connsiteY119" fmla="*/ 1852863 h 3356810"/>
              <a:gd name="connsiteX120" fmla="*/ 3741821 w 3994483"/>
              <a:gd name="connsiteY120" fmla="*/ 1708484 h 3356810"/>
              <a:gd name="connsiteX121" fmla="*/ 3801979 w 3994483"/>
              <a:gd name="connsiteY121" fmla="*/ 1600200 h 3356810"/>
              <a:gd name="connsiteX122" fmla="*/ 3814010 w 3994483"/>
              <a:gd name="connsiteY122" fmla="*/ 1503947 h 3356810"/>
              <a:gd name="connsiteX123" fmla="*/ 3838074 w 3994483"/>
              <a:gd name="connsiteY123" fmla="*/ 1407694 h 3356810"/>
              <a:gd name="connsiteX124" fmla="*/ 3862137 w 3994483"/>
              <a:gd name="connsiteY124" fmla="*/ 1299410 h 3356810"/>
              <a:gd name="connsiteX125" fmla="*/ 3886200 w 3994483"/>
              <a:gd name="connsiteY125" fmla="*/ 1155031 h 3356810"/>
              <a:gd name="connsiteX126" fmla="*/ 3874168 w 3994483"/>
              <a:gd name="connsiteY126" fmla="*/ 1155031 h 3356810"/>
              <a:gd name="connsiteX127" fmla="*/ 3910263 w 3994483"/>
              <a:gd name="connsiteY127" fmla="*/ 1046747 h 3356810"/>
              <a:gd name="connsiteX128" fmla="*/ 3946359 w 3994483"/>
              <a:gd name="connsiteY128" fmla="*/ 830179 h 3356810"/>
              <a:gd name="connsiteX129" fmla="*/ 3946358 w 3994483"/>
              <a:gd name="connsiteY129" fmla="*/ 782052 h 3356810"/>
              <a:gd name="connsiteX130" fmla="*/ 3958388 w 3994483"/>
              <a:gd name="connsiteY130" fmla="*/ 721894 h 3356810"/>
              <a:gd name="connsiteX131" fmla="*/ 3982452 w 3994483"/>
              <a:gd name="connsiteY131" fmla="*/ 709863 h 3356810"/>
              <a:gd name="connsiteX132" fmla="*/ 3994483 w 3994483"/>
              <a:gd name="connsiteY132" fmla="*/ 770021 h 3356810"/>
              <a:gd name="connsiteX0" fmla="*/ 0 w 4018546"/>
              <a:gd name="connsiteY0" fmla="*/ 3344779 h 3356810"/>
              <a:gd name="connsiteX1" fmla="*/ 132347 w 4018546"/>
              <a:gd name="connsiteY1" fmla="*/ 3296652 h 3356810"/>
              <a:gd name="connsiteX2" fmla="*/ 132347 w 4018546"/>
              <a:gd name="connsiteY2" fmla="*/ 3272589 h 3356810"/>
              <a:gd name="connsiteX3" fmla="*/ 180474 w 4018546"/>
              <a:gd name="connsiteY3" fmla="*/ 3164305 h 3356810"/>
              <a:gd name="connsiteX4" fmla="*/ 216568 w 4018546"/>
              <a:gd name="connsiteY4" fmla="*/ 3080084 h 3356810"/>
              <a:gd name="connsiteX5" fmla="*/ 276726 w 4018546"/>
              <a:gd name="connsiteY5" fmla="*/ 3031958 h 3356810"/>
              <a:gd name="connsiteX6" fmla="*/ 336884 w 4018546"/>
              <a:gd name="connsiteY6" fmla="*/ 2959768 h 3356810"/>
              <a:gd name="connsiteX7" fmla="*/ 385010 w 4018546"/>
              <a:gd name="connsiteY7" fmla="*/ 2947737 h 3356810"/>
              <a:gd name="connsiteX8" fmla="*/ 433137 w 4018546"/>
              <a:gd name="connsiteY8" fmla="*/ 2947737 h 3356810"/>
              <a:gd name="connsiteX9" fmla="*/ 445168 w 4018546"/>
              <a:gd name="connsiteY9" fmla="*/ 3104147 h 3356810"/>
              <a:gd name="connsiteX10" fmla="*/ 481263 w 4018546"/>
              <a:gd name="connsiteY10" fmla="*/ 3152273 h 3356810"/>
              <a:gd name="connsiteX11" fmla="*/ 481263 w 4018546"/>
              <a:gd name="connsiteY11" fmla="*/ 3164305 h 3356810"/>
              <a:gd name="connsiteX12" fmla="*/ 529389 w 4018546"/>
              <a:gd name="connsiteY12" fmla="*/ 3140242 h 3356810"/>
              <a:gd name="connsiteX13" fmla="*/ 541421 w 4018546"/>
              <a:gd name="connsiteY13" fmla="*/ 3080084 h 3356810"/>
              <a:gd name="connsiteX14" fmla="*/ 565484 w 4018546"/>
              <a:gd name="connsiteY14" fmla="*/ 3031958 h 3356810"/>
              <a:gd name="connsiteX15" fmla="*/ 613610 w 4018546"/>
              <a:gd name="connsiteY15" fmla="*/ 3031958 h 3356810"/>
              <a:gd name="connsiteX16" fmla="*/ 661737 w 4018546"/>
              <a:gd name="connsiteY16" fmla="*/ 3092116 h 3356810"/>
              <a:gd name="connsiteX17" fmla="*/ 709863 w 4018546"/>
              <a:gd name="connsiteY17" fmla="*/ 3224463 h 3356810"/>
              <a:gd name="connsiteX18" fmla="*/ 757989 w 4018546"/>
              <a:gd name="connsiteY18" fmla="*/ 3356810 h 3356810"/>
              <a:gd name="connsiteX19" fmla="*/ 902368 w 4018546"/>
              <a:gd name="connsiteY19" fmla="*/ 3356810 h 3356810"/>
              <a:gd name="connsiteX20" fmla="*/ 986589 w 4018546"/>
              <a:gd name="connsiteY20" fmla="*/ 3128210 h 3356810"/>
              <a:gd name="connsiteX21" fmla="*/ 1106905 w 4018546"/>
              <a:gd name="connsiteY21" fmla="*/ 2875547 h 3356810"/>
              <a:gd name="connsiteX22" fmla="*/ 1130968 w 4018546"/>
              <a:gd name="connsiteY22" fmla="*/ 2779294 h 3356810"/>
              <a:gd name="connsiteX23" fmla="*/ 1155031 w 4018546"/>
              <a:gd name="connsiteY23" fmla="*/ 2911642 h 3356810"/>
              <a:gd name="connsiteX24" fmla="*/ 1179095 w 4018546"/>
              <a:gd name="connsiteY24" fmla="*/ 2935705 h 3356810"/>
              <a:gd name="connsiteX25" fmla="*/ 1203158 w 4018546"/>
              <a:gd name="connsiteY25" fmla="*/ 2959768 h 3356810"/>
              <a:gd name="connsiteX26" fmla="*/ 1203158 w 4018546"/>
              <a:gd name="connsiteY26" fmla="*/ 2959768 h 3356810"/>
              <a:gd name="connsiteX27" fmla="*/ 1239253 w 4018546"/>
              <a:gd name="connsiteY27" fmla="*/ 2851484 h 3356810"/>
              <a:gd name="connsiteX28" fmla="*/ 1263316 w 4018546"/>
              <a:gd name="connsiteY28" fmla="*/ 2719137 h 3356810"/>
              <a:gd name="connsiteX29" fmla="*/ 1287379 w 4018546"/>
              <a:gd name="connsiteY29" fmla="*/ 2646947 h 3356810"/>
              <a:gd name="connsiteX30" fmla="*/ 1311442 w 4018546"/>
              <a:gd name="connsiteY30" fmla="*/ 2574758 h 3356810"/>
              <a:gd name="connsiteX31" fmla="*/ 1335505 w 4018546"/>
              <a:gd name="connsiteY31" fmla="*/ 2478505 h 3356810"/>
              <a:gd name="connsiteX32" fmla="*/ 1347537 w 4018546"/>
              <a:gd name="connsiteY32" fmla="*/ 2550694 h 3356810"/>
              <a:gd name="connsiteX33" fmla="*/ 1371600 w 4018546"/>
              <a:gd name="connsiteY33" fmla="*/ 2646947 h 3356810"/>
              <a:gd name="connsiteX34" fmla="*/ 1419726 w 4018546"/>
              <a:gd name="connsiteY34" fmla="*/ 2827421 h 3356810"/>
              <a:gd name="connsiteX35" fmla="*/ 1431758 w 4018546"/>
              <a:gd name="connsiteY35" fmla="*/ 2959768 h 3356810"/>
              <a:gd name="connsiteX36" fmla="*/ 1467853 w 4018546"/>
              <a:gd name="connsiteY36" fmla="*/ 2995863 h 3356810"/>
              <a:gd name="connsiteX37" fmla="*/ 1515979 w 4018546"/>
              <a:gd name="connsiteY37" fmla="*/ 3007894 h 3356810"/>
              <a:gd name="connsiteX38" fmla="*/ 1515979 w 4018546"/>
              <a:gd name="connsiteY38" fmla="*/ 3007894 h 3356810"/>
              <a:gd name="connsiteX39" fmla="*/ 1552074 w 4018546"/>
              <a:gd name="connsiteY39" fmla="*/ 2839452 h 3356810"/>
              <a:gd name="connsiteX40" fmla="*/ 1576137 w 4018546"/>
              <a:gd name="connsiteY40" fmla="*/ 2743200 h 3356810"/>
              <a:gd name="connsiteX41" fmla="*/ 1588168 w 4018546"/>
              <a:gd name="connsiteY41" fmla="*/ 2646947 h 3356810"/>
              <a:gd name="connsiteX42" fmla="*/ 1588168 w 4018546"/>
              <a:gd name="connsiteY42" fmla="*/ 2574758 h 3356810"/>
              <a:gd name="connsiteX43" fmla="*/ 1636295 w 4018546"/>
              <a:gd name="connsiteY43" fmla="*/ 2490537 h 3356810"/>
              <a:gd name="connsiteX44" fmla="*/ 1672389 w 4018546"/>
              <a:gd name="connsiteY44" fmla="*/ 2430379 h 3356810"/>
              <a:gd name="connsiteX45" fmla="*/ 1720516 w 4018546"/>
              <a:gd name="connsiteY45" fmla="*/ 2322094 h 3356810"/>
              <a:gd name="connsiteX46" fmla="*/ 1720516 w 4018546"/>
              <a:gd name="connsiteY46" fmla="*/ 2310063 h 3356810"/>
              <a:gd name="connsiteX47" fmla="*/ 1732547 w 4018546"/>
              <a:gd name="connsiteY47" fmla="*/ 2237873 h 3356810"/>
              <a:gd name="connsiteX48" fmla="*/ 1732547 w 4018546"/>
              <a:gd name="connsiteY48" fmla="*/ 2189747 h 3356810"/>
              <a:gd name="connsiteX49" fmla="*/ 1732547 w 4018546"/>
              <a:gd name="connsiteY49" fmla="*/ 2117558 h 3356810"/>
              <a:gd name="connsiteX50" fmla="*/ 1756610 w 4018546"/>
              <a:gd name="connsiteY50" fmla="*/ 2069431 h 3356810"/>
              <a:gd name="connsiteX51" fmla="*/ 1804737 w 4018546"/>
              <a:gd name="connsiteY51" fmla="*/ 1961147 h 3356810"/>
              <a:gd name="connsiteX52" fmla="*/ 1816768 w 4018546"/>
              <a:gd name="connsiteY52" fmla="*/ 2069431 h 3356810"/>
              <a:gd name="connsiteX53" fmla="*/ 1828800 w 4018546"/>
              <a:gd name="connsiteY53" fmla="*/ 2177716 h 3356810"/>
              <a:gd name="connsiteX54" fmla="*/ 1876926 w 4018546"/>
              <a:gd name="connsiteY54" fmla="*/ 2225842 h 3356810"/>
              <a:gd name="connsiteX55" fmla="*/ 1888958 w 4018546"/>
              <a:gd name="connsiteY55" fmla="*/ 2370221 h 3356810"/>
              <a:gd name="connsiteX56" fmla="*/ 1900989 w 4018546"/>
              <a:gd name="connsiteY56" fmla="*/ 2466473 h 3356810"/>
              <a:gd name="connsiteX57" fmla="*/ 1900989 w 4018546"/>
              <a:gd name="connsiteY57" fmla="*/ 2586789 h 3356810"/>
              <a:gd name="connsiteX58" fmla="*/ 1925053 w 4018546"/>
              <a:gd name="connsiteY58" fmla="*/ 2683042 h 3356810"/>
              <a:gd name="connsiteX59" fmla="*/ 1985210 w 4018546"/>
              <a:gd name="connsiteY59" fmla="*/ 2839452 h 3356810"/>
              <a:gd name="connsiteX60" fmla="*/ 1985210 w 4018546"/>
              <a:gd name="connsiteY60" fmla="*/ 2923673 h 3356810"/>
              <a:gd name="connsiteX61" fmla="*/ 1985210 w 4018546"/>
              <a:gd name="connsiteY61" fmla="*/ 3068052 h 3356810"/>
              <a:gd name="connsiteX62" fmla="*/ 2021305 w 4018546"/>
              <a:gd name="connsiteY62" fmla="*/ 3164305 h 3356810"/>
              <a:gd name="connsiteX63" fmla="*/ 2021305 w 4018546"/>
              <a:gd name="connsiteY63" fmla="*/ 3164305 h 3356810"/>
              <a:gd name="connsiteX64" fmla="*/ 2105526 w 4018546"/>
              <a:gd name="connsiteY64" fmla="*/ 3284621 h 3356810"/>
              <a:gd name="connsiteX65" fmla="*/ 2189747 w 4018546"/>
              <a:gd name="connsiteY65" fmla="*/ 3284621 h 3356810"/>
              <a:gd name="connsiteX66" fmla="*/ 2237874 w 4018546"/>
              <a:gd name="connsiteY66" fmla="*/ 3188368 h 3356810"/>
              <a:gd name="connsiteX67" fmla="*/ 2286000 w 4018546"/>
              <a:gd name="connsiteY67" fmla="*/ 2995863 h 3356810"/>
              <a:gd name="connsiteX68" fmla="*/ 2334126 w 4018546"/>
              <a:gd name="connsiteY68" fmla="*/ 2827421 h 3356810"/>
              <a:gd name="connsiteX69" fmla="*/ 2358189 w 4018546"/>
              <a:gd name="connsiteY69" fmla="*/ 2683042 h 3356810"/>
              <a:gd name="connsiteX70" fmla="*/ 2358189 w 4018546"/>
              <a:gd name="connsiteY70" fmla="*/ 2490537 h 3356810"/>
              <a:gd name="connsiteX71" fmla="*/ 2394284 w 4018546"/>
              <a:gd name="connsiteY71" fmla="*/ 2358189 h 3356810"/>
              <a:gd name="connsiteX72" fmla="*/ 2430379 w 4018546"/>
              <a:gd name="connsiteY72" fmla="*/ 2322094 h 3356810"/>
              <a:gd name="connsiteX73" fmla="*/ 2478505 w 4018546"/>
              <a:gd name="connsiteY73" fmla="*/ 2286000 h 3356810"/>
              <a:gd name="connsiteX74" fmla="*/ 2502568 w 4018546"/>
              <a:gd name="connsiteY74" fmla="*/ 1961147 h 3356810"/>
              <a:gd name="connsiteX75" fmla="*/ 2562726 w 4018546"/>
              <a:gd name="connsiteY75" fmla="*/ 1925052 h 3356810"/>
              <a:gd name="connsiteX76" fmla="*/ 2598821 w 4018546"/>
              <a:gd name="connsiteY76" fmla="*/ 1768642 h 3356810"/>
              <a:gd name="connsiteX77" fmla="*/ 2586789 w 4018546"/>
              <a:gd name="connsiteY77" fmla="*/ 1612231 h 3356810"/>
              <a:gd name="connsiteX78" fmla="*/ 2610853 w 4018546"/>
              <a:gd name="connsiteY78" fmla="*/ 1503947 h 3356810"/>
              <a:gd name="connsiteX79" fmla="*/ 2634916 w 4018546"/>
              <a:gd name="connsiteY79" fmla="*/ 1431758 h 3356810"/>
              <a:gd name="connsiteX80" fmla="*/ 2634916 w 4018546"/>
              <a:gd name="connsiteY80" fmla="*/ 1323473 h 3356810"/>
              <a:gd name="connsiteX81" fmla="*/ 2634916 w 4018546"/>
              <a:gd name="connsiteY81" fmla="*/ 1251284 h 3356810"/>
              <a:gd name="connsiteX82" fmla="*/ 2634916 w 4018546"/>
              <a:gd name="connsiteY82" fmla="*/ 1143000 h 3356810"/>
              <a:gd name="connsiteX83" fmla="*/ 2658979 w 4018546"/>
              <a:gd name="connsiteY83" fmla="*/ 986589 h 3356810"/>
              <a:gd name="connsiteX84" fmla="*/ 2683042 w 4018546"/>
              <a:gd name="connsiteY84" fmla="*/ 902368 h 3356810"/>
              <a:gd name="connsiteX85" fmla="*/ 2755231 w 4018546"/>
              <a:gd name="connsiteY85" fmla="*/ 782052 h 3356810"/>
              <a:gd name="connsiteX86" fmla="*/ 2767263 w 4018546"/>
              <a:gd name="connsiteY86" fmla="*/ 673768 h 3356810"/>
              <a:gd name="connsiteX87" fmla="*/ 2767263 w 4018546"/>
              <a:gd name="connsiteY87" fmla="*/ 589547 h 3356810"/>
              <a:gd name="connsiteX88" fmla="*/ 2767263 w 4018546"/>
              <a:gd name="connsiteY88" fmla="*/ 589547 h 3356810"/>
              <a:gd name="connsiteX89" fmla="*/ 2863516 w 4018546"/>
              <a:gd name="connsiteY89" fmla="*/ 469231 h 3356810"/>
              <a:gd name="connsiteX90" fmla="*/ 2887579 w 4018546"/>
              <a:gd name="connsiteY90" fmla="*/ 372979 h 3356810"/>
              <a:gd name="connsiteX91" fmla="*/ 2899610 w 4018546"/>
              <a:gd name="connsiteY91" fmla="*/ 240631 h 3356810"/>
              <a:gd name="connsiteX92" fmla="*/ 2899610 w 4018546"/>
              <a:gd name="connsiteY92" fmla="*/ 156410 h 3356810"/>
              <a:gd name="connsiteX93" fmla="*/ 2947737 w 4018546"/>
              <a:gd name="connsiteY93" fmla="*/ 96252 h 3356810"/>
              <a:gd name="connsiteX94" fmla="*/ 2971800 w 4018546"/>
              <a:gd name="connsiteY94" fmla="*/ 12031 h 3356810"/>
              <a:gd name="connsiteX95" fmla="*/ 2995863 w 4018546"/>
              <a:gd name="connsiteY95" fmla="*/ 0 h 3356810"/>
              <a:gd name="connsiteX96" fmla="*/ 3043989 w 4018546"/>
              <a:gd name="connsiteY96" fmla="*/ 48126 h 3356810"/>
              <a:gd name="connsiteX97" fmla="*/ 3056021 w 4018546"/>
              <a:gd name="connsiteY97" fmla="*/ 156410 h 3356810"/>
              <a:gd name="connsiteX98" fmla="*/ 3056021 w 4018546"/>
              <a:gd name="connsiteY98" fmla="*/ 288758 h 3356810"/>
              <a:gd name="connsiteX99" fmla="*/ 3104147 w 4018546"/>
              <a:gd name="connsiteY99" fmla="*/ 385010 h 3356810"/>
              <a:gd name="connsiteX100" fmla="*/ 3104147 w 4018546"/>
              <a:gd name="connsiteY100" fmla="*/ 529389 h 3356810"/>
              <a:gd name="connsiteX101" fmla="*/ 3104147 w 4018546"/>
              <a:gd name="connsiteY101" fmla="*/ 649705 h 3356810"/>
              <a:gd name="connsiteX102" fmla="*/ 3116179 w 4018546"/>
              <a:gd name="connsiteY102" fmla="*/ 782052 h 3356810"/>
              <a:gd name="connsiteX103" fmla="*/ 3164305 w 4018546"/>
              <a:gd name="connsiteY103" fmla="*/ 854242 h 3356810"/>
              <a:gd name="connsiteX104" fmla="*/ 3200400 w 4018546"/>
              <a:gd name="connsiteY104" fmla="*/ 950494 h 3356810"/>
              <a:gd name="connsiteX105" fmla="*/ 3200400 w 4018546"/>
              <a:gd name="connsiteY105" fmla="*/ 1070810 h 3356810"/>
              <a:gd name="connsiteX106" fmla="*/ 3224463 w 4018546"/>
              <a:gd name="connsiteY106" fmla="*/ 1179094 h 3356810"/>
              <a:gd name="connsiteX107" fmla="*/ 3248526 w 4018546"/>
              <a:gd name="connsiteY107" fmla="*/ 1239252 h 3356810"/>
              <a:gd name="connsiteX108" fmla="*/ 3296653 w 4018546"/>
              <a:gd name="connsiteY108" fmla="*/ 1323473 h 3356810"/>
              <a:gd name="connsiteX109" fmla="*/ 3320716 w 4018546"/>
              <a:gd name="connsiteY109" fmla="*/ 1359568 h 3356810"/>
              <a:gd name="connsiteX110" fmla="*/ 3368842 w 4018546"/>
              <a:gd name="connsiteY110" fmla="*/ 1287379 h 3356810"/>
              <a:gd name="connsiteX111" fmla="*/ 3380874 w 4018546"/>
              <a:gd name="connsiteY111" fmla="*/ 1251284 h 3356810"/>
              <a:gd name="connsiteX112" fmla="*/ 3416968 w 4018546"/>
              <a:gd name="connsiteY112" fmla="*/ 1311442 h 3356810"/>
              <a:gd name="connsiteX113" fmla="*/ 3416968 w 4018546"/>
              <a:gd name="connsiteY113" fmla="*/ 1455821 h 3356810"/>
              <a:gd name="connsiteX114" fmla="*/ 3465095 w 4018546"/>
              <a:gd name="connsiteY114" fmla="*/ 1564105 h 3356810"/>
              <a:gd name="connsiteX115" fmla="*/ 3489158 w 4018546"/>
              <a:gd name="connsiteY115" fmla="*/ 1672389 h 3356810"/>
              <a:gd name="connsiteX116" fmla="*/ 3537284 w 4018546"/>
              <a:gd name="connsiteY116" fmla="*/ 1792705 h 3356810"/>
              <a:gd name="connsiteX117" fmla="*/ 3633537 w 4018546"/>
              <a:gd name="connsiteY117" fmla="*/ 1900989 h 3356810"/>
              <a:gd name="connsiteX118" fmla="*/ 3633537 w 4018546"/>
              <a:gd name="connsiteY118" fmla="*/ 1997242 h 3356810"/>
              <a:gd name="connsiteX119" fmla="*/ 3693695 w 4018546"/>
              <a:gd name="connsiteY119" fmla="*/ 1852863 h 3356810"/>
              <a:gd name="connsiteX120" fmla="*/ 3741821 w 4018546"/>
              <a:gd name="connsiteY120" fmla="*/ 1708484 h 3356810"/>
              <a:gd name="connsiteX121" fmla="*/ 3801979 w 4018546"/>
              <a:gd name="connsiteY121" fmla="*/ 1600200 h 3356810"/>
              <a:gd name="connsiteX122" fmla="*/ 3814010 w 4018546"/>
              <a:gd name="connsiteY122" fmla="*/ 1503947 h 3356810"/>
              <a:gd name="connsiteX123" fmla="*/ 3838074 w 4018546"/>
              <a:gd name="connsiteY123" fmla="*/ 1407694 h 3356810"/>
              <a:gd name="connsiteX124" fmla="*/ 3862137 w 4018546"/>
              <a:gd name="connsiteY124" fmla="*/ 1299410 h 3356810"/>
              <a:gd name="connsiteX125" fmla="*/ 3886200 w 4018546"/>
              <a:gd name="connsiteY125" fmla="*/ 1155031 h 3356810"/>
              <a:gd name="connsiteX126" fmla="*/ 3874168 w 4018546"/>
              <a:gd name="connsiteY126" fmla="*/ 1155031 h 3356810"/>
              <a:gd name="connsiteX127" fmla="*/ 3910263 w 4018546"/>
              <a:gd name="connsiteY127" fmla="*/ 1046747 h 3356810"/>
              <a:gd name="connsiteX128" fmla="*/ 3946359 w 4018546"/>
              <a:gd name="connsiteY128" fmla="*/ 830179 h 3356810"/>
              <a:gd name="connsiteX129" fmla="*/ 3946358 w 4018546"/>
              <a:gd name="connsiteY129" fmla="*/ 782052 h 3356810"/>
              <a:gd name="connsiteX130" fmla="*/ 3958388 w 4018546"/>
              <a:gd name="connsiteY130" fmla="*/ 721894 h 3356810"/>
              <a:gd name="connsiteX131" fmla="*/ 3982452 w 4018546"/>
              <a:gd name="connsiteY131" fmla="*/ 709863 h 3356810"/>
              <a:gd name="connsiteX132" fmla="*/ 3994483 w 4018546"/>
              <a:gd name="connsiteY132" fmla="*/ 770021 h 3356810"/>
              <a:gd name="connsiteX133" fmla="*/ 4018546 w 4018546"/>
              <a:gd name="connsiteY133" fmla="*/ 830179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3994483 w 4114799"/>
              <a:gd name="connsiteY132" fmla="*/ 770021 h 3356810"/>
              <a:gd name="connsiteX133" fmla="*/ 4114799 w 4114799"/>
              <a:gd name="connsiteY133" fmla="*/ 1191126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4018546 w 4114799"/>
              <a:gd name="connsiteY132" fmla="*/ 1840832 h 3356810"/>
              <a:gd name="connsiteX133" fmla="*/ 4114799 w 4114799"/>
              <a:gd name="connsiteY133" fmla="*/ 1191126 h 3356810"/>
              <a:gd name="connsiteX0" fmla="*/ 0 w 4150893"/>
              <a:gd name="connsiteY0" fmla="*/ 3344779 h 3356810"/>
              <a:gd name="connsiteX1" fmla="*/ 132347 w 4150893"/>
              <a:gd name="connsiteY1" fmla="*/ 3296652 h 3356810"/>
              <a:gd name="connsiteX2" fmla="*/ 132347 w 4150893"/>
              <a:gd name="connsiteY2" fmla="*/ 3272589 h 3356810"/>
              <a:gd name="connsiteX3" fmla="*/ 180474 w 4150893"/>
              <a:gd name="connsiteY3" fmla="*/ 3164305 h 3356810"/>
              <a:gd name="connsiteX4" fmla="*/ 216568 w 4150893"/>
              <a:gd name="connsiteY4" fmla="*/ 3080084 h 3356810"/>
              <a:gd name="connsiteX5" fmla="*/ 276726 w 4150893"/>
              <a:gd name="connsiteY5" fmla="*/ 3031958 h 3356810"/>
              <a:gd name="connsiteX6" fmla="*/ 336884 w 4150893"/>
              <a:gd name="connsiteY6" fmla="*/ 2959768 h 3356810"/>
              <a:gd name="connsiteX7" fmla="*/ 385010 w 4150893"/>
              <a:gd name="connsiteY7" fmla="*/ 2947737 h 3356810"/>
              <a:gd name="connsiteX8" fmla="*/ 433137 w 4150893"/>
              <a:gd name="connsiteY8" fmla="*/ 2947737 h 3356810"/>
              <a:gd name="connsiteX9" fmla="*/ 445168 w 4150893"/>
              <a:gd name="connsiteY9" fmla="*/ 3104147 h 3356810"/>
              <a:gd name="connsiteX10" fmla="*/ 481263 w 4150893"/>
              <a:gd name="connsiteY10" fmla="*/ 3152273 h 3356810"/>
              <a:gd name="connsiteX11" fmla="*/ 481263 w 4150893"/>
              <a:gd name="connsiteY11" fmla="*/ 3164305 h 3356810"/>
              <a:gd name="connsiteX12" fmla="*/ 529389 w 4150893"/>
              <a:gd name="connsiteY12" fmla="*/ 3140242 h 3356810"/>
              <a:gd name="connsiteX13" fmla="*/ 541421 w 4150893"/>
              <a:gd name="connsiteY13" fmla="*/ 3080084 h 3356810"/>
              <a:gd name="connsiteX14" fmla="*/ 565484 w 4150893"/>
              <a:gd name="connsiteY14" fmla="*/ 3031958 h 3356810"/>
              <a:gd name="connsiteX15" fmla="*/ 613610 w 4150893"/>
              <a:gd name="connsiteY15" fmla="*/ 3031958 h 3356810"/>
              <a:gd name="connsiteX16" fmla="*/ 661737 w 4150893"/>
              <a:gd name="connsiteY16" fmla="*/ 3092116 h 3356810"/>
              <a:gd name="connsiteX17" fmla="*/ 709863 w 4150893"/>
              <a:gd name="connsiteY17" fmla="*/ 3224463 h 3356810"/>
              <a:gd name="connsiteX18" fmla="*/ 757989 w 4150893"/>
              <a:gd name="connsiteY18" fmla="*/ 3356810 h 3356810"/>
              <a:gd name="connsiteX19" fmla="*/ 902368 w 4150893"/>
              <a:gd name="connsiteY19" fmla="*/ 3356810 h 3356810"/>
              <a:gd name="connsiteX20" fmla="*/ 986589 w 4150893"/>
              <a:gd name="connsiteY20" fmla="*/ 3128210 h 3356810"/>
              <a:gd name="connsiteX21" fmla="*/ 1106905 w 4150893"/>
              <a:gd name="connsiteY21" fmla="*/ 2875547 h 3356810"/>
              <a:gd name="connsiteX22" fmla="*/ 1130968 w 4150893"/>
              <a:gd name="connsiteY22" fmla="*/ 2779294 h 3356810"/>
              <a:gd name="connsiteX23" fmla="*/ 1155031 w 4150893"/>
              <a:gd name="connsiteY23" fmla="*/ 2911642 h 3356810"/>
              <a:gd name="connsiteX24" fmla="*/ 1179095 w 4150893"/>
              <a:gd name="connsiteY24" fmla="*/ 2935705 h 3356810"/>
              <a:gd name="connsiteX25" fmla="*/ 1203158 w 4150893"/>
              <a:gd name="connsiteY25" fmla="*/ 2959768 h 3356810"/>
              <a:gd name="connsiteX26" fmla="*/ 1203158 w 4150893"/>
              <a:gd name="connsiteY26" fmla="*/ 2959768 h 3356810"/>
              <a:gd name="connsiteX27" fmla="*/ 1239253 w 4150893"/>
              <a:gd name="connsiteY27" fmla="*/ 2851484 h 3356810"/>
              <a:gd name="connsiteX28" fmla="*/ 1263316 w 4150893"/>
              <a:gd name="connsiteY28" fmla="*/ 2719137 h 3356810"/>
              <a:gd name="connsiteX29" fmla="*/ 1287379 w 4150893"/>
              <a:gd name="connsiteY29" fmla="*/ 2646947 h 3356810"/>
              <a:gd name="connsiteX30" fmla="*/ 1311442 w 4150893"/>
              <a:gd name="connsiteY30" fmla="*/ 2574758 h 3356810"/>
              <a:gd name="connsiteX31" fmla="*/ 1335505 w 4150893"/>
              <a:gd name="connsiteY31" fmla="*/ 2478505 h 3356810"/>
              <a:gd name="connsiteX32" fmla="*/ 1347537 w 4150893"/>
              <a:gd name="connsiteY32" fmla="*/ 2550694 h 3356810"/>
              <a:gd name="connsiteX33" fmla="*/ 1371600 w 4150893"/>
              <a:gd name="connsiteY33" fmla="*/ 2646947 h 3356810"/>
              <a:gd name="connsiteX34" fmla="*/ 1419726 w 4150893"/>
              <a:gd name="connsiteY34" fmla="*/ 2827421 h 3356810"/>
              <a:gd name="connsiteX35" fmla="*/ 1431758 w 4150893"/>
              <a:gd name="connsiteY35" fmla="*/ 2959768 h 3356810"/>
              <a:gd name="connsiteX36" fmla="*/ 1467853 w 4150893"/>
              <a:gd name="connsiteY36" fmla="*/ 2995863 h 3356810"/>
              <a:gd name="connsiteX37" fmla="*/ 1515979 w 4150893"/>
              <a:gd name="connsiteY37" fmla="*/ 3007894 h 3356810"/>
              <a:gd name="connsiteX38" fmla="*/ 1515979 w 4150893"/>
              <a:gd name="connsiteY38" fmla="*/ 3007894 h 3356810"/>
              <a:gd name="connsiteX39" fmla="*/ 1552074 w 4150893"/>
              <a:gd name="connsiteY39" fmla="*/ 2839452 h 3356810"/>
              <a:gd name="connsiteX40" fmla="*/ 1576137 w 4150893"/>
              <a:gd name="connsiteY40" fmla="*/ 2743200 h 3356810"/>
              <a:gd name="connsiteX41" fmla="*/ 1588168 w 4150893"/>
              <a:gd name="connsiteY41" fmla="*/ 2646947 h 3356810"/>
              <a:gd name="connsiteX42" fmla="*/ 1588168 w 4150893"/>
              <a:gd name="connsiteY42" fmla="*/ 2574758 h 3356810"/>
              <a:gd name="connsiteX43" fmla="*/ 1636295 w 4150893"/>
              <a:gd name="connsiteY43" fmla="*/ 2490537 h 3356810"/>
              <a:gd name="connsiteX44" fmla="*/ 1672389 w 4150893"/>
              <a:gd name="connsiteY44" fmla="*/ 2430379 h 3356810"/>
              <a:gd name="connsiteX45" fmla="*/ 1720516 w 4150893"/>
              <a:gd name="connsiteY45" fmla="*/ 2322094 h 3356810"/>
              <a:gd name="connsiteX46" fmla="*/ 1720516 w 4150893"/>
              <a:gd name="connsiteY46" fmla="*/ 2310063 h 3356810"/>
              <a:gd name="connsiteX47" fmla="*/ 1732547 w 4150893"/>
              <a:gd name="connsiteY47" fmla="*/ 2237873 h 3356810"/>
              <a:gd name="connsiteX48" fmla="*/ 1732547 w 4150893"/>
              <a:gd name="connsiteY48" fmla="*/ 2189747 h 3356810"/>
              <a:gd name="connsiteX49" fmla="*/ 1732547 w 4150893"/>
              <a:gd name="connsiteY49" fmla="*/ 2117558 h 3356810"/>
              <a:gd name="connsiteX50" fmla="*/ 1756610 w 4150893"/>
              <a:gd name="connsiteY50" fmla="*/ 2069431 h 3356810"/>
              <a:gd name="connsiteX51" fmla="*/ 1804737 w 4150893"/>
              <a:gd name="connsiteY51" fmla="*/ 1961147 h 3356810"/>
              <a:gd name="connsiteX52" fmla="*/ 1816768 w 4150893"/>
              <a:gd name="connsiteY52" fmla="*/ 2069431 h 3356810"/>
              <a:gd name="connsiteX53" fmla="*/ 1828800 w 4150893"/>
              <a:gd name="connsiteY53" fmla="*/ 2177716 h 3356810"/>
              <a:gd name="connsiteX54" fmla="*/ 1876926 w 4150893"/>
              <a:gd name="connsiteY54" fmla="*/ 2225842 h 3356810"/>
              <a:gd name="connsiteX55" fmla="*/ 1888958 w 4150893"/>
              <a:gd name="connsiteY55" fmla="*/ 2370221 h 3356810"/>
              <a:gd name="connsiteX56" fmla="*/ 1900989 w 4150893"/>
              <a:gd name="connsiteY56" fmla="*/ 2466473 h 3356810"/>
              <a:gd name="connsiteX57" fmla="*/ 1900989 w 4150893"/>
              <a:gd name="connsiteY57" fmla="*/ 2586789 h 3356810"/>
              <a:gd name="connsiteX58" fmla="*/ 1925053 w 4150893"/>
              <a:gd name="connsiteY58" fmla="*/ 2683042 h 3356810"/>
              <a:gd name="connsiteX59" fmla="*/ 1985210 w 4150893"/>
              <a:gd name="connsiteY59" fmla="*/ 2839452 h 3356810"/>
              <a:gd name="connsiteX60" fmla="*/ 1985210 w 4150893"/>
              <a:gd name="connsiteY60" fmla="*/ 2923673 h 3356810"/>
              <a:gd name="connsiteX61" fmla="*/ 1985210 w 4150893"/>
              <a:gd name="connsiteY61" fmla="*/ 3068052 h 3356810"/>
              <a:gd name="connsiteX62" fmla="*/ 2021305 w 4150893"/>
              <a:gd name="connsiteY62" fmla="*/ 3164305 h 3356810"/>
              <a:gd name="connsiteX63" fmla="*/ 2021305 w 4150893"/>
              <a:gd name="connsiteY63" fmla="*/ 3164305 h 3356810"/>
              <a:gd name="connsiteX64" fmla="*/ 2105526 w 4150893"/>
              <a:gd name="connsiteY64" fmla="*/ 3284621 h 3356810"/>
              <a:gd name="connsiteX65" fmla="*/ 2189747 w 4150893"/>
              <a:gd name="connsiteY65" fmla="*/ 3284621 h 3356810"/>
              <a:gd name="connsiteX66" fmla="*/ 2237874 w 4150893"/>
              <a:gd name="connsiteY66" fmla="*/ 3188368 h 3356810"/>
              <a:gd name="connsiteX67" fmla="*/ 2286000 w 4150893"/>
              <a:gd name="connsiteY67" fmla="*/ 2995863 h 3356810"/>
              <a:gd name="connsiteX68" fmla="*/ 2334126 w 4150893"/>
              <a:gd name="connsiteY68" fmla="*/ 2827421 h 3356810"/>
              <a:gd name="connsiteX69" fmla="*/ 2358189 w 4150893"/>
              <a:gd name="connsiteY69" fmla="*/ 2683042 h 3356810"/>
              <a:gd name="connsiteX70" fmla="*/ 2358189 w 4150893"/>
              <a:gd name="connsiteY70" fmla="*/ 2490537 h 3356810"/>
              <a:gd name="connsiteX71" fmla="*/ 2394284 w 4150893"/>
              <a:gd name="connsiteY71" fmla="*/ 2358189 h 3356810"/>
              <a:gd name="connsiteX72" fmla="*/ 2430379 w 4150893"/>
              <a:gd name="connsiteY72" fmla="*/ 2322094 h 3356810"/>
              <a:gd name="connsiteX73" fmla="*/ 2478505 w 4150893"/>
              <a:gd name="connsiteY73" fmla="*/ 2286000 h 3356810"/>
              <a:gd name="connsiteX74" fmla="*/ 2502568 w 4150893"/>
              <a:gd name="connsiteY74" fmla="*/ 1961147 h 3356810"/>
              <a:gd name="connsiteX75" fmla="*/ 2562726 w 4150893"/>
              <a:gd name="connsiteY75" fmla="*/ 1925052 h 3356810"/>
              <a:gd name="connsiteX76" fmla="*/ 2598821 w 4150893"/>
              <a:gd name="connsiteY76" fmla="*/ 1768642 h 3356810"/>
              <a:gd name="connsiteX77" fmla="*/ 2586789 w 4150893"/>
              <a:gd name="connsiteY77" fmla="*/ 1612231 h 3356810"/>
              <a:gd name="connsiteX78" fmla="*/ 2610853 w 4150893"/>
              <a:gd name="connsiteY78" fmla="*/ 1503947 h 3356810"/>
              <a:gd name="connsiteX79" fmla="*/ 2634916 w 4150893"/>
              <a:gd name="connsiteY79" fmla="*/ 1431758 h 3356810"/>
              <a:gd name="connsiteX80" fmla="*/ 2634916 w 4150893"/>
              <a:gd name="connsiteY80" fmla="*/ 1323473 h 3356810"/>
              <a:gd name="connsiteX81" fmla="*/ 2634916 w 4150893"/>
              <a:gd name="connsiteY81" fmla="*/ 1251284 h 3356810"/>
              <a:gd name="connsiteX82" fmla="*/ 2634916 w 4150893"/>
              <a:gd name="connsiteY82" fmla="*/ 1143000 h 3356810"/>
              <a:gd name="connsiteX83" fmla="*/ 2658979 w 4150893"/>
              <a:gd name="connsiteY83" fmla="*/ 986589 h 3356810"/>
              <a:gd name="connsiteX84" fmla="*/ 2683042 w 4150893"/>
              <a:gd name="connsiteY84" fmla="*/ 902368 h 3356810"/>
              <a:gd name="connsiteX85" fmla="*/ 2755231 w 4150893"/>
              <a:gd name="connsiteY85" fmla="*/ 782052 h 3356810"/>
              <a:gd name="connsiteX86" fmla="*/ 2767263 w 4150893"/>
              <a:gd name="connsiteY86" fmla="*/ 673768 h 3356810"/>
              <a:gd name="connsiteX87" fmla="*/ 2767263 w 4150893"/>
              <a:gd name="connsiteY87" fmla="*/ 589547 h 3356810"/>
              <a:gd name="connsiteX88" fmla="*/ 2767263 w 4150893"/>
              <a:gd name="connsiteY88" fmla="*/ 589547 h 3356810"/>
              <a:gd name="connsiteX89" fmla="*/ 2863516 w 4150893"/>
              <a:gd name="connsiteY89" fmla="*/ 469231 h 3356810"/>
              <a:gd name="connsiteX90" fmla="*/ 2887579 w 4150893"/>
              <a:gd name="connsiteY90" fmla="*/ 372979 h 3356810"/>
              <a:gd name="connsiteX91" fmla="*/ 2899610 w 4150893"/>
              <a:gd name="connsiteY91" fmla="*/ 240631 h 3356810"/>
              <a:gd name="connsiteX92" fmla="*/ 2899610 w 4150893"/>
              <a:gd name="connsiteY92" fmla="*/ 156410 h 3356810"/>
              <a:gd name="connsiteX93" fmla="*/ 2947737 w 4150893"/>
              <a:gd name="connsiteY93" fmla="*/ 96252 h 3356810"/>
              <a:gd name="connsiteX94" fmla="*/ 2971800 w 4150893"/>
              <a:gd name="connsiteY94" fmla="*/ 12031 h 3356810"/>
              <a:gd name="connsiteX95" fmla="*/ 2995863 w 4150893"/>
              <a:gd name="connsiteY95" fmla="*/ 0 h 3356810"/>
              <a:gd name="connsiteX96" fmla="*/ 3043989 w 4150893"/>
              <a:gd name="connsiteY96" fmla="*/ 48126 h 3356810"/>
              <a:gd name="connsiteX97" fmla="*/ 3056021 w 4150893"/>
              <a:gd name="connsiteY97" fmla="*/ 156410 h 3356810"/>
              <a:gd name="connsiteX98" fmla="*/ 3056021 w 4150893"/>
              <a:gd name="connsiteY98" fmla="*/ 288758 h 3356810"/>
              <a:gd name="connsiteX99" fmla="*/ 3104147 w 4150893"/>
              <a:gd name="connsiteY99" fmla="*/ 385010 h 3356810"/>
              <a:gd name="connsiteX100" fmla="*/ 3104147 w 4150893"/>
              <a:gd name="connsiteY100" fmla="*/ 529389 h 3356810"/>
              <a:gd name="connsiteX101" fmla="*/ 3104147 w 4150893"/>
              <a:gd name="connsiteY101" fmla="*/ 649705 h 3356810"/>
              <a:gd name="connsiteX102" fmla="*/ 3116179 w 4150893"/>
              <a:gd name="connsiteY102" fmla="*/ 782052 h 3356810"/>
              <a:gd name="connsiteX103" fmla="*/ 3164305 w 4150893"/>
              <a:gd name="connsiteY103" fmla="*/ 854242 h 3356810"/>
              <a:gd name="connsiteX104" fmla="*/ 3200400 w 4150893"/>
              <a:gd name="connsiteY104" fmla="*/ 950494 h 3356810"/>
              <a:gd name="connsiteX105" fmla="*/ 3200400 w 4150893"/>
              <a:gd name="connsiteY105" fmla="*/ 1070810 h 3356810"/>
              <a:gd name="connsiteX106" fmla="*/ 3224463 w 4150893"/>
              <a:gd name="connsiteY106" fmla="*/ 1179094 h 3356810"/>
              <a:gd name="connsiteX107" fmla="*/ 3248526 w 4150893"/>
              <a:gd name="connsiteY107" fmla="*/ 1239252 h 3356810"/>
              <a:gd name="connsiteX108" fmla="*/ 3296653 w 4150893"/>
              <a:gd name="connsiteY108" fmla="*/ 1323473 h 3356810"/>
              <a:gd name="connsiteX109" fmla="*/ 3320716 w 4150893"/>
              <a:gd name="connsiteY109" fmla="*/ 1359568 h 3356810"/>
              <a:gd name="connsiteX110" fmla="*/ 3368842 w 4150893"/>
              <a:gd name="connsiteY110" fmla="*/ 1287379 h 3356810"/>
              <a:gd name="connsiteX111" fmla="*/ 3380874 w 4150893"/>
              <a:gd name="connsiteY111" fmla="*/ 1251284 h 3356810"/>
              <a:gd name="connsiteX112" fmla="*/ 3416968 w 4150893"/>
              <a:gd name="connsiteY112" fmla="*/ 1311442 h 3356810"/>
              <a:gd name="connsiteX113" fmla="*/ 3416968 w 4150893"/>
              <a:gd name="connsiteY113" fmla="*/ 1455821 h 3356810"/>
              <a:gd name="connsiteX114" fmla="*/ 3465095 w 4150893"/>
              <a:gd name="connsiteY114" fmla="*/ 1564105 h 3356810"/>
              <a:gd name="connsiteX115" fmla="*/ 3489158 w 4150893"/>
              <a:gd name="connsiteY115" fmla="*/ 1672389 h 3356810"/>
              <a:gd name="connsiteX116" fmla="*/ 3537284 w 4150893"/>
              <a:gd name="connsiteY116" fmla="*/ 1792705 h 3356810"/>
              <a:gd name="connsiteX117" fmla="*/ 3633537 w 4150893"/>
              <a:gd name="connsiteY117" fmla="*/ 1900989 h 3356810"/>
              <a:gd name="connsiteX118" fmla="*/ 3633537 w 4150893"/>
              <a:gd name="connsiteY118" fmla="*/ 1997242 h 3356810"/>
              <a:gd name="connsiteX119" fmla="*/ 3693695 w 4150893"/>
              <a:gd name="connsiteY119" fmla="*/ 1852863 h 3356810"/>
              <a:gd name="connsiteX120" fmla="*/ 3741821 w 4150893"/>
              <a:gd name="connsiteY120" fmla="*/ 1708484 h 3356810"/>
              <a:gd name="connsiteX121" fmla="*/ 3801979 w 4150893"/>
              <a:gd name="connsiteY121" fmla="*/ 1600200 h 3356810"/>
              <a:gd name="connsiteX122" fmla="*/ 3814010 w 4150893"/>
              <a:gd name="connsiteY122" fmla="*/ 1503947 h 3356810"/>
              <a:gd name="connsiteX123" fmla="*/ 3838074 w 4150893"/>
              <a:gd name="connsiteY123" fmla="*/ 1407694 h 3356810"/>
              <a:gd name="connsiteX124" fmla="*/ 3862137 w 4150893"/>
              <a:gd name="connsiteY124" fmla="*/ 1299410 h 3356810"/>
              <a:gd name="connsiteX125" fmla="*/ 3886200 w 4150893"/>
              <a:gd name="connsiteY125" fmla="*/ 1155031 h 3356810"/>
              <a:gd name="connsiteX126" fmla="*/ 3874168 w 4150893"/>
              <a:gd name="connsiteY126" fmla="*/ 1155031 h 3356810"/>
              <a:gd name="connsiteX127" fmla="*/ 3910263 w 4150893"/>
              <a:gd name="connsiteY127" fmla="*/ 1046747 h 3356810"/>
              <a:gd name="connsiteX128" fmla="*/ 3946359 w 4150893"/>
              <a:gd name="connsiteY128" fmla="*/ 830179 h 3356810"/>
              <a:gd name="connsiteX129" fmla="*/ 3946358 w 4150893"/>
              <a:gd name="connsiteY129" fmla="*/ 782052 h 3356810"/>
              <a:gd name="connsiteX130" fmla="*/ 3958388 w 4150893"/>
              <a:gd name="connsiteY130" fmla="*/ 721894 h 3356810"/>
              <a:gd name="connsiteX131" fmla="*/ 3982452 w 4150893"/>
              <a:gd name="connsiteY131" fmla="*/ 709863 h 3356810"/>
              <a:gd name="connsiteX132" fmla="*/ 4018546 w 4150893"/>
              <a:gd name="connsiteY132" fmla="*/ 1840832 h 3356810"/>
              <a:gd name="connsiteX133" fmla="*/ 4114799 w 4150893"/>
              <a:gd name="connsiteY133" fmla="*/ 1191126 h 3356810"/>
              <a:gd name="connsiteX134" fmla="*/ 4150893 w 4150893"/>
              <a:gd name="connsiteY134" fmla="*/ 1191126 h 3356810"/>
              <a:gd name="connsiteX0" fmla="*/ 0 w 4211051"/>
              <a:gd name="connsiteY0" fmla="*/ 3344779 h 3356810"/>
              <a:gd name="connsiteX1" fmla="*/ 132347 w 4211051"/>
              <a:gd name="connsiteY1" fmla="*/ 3296652 h 3356810"/>
              <a:gd name="connsiteX2" fmla="*/ 132347 w 4211051"/>
              <a:gd name="connsiteY2" fmla="*/ 3272589 h 3356810"/>
              <a:gd name="connsiteX3" fmla="*/ 180474 w 4211051"/>
              <a:gd name="connsiteY3" fmla="*/ 3164305 h 3356810"/>
              <a:gd name="connsiteX4" fmla="*/ 216568 w 4211051"/>
              <a:gd name="connsiteY4" fmla="*/ 3080084 h 3356810"/>
              <a:gd name="connsiteX5" fmla="*/ 276726 w 4211051"/>
              <a:gd name="connsiteY5" fmla="*/ 3031958 h 3356810"/>
              <a:gd name="connsiteX6" fmla="*/ 336884 w 4211051"/>
              <a:gd name="connsiteY6" fmla="*/ 2959768 h 3356810"/>
              <a:gd name="connsiteX7" fmla="*/ 385010 w 4211051"/>
              <a:gd name="connsiteY7" fmla="*/ 2947737 h 3356810"/>
              <a:gd name="connsiteX8" fmla="*/ 433137 w 4211051"/>
              <a:gd name="connsiteY8" fmla="*/ 2947737 h 3356810"/>
              <a:gd name="connsiteX9" fmla="*/ 445168 w 4211051"/>
              <a:gd name="connsiteY9" fmla="*/ 3104147 h 3356810"/>
              <a:gd name="connsiteX10" fmla="*/ 481263 w 4211051"/>
              <a:gd name="connsiteY10" fmla="*/ 3152273 h 3356810"/>
              <a:gd name="connsiteX11" fmla="*/ 481263 w 4211051"/>
              <a:gd name="connsiteY11" fmla="*/ 3164305 h 3356810"/>
              <a:gd name="connsiteX12" fmla="*/ 529389 w 4211051"/>
              <a:gd name="connsiteY12" fmla="*/ 3140242 h 3356810"/>
              <a:gd name="connsiteX13" fmla="*/ 541421 w 4211051"/>
              <a:gd name="connsiteY13" fmla="*/ 3080084 h 3356810"/>
              <a:gd name="connsiteX14" fmla="*/ 565484 w 4211051"/>
              <a:gd name="connsiteY14" fmla="*/ 3031958 h 3356810"/>
              <a:gd name="connsiteX15" fmla="*/ 613610 w 4211051"/>
              <a:gd name="connsiteY15" fmla="*/ 3031958 h 3356810"/>
              <a:gd name="connsiteX16" fmla="*/ 661737 w 4211051"/>
              <a:gd name="connsiteY16" fmla="*/ 3092116 h 3356810"/>
              <a:gd name="connsiteX17" fmla="*/ 709863 w 4211051"/>
              <a:gd name="connsiteY17" fmla="*/ 3224463 h 3356810"/>
              <a:gd name="connsiteX18" fmla="*/ 757989 w 4211051"/>
              <a:gd name="connsiteY18" fmla="*/ 3356810 h 3356810"/>
              <a:gd name="connsiteX19" fmla="*/ 902368 w 4211051"/>
              <a:gd name="connsiteY19" fmla="*/ 3356810 h 3356810"/>
              <a:gd name="connsiteX20" fmla="*/ 986589 w 4211051"/>
              <a:gd name="connsiteY20" fmla="*/ 3128210 h 3356810"/>
              <a:gd name="connsiteX21" fmla="*/ 1106905 w 4211051"/>
              <a:gd name="connsiteY21" fmla="*/ 2875547 h 3356810"/>
              <a:gd name="connsiteX22" fmla="*/ 1130968 w 4211051"/>
              <a:gd name="connsiteY22" fmla="*/ 2779294 h 3356810"/>
              <a:gd name="connsiteX23" fmla="*/ 1155031 w 4211051"/>
              <a:gd name="connsiteY23" fmla="*/ 2911642 h 3356810"/>
              <a:gd name="connsiteX24" fmla="*/ 1179095 w 4211051"/>
              <a:gd name="connsiteY24" fmla="*/ 2935705 h 3356810"/>
              <a:gd name="connsiteX25" fmla="*/ 1203158 w 4211051"/>
              <a:gd name="connsiteY25" fmla="*/ 2959768 h 3356810"/>
              <a:gd name="connsiteX26" fmla="*/ 1203158 w 4211051"/>
              <a:gd name="connsiteY26" fmla="*/ 2959768 h 3356810"/>
              <a:gd name="connsiteX27" fmla="*/ 1239253 w 4211051"/>
              <a:gd name="connsiteY27" fmla="*/ 2851484 h 3356810"/>
              <a:gd name="connsiteX28" fmla="*/ 1263316 w 4211051"/>
              <a:gd name="connsiteY28" fmla="*/ 2719137 h 3356810"/>
              <a:gd name="connsiteX29" fmla="*/ 1287379 w 4211051"/>
              <a:gd name="connsiteY29" fmla="*/ 2646947 h 3356810"/>
              <a:gd name="connsiteX30" fmla="*/ 1311442 w 4211051"/>
              <a:gd name="connsiteY30" fmla="*/ 2574758 h 3356810"/>
              <a:gd name="connsiteX31" fmla="*/ 1335505 w 4211051"/>
              <a:gd name="connsiteY31" fmla="*/ 2478505 h 3356810"/>
              <a:gd name="connsiteX32" fmla="*/ 1347537 w 4211051"/>
              <a:gd name="connsiteY32" fmla="*/ 2550694 h 3356810"/>
              <a:gd name="connsiteX33" fmla="*/ 1371600 w 4211051"/>
              <a:gd name="connsiteY33" fmla="*/ 2646947 h 3356810"/>
              <a:gd name="connsiteX34" fmla="*/ 1419726 w 4211051"/>
              <a:gd name="connsiteY34" fmla="*/ 2827421 h 3356810"/>
              <a:gd name="connsiteX35" fmla="*/ 1431758 w 4211051"/>
              <a:gd name="connsiteY35" fmla="*/ 2959768 h 3356810"/>
              <a:gd name="connsiteX36" fmla="*/ 1467853 w 4211051"/>
              <a:gd name="connsiteY36" fmla="*/ 2995863 h 3356810"/>
              <a:gd name="connsiteX37" fmla="*/ 1515979 w 4211051"/>
              <a:gd name="connsiteY37" fmla="*/ 3007894 h 3356810"/>
              <a:gd name="connsiteX38" fmla="*/ 1515979 w 4211051"/>
              <a:gd name="connsiteY38" fmla="*/ 3007894 h 3356810"/>
              <a:gd name="connsiteX39" fmla="*/ 1552074 w 4211051"/>
              <a:gd name="connsiteY39" fmla="*/ 2839452 h 3356810"/>
              <a:gd name="connsiteX40" fmla="*/ 1576137 w 4211051"/>
              <a:gd name="connsiteY40" fmla="*/ 2743200 h 3356810"/>
              <a:gd name="connsiteX41" fmla="*/ 1588168 w 4211051"/>
              <a:gd name="connsiteY41" fmla="*/ 2646947 h 3356810"/>
              <a:gd name="connsiteX42" fmla="*/ 1588168 w 4211051"/>
              <a:gd name="connsiteY42" fmla="*/ 2574758 h 3356810"/>
              <a:gd name="connsiteX43" fmla="*/ 1636295 w 4211051"/>
              <a:gd name="connsiteY43" fmla="*/ 2490537 h 3356810"/>
              <a:gd name="connsiteX44" fmla="*/ 1672389 w 4211051"/>
              <a:gd name="connsiteY44" fmla="*/ 2430379 h 3356810"/>
              <a:gd name="connsiteX45" fmla="*/ 1720516 w 4211051"/>
              <a:gd name="connsiteY45" fmla="*/ 2322094 h 3356810"/>
              <a:gd name="connsiteX46" fmla="*/ 1720516 w 4211051"/>
              <a:gd name="connsiteY46" fmla="*/ 2310063 h 3356810"/>
              <a:gd name="connsiteX47" fmla="*/ 1732547 w 4211051"/>
              <a:gd name="connsiteY47" fmla="*/ 2237873 h 3356810"/>
              <a:gd name="connsiteX48" fmla="*/ 1732547 w 4211051"/>
              <a:gd name="connsiteY48" fmla="*/ 2189747 h 3356810"/>
              <a:gd name="connsiteX49" fmla="*/ 1732547 w 4211051"/>
              <a:gd name="connsiteY49" fmla="*/ 2117558 h 3356810"/>
              <a:gd name="connsiteX50" fmla="*/ 1756610 w 4211051"/>
              <a:gd name="connsiteY50" fmla="*/ 2069431 h 3356810"/>
              <a:gd name="connsiteX51" fmla="*/ 1804737 w 4211051"/>
              <a:gd name="connsiteY51" fmla="*/ 1961147 h 3356810"/>
              <a:gd name="connsiteX52" fmla="*/ 1816768 w 4211051"/>
              <a:gd name="connsiteY52" fmla="*/ 2069431 h 3356810"/>
              <a:gd name="connsiteX53" fmla="*/ 1828800 w 4211051"/>
              <a:gd name="connsiteY53" fmla="*/ 2177716 h 3356810"/>
              <a:gd name="connsiteX54" fmla="*/ 1876926 w 4211051"/>
              <a:gd name="connsiteY54" fmla="*/ 2225842 h 3356810"/>
              <a:gd name="connsiteX55" fmla="*/ 1888958 w 4211051"/>
              <a:gd name="connsiteY55" fmla="*/ 2370221 h 3356810"/>
              <a:gd name="connsiteX56" fmla="*/ 1900989 w 4211051"/>
              <a:gd name="connsiteY56" fmla="*/ 2466473 h 3356810"/>
              <a:gd name="connsiteX57" fmla="*/ 1900989 w 4211051"/>
              <a:gd name="connsiteY57" fmla="*/ 2586789 h 3356810"/>
              <a:gd name="connsiteX58" fmla="*/ 1925053 w 4211051"/>
              <a:gd name="connsiteY58" fmla="*/ 2683042 h 3356810"/>
              <a:gd name="connsiteX59" fmla="*/ 1985210 w 4211051"/>
              <a:gd name="connsiteY59" fmla="*/ 2839452 h 3356810"/>
              <a:gd name="connsiteX60" fmla="*/ 1985210 w 4211051"/>
              <a:gd name="connsiteY60" fmla="*/ 2923673 h 3356810"/>
              <a:gd name="connsiteX61" fmla="*/ 1985210 w 4211051"/>
              <a:gd name="connsiteY61" fmla="*/ 3068052 h 3356810"/>
              <a:gd name="connsiteX62" fmla="*/ 2021305 w 4211051"/>
              <a:gd name="connsiteY62" fmla="*/ 3164305 h 3356810"/>
              <a:gd name="connsiteX63" fmla="*/ 2021305 w 4211051"/>
              <a:gd name="connsiteY63" fmla="*/ 3164305 h 3356810"/>
              <a:gd name="connsiteX64" fmla="*/ 2105526 w 4211051"/>
              <a:gd name="connsiteY64" fmla="*/ 3284621 h 3356810"/>
              <a:gd name="connsiteX65" fmla="*/ 2189747 w 4211051"/>
              <a:gd name="connsiteY65" fmla="*/ 3284621 h 3356810"/>
              <a:gd name="connsiteX66" fmla="*/ 2237874 w 4211051"/>
              <a:gd name="connsiteY66" fmla="*/ 3188368 h 3356810"/>
              <a:gd name="connsiteX67" fmla="*/ 2286000 w 4211051"/>
              <a:gd name="connsiteY67" fmla="*/ 2995863 h 3356810"/>
              <a:gd name="connsiteX68" fmla="*/ 2334126 w 4211051"/>
              <a:gd name="connsiteY68" fmla="*/ 2827421 h 3356810"/>
              <a:gd name="connsiteX69" fmla="*/ 2358189 w 4211051"/>
              <a:gd name="connsiteY69" fmla="*/ 2683042 h 3356810"/>
              <a:gd name="connsiteX70" fmla="*/ 2358189 w 4211051"/>
              <a:gd name="connsiteY70" fmla="*/ 2490537 h 3356810"/>
              <a:gd name="connsiteX71" fmla="*/ 2394284 w 4211051"/>
              <a:gd name="connsiteY71" fmla="*/ 2358189 h 3356810"/>
              <a:gd name="connsiteX72" fmla="*/ 2430379 w 4211051"/>
              <a:gd name="connsiteY72" fmla="*/ 2322094 h 3356810"/>
              <a:gd name="connsiteX73" fmla="*/ 2478505 w 4211051"/>
              <a:gd name="connsiteY73" fmla="*/ 2286000 h 3356810"/>
              <a:gd name="connsiteX74" fmla="*/ 2502568 w 4211051"/>
              <a:gd name="connsiteY74" fmla="*/ 1961147 h 3356810"/>
              <a:gd name="connsiteX75" fmla="*/ 2562726 w 4211051"/>
              <a:gd name="connsiteY75" fmla="*/ 1925052 h 3356810"/>
              <a:gd name="connsiteX76" fmla="*/ 2598821 w 4211051"/>
              <a:gd name="connsiteY76" fmla="*/ 1768642 h 3356810"/>
              <a:gd name="connsiteX77" fmla="*/ 2586789 w 4211051"/>
              <a:gd name="connsiteY77" fmla="*/ 1612231 h 3356810"/>
              <a:gd name="connsiteX78" fmla="*/ 2610853 w 4211051"/>
              <a:gd name="connsiteY78" fmla="*/ 1503947 h 3356810"/>
              <a:gd name="connsiteX79" fmla="*/ 2634916 w 4211051"/>
              <a:gd name="connsiteY79" fmla="*/ 1431758 h 3356810"/>
              <a:gd name="connsiteX80" fmla="*/ 2634916 w 4211051"/>
              <a:gd name="connsiteY80" fmla="*/ 1323473 h 3356810"/>
              <a:gd name="connsiteX81" fmla="*/ 2634916 w 4211051"/>
              <a:gd name="connsiteY81" fmla="*/ 1251284 h 3356810"/>
              <a:gd name="connsiteX82" fmla="*/ 2634916 w 4211051"/>
              <a:gd name="connsiteY82" fmla="*/ 1143000 h 3356810"/>
              <a:gd name="connsiteX83" fmla="*/ 2658979 w 4211051"/>
              <a:gd name="connsiteY83" fmla="*/ 986589 h 3356810"/>
              <a:gd name="connsiteX84" fmla="*/ 2683042 w 4211051"/>
              <a:gd name="connsiteY84" fmla="*/ 902368 h 3356810"/>
              <a:gd name="connsiteX85" fmla="*/ 2755231 w 4211051"/>
              <a:gd name="connsiteY85" fmla="*/ 782052 h 3356810"/>
              <a:gd name="connsiteX86" fmla="*/ 2767263 w 4211051"/>
              <a:gd name="connsiteY86" fmla="*/ 673768 h 3356810"/>
              <a:gd name="connsiteX87" fmla="*/ 2767263 w 4211051"/>
              <a:gd name="connsiteY87" fmla="*/ 589547 h 3356810"/>
              <a:gd name="connsiteX88" fmla="*/ 2767263 w 4211051"/>
              <a:gd name="connsiteY88" fmla="*/ 589547 h 3356810"/>
              <a:gd name="connsiteX89" fmla="*/ 2863516 w 4211051"/>
              <a:gd name="connsiteY89" fmla="*/ 469231 h 3356810"/>
              <a:gd name="connsiteX90" fmla="*/ 2887579 w 4211051"/>
              <a:gd name="connsiteY90" fmla="*/ 372979 h 3356810"/>
              <a:gd name="connsiteX91" fmla="*/ 2899610 w 4211051"/>
              <a:gd name="connsiteY91" fmla="*/ 240631 h 3356810"/>
              <a:gd name="connsiteX92" fmla="*/ 2899610 w 4211051"/>
              <a:gd name="connsiteY92" fmla="*/ 156410 h 3356810"/>
              <a:gd name="connsiteX93" fmla="*/ 2947737 w 4211051"/>
              <a:gd name="connsiteY93" fmla="*/ 96252 h 3356810"/>
              <a:gd name="connsiteX94" fmla="*/ 2971800 w 4211051"/>
              <a:gd name="connsiteY94" fmla="*/ 12031 h 3356810"/>
              <a:gd name="connsiteX95" fmla="*/ 2995863 w 4211051"/>
              <a:gd name="connsiteY95" fmla="*/ 0 h 3356810"/>
              <a:gd name="connsiteX96" fmla="*/ 3043989 w 4211051"/>
              <a:gd name="connsiteY96" fmla="*/ 48126 h 3356810"/>
              <a:gd name="connsiteX97" fmla="*/ 3056021 w 4211051"/>
              <a:gd name="connsiteY97" fmla="*/ 156410 h 3356810"/>
              <a:gd name="connsiteX98" fmla="*/ 3056021 w 4211051"/>
              <a:gd name="connsiteY98" fmla="*/ 288758 h 3356810"/>
              <a:gd name="connsiteX99" fmla="*/ 3104147 w 4211051"/>
              <a:gd name="connsiteY99" fmla="*/ 385010 h 3356810"/>
              <a:gd name="connsiteX100" fmla="*/ 3104147 w 4211051"/>
              <a:gd name="connsiteY100" fmla="*/ 529389 h 3356810"/>
              <a:gd name="connsiteX101" fmla="*/ 3104147 w 4211051"/>
              <a:gd name="connsiteY101" fmla="*/ 649705 h 3356810"/>
              <a:gd name="connsiteX102" fmla="*/ 3116179 w 4211051"/>
              <a:gd name="connsiteY102" fmla="*/ 782052 h 3356810"/>
              <a:gd name="connsiteX103" fmla="*/ 3164305 w 4211051"/>
              <a:gd name="connsiteY103" fmla="*/ 854242 h 3356810"/>
              <a:gd name="connsiteX104" fmla="*/ 3200400 w 4211051"/>
              <a:gd name="connsiteY104" fmla="*/ 950494 h 3356810"/>
              <a:gd name="connsiteX105" fmla="*/ 3200400 w 4211051"/>
              <a:gd name="connsiteY105" fmla="*/ 1070810 h 3356810"/>
              <a:gd name="connsiteX106" fmla="*/ 3224463 w 4211051"/>
              <a:gd name="connsiteY106" fmla="*/ 1179094 h 3356810"/>
              <a:gd name="connsiteX107" fmla="*/ 3248526 w 4211051"/>
              <a:gd name="connsiteY107" fmla="*/ 1239252 h 3356810"/>
              <a:gd name="connsiteX108" fmla="*/ 3296653 w 4211051"/>
              <a:gd name="connsiteY108" fmla="*/ 1323473 h 3356810"/>
              <a:gd name="connsiteX109" fmla="*/ 3320716 w 4211051"/>
              <a:gd name="connsiteY109" fmla="*/ 1359568 h 3356810"/>
              <a:gd name="connsiteX110" fmla="*/ 3368842 w 4211051"/>
              <a:gd name="connsiteY110" fmla="*/ 1287379 h 3356810"/>
              <a:gd name="connsiteX111" fmla="*/ 3380874 w 4211051"/>
              <a:gd name="connsiteY111" fmla="*/ 1251284 h 3356810"/>
              <a:gd name="connsiteX112" fmla="*/ 3416968 w 4211051"/>
              <a:gd name="connsiteY112" fmla="*/ 1311442 h 3356810"/>
              <a:gd name="connsiteX113" fmla="*/ 3416968 w 4211051"/>
              <a:gd name="connsiteY113" fmla="*/ 1455821 h 3356810"/>
              <a:gd name="connsiteX114" fmla="*/ 3465095 w 4211051"/>
              <a:gd name="connsiteY114" fmla="*/ 1564105 h 3356810"/>
              <a:gd name="connsiteX115" fmla="*/ 3489158 w 4211051"/>
              <a:gd name="connsiteY115" fmla="*/ 1672389 h 3356810"/>
              <a:gd name="connsiteX116" fmla="*/ 3537284 w 4211051"/>
              <a:gd name="connsiteY116" fmla="*/ 1792705 h 3356810"/>
              <a:gd name="connsiteX117" fmla="*/ 3633537 w 4211051"/>
              <a:gd name="connsiteY117" fmla="*/ 1900989 h 3356810"/>
              <a:gd name="connsiteX118" fmla="*/ 3633537 w 4211051"/>
              <a:gd name="connsiteY118" fmla="*/ 1997242 h 3356810"/>
              <a:gd name="connsiteX119" fmla="*/ 3693695 w 4211051"/>
              <a:gd name="connsiteY119" fmla="*/ 1852863 h 3356810"/>
              <a:gd name="connsiteX120" fmla="*/ 3741821 w 4211051"/>
              <a:gd name="connsiteY120" fmla="*/ 1708484 h 3356810"/>
              <a:gd name="connsiteX121" fmla="*/ 3801979 w 4211051"/>
              <a:gd name="connsiteY121" fmla="*/ 1600200 h 3356810"/>
              <a:gd name="connsiteX122" fmla="*/ 3814010 w 4211051"/>
              <a:gd name="connsiteY122" fmla="*/ 1503947 h 3356810"/>
              <a:gd name="connsiteX123" fmla="*/ 3838074 w 4211051"/>
              <a:gd name="connsiteY123" fmla="*/ 1407694 h 3356810"/>
              <a:gd name="connsiteX124" fmla="*/ 3862137 w 4211051"/>
              <a:gd name="connsiteY124" fmla="*/ 1299410 h 3356810"/>
              <a:gd name="connsiteX125" fmla="*/ 3886200 w 4211051"/>
              <a:gd name="connsiteY125" fmla="*/ 1155031 h 3356810"/>
              <a:gd name="connsiteX126" fmla="*/ 3874168 w 4211051"/>
              <a:gd name="connsiteY126" fmla="*/ 1155031 h 3356810"/>
              <a:gd name="connsiteX127" fmla="*/ 3910263 w 4211051"/>
              <a:gd name="connsiteY127" fmla="*/ 1046747 h 3356810"/>
              <a:gd name="connsiteX128" fmla="*/ 3946359 w 4211051"/>
              <a:gd name="connsiteY128" fmla="*/ 830179 h 3356810"/>
              <a:gd name="connsiteX129" fmla="*/ 3946358 w 4211051"/>
              <a:gd name="connsiteY129" fmla="*/ 782052 h 3356810"/>
              <a:gd name="connsiteX130" fmla="*/ 3958388 w 4211051"/>
              <a:gd name="connsiteY130" fmla="*/ 721894 h 3356810"/>
              <a:gd name="connsiteX131" fmla="*/ 3982452 w 4211051"/>
              <a:gd name="connsiteY131" fmla="*/ 709863 h 3356810"/>
              <a:gd name="connsiteX132" fmla="*/ 4018546 w 4211051"/>
              <a:gd name="connsiteY132" fmla="*/ 1840832 h 3356810"/>
              <a:gd name="connsiteX133" fmla="*/ 4114799 w 4211051"/>
              <a:gd name="connsiteY133" fmla="*/ 1191126 h 3356810"/>
              <a:gd name="connsiteX134" fmla="*/ 4211051 w 4211051"/>
              <a:gd name="connsiteY134" fmla="*/ 1443789 h 3356810"/>
              <a:gd name="connsiteX0" fmla="*/ 0 w 4218180"/>
              <a:gd name="connsiteY0" fmla="*/ 3344779 h 3356810"/>
              <a:gd name="connsiteX1" fmla="*/ 132347 w 4218180"/>
              <a:gd name="connsiteY1" fmla="*/ 3296652 h 3356810"/>
              <a:gd name="connsiteX2" fmla="*/ 132347 w 4218180"/>
              <a:gd name="connsiteY2" fmla="*/ 3272589 h 3356810"/>
              <a:gd name="connsiteX3" fmla="*/ 180474 w 4218180"/>
              <a:gd name="connsiteY3" fmla="*/ 3164305 h 3356810"/>
              <a:gd name="connsiteX4" fmla="*/ 216568 w 4218180"/>
              <a:gd name="connsiteY4" fmla="*/ 3080084 h 3356810"/>
              <a:gd name="connsiteX5" fmla="*/ 276726 w 4218180"/>
              <a:gd name="connsiteY5" fmla="*/ 3031958 h 3356810"/>
              <a:gd name="connsiteX6" fmla="*/ 336884 w 4218180"/>
              <a:gd name="connsiteY6" fmla="*/ 2959768 h 3356810"/>
              <a:gd name="connsiteX7" fmla="*/ 385010 w 4218180"/>
              <a:gd name="connsiteY7" fmla="*/ 2947737 h 3356810"/>
              <a:gd name="connsiteX8" fmla="*/ 433137 w 4218180"/>
              <a:gd name="connsiteY8" fmla="*/ 2947737 h 3356810"/>
              <a:gd name="connsiteX9" fmla="*/ 445168 w 4218180"/>
              <a:gd name="connsiteY9" fmla="*/ 3104147 h 3356810"/>
              <a:gd name="connsiteX10" fmla="*/ 481263 w 4218180"/>
              <a:gd name="connsiteY10" fmla="*/ 3152273 h 3356810"/>
              <a:gd name="connsiteX11" fmla="*/ 481263 w 4218180"/>
              <a:gd name="connsiteY11" fmla="*/ 3164305 h 3356810"/>
              <a:gd name="connsiteX12" fmla="*/ 529389 w 4218180"/>
              <a:gd name="connsiteY12" fmla="*/ 3140242 h 3356810"/>
              <a:gd name="connsiteX13" fmla="*/ 541421 w 4218180"/>
              <a:gd name="connsiteY13" fmla="*/ 3080084 h 3356810"/>
              <a:gd name="connsiteX14" fmla="*/ 565484 w 4218180"/>
              <a:gd name="connsiteY14" fmla="*/ 3031958 h 3356810"/>
              <a:gd name="connsiteX15" fmla="*/ 613610 w 4218180"/>
              <a:gd name="connsiteY15" fmla="*/ 3031958 h 3356810"/>
              <a:gd name="connsiteX16" fmla="*/ 661737 w 4218180"/>
              <a:gd name="connsiteY16" fmla="*/ 3092116 h 3356810"/>
              <a:gd name="connsiteX17" fmla="*/ 709863 w 4218180"/>
              <a:gd name="connsiteY17" fmla="*/ 3224463 h 3356810"/>
              <a:gd name="connsiteX18" fmla="*/ 757989 w 4218180"/>
              <a:gd name="connsiteY18" fmla="*/ 3356810 h 3356810"/>
              <a:gd name="connsiteX19" fmla="*/ 902368 w 4218180"/>
              <a:gd name="connsiteY19" fmla="*/ 3356810 h 3356810"/>
              <a:gd name="connsiteX20" fmla="*/ 986589 w 4218180"/>
              <a:gd name="connsiteY20" fmla="*/ 3128210 h 3356810"/>
              <a:gd name="connsiteX21" fmla="*/ 1106905 w 4218180"/>
              <a:gd name="connsiteY21" fmla="*/ 2875547 h 3356810"/>
              <a:gd name="connsiteX22" fmla="*/ 1130968 w 4218180"/>
              <a:gd name="connsiteY22" fmla="*/ 2779294 h 3356810"/>
              <a:gd name="connsiteX23" fmla="*/ 1155031 w 4218180"/>
              <a:gd name="connsiteY23" fmla="*/ 2911642 h 3356810"/>
              <a:gd name="connsiteX24" fmla="*/ 1179095 w 4218180"/>
              <a:gd name="connsiteY24" fmla="*/ 2935705 h 3356810"/>
              <a:gd name="connsiteX25" fmla="*/ 1203158 w 4218180"/>
              <a:gd name="connsiteY25" fmla="*/ 2959768 h 3356810"/>
              <a:gd name="connsiteX26" fmla="*/ 1203158 w 4218180"/>
              <a:gd name="connsiteY26" fmla="*/ 2959768 h 3356810"/>
              <a:gd name="connsiteX27" fmla="*/ 1239253 w 4218180"/>
              <a:gd name="connsiteY27" fmla="*/ 2851484 h 3356810"/>
              <a:gd name="connsiteX28" fmla="*/ 1263316 w 4218180"/>
              <a:gd name="connsiteY28" fmla="*/ 2719137 h 3356810"/>
              <a:gd name="connsiteX29" fmla="*/ 1287379 w 4218180"/>
              <a:gd name="connsiteY29" fmla="*/ 2646947 h 3356810"/>
              <a:gd name="connsiteX30" fmla="*/ 1311442 w 4218180"/>
              <a:gd name="connsiteY30" fmla="*/ 2574758 h 3356810"/>
              <a:gd name="connsiteX31" fmla="*/ 1335505 w 4218180"/>
              <a:gd name="connsiteY31" fmla="*/ 2478505 h 3356810"/>
              <a:gd name="connsiteX32" fmla="*/ 1347537 w 4218180"/>
              <a:gd name="connsiteY32" fmla="*/ 2550694 h 3356810"/>
              <a:gd name="connsiteX33" fmla="*/ 1371600 w 4218180"/>
              <a:gd name="connsiteY33" fmla="*/ 2646947 h 3356810"/>
              <a:gd name="connsiteX34" fmla="*/ 1419726 w 4218180"/>
              <a:gd name="connsiteY34" fmla="*/ 2827421 h 3356810"/>
              <a:gd name="connsiteX35" fmla="*/ 1431758 w 4218180"/>
              <a:gd name="connsiteY35" fmla="*/ 2959768 h 3356810"/>
              <a:gd name="connsiteX36" fmla="*/ 1467853 w 4218180"/>
              <a:gd name="connsiteY36" fmla="*/ 2995863 h 3356810"/>
              <a:gd name="connsiteX37" fmla="*/ 1515979 w 4218180"/>
              <a:gd name="connsiteY37" fmla="*/ 3007894 h 3356810"/>
              <a:gd name="connsiteX38" fmla="*/ 1515979 w 4218180"/>
              <a:gd name="connsiteY38" fmla="*/ 3007894 h 3356810"/>
              <a:gd name="connsiteX39" fmla="*/ 1552074 w 4218180"/>
              <a:gd name="connsiteY39" fmla="*/ 2839452 h 3356810"/>
              <a:gd name="connsiteX40" fmla="*/ 1576137 w 4218180"/>
              <a:gd name="connsiteY40" fmla="*/ 2743200 h 3356810"/>
              <a:gd name="connsiteX41" fmla="*/ 1588168 w 4218180"/>
              <a:gd name="connsiteY41" fmla="*/ 2646947 h 3356810"/>
              <a:gd name="connsiteX42" fmla="*/ 1588168 w 4218180"/>
              <a:gd name="connsiteY42" fmla="*/ 2574758 h 3356810"/>
              <a:gd name="connsiteX43" fmla="*/ 1636295 w 4218180"/>
              <a:gd name="connsiteY43" fmla="*/ 2490537 h 3356810"/>
              <a:gd name="connsiteX44" fmla="*/ 1672389 w 4218180"/>
              <a:gd name="connsiteY44" fmla="*/ 2430379 h 3356810"/>
              <a:gd name="connsiteX45" fmla="*/ 1720516 w 4218180"/>
              <a:gd name="connsiteY45" fmla="*/ 2322094 h 3356810"/>
              <a:gd name="connsiteX46" fmla="*/ 1720516 w 4218180"/>
              <a:gd name="connsiteY46" fmla="*/ 2310063 h 3356810"/>
              <a:gd name="connsiteX47" fmla="*/ 1732547 w 4218180"/>
              <a:gd name="connsiteY47" fmla="*/ 2237873 h 3356810"/>
              <a:gd name="connsiteX48" fmla="*/ 1732547 w 4218180"/>
              <a:gd name="connsiteY48" fmla="*/ 2189747 h 3356810"/>
              <a:gd name="connsiteX49" fmla="*/ 1732547 w 4218180"/>
              <a:gd name="connsiteY49" fmla="*/ 2117558 h 3356810"/>
              <a:gd name="connsiteX50" fmla="*/ 1756610 w 4218180"/>
              <a:gd name="connsiteY50" fmla="*/ 2069431 h 3356810"/>
              <a:gd name="connsiteX51" fmla="*/ 1804737 w 4218180"/>
              <a:gd name="connsiteY51" fmla="*/ 1961147 h 3356810"/>
              <a:gd name="connsiteX52" fmla="*/ 1816768 w 4218180"/>
              <a:gd name="connsiteY52" fmla="*/ 2069431 h 3356810"/>
              <a:gd name="connsiteX53" fmla="*/ 1828800 w 4218180"/>
              <a:gd name="connsiteY53" fmla="*/ 2177716 h 3356810"/>
              <a:gd name="connsiteX54" fmla="*/ 1876926 w 4218180"/>
              <a:gd name="connsiteY54" fmla="*/ 2225842 h 3356810"/>
              <a:gd name="connsiteX55" fmla="*/ 1888958 w 4218180"/>
              <a:gd name="connsiteY55" fmla="*/ 2370221 h 3356810"/>
              <a:gd name="connsiteX56" fmla="*/ 1900989 w 4218180"/>
              <a:gd name="connsiteY56" fmla="*/ 2466473 h 3356810"/>
              <a:gd name="connsiteX57" fmla="*/ 1900989 w 4218180"/>
              <a:gd name="connsiteY57" fmla="*/ 2586789 h 3356810"/>
              <a:gd name="connsiteX58" fmla="*/ 1925053 w 4218180"/>
              <a:gd name="connsiteY58" fmla="*/ 2683042 h 3356810"/>
              <a:gd name="connsiteX59" fmla="*/ 1985210 w 4218180"/>
              <a:gd name="connsiteY59" fmla="*/ 2839452 h 3356810"/>
              <a:gd name="connsiteX60" fmla="*/ 1985210 w 4218180"/>
              <a:gd name="connsiteY60" fmla="*/ 2923673 h 3356810"/>
              <a:gd name="connsiteX61" fmla="*/ 1985210 w 4218180"/>
              <a:gd name="connsiteY61" fmla="*/ 3068052 h 3356810"/>
              <a:gd name="connsiteX62" fmla="*/ 2021305 w 4218180"/>
              <a:gd name="connsiteY62" fmla="*/ 3164305 h 3356810"/>
              <a:gd name="connsiteX63" fmla="*/ 2021305 w 4218180"/>
              <a:gd name="connsiteY63" fmla="*/ 3164305 h 3356810"/>
              <a:gd name="connsiteX64" fmla="*/ 2105526 w 4218180"/>
              <a:gd name="connsiteY64" fmla="*/ 3284621 h 3356810"/>
              <a:gd name="connsiteX65" fmla="*/ 2189747 w 4218180"/>
              <a:gd name="connsiteY65" fmla="*/ 3284621 h 3356810"/>
              <a:gd name="connsiteX66" fmla="*/ 2237874 w 4218180"/>
              <a:gd name="connsiteY66" fmla="*/ 3188368 h 3356810"/>
              <a:gd name="connsiteX67" fmla="*/ 2286000 w 4218180"/>
              <a:gd name="connsiteY67" fmla="*/ 2995863 h 3356810"/>
              <a:gd name="connsiteX68" fmla="*/ 2334126 w 4218180"/>
              <a:gd name="connsiteY68" fmla="*/ 2827421 h 3356810"/>
              <a:gd name="connsiteX69" fmla="*/ 2358189 w 4218180"/>
              <a:gd name="connsiteY69" fmla="*/ 2683042 h 3356810"/>
              <a:gd name="connsiteX70" fmla="*/ 2358189 w 4218180"/>
              <a:gd name="connsiteY70" fmla="*/ 2490537 h 3356810"/>
              <a:gd name="connsiteX71" fmla="*/ 2394284 w 4218180"/>
              <a:gd name="connsiteY71" fmla="*/ 2358189 h 3356810"/>
              <a:gd name="connsiteX72" fmla="*/ 2430379 w 4218180"/>
              <a:gd name="connsiteY72" fmla="*/ 2322094 h 3356810"/>
              <a:gd name="connsiteX73" fmla="*/ 2478505 w 4218180"/>
              <a:gd name="connsiteY73" fmla="*/ 2286000 h 3356810"/>
              <a:gd name="connsiteX74" fmla="*/ 2502568 w 4218180"/>
              <a:gd name="connsiteY74" fmla="*/ 1961147 h 3356810"/>
              <a:gd name="connsiteX75" fmla="*/ 2562726 w 4218180"/>
              <a:gd name="connsiteY75" fmla="*/ 1925052 h 3356810"/>
              <a:gd name="connsiteX76" fmla="*/ 2598821 w 4218180"/>
              <a:gd name="connsiteY76" fmla="*/ 1768642 h 3356810"/>
              <a:gd name="connsiteX77" fmla="*/ 2586789 w 4218180"/>
              <a:gd name="connsiteY77" fmla="*/ 1612231 h 3356810"/>
              <a:gd name="connsiteX78" fmla="*/ 2610853 w 4218180"/>
              <a:gd name="connsiteY78" fmla="*/ 1503947 h 3356810"/>
              <a:gd name="connsiteX79" fmla="*/ 2634916 w 4218180"/>
              <a:gd name="connsiteY79" fmla="*/ 1431758 h 3356810"/>
              <a:gd name="connsiteX80" fmla="*/ 2634916 w 4218180"/>
              <a:gd name="connsiteY80" fmla="*/ 1323473 h 3356810"/>
              <a:gd name="connsiteX81" fmla="*/ 2634916 w 4218180"/>
              <a:gd name="connsiteY81" fmla="*/ 1251284 h 3356810"/>
              <a:gd name="connsiteX82" fmla="*/ 2634916 w 4218180"/>
              <a:gd name="connsiteY82" fmla="*/ 1143000 h 3356810"/>
              <a:gd name="connsiteX83" fmla="*/ 2658979 w 4218180"/>
              <a:gd name="connsiteY83" fmla="*/ 986589 h 3356810"/>
              <a:gd name="connsiteX84" fmla="*/ 2683042 w 4218180"/>
              <a:gd name="connsiteY84" fmla="*/ 902368 h 3356810"/>
              <a:gd name="connsiteX85" fmla="*/ 2755231 w 4218180"/>
              <a:gd name="connsiteY85" fmla="*/ 782052 h 3356810"/>
              <a:gd name="connsiteX86" fmla="*/ 2767263 w 4218180"/>
              <a:gd name="connsiteY86" fmla="*/ 673768 h 3356810"/>
              <a:gd name="connsiteX87" fmla="*/ 2767263 w 4218180"/>
              <a:gd name="connsiteY87" fmla="*/ 589547 h 3356810"/>
              <a:gd name="connsiteX88" fmla="*/ 2767263 w 4218180"/>
              <a:gd name="connsiteY88" fmla="*/ 589547 h 3356810"/>
              <a:gd name="connsiteX89" fmla="*/ 2863516 w 4218180"/>
              <a:gd name="connsiteY89" fmla="*/ 469231 h 3356810"/>
              <a:gd name="connsiteX90" fmla="*/ 2887579 w 4218180"/>
              <a:gd name="connsiteY90" fmla="*/ 372979 h 3356810"/>
              <a:gd name="connsiteX91" fmla="*/ 2899610 w 4218180"/>
              <a:gd name="connsiteY91" fmla="*/ 240631 h 3356810"/>
              <a:gd name="connsiteX92" fmla="*/ 2899610 w 4218180"/>
              <a:gd name="connsiteY92" fmla="*/ 156410 h 3356810"/>
              <a:gd name="connsiteX93" fmla="*/ 2947737 w 4218180"/>
              <a:gd name="connsiteY93" fmla="*/ 96252 h 3356810"/>
              <a:gd name="connsiteX94" fmla="*/ 2971800 w 4218180"/>
              <a:gd name="connsiteY94" fmla="*/ 12031 h 3356810"/>
              <a:gd name="connsiteX95" fmla="*/ 2995863 w 4218180"/>
              <a:gd name="connsiteY95" fmla="*/ 0 h 3356810"/>
              <a:gd name="connsiteX96" fmla="*/ 3043989 w 4218180"/>
              <a:gd name="connsiteY96" fmla="*/ 48126 h 3356810"/>
              <a:gd name="connsiteX97" fmla="*/ 3056021 w 4218180"/>
              <a:gd name="connsiteY97" fmla="*/ 156410 h 3356810"/>
              <a:gd name="connsiteX98" fmla="*/ 3056021 w 4218180"/>
              <a:gd name="connsiteY98" fmla="*/ 288758 h 3356810"/>
              <a:gd name="connsiteX99" fmla="*/ 3104147 w 4218180"/>
              <a:gd name="connsiteY99" fmla="*/ 385010 h 3356810"/>
              <a:gd name="connsiteX100" fmla="*/ 3104147 w 4218180"/>
              <a:gd name="connsiteY100" fmla="*/ 529389 h 3356810"/>
              <a:gd name="connsiteX101" fmla="*/ 3104147 w 4218180"/>
              <a:gd name="connsiteY101" fmla="*/ 649705 h 3356810"/>
              <a:gd name="connsiteX102" fmla="*/ 3116179 w 4218180"/>
              <a:gd name="connsiteY102" fmla="*/ 782052 h 3356810"/>
              <a:gd name="connsiteX103" fmla="*/ 3164305 w 4218180"/>
              <a:gd name="connsiteY103" fmla="*/ 854242 h 3356810"/>
              <a:gd name="connsiteX104" fmla="*/ 3200400 w 4218180"/>
              <a:gd name="connsiteY104" fmla="*/ 950494 h 3356810"/>
              <a:gd name="connsiteX105" fmla="*/ 3200400 w 4218180"/>
              <a:gd name="connsiteY105" fmla="*/ 1070810 h 3356810"/>
              <a:gd name="connsiteX106" fmla="*/ 3224463 w 4218180"/>
              <a:gd name="connsiteY106" fmla="*/ 1179094 h 3356810"/>
              <a:gd name="connsiteX107" fmla="*/ 3248526 w 4218180"/>
              <a:gd name="connsiteY107" fmla="*/ 1239252 h 3356810"/>
              <a:gd name="connsiteX108" fmla="*/ 3296653 w 4218180"/>
              <a:gd name="connsiteY108" fmla="*/ 1323473 h 3356810"/>
              <a:gd name="connsiteX109" fmla="*/ 3320716 w 4218180"/>
              <a:gd name="connsiteY109" fmla="*/ 1359568 h 3356810"/>
              <a:gd name="connsiteX110" fmla="*/ 3368842 w 4218180"/>
              <a:gd name="connsiteY110" fmla="*/ 1287379 h 3356810"/>
              <a:gd name="connsiteX111" fmla="*/ 3380874 w 4218180"/>
              <a:gd name="connsiteY111" fmla="*/ 1251284 h 3356810"/>
              <a:gd name="connsiteX112" fmla="*/ 3416968 w 4218180"/>
              <a:gd name="connsiteY112" fmla="*/ 1311442 h 3356810"/>
              <a:gd name="connsiteX113" fmla="*/ 3416968 w 4218180"/>
              <a:gd name="connsiteY113" fmla="*/ 1455821 h 3356810"/>
              <a:gd name="connsiteX114" fmla="*/ 3465095 w 4218180"/>
              <a:gd name="connsiteY114" fmla="*/ 1564105 h 3356810"/>
              <a:gd name="connsiteX115" fmla="*/ 3489158 w 4218180"/>
              <a:gd name="connsiteY115" fmla="*/ 1672389 h 3356810"/>
              <a:gd name="connsiteX116" fmla="*/ 3537284 w 4218180"/>
              <a:gd name="connsiteY116" fmla="*/ 1792705 h 3356810"/>
              <a:gd name="connsiteX117" fmla="*/ 3633537 w 4218180"/>
              <a:gd name="connsiteY117" fmla="*/ 1900989 h 3356810"/>
              <a:gd name="connsiteX118" fmla="*/ 3633537 w 4218180"/>
              <a:gd name="connsiteY118" fmla="*/ 1997242 h 3356810"/>
              <a:gd name="connsiteX119" fmla="*/ 3693695 w 4218180"/>
              <a:gd name="connsiteY119" fmla="*/ 1852863 h 3356810"/>
              <a:gd name="connsiteX120" fmla="*/ 3741821 w 4218180"/>
              <a:gd name="connsiteY120" fmla="*/ 1708484 h 3356810"/>
              <a:gd name="connsiteX121" fmla="*/ 3801979 w 4218180"/>
              <a:gd name="connsiteY121" fmla="*/ 1600200 h 3356810"/>
              <a:gd name="connsiteX122" fmla="*/ 3814010 w 4218180"/>
              <a:gd name="connsiteY122" fmla="*/ 1503947 h 3356810"/>
              <a:gd name="connsiteX123" fmla="*/ 3838074 w 4218180"/>
              <a:gd name="connsiteY123" fmla="*/ 1407694 h 3356810"/>
              <a:gd name="connsiteX124" fmla="*/ 3862137 w 4218180"/>
              <a:gd name="connsiteY124" fmla="*/ 1299410 h 3356810"/>
              <a:gd name="connsiteX125" fmla="*/ 3886200 w 4218180"/>
              <a:gd name="connsiteY125" fmla="*/ 1155031 h 3356810"/>
              <a:gd name="connsiteX126" fmla="*/ 3874168 w 4218180"/>
              <a:gd name="connsiteY126" fmla="*/ 1155031 h 3356810"/>
              <a:gd name="connsiteX127" fmla="*/ 3910263 w 4218180"/>
              <a:gd name="connsiteY127" fmla="*/ 1046747 h 3356810"/>
              <a:gd name="connsiteX128" fmla="*/ 3946359 w 4218180"/>
              <a:gd name="connsiteY128" fmla="*/ 830179 h 3356810"/>
              <a:gd name="connsiteX129" fmla="*/ 3946358 w 4218180"/>
              <a:gd name="connsiteY129" fmla="*/ 782052 h 3356810"/>
              <a:gd name="connsiteX130" fmla="*/ 3958388 w 4218180"/>
              <a:gd name="connsiteY130" fmla="*/ 721894 h 3356810"/>
              <a:gd name="connsiteX131" fmla="*/ 3982452 w 4218180"/>
              <a:gd name="connsiteY131" fmla="*/ 709863 h 3356810"/>
              <a:gd name="connsiteX132" fmla="*/ 4018546 w 4218180"/>
              <a:gd name="connsiteY132" fmla="*/ 1840832 h 3356810"/>
              <a:gd name="connsiteX133" fmla="*/ 4114799 w 4218180"/>
              <a:gd name="connsiteY133" fmla="*/ 1191126 h 3356810"/>
              <a:gd name="connsiteX134" fmla="*/ 4211051 w 4218180"/>
              <a:gd name="connsiteY134" fmla="*/ 1443789 h 3356810"/>
              <a:gd name="connsiteX135" fmla="*/ 4211051 w 4218180"/>
              <a:gd name="connsiteY135" fmla="*/ 1479884 h 3356810"/>
              <a:gd name="connsiteX0" fmla="*/ 0 w 4295272"/>
              <a:gd name="connsiteY0" fmla="*/ 3344779 h 3356810"/>
              <a:gd name="connsiteX1" fmla="*/ 132347 w 4295272"/>
              <a:gd name="connsiteY1" fmla="*/ 3296652 h 3356810"/>
              <a:gd name="connsiteX2" fmla="*/ 132347 w 4295272"/>
              <a:gd name="connsiteY2" fmla="*/ 3272589 h 3356810"/>
              <a:gd name="connsiteX3" fmla="*/ 180474 w 4295272"/>
              <a:gd name="connsiteY3" fmla="*/ 3164305 h 3356810"/>
              <a:gd name="connsiteX4" fmla="*/ 216568 w 4295272"/>
              <a:gd name="connsiteY4" fmla="*/ 3080084 h 3356810"/>
              <a:gd name="connsiteX5" fmla="*/ 276726 w 4295272"/>
              <a:gd name="connsiteY5" fmla="*/ 3031958 h 3356810"/>
              <a:gd name="connsiteX6" fmla="*/ 336884 w 4295272"/>
              <a:gd name="connsiteY6" fmla="*/ 2959768 h 3356810"/>
              <a:gd name="connsiteX7" fmla="*/ 385010 w 4295272"/>
              <a:gd name="connsiteY7" fmla="*/ 2947737 h 3356810"/>
              <a:gd name="connsiteX8" fmla="*/ 433137 w 4295272"/>
              <a:gd name="connsiteY8" fmla="*/ 2947737 h 3356810"/>
              <a:gd name="connsiteX9" fmla="*/ 445168 w 4295272"/>
              <a:gd name="connsiteY9" fmla="*/ 3104147 h 3356810"/>
              <a:gd name="connsiteX10" fmla="*/ 481263 w 4295272"/>
              <a:gd name="connsiteY10" fmla="*/ 3152273 h 3356810"/>
              <a:gd name="connsiteX11" fmla="*/ 481263 w 4295272"/>
              <a:gd name="connsiteY11" fmla="*/ 3164305 h 3356810"/>
              <a:gd name="connsiteX12" fmla="*/ 529389 w 4295272"/>
              <a:gd name="connsiteY12" fmla="*/ 3140242 h 3356810"/>
              <a:gd name="connsiteX13" fmla="*/ 541421 w 4295272"/>
              <a:gd name="connsiteY13" fmla="*/ 3080084 h 3356810"/>
              <a:gd name="connsiteX14" fmla="*/ 565484 w 4295272"/>
              <a:gd name="connsiteY14" fmla="*/ 3031958 h 3356810"/>
              <a:gd name="connsiteX15" fmla="*/ 613610 w 4295272"/>
              <a:gd name="connsiteY15" fmla="*/ 3031958 h 3356810"/>
              <a:gd name="connsiteX16" fmla="*/ 661737 w 4295272"/>
              <a:gd name="connsiteY16" fmla="*/ 3092116 h 3356810"/>
              <a:gd name="connsiteX17" fmla="*/ 709863 w 4295272"/>
              <a:gd name="connsiteY17" fmla="*/ 3224463 h 3356810"/>
              <a:gd name="connsiteX18" fmla="*/ 757989 w 4295272"/>
              <a:gd name="connsiteY18" fmla="*/ 3356810 h 3356810"/>
              <a:gd name="connsiteX19" fmla="*/ 902368 w 4295272"/>
              <a:gd name="connsiteY19" fmla="*/ 3356810 h 3356810"/>
              <a:gd name="connsiteX20" fmla="*/ 986589 w 4295272"/>
              <a:gd name="connsiteY20" fmla="*/ 3128210 h 3356810"/>
              <a:gd name="connsiteX21" fmla="*/ 1106905 w 4295272"/>
              <a:gd name="connsiteY21" fmla="*/ 2875547 h 3356810"/>
              <a:gd name="connsiteX22" fmla="*/ 1130968 w 4295272"/>
              <a:gd name="connsiteY22" fmla="*/ 2779294 h 3356810"/>
              <a:gd name="connsiteX23" fmla="*/ 1155031 w 4295272"/>
              <a:gd name="connsiteY23" fmla="*/ 2911642 h 3356810"/>
              <a:gd name="connsiteX24" fmla="*/ 1179095 w 4295272"/>
              <a:gd name="connsiteY24" fmla="*/ 2935705 h 3356810"/>
              <a:gd name="connsiteX25" fmla="*/ 1203158 w 4295272"/>
              <a:gd name="connsiteY25" fmla="*/ 2959768 h 3356810"/>
              <a:gd name="connsiteX26" fmla="*/ 1203158 w 4295272"/>
              <a:gd name="connsiteY26" fmla="*/ 2959768 h 3356810"/>
              <a:gd name="connsiteX27" fmla="*/ 1239253 w 4295272"/>
              <a:gd name="connsiteY27" fmla="*/ 2851484 h 3356810"/>
              <a:gd name="connsiteX28" fmla="*/ 1263316 w 4295272"/>
              <a:gd name="connsiteY28" fmla="*/ 2719137 h 3356810"/>
              <a:gd name="connsiteX29" fmla="*/ 1287379 w 4295272"/>
              <a:gd name="connsiteY29" fmla="*/ 2646947 h 3356810"/>
              <a:gd name="connsiteX30" fmla="*/ 1311442 w 4295272"/>
              <a:gd name="connsiteY30" fmla="*/ 2574758 h 3356810"/>
              <a:gd name="connsiteX31" fmla="*/ 1335505 w 4295272"/>
              <a:gd name="connsiteY31" fmla="*/ 2478505 h 3356810"/>
              <a:gd name="connsiteX32" fmla="*/ 1347537 w 4295272"/>
              <a:gd name="connsiteY32" fmla="*/ 2550694 h 3356810"/>
              <a:gd name="connsiteX33" fmla="*/ 1371600 w 4295272"/>
              <a:gd name="connsiteY33" fmla="*/ 2646947 h 3356810"/>
              <a:gd name="connsiteX34" fmla="*/ 1419726 w 4295272"/>
              <a:gd name="connsiteY34" fmla="*/ 2827421 h 3356810"/>
              <a:gd name="connsiteX35" fmla="*/ 1431758 w 4295272"/>
              <a:gd name="connsiteY35" fmla="*/ 2959768 h 3356810"/>
              <a:gd name="connsiteX36" fmla="*/ 1467853 w 4295272"/>
              <a:gd name="connsiteY36" fmla="*/ 2995863 h 3356810"/>
              <a:gd name="connsiteX37" fmla="*/ 1515979 w 4295272"/>
              <a:gd name="connsiteY37" fmla="*/ 3007894 h 3356810"/>
              <a:gd name="connsiteX38" fmla="*/ 1515979 w 4295272"/>
              <a:gd name="connsiteY38" fmla="*/ 3007894 h 3356810"/>
              <a:gd name="connsiteX39" fmla="*/ 1552074 w 4295272"/>
              <a:gd name="connsiteY39" fmla="*/ 2839452 h 3356810"/>
              <a:gd name="connsiteX40" fmla="*/ 1576137 w 4295272"/>
              <a:gd name="connsiteY40" fmla="*/ 2743200 h 3356810"/>
              <a:gd name="connsiteX41" fmla="*/ 1588168 w 4295272"/>
              <a:gd name="connsiteY41" fmla="*/ 2646947 h 3356810"/>
              <a:gd name="connsiteX42" fmla="*/ 1588168 w 4295272"/>
              <a:gd name="connsiteY42" fmla="*/ 2574758 h 3356810"/>
              <a:gd name="connsiteX43" fmla="*/ 1636295 w 4295272"/>
              <a:gd name="connsiteY43" fmla="*/ 2490537 h 3356810"/>
              <a:gd name="connsiteX44" fmla="*/ 1672389 w 4295272"/>
              <a:gd name="connsiteY44" fmla="*/ 2430379 h 3356810"/>
              <a:gd name="connsiteX45" fmla="*/ 1720516 w 4295272"/>
              <a:gd name="connsiteY45" fmla="*/ 2322094 h 3356810"/>
              <a:gd name="connsiteX46" fmla="*/ 1720516 w 4295272"/>
              <a:gd name="connsiteY46" fmla="*/ 2310063 h 3356810"/>
              <a:gd name="connsiteX47" fmla="*/ 1732547 w 4295272"/>
              <a:gd name="connsiteY47" fmla="*/ 2237873 h 3356810"/>
              <a:gd name="connsiteX48" fmla="*/ 1732547 w 4295272"/>
              <a:gd name="connsiteY48" fmla="*/ 2189747 h 3356810"/>
              <a:gd name="connsiteX49" fmla="*/ 1732547 w 4295272"/>
              <a:gd name="connsiteY49" fmla="*/ 2117558 h 3356810"/>
              <a:gd name="connsiteX50" fmla="*/ 1756610 w 4295272"/>
              <a:gd name="connsiteY50" fmla="*/ 2069431 h 3356810"/>
              <a:gd name="connsiteX51" fmla="*/ 1804737 w 4295272"/>
              <a:gd name="connsiteY51" fmla="*/ 1961147 h 3356810"/>
              <a:gd name="connsiteX52" fmla="*/ 1816768 w 4295272"/>
              <a:gd name="connsiteY52" fmla="*/ 2069431 h 3356810"/>
              <a:gd name="connsiteX53" fmla="*/ 1828800 w 4295272"/>
              <a:gd name="connsiteY53" fmla="*/ 2177716 h 3356810"/>
              <a:gd name="connsiteX54" fmla="*/ 1876926 w 4295272"/>
              <a:gd name="connsiteY54" fmla="*/ 2225842 h 3356810"/>
              <a:gd name="connsiteX55" fmla="*/ 1888958 w 4295272"/>
              <a:gd name="connsiteY55" fmla="*/ 2370221 h 3356810"/>
              <a:gd name="connsiteX56" fmla="*/ 1900989 w 4295272"/>
              <a:gd name="connsiteY56" fmla="*/ 2466473 h 3356810"/>
              <a:gd name="connsiteX57" fmla="*/ 1900989 w 4295272"/>
              <a:gd name="connsiteY57" fmla="*/ 2586789 h 3356810"/>
              <a:gd name="connsiteX58" fmla="*/ 1925053 w 4295272"/>
              <a:gd name="connsiteY58" fmla="*/ 2683042 h 3356810"/>
              <a:gd name="connsiteX59" fmla="*/ 1985210 w 4295272"/>
              <a:gd name="connsiteY59" fmla="*/ 2839452 h 3356810"/>
              <a:gd name="connsiteX60" fmla="*/ 1985210 w 4295272"/>
              <a:gd name="connsiteY60" fmla="*/ 2923673 h 3356810"/>
              <a:gd name="connsiteX61" fmla="*/ 1985210 w 4295272"/>
              <a:gd name="connsiteY61" fmla="*/ 3068052 h 3356810"/>
              <a:gd name="connsiteX62" fmla="*/ 2021305 w 4295272"/>
              <a:gd name="connsiteY62" fmla="*/ 3164305 h 3356810"/>
              <a:gd name="connsiteX63" fmla="*/ 2021305 w 4295272"/>
              <a:gd name="connsiteY63" fmla="*/ 3164305 h 3356810"/>
              <a:gd name="connsiteX64" fmla="*/ 2105526 w 4295272"/>
              <a:gd name="connsiteY64" fmla="*/ 3284621 h 3356810"/>
              <a:gd name="connsiteX65" fmla="*/ 2189747 w 4295272"/>
              <a:gd name="connsiteY65" fmla="*/ 3284621 h 3356810"/>
              <a:gd name="connsiteX66" fmla="*/ 2237874 w 4295272"/>
              <a:gd name="connsiteY66" fmla="*/ 3188368 h 3356810"/>
              <a:gd name="connsiteX67" fmla="*/ 2286000 w 4295272"/>
              <a:gd name="connsiteY67" fmla="*/ 2995863 h 3356810"/>
              <a:gd name="connsiteX68" fmla="*/ 2334126 w 4295272"/>
              <a:gd name="connsiteY68" fmla="*/ 2827421 h 3356810"/>
              <a:gd name="connsiteX69" fmla="*/ 2358189 w 4295272"/>
              <a:gd name="connsiteY69" fmla="*/ 2683042 h 3356810"/>
              <a:gd name="connsiteX70" fmla="*/ 2358189 w 4295272"/>
              <a:gd name="connsiteY70" fmla="*/ 2490537 h 3356810"/>
              <a:gd name="connsiteX71" fmla="*/ 2394284 w 4295272"/>
              <a:gd name="connsiteY71" fmla="*/ 2358189 h 3356810"/>
              <a:gd name="connsiteX72" fmla="*/ 2430379 w 4295272"/>
              <a:gd name="connsiteY72" fmla="*/ 2322094 h 3356810"/>
              <a:gd name="connsiteX73" fmla="*/ 2478505 w 4295272"/>
              <a:gd name="connsiteY73" fmla="*/ 2286000 h 3356810"/>
              <a:gd name="connsiteX74" fmla="*/ 2502568 w 4295272"/>
              <a:gd name="connsiteY74" fmla="*/ 1961147 h 3356810"/>
              <a:gd name="connsiteX75" fmla="*/ 2562726 w 4295272"/>
              <a:gd name="connsiteY75" fmla="*/ 1925052 h 3356810"/>
              <a:gd name="connsiteX76" fmla="*/ 2598821 w 4295272"/>
              <a:gd name="connsiteY76" fmla="*/ 1768642 h 3356810"/>
              <a:gd name="connsiteX77" fmla="*/ 2586789 w 4295272"/>
              <a:gd name="connsiteY77" fmla="*/ 1612231 h 3356810"/>
              <a:gd name="connsiteX78" fmla="*/ 2610853 w 4295272"/>
              <a:gd name="connsiteY78" fmla="*/ 1503947 h 3356810"/>
              <a:gd name="connsiteX79" fmla="*/ 2634916 w 4295272"/>
              <a:gd name="connsiteY79" fmla="*/ 1431758 h 3356810"/>
              <a:gd name="connsiteX80" fmla="*/ 2634916 w 4295272"/>
              <a:gd name="connsiteY80" fmla="*/ 1323473 h 3356810"/>
              <a:gd name="connsiteX81" fmla="*/ 2634916 w 4295272"/>
              <a:gd name="connsiteY81" fmla="*/ 1251284 h 3356810"/>
              <a:gd name="connsiteX82" fmla="*/ 2634916 w 4295272"/>
              <a:gd name="connsiteY82" fmla="*/ 1143000 h 3356810"/>
              <a:gd name="connsiteX83" fmla="*/ 2658979 w 4295272"/>
              <a:gd name="connsiteY83" fmla="*/ 986589 h 3356810"/>
              <a:gd name="connsiteX84" fmla="*/ 2683042 w 4295272"/>
              <a:gd name="connsiteY84" fmla="*/ 902368 h 3356810"/>
              <a:gd name="connsiteX85" fmla="*/ 2755231 w 4295272"/>
              <a:gd name="connsiteY85" fmla="*/ 782052 h 3356810"/>
              <a:gd name="connsiteX86" fmla="*/ 2767263 w 4295272"/>
              <a:gd name="connsiteY86" fmla="*/ 673768 h 3356810"/>
              <a:gd name="connsiteX87" fmla="*/ 2767263 w 4295272"/>
              <a:gd name="connsiteY87" fmla="*/ 589547 h 3356810"/>
              <a:gd name="connsiteX88" fmla="*/ 2767263 w 4295272"/>
              <a:gd name="connsiteY88" fmla="*/ 589547 h 3356810"/>
              <a:gd name="connsiteX89" fmla="*/ 2863516 w 4295272"/>
              <a:gd name="connsiteY89" fmla="*/ 469231 h 3356810"/>
              <a:gd name="connsiteX90" fmla="*/ 2887579 w 4295272"/>
              <a:gd name="connsiteY90" fmla="*/ 372979 h 3356810"/>
              <a:gd name="connsiteX91" fmla="*/ 2899610 w 4295272"/>
              <a:gd name="connsiteY91" fmla="*/ 240631 h 3356810"/>
              <a:gd name="connsiteX92" fmla="*/ 2899610 w 4295272"/>
              <a:gd name="connsiteY92" fmla="*/ 156410 h 3356810"/>
              <a:gd name="connsiteX93" fmla="*/ 2947737 w 4295272"/>
              <a:gd name="connsiteY93" fmla="*/ 96252 h 3356810"/>
              <a:gd name="connsiteX94" fmla="*/ 2971800 w 4295272"/>
              <a:gd name="connsiteY94" fmla="*/ 12031 h 3356810"/>
              <a:gd name="connsiteX95" fmla="*/ 2995863 w 4295272"/>
              <a:gd name="connsiteY95" fmla="*/ 0 h 3356810"/>
              <a:gd name="connsiteX96" fmla="*/ 3043989 w 4295272"/>
              <a:gd name="connsiteY96" fmla="*/ 48126 h 3356810"/>
              <a:gd name="connsiteX97" fmla="*/ 3056021 w 4295272"/>
              <a:gd name="connsiteY97" fmla="*/ 156410 h 3356810"/>
              <a:gd name="connsiteX98" fmla="*/ 3056021 w 4295272"/>
              <a:gd name="connsiteY98" fmla="*/ 288758 h 3356810"/>
              <a:gd name="connsiteX99" fmla="*/ 3104147 w 4295272"/>
              <a:gd name="connsiteY99" fmla="*/ 385010 h 3356810"/>
              <a:gd name="connsiteX100" fmla="*/ 3104147 w 4295272"/>
              <a:gd name="connsiteY100" fmla="*/ 529389 h 3356810"/>
              <a:gd name="connsiteX101" fmla="*/ 3104147 w 4295272"/>
              <a:gd name="connsiteY101" fmla="*/ 649705 h 3356810"/>
              <a:gd name="connsiteX102" fmla="*/ 3116179 w 4295272"/>
              <a:gd name="connsiteY102" fmla="*/ 782052 h 3356810"/>
              <a:gd name="connsiteX103" fmla="*/ 3164305 w 4295272"/>
              <a:gd name="connsiteY103" fmla="*/ 854242 h 3356810"/>
              <a:gd name="connsiteX104" fmla="*/ 3200400 w 4295272"/>
              <a:gd name="connsiteY104" fmla="*/ 950494 h 3356810"/>
              <a:gd name="connsiteX105" fmla="*/ 3200400 w 4295272"/>
              <a:gd name="connsiteY105" fmla="*/ 1070810 h 3356810"/>
              <a:gd name="connsiteX106" fmla="*/ 3224463 w 4295272"/>
              <a:gd name="connsiteY106" fmla="*/ 1179094 h 3356810"/>
              <a:gd name="connsiteX107" fmla="*/ 3248526 w 4295272"/>
              <a:gd name="connsiteY107" fmla="*/ 1239252 h 3356810"/>
              <a:gd name="connsiteX108" fmla="*/ 3296653 w 4295272"/>
              <a:gd name="connsiteY108" fmla="*/ 1323473 h 3356810"/>
              <a:gd name="connsiteX109" fmla="*/ 3320716 w 4295272"/>
              <a:gd name="connsiteY109" fmla="*/ 1359568 h 3356810"/>
              <a:gd name="connsiteX110" fmla="*/ 3368842 w 4295272"/>
              <a:gd name="connsiteY110" fmla="*/ 1287379 h 3356810"/>
              <a:gd name="connsiteX111" fmla="*/ 3380874 w 4295272"/>
              <a:gd name="connsiteY111" fmla="*/ 1251284 h 3356810"/>
              <a:gd name="connsiteX112" fmla="*/ 3416968 w 4295272"/>
              <a:gd name="connsiteY112" fmla="*/ 1311442 h 3356810"/>
              <a:gd name="connsiteX113" fmla="*/ 3416968 w 4295272"/>
              <a:gd name="connsiteY113" fmla="*/ 1455821 h 3356810"/>
              <a:gd name="connsiteX114" fmla="*/ 3465095 w 4295272"/>
              <a:gd name="connsiteY114" fmla="*/ 1564105 h 3356810"/>
              <a:gd name="connsiteX115" fmla="*/ 3489158 w 4295272"/>
              <a:gd name="connsiteY115" fmla="*/ 1672389 h 3356810"/>
              <a:gd name="connsiteX116" fmla="*/ 3537284 w 4295272"/>
              <a:gd name="connsiteY116" fmla="*/ 1792705 h 3356810"/>
              <a:gd name="connsiteX117" fmla="*/ 3633537 w 4295272"/>
              <a:gd name="connsiteY117" fmla="*/ 1900989 h 3356810"/>
              <a:gd name="connsiteX118" fmla="*/ 3633537 w 4295272"/>
              <a:gd name="connsiteY118" fmla="*/ 1997242 h 3356810"/>
              <a:gd name="connsiteX119" fmla="*/ 3693695 w 4295272"/>
              <a:gd name="connsiteY119" fmla="*/ 1852863 h 3356810"/>
              <a:gd name="connsiteX120" fmla="*/ 3741821 w 4295272"/>
              <a:gd name="connsiteY120" fmla="*/ 1708484 h 3356810"/>
              <a:gd name="connsiteX121" fmla="*/ 3801979 w 4295272"/>
              <a:gd name="connsiteY121" fmla="*/ 1600200 h 3356810"/>
              <a:gd name="connsiteX122" fmla="*/ 3814010 w 4295272"/>
              <a:gd name="connsiteY122" fmla="*/ 1503947 h 3356810"/>
              <a:gd name="connsiteX123" fmla="*/ 3838074 w 4295272"/>
              <a:gd name="connsiteY123" fmla="*/ 1407694 h 3356810"/>
              <a:gd name="connsiteX124" fmla="*/ 3862137 w 4295272"/>
              <a:gd name="connsiteY124" fmla="*/ 1299410 h 3356810"/>
              <a:gd name="connsiteX125" fmla="*/ 3886200 w 4295272"/>
              <a:gd name="connsiteY125" fmla="*/ 1155031 h 3356810"/>
              <a:gd name="connsiteX126" fmla="*/ 3874168 w 4295272"/>
              <a:gd name="connsiteY126" fmla="*/ 1155031 h 3356810"/>
              <a:gd name="connsiteX127" fmla="*/ 3910263 w 4295272"/>
              <a:gd name="connsiteY127" fmla="*/ 1046747 h 3356810"/>
              <a:gd name="connsiteX128" fmla="*/ 3946359 w 4295272"/>
              <a:gd name="connsiteY128" fmla="*/ 830179 h 3356810"/>
              <a:gd name="connsiteX129" fmla="*/ 3946358 w 4295272"/>
              <a:gd name="connsiteY129" fmla="*/ 782052 h 3356810"/>
              <a:gd name="connsiteX130" fmla="*/ 3958388 w 4295272"/>
              <a:gd name="connsiteY130" fmla="*/ 721894 h 3356810"/>
              <a:gd name="connsiteX131" fmla="*/ 3982452 w 4295272"/>
              <a:gd name="connsiteY131" fmla="*/ 709863 h 3356810"/>
              <a:gd name="connsiteX132" fmla="*/ 4018546 w 4295272"/>
              <a:gd name="connsiteY132" fmla="*/ 1840832 h 3356810"/>
              <a:gd name="connsiteX133" fmla="*/ 4114799 w 4295272"/>
              <a:gd name="connsiteY133" fmla="*/ 1191126 h 3356810"/>
              <a:gd name="connsiteX134" fmla="*/ 4211051 w 4295272"/>
              <a:gd name="connsiteY134" fmla="*/ 1443789 h 3356810"/>
              <a:gd name="connsiteX135" fmla="*/ 4295272 w 4295272"/>
              <a:gd name="connsiteY135" fmla="*/ 2514600 h 3356810"/>
              <a:gd name="connsiteX0" fmla="*/ 0 w 4301510"/>
              <a:gd name="connsiteY0" fmla="*/ 3344779 h 3356810"/>
              <a:gd name="connsiteX1" fmla="*/ 132347 w 4301510"/>
              <a:gd name="connsiteY1" fmla="*/ 3296652 h 3356810"/>
              <a:gd name="connsiteX2" fmla="*/ 132347 w 4301510"/>
              <a:gd name="connsiteY2" fmla="*/ 3272589 h 3356810"/>
              <a:gd name="connsiteX3" fmla="*/ 180474 w 4301510"/>
              <a:gd name="connsiteY3" fmla="*/ 3164305 h 3356810"/>
              <a:gd name="connsiteX4" fmla="*/ 216568 w 4301510"/>
              <a:gd name="connsiteY4" fmla="*/ 3080084 h 3356810"/>
              <a:gd name="connsiteX5" fmla="*/ 276726 w 4301510"/>
              <a:gd name="connsiteY5" fmla="*/ 3031958 h 3356810"/>
              <a:gd name="connsiteX6" fmla="*/ 336884 w 4301510"/>
              <a:gd name="connsiteY6" fmla="*/ 2959768 h 3356810"/>
              <a:gd name="connsiteX7" fmla="*/ 385010 w 4301510"/>
              <a:gd name="connsiteY7" fmla="*/ 2947737 h 3356810"/>
              <a:gd name="connsiteX8" fmla="*/ 433137 w 4301510"/>
              <a:gd name="connsiteY8" fmla="*/ 2947737 h 3356810"/>
              <a:gd name="connsiteX9" fmla="*/ 445168 w 4301510"/>
              <a:gd name="connsiteY9" fmla="*/ 3104147 h 3356810"/>
              <a:gd name="connsiteX10" fmla="*/ 481263 w 4301510"/>
              <a:gd name="connsiteY10" fmla="*/ 3152273 h 3356810"/>
              <a:gd name="connsiteX11" fmla="*/ 481263 w 4301510"/>
              <a:gd name="connsiteY11" fmla="*/ 3164305 h 3356810"/>
              <a:gd name="connsiteX12" fmla="*/ 529389 w 4301510"/>
              <a:gd name="connsiteY12" fmla="*/ 3140242 h 3356810"/>
              <a:gd name="connsiteX13" fmla="*/ 541421 w 4301510"/>
              <a:gd name="connsiteY13" fmla="*/ 3080084 h 3356810"/>
              <a:gd name="connsiteX14" fmla="*/ 565484 w 4301510"/>
              <a:gd name="connsiteY14" fmla="*/ 3031958 h 3356810"/>
              <a:gd name="connsiteX15" fmla="*/ 613610 w 4301510"/>
              <a:gd name="connsiteY15" fmla="*/ 3031958 h 3356810"/>
              <a:gd name="connsiteX16" fmla="*/ 661737 w 4301510"/>
              <a:gd name="connsiteY16" fmla="*/ 3092116 h 3356810"/>
              <a:gd name="connsiteX17" fmla="*/ 709863 w 4301510"/>
              <a:gd name="connsiteY17" fmla="*/ 3224463 h 3356810"/>
              <a:gd name="connsiteX18" fmla="*/ 757989 w 4301510"/>
              <a:gd name="connsiteY18" fmla="*/ 3356810 h 3356810"/>
              <a:gd name="connsiteX19" fmla="*/ 902368 w 4301510"/>
              <a:gd name="connsiteY19" fmla="*/ 3356810 h 3356810"/>
              <a:gd name="connsiteX20" fmla="*/ 986589 w 4301510"/>
              <a:gd name="connsiteY20" fmla="*/ 3128210 h 3356810"/>
              <a:gd name="connsiteX21" fmla="*/ 1106905 w 4301510"/>
              <a:gd name="connsiteY21" fmla="*/ 2875547 h 3356810"/>
              <a:gd name="connsiteX22" fmla="*/ 1130968 w 4301510"/>
              <a:gd name="connsiteY22" fmla="*/ 2779294 h 3356810"/>
              <a:gd name="connsiteX23" fmla="*/ 1155031 w 4301510"/>
              <a:gd name="connsiteY23" fmla="*/ 2911642 h 3356810"/>
              <a:gd name="connsiteX24" fmla="*/ 1179095 w 4301510"/>
              <a:gd name="connsiteY24" fmla="*/ 2935705 h 3356810"/>
              <a:gd name="connsiteX25" fmla="*/ 1203158 w 4301510"/>
              <a:gd name="connsiteY25" fmla="*/ 2959768 h 3356810"/>
              <a:gd name="connsiteX26" fmla="*/ 1203158 w 4301510"/>
              <a:gd name="connsiteY26" fmla="*/ 2959768 h 3356810"/>
              <a:gd name="connsiteX27" fmla="*/ 1239253 w 4301510"/>
              <a:gd name="connsiteY27" fmla="*/ 2851484 h 3356810"/>
              <a:gd name="connsiteX28" fmla="*/ 1263316 w 4301510"/>
              <a:gd name="connsiteY28" fmla="*/ 2719137 h 3356810"/>
              <a:gd name="connsiteX29" fmla="*/ 1287379 w 4301510"/>
              <a:gd name="connsiteY29" fmla="*/ 2646947 h 3356810"/>
              <a:gd name="connsiteX30" fmla="*/ 1311442 w 4301510"/>
              <a:gd name="connsiteY30" fmla="*/ 2574758 h 3356810"/>
              <a:gd name="connsiteX31" fmla="*/ 1335505 w 4301510"/>
              <a:gd name="connsiteY31" fmla="*/ 2478505 h 3356810"/>
              <a:gd name="connsiteX32" fmla="*/ 1347537 w 4301510"/>
              <a:gd name="connsiteY32" fmla="*/ 2550694 h 3356810"/>
              <a:gd name="connsiteX33" fmla="*/ 1371600 w 4301510"/>
              <a:gd name="connsiteY33" fmla="*/ 2646947 h 3356810"/>
              <a:gd name="connsiteX34" fmla="*/ 1419726 w 4301510"/>
              <a:gd name="connsiteY34" fmla="*/ 2827421 h 3356810"/>
              <a:gd name="connsiteX35" fmla="*/ 1431758 w 4301510"/>
              <a:gd name="connsiteY35" fmla="*/ 2959768 h 3356810"/>
              <a:gd name="connsiteX36" fmla="*/ 1467853 w 4301510"/>
              <a:gd name="connsiteY36" fmla="*/ 2995863 h 3356810"/>
              <a:gd name="connsiteX37" fmla="*/ 1515979 w 4301510"/>
              <a:gd name="connsiteY37" fmla="*/ 3007894 h 3356810"/>
              <a:gd name="connsiteX38" fmla="*/ 1515979 w 4301510"/>
              <a:gd name="connsiteY38" fmla="*/ 3007894 h 3356810"/>
              <a:gd name="connsiteX39" fmla="*/ 1552074 w 4301510"/>
              <a:gd name="connsiteY39" fmla="*/ 2839452 h 3356810"/>
              <a:gd name="connsiteX40" fmla="*/ 1576137 w 4301510"/>
              <a:gd name="connsiteY40" fmla="*/ 2743200 h 3356810"/>
              <a:gd name="connsiteX41" fmla="*/ 1588168 w 4301510"/>
              <a:gd name="connsiteY41" fmla="*/ 2646947 h 3356810"/>
              <a:gd name="connsiteX42" fmla="*/ 1588168 w 4301510"/>
              <a:gd name="connsiteY42" fmla="*/ 2574758 h 3356810"/>
              <a:gd name="connsiteX43" fmla="*/ 1636295 w 4301510"/>
              <a:gd name="connsiteY43" fmla="*/ 2490537 h 3356810"/>
              <a:gd name="connsiteX44" fmla="*/ 1672389 w 4301510"/>
              <a:gd name="connsiteY44" fmla="*/ 2430379 h 3356810"/>
              <a:gd name="connsiteX45" fmla="*/ 1720516 w 4301510"/>
              <a:gd name="connsiteY45" fmla="*/ 2322094 h 3356810"/>
              <a:gd name="connsiteX46" fmla="*/ 1720516 w 4301510"/>
              <a:gd name="connsiteY46" fmla="*/ 2310063 h 3356810"/>
              <a:gd name="connsiteX47" fmla="*/ 1732547 w 4301510"/>
              <a:gd name="connsiteY47" fmla="*/ 2237873 h 3356810"/>
              <a:gd name="connsiteX48" fmla="*/ 1732547 w 4301510"/>
              <a:gd name="connsiteY48" fmla="*/ 2189747 h 3356810"/>
              <a:gd name="connsiteX49" fmla="*/ 1732547 w 4301510"/>
              <a:gd name="connsiteY49" fmla="*/ 2117558 h 3356810"/>
              <a:gd name="connsiteX50" fmla="*/ 1756610 w 4301510"/>
              <a:gd name="connsiteY50" fmla="*/ 2069431 h 3356810"/>
              <a:gd name="connsiteX51" fmla="*/ 1804737 w 4301510"/>
              <a:gd name="connsiteY51" fmla="*/ 1961147 h 3356810"/>
              <a:gd name="connsiteX52" fmla="*/ 1816768 w 4301510"/>
              <a:gd name="connsiteY52" fmla="*/ 2069431 h 3356810"/>
              <a:gd name="connsiteX53" fmla="*/ 1828800 w 4301510"/>
              <a:gd name="connsiteY53" fmla="*/ 2177716 h 3356810"/>
              <a:gd name="connsiteX54" fmla="*/ 1876926 w 4301510"/>
              <a:gd name="connsiteY54" fmla="*/ 2225842 h 3356810"/>
              <a:gd name="connsiteX55" fmla="*/ 1888958 w 4301510"/>
              <a:gd name="connsiteY55" fmla="*/ 2370221 h 3356810"/>
              <a:gd name="connsiteX56" fmla="*/ 1900989 w 4301510"/>
              <a:gd name="connsiteY56" fmla="*/ 2466473 h 3356810"/>
              <a:gd name="connsiteX57" fmla="*/ 1900989 w 4301510"/>
              <a:gd name="connsiteY57" fmla="*/ 2586789 h 3356810"/>
              <a:gd name="connsiteX58" fmla="*/ 1925053 w 4301510"/>
              <a:gd name="connsiteY58" fmla="*/ 2683042 h 3356810"/>
              <a:gd name="connsiteX59" fmla="*/ 1985210 w 4301510"/>
              <a:gd name="connsiteY59" fmla="*/ 2839452 h 3356810"/>
              <a:gd name="connsiteX60" fmla="*/ 1985210 w 4301510"/>
              <a:gd name="connsiteY60" fmla="*/ 2923673 h 3356810"/>
              <a:gd name="connsiteX61" fmla="*/ 1985210 w 4301510"/>
              <a:gd name="connsiteY61" fmla="*/ 3068052 h 3356810"/>
              <a:gd name="connsiteX62" fmla="*/ 2021305 w 4301510"/>
              <a:gd name="connsiteY62" fmla="*/ 3164305 h 3356810"/>
              <a:gd name="connsiteX63" fmla="*/ 2021305 w 4301510"/>
              <a:gd name="connsiteY63" fmla="*/ 3164305 h 3356810"/>
              <a:gd name="connsiteX64" fmla="*/ 2105526 w 4301510"/>
              <a:gd name="connsiteY64" fmla="*/ 3284621 h 3356810"/>
              <a:gd name="connsiteX65" fmla="*/ 2189747 w 4301510"/>
              <a:gd name="connsiteY65" fmla="*/ 3284621 h 3356810"/>
              <a:gd name="connsiteX66" fmla="*/ 2237874 w 4301510"/>
              <a:gd name="connsiteY66" fmla="*/ 3188368 h 3356810"/>
              <a:gd name="connsiteX67" fmla="*/ 2286000 w 4301510"/>
              <a:gd name="connsiteY67" fmla="*/ 2995863 h 3356810"/>
              <a:gd name="connsiteX68" fmla="*/ 2334126 w 4301510"/>
              <a:gd name="connsiteY68" fmla="*/ 2827421 h 3356810"/>
              <a:gd name="connsiteX69" fmla="*/ 2358189 w 4301510"/>
              <a:gd name="connsiteY69" fmla="*/ 2683042 h 3356810"/>
              <a:gd name="connsiteX70" fmla="*/ 2358189 w 4301510"/>
              <a:gd name="connsiteY70" fmla="*/ 2490537 h 3356810"/>
              <a:gd name="connsiteX71" fmla="*/ 2394284 w 4301510"/>
              <a:gd name="connsiteY71" fmla="*/ 2358189 h 3356810"/>
              <a:gd name="connsiteX72" fmla="*/ 2430379 w 4301510"/>
              <a:gd name="connsiteY72" fmla="*/ 2322094 h 3356810"/>
              <a:gd name="connsiteX73" fmla="*/ 2478505 w 4301510"/>
              <a:gd name="connsiteY73" fmla="*/ 2286000 h 3356810"/>
              <a:gd name="connsiteX74" fmla="*/ 2502568 w 4301510"/>
              <a:gd name="connsiteY74" fmla="*/ 1961147 h 3356810"/>
              <a:gd name="connsiteX75" fmla="*/ 2562726 w 4301510"/>
              <a:gd name="connsiteY75" fmla="*/ 1925052 h 3356810"/>
              <a:gd name="connsiteX76" fmla="*/ 2598821 w 4301510"/>
              <a:gd name="connsiteY76" fmla="*/ 1768642 h 3356810"/>
              <a:gd name="connsiteX77" fmla="*/ 2586789 w 4301510"/>
              <a:gd name="connsiteY77" fmla="*/ 1612231 h 3356810"/>
              <a:gd name="connsiteX78" fmla="*/ 2610853 w 4301510"/>
              <a:gd name="connsiteY78" fmla="*/ 1503947 h 3356810"/>
              <a:gd name="connsiteX79" fmla="*/ 2634916 w 4301510"/>
              <a:gd name="connsiteY79" fmla="*/ 1431758 h 3356810"/>
              <a:gd name="connsiteX80" fmla="*/ 2634916 w 4301510"/>
              <a:gd name="connsiteY80" fmla="*/ 1323473 h 3356810"/>
              <a:gd name="connsiteX81" fmla="*/ 2634916 w 4301510"/>
              <a:gd name="connsiteY81" fmla="*/ 1251284 h 3356810"/>
              <a:gd name="connsiteX82" fmla="*/ 2634916 w 4301510"/>
              <a:gd name="connsiteY82" fmla="*/ 1143000 h 3356810"/>
              <a:gd name="connsiteX83" fmla="*/ 2658979 w 4301510"/>
              <a:gd name="connsiteY83" fmla="*/ 986589 h 3356810"/>
              <a:gd name="connsiteX84" fmla="*/ 2683042 w 4301510"/>
              <a:gd name="connsiteY84" fmla="*/ 902368 h 3356810"/>
              <a:gd name="connsiteX85" fmla="*/ 2755231 w 4301510"/>
              <a:gd name="connsiteY85" fmla="*/ 782052 h 3356810"/>
              <a:gd name="connsiteX86" fmla="*/ 2767263 w 4301510"/>
              <a:gd name="connsiteY86" fmla="*/ 673768 h 3356810"/>
              <a:gd name="connsiteX87" fmla="*/ 2767263 w 4301510"/>
              <a:gd name="connsiteY87" fmla="*/ 589547 h 3356810"/>
              <a:gd name="connsiteX88" fmla="*/ 2767263 w 4301510"/>
              <a:gd name="connsiteY88" fmla="*/ 589547 h 3356810"/>
              <a:gd name="connsiteX89" fmla="*/ 2863516 w 4301510"/>
              <a:gd name="connsiteY89" fmla="*/ 469231 h 3356810"/>
              <a:gd name="connsiteX90" fmla="*/ 2887579 w 4301510"/>
              <a:gd name="connsiteY90" fmla="*/ 372979 h 3356810"/>
              <a:gd name="connsiteX91" fmla="*/ 2899610 w 4301510"/>
              <a:gd name="connsiteY91" fmla="*/ 240631 h 3356810"/>
              <a:gd name="connsiteX92" fmla="*/ 2899610 w 4301510"/>
              <a:gd name="connsiteY92" fmla="*/ 156410 h 3356810"/>
              <a:gd name="connsiteX93" fmla="*/ 2947737 w 4301510"/>
              <a:gd name="connsiteY93" fmla="*/ 96252 h 3356810"/>
              <a:gd name="connsiteX94" fmla="*/ 2971800 w 4301510"/>
              <a:gd name="connsiteY94" fmla="*/ 12031 h 3356810"/>
              <a:gd name="connsiteX95" fmla="*/ 2995863 w 4301510"/>
              <a:gd name="connsiteY95" fmla="*/ 0 h 3356810"/>
              <a:gd name="connsiteX96" fmla="*/ 3043989 w 4301510"/>
              <a:gd name="connsiteY96" fmla="*/ 48126 h 3356810"/>
              <a:gd name="connsiteX97" fmla="*/ 3056021 w 4301510"/>
              <a:gd name="connsiteY97" fmla="*/ 156410 h 3356810"/>
              <a:gd name="connsiteX98" fmla="*/ 3056021 w 4301510"/>
              <a:gd name="connsiteY98" fmla="*/ 288758 h 3356810"/>
              <a:gd name="connsiteX99" fmla="*/ 3104147 w 4301510"/>
              <a:gd name="connsiteY99" fmla="*/ 385010 h 3356810"/>
              <a:gd name="connsiteX100" fmla="*/ 3104147 w 4301510"/>
              <a:gd name="connsiteY100" fmla="*/ 529389 h 3356810"/>
              <a:gd name="connsiteX101" fmla="*/ 3104147 w 4301510"/>
              <a:gd name="connsiteY101" fmla="*/ 649705 h 3356810"/>
              <a:gd name="connsiteX102" fmla="*/ 3116179 w 4301510"/>
              <a:gd name="connsiteY102" fmla="*/ 782052 h 3356810"/>
              <a:gd name="connsiteX103" fmla="*/ 3164305 w 4301510"/>
              <a:gd name="connsiteY103" fmla="*/ 854242 h 3356810"/>
              <a:gd name="connsiteX104" fmla="*/ 3200400 w 4301510"/>
              <a:gd name="connsiteY104" fmla="*/ 950494 h 3356810"/>
              <a:gd name="connsiteX105" fmla="*/ 3200400 w 4301510"/>
              <a:gd name="connsiteY105" fmla="*/ 1070810 h 3356810"/>
              <a:gd name="connsiteX106" fmla="*/ 3224463 w 4301510"/>
              <a:gd name="connsiteY106" fmla="*/ 1179094 h 3356810"/>
              <a:gd name="connsiteX107" fmla="*/ 3248526 w 4301510"/>
              <a:gd name="connsiteY107" fmla="*/ 1239252 h 3356810"/>
              <a:gd name="connsiteX108" fmla="*/ 3296653 w 4301510"/>
              <a:gd name="connsiteY108" fmla="*/ 1323473 h 3356810"/>
              <a:gd name="connsiteX109" fmla="*/ 3320716 w 4301510"/>
              <a:gd name="connsiteY109" fmla="*/ 1359568 h 3356810"/>
              <a:gd name="connsiteX110" fmla="*/ 3368842 w 4301510"/>
              <a:gd name="connsiteY110" fmla="*/ 1287379 h 3356810"/>
              <a:gd name="connsiteX111" fmla="*/ 3380874 w 4301510"/>
              <a:gd name="connsiteY111" fmla="*/ 1251284 h 3356810"/>
              <a:gd name="connsiteX112" fmla="*/ 3416968 w 4301510"/>
              <a:gd name="connsiteY112" fmla="*/ 1311442 h 3356810"/>
              <a:gd name="connsiteX113" fmla="*/ 3416968 w 4301510"/>
              <a:gd name="connsiteY113" fmla="*/ 1455821 h 3356810"/>
              <a:gd name="connsiteX114" fmla="*/ 3465095 w 4301510"/>
              <a:gd name="connsiteY114" fmla="*/ 1564105 h 3356810"/>
              <a:gd name="connsiteX115" fmla="*/ 3489158 w 4301510"/>
              <a:gd name="connsiteY115" fmla="*/ 1672389 h 3356810"/>
              <a:gd name="connsiteX116" fmla="*/ 3537284 w 4301510"/>
              <a:gd name="connsiteY116" fmla="*/ 1792705 h 3356810"/>
              <a:gd name="connsiteX117" fmla="*/ 3633537 w 4301510"/>
              <a:gd name="connsiteY117" fmla="*/ 1900989 h 3356810"/>
              <a:gd name="connsiteX118" fmla="*/ 3633537 w 4301510"/>
              <a:gd name="connsiteY118" fmla="*/ 1997242 h 3356810"/>
              <a:gd name="connsiteX119" fmla="*/ 3693695 w 4301510"/>
              <a:gd name="connsiteY119" fmla="*/ 1852863 h 3356810"/>
              <a:gd name="connsiteX120" fmla="*/ 3741821 w 4301510"/>
              <a:gd name="connsiteY120" fmla="*/ 1708484 h 3356810"/>
              <a:gd name="connsiteX121" fmla="*/ 3801979 w 4301510"/>
              <a:gd name="connsiteY121" fmla="*/ 1600200 h 3356810"/>
              <a:gd name="connsiteX122" fmla="*/ 3814010 w 4301510"/>
              <a:gd name="connsiteY122" fmla="*/ 1503947 h 3356810"/>
              <a:gd name="connsiteX123" fmla="*/ 3838074 w 4301510"/>
              <a:gd name="connsiteY123" fmla="*/ 1407694 h 3356810"/>
              <a:gd name="connsiteX124" fmla="*/ 3862137 w 4301510"/>
              <a:gd name="connsiteY124" fmla="*/ 1299410 h 3356810"/>
              <a:gd name="connsiteX125" fmla="*/ 3886200 w 4301510"/>
              <a:gd name="connsiteY125" fmla="*/ 1155031 h 3356810"/>
              <a:gd name="connsiteX126" fmla="*/ 3874168 w 4301510"/>
              <a:gd name="connsiteY126" fmla="*/ 1155031 h 3356810"/>
              <a:gd name="connsiteX127" fmla="*/ 3910263 w 4301510"/>
              <a:gd name="connsiteY127" fmla="*/ 1046747 h 3356810"/>
              <a:gd name="connsiteX128" fmla="*/ 3946359 w 4301510"/>
              <a:gd name="connsiteY128" fmla="*/ 830179 h 3356810"/>
              <a:gd name="connsiteX129" fmla="*/ 3946358 w 4301510"/>
              <a:gd name="connsiteY129" fmla="*/ 782052 h 3356810"/>
              <a:gd name="connsiteX130" fmla="*/ 3958388 w 4301510"/>
              <a:gd name="connsiteY130" fmla="*/ 721894 h 3356810"/>
              <a:gd name="connsiteX131" fmla="*/ 3982452 w 4301510"/>
              <a:gd name="connsiteY131" fmla="*/ 709863 h 3356810"/>
              <a:gd name="connsiteX132" fmla="*/ 4018546 w 4301510"/>
              <a:gd name="connsiteY132" fmla="*/ 1840832 h 3356810"/>
              <a:gd name="connsiteX133" fmla="*/ 4114799 w 4301510"/>
              <a:gd name="connsiteY133" fmla="*/ 1191126 h 3356810"/>
              <a:gd name="connsiteX134" fmla="*/ 4211051 w 4301510"/>
              <a:gd name="connsiteY134" fmla="*/ 1443789 h 3356810"/>
              <a:gd name="connsiteX135" fmla="*/ 4295272 w 4301510"/>
              <a:gd name="connsiteY135" fmla="*/ 2514600 h 3356810"/>
              <a:gd name="connsiteX136" fmla="*/ 4295271 w 4301510"/>
              <a:gd name="connsiteY136" fmla="*/ 2478505 h 3356810"/>
              <a:gd name="connsiteX0" fmla="*/ 0 w 4331366"/>
              <a:gd name="connsiteY0" fmla="*/ 3344779 h 3356810"/>
              <a:gd name="connsiteX1" fmla="*/ 132347 w 4331366"/>
              <a:gd name="connsiteY1" fmla="*/ 3296652 h 3356810"/>
              <a:gd name="connsiteX2" fmla="*/ 132347 w 4331366"/>
              <a:gd name="connsiteY2" fmla="*/ 3272589 h 3356810"/>
              <a:gd name="connsiteX3" fmla="*/ 180474 w 4331366"/>
              <a:gd name="connsiteY3" fmla="*/ 3164305 h 3356810"/>
              <a:gd name="connsiteX4" fmla="*/ 216568 w 4331366"/>
              <a:gd name="connsiteY4" fmla="*/ 3080084 h 3356810"/>
              <a:gd name="connsiteX5" fmla="*/ 276726 w 4331366"/>
              <a:gd name="connsiteY5" fmla="*/ 3031958 h 3356810"/>
              <a:gd name="connsiteX6" fmla="*/ 336884 w 4331366"/>
              <a:gd name="connsiteY6" fmla="*/ 2959768 h 3356810"/>
              <a:gd name="connsiteX7" fmla="*/ 385010 w 4331366"/>
              <a:gd name="connsiteY7" fmla="*/ 2947737 h 3356810"/>
              <a:gd name="connsiteX8" fmla="*/ 433137 w 4331366"/>
              <a:gd name="connsiteY8" fmla="*/ 2947737 h 3356810"/>
              <a:gd name="connsiteX9" fmla="*/ 445168 w 4331366"/>
              <a:gd name="connsiteY9" fmla="*/ 3104147 h 3356810"/>
              <a:gd name="connsiteX10" fmla="*/ 481263 w 4331366"/>
              <a:gd name="connsiteY10" fmla="*/ 3152273 h 3356810"/>
              <a:gd name="connsiteX11" fmla="*/ 481263 w 4331366"/>
              <a:gd name="connsiteY11" fmla="*/ 3164305 h 3356810"/>
              <a:gd name="connsiteX12" fmla="*/ 529389 w 4331366"/>
              <a:gd name="connsiteY12" fmla="*/ 3140242 h 3356810"/>
              <a:gd name="connsiteX13" fmla="*/ 541421 w 4331366"/>
              <a:gd name="connsiteY13" fmla="*/ 3080084 h 3356810"/>
              <a:gd name="connsiteX14" fmla="*/ 565484 w 4331366"/>
              <a:gd name="connsiteY14" fmla="*/ 3031958 h 3356810"/>
              <a:gd name="connsiteX15" fmla="*/ 613610 w 4331366"/>
              <a:gd name="connsiteY15" fmla="*/ 3031958 h 3356810"/>
              <a:gd name="connsiteX16" fmla="*/ 661737 w 4331366"/>
              <a:gd name="connsiteY16" fmla="*/ 3092116 h 3356810"/>
              <a:gd name="connsiteX17" fmla="*/ 709863 w 4331366"/>
              <a:gd name="connsiteY17" fmla="*/ 3224463 h 3356810"/>
              <a:gd name="connsiteX18" fmla="*/ 757989 w 4331366"/>
              <a:gd name="connsiteY18" fmla="*/ 3356810 h 3356810"/>
              <a:gd name="connsiteX19" fmla="*/ 902368 w 4331366"/>
              <a:gd name="connsiteY19" fmla="*/ 3356810 h 3356810"/>
              <a:gd name="connsiteX20" fmla="*/ 986589 w 4331366"/>
              <a:gd name="connsiteY20" fmla="*/ 3128210 h 3356810"/>
              <a:gd name="connsiteX21" fmla="*/ 1106905 w 4331366"/>
              <a:gd name="connsiteY21" fmla="*/ 2875547 h 3356810"/>
              <a:gd name="connsiteX22" fmla="*/ 1130968 w 4331366"/>
              <a:gd name="connsiteY22" fmla="*/ 2779294 h 3356810"/>
              <a:gd name="connsiteX23" fmla="*/ 1155031 w 4331366"/>
              <a:gd name="connsiteY23" fmla="*/ 2911642 h 3356810"/>
              <a:gd name="connsiteX24" fmla="*/ 1179095 w 4331366"/>
              <a:gd name="connsiteY24" fmla="*/ 2935705 h 3356810"/>
              <a:gd name="connsiteX25" fmla="*/ 1203158 w 4331366"/>
              <a:gd name="connsiteY25" fmla="*/ 2959768 h 3356810"/>
              <a:gd name="connsiteX26" fmla="*/ 1203158 w 4331366"/>
              <a:gd name="connsiteY26" fmla="*/ 2959768 h 3356810"/>
              <a:gd name="connsiteX27" fmla="*/ 1239253 w 4331366"/>
              <a:gd name="connsiteY27" fmla="*/ 2851484 h 3356810"/>
              <a:gd name="connsiteX28" fmla="*/ 1263316 w 4331366"/>
              <a:gd name="connsiteY28" fmla="*/ 2719137 h 3356810"/>
              <a:gd name="connsiteX29" fmla="*/ 1287379 w 4331366"/>
              <a:gd name="connsiteY29" fmla="*/ 2646947 h 3356810"/>
              <a:gd name="connsiteX30" fmla="*/ 1311442 w 4331366"/>
              <a:gd name="connsiteY30" fmla="*/ 2574758 h 3356810"/>
              <a:gd name="connsiteX31" fmla="*/ 1335505 w 4331366"/>
              <a:gd name="connsiteY31" fmla="*/ 2478505 h 3356810"/>
              <a:gd name="connsiteX32" fmla="*/ 1347537 w 4331366"/>
              <a:gd name="connsiteY32" fmla="*/ 2550694 h 3356810"/>
              <a:gd name="connsiteX33" fmla="*/ 1371600 w 4331366"/>
              <a:gd name="connsiteY33" fmla="*/ 2646947 h 3356810"/>
              <a:gd name="connsiteX34" fmla="*/ 1419726 w 4331366"/>
              <a:gd name="connsiteY34" fmla="*/ 2827421 h 3356810"/>
              <a:gd name="connsiteX35" fmla="*/ 1431758 w 4331366"/>
              <a:gd name="connsiteY35" fmla="*/ 2959768 h 3356810"/>
              <a:gd name="connsiteX36" fmla="*/ 1467853 w 4331366"/>
              <a:gd name="connsiteY36" fmla="*/ 2995863 h 3356810"/>
              <a:gd name="connsiteX37" fmla="*/ 1515979 w 4331366"/>
              <a:gd name="connsiteY37" fmla="*/ 3007894 h 3356810"/>
              <a:gd name="connsiteX38" fmla="*/ 1515979 w 4331366"/>
              <a:gd name="connsiteY38" fmla="*/ 3007894 h 3356810"/>
              <a:gd name="connsiteX39" fmla="*/ 1552074 w 4331366"/>
              <a:gd name="connsiteY39" fmla="*/ 2839452 h 3356810"/>
              <a:gd name="connsiteX40" fmla="*/ 1576137 w 4331366"/>
              <a:gd name="connsiteY40" fmla="*/ 2743200 h 3356810"/>
              <a:gd name="connsiteX41" fmla="*/ 1588168 w 4331366"/>
              <a:gd name="connsiteY41" fmla="*/ 2646947 h 3356810"/>
              <a:gd name="connsiteX42" fmla="*/ 1588168 w 4331366"/>
              <a:gd name="connsiteY42" fmla="*/ 2574758 h 3356810"/>
              <a:gd name="connsiteX43" fmla="*/ 1636295 w 4331366"/>
              <a:gd name="connsiteY43" fmla="*/ 2490537 h 3356810"/>
              <a:gd name="connsiteX44" fmla="*/ 1672389 w 4331366"/>
              <a:gd name="connsiteY44" fmla="*/ 2430379 h 3356810"/>
              <a:gd name="connsiteX45" fmla="*/ 1720516 w 4331366"/>
              <a:gd name="connsiteY45" fmla="*/ 2322094 h 3356810"/>
              <a:gd name="connsiteX46" fmla="*/ 1720516 w 4331366"/>
              <a:gd name="connsiteY46" fmla="*/ 2310063 h 3356810"/>
              <a:gd name="connsiteX47" fmla="*/ 1732547 w 4331366"/>
              <a:gd name="connsiteY47" fmla="*/ 2237873 h 3356810"/>
              <a:gd name="connsiteX48" fmla="*/ 1732547 w 4331366"/>
              <a:gd name="connsiteY48" fmla="*/ 2189747 h 3356810"/>
              <a:gd name="connsiteX49" fmla="*/ 1732547 w 4331366"/>
              <a:gd name="connsiteY49" fmla="*/ 2117558 h 3356810"/>
              <a:gd name="connsiteX50" fmla="*/ 1756610 w 4331366"/>
              <a:gd name="connsiteY50" fmla="*/ 2069431 h 3356810"/>
              <a:gd name="connsiteX51" fmla="*/ 1804737 w 4331366"/>
              <a:gd name="connsiteY51" fmla="*/ 1961147 h 3356810"/>
              <a:gd name="connsiteX52" fmla="*/ 1816768 w 4331366"/>
              <a:gd name="connsiteY52" fmla="*/ 2069431 h 3356810"/>
              <a:gd name="connsiteX53" fmla="*/ 1828800 w 4331366"/>
              <a:gd name="connsiteY53" fmla="*/ 2177716 h 3356810"/>
              <a:gd name="connsiteX54" fmla="*/ 1876926 w 4331366"/>
              <a:gd name="connsiteY54" fmla="*/ 2225842 h 3356810"/>
              <a:gd name="connsiteX55" fmla="*/ 1888958 w 4331366"/>
              <a:gd name="connsiteY55" fmla="*/ 2370221 h 3356810"/>
              <a:gd name="connsiteX56" fmla="*/ 1900989 w 4331366"/>
              <a:gd name="connsiteY56" fmla="*/ 2466473 h 3356810"/>
              <a:gd name="connsiteX57" fmla="*/ 1900989 w 4331366"/>
              <a:gd name="connsiteY57" fmla="*/ 2586789 h 3356810"/>
              <a:gd name="connsiteX58" fmla="*/ 1925053 w 4331366"/>
              <a:gd name="connsiteY58" fmla="*/ 2683042 h 3356810"/>
              <a:gd name="connsiteX59" fmla="*/ 1985210 w 4331366"/>
              <a:gd name="connsiteY59" fmla="*/ 2839452 h 3356810"/>
              <a:gd name="connsiteX60" fmla="*/ 1985210 w 4331366"/>
              <a:gd name="connsiteY60" fmla="*/ 2923673 h 3356810"/>
              <a:gd name="connsiteX61" fmla="*/ 1985210 w 4331366"/>
              <a:gd name="connsiteY61" fmla="*/ 3068052 h 3356810"/>
              <a:gd name="connsiteX62" fmla="*/ 2021305 w 4331366"/>
              <a:gd name="connsiteY62" fmla="*/ 3164305 h 3356810"/>
              <a:gd name="connsiteX63" fmla="*/ 2021305 w 4331366"/>
              <a:gd name="connsiteY63" fmla="*/ 3164305 h 3356810"/>
              <a:gd name="connsiteX64" fmla="*/ 2105526 w 4331366"/>
              <a:gd name="connsiteY64" fmla="*/ 3284621 h 3356810"/>
              <a:gd name="connsiteX65" fmla="*/ 2189747 w 4331366"/>
              <a:gd name="connsiteY65" fmla="*/ 3284621 h 3356810"/>
              <a:gd name="connsiteX66" fmla="*/ 2237874 w 4331366"/>
              <a:gd name="connsiteY66" fmla="*/ 3188368 h 3356810"/>
              <a:gd name="connsiteX67" fmla="*/ 2286000 w 4331366"/>
              <a:gd name="connsiteY67" fmla="*/ 2995863 h 3356810"/>
              <a:gd name="connsiteX68" fmla="*/ 2334126 w 4331366"/>
              <a:gd name="connsiteY68" fmla="*/ 2827421 h 3356810"/>
              <a:gd name="connsiteX69" fmla="*/ 2358189 w 4331366"/>
              <a:gd name="connsiteY69" fmla="*/ 2683042 h 3356810"/>
              <a:gd name="connsiteX70" fmla="*/ 2358189 w 4331366"/>
              <a:gd name="connsiteY70" fmla="*/ 2490537 h 3356810"/>
              <a:gd name="connsiteX71" fmla="*/ 2394284 w 4331366"/>
              <a:gd name="connsiteY71" fmla="*/ 2358189 h 3356810"/>
              <a:gd name="connsiteX72" fmla="*/ 2430379 w 4331366"/>
              <a:gd name="connsiteY72" fmla="*/ 2322094 h 3356810"/>
              <a:gd name="connsiteX73" fmla="*/ 2478505 w 4331366"/>
              <a:gd name="connsiteY73" fmla="*/ 2286000 h 3356810"/>
              <a:gd name="connsiteX74" fmla="*/ 2502568 w 4331366"/>
              <a:gd name="connsiteY74" fmla="*/ 1961147 h 3356810"/>
              <a:gd name="connsiteX75" fmla="*/ 2562726 w 4331366"/>
              <a:gd name="connsiteY75" fmla="*/ 1925052 h 3356810"/>
              <a:gd name="connsiteX76" fmla="*/ 2598821 w 4331366"/>
              <a:gd name="connsiteY76" fmla="*/ 1768642 h 3356810"/>
              <a:gd name="connsiteX77" fmla="*/ 2586789 w 4331366"/>
              <a:gd name="connsiteY77" fmla="*/ 1612231 h 3356810"/>
              <a:gd name="connsiteX78" fmla="*/ 2610853 w 4331366"/>
              <a:gd name="connsiteY78" fmla="*/ 1503947 h 3356810"/>
              <a:gd name="connsiteX79" fmla="*/ 2634916 w 4331366"/>
              <a:gd name="connsiteY79" fmla="*/ 1431758 h 3356810"/>
              <a:gd name="connsiteX80" fmla="*/ 2634916 w 4331366"/>
              <a:gd name="connsiteY80" fmla="*/ 1323473 h 3356810"/>
              <a:gd name="connsiteX81" fmla="*/ 2634916 w 4331366"/>
              <a:gd name="connsiteY81" fmla="*/ 1251284 h 3356810"/>
              <a:gd name="connsiteX82" fmla="*/ 2634916 w 4331366"/>
              <a:gd name="connsiteY82" fmla="*/ 1143000 h 3356810"/>
              <a:gd name="connsiteX83" fmla="*/ 2658979 w 4331366"/>
              <a:gd name="connsiteY83" fmla="*/ 986589 h 3356810"/>
              <a:gd name="connsiteX84" fmla="*/ 2683042 w 4331366"/>
              <a:gd name="connsiteY84" fmla="*/ 902368 h 3356810"/>
              <a:gd name="connsiteX85" fmla="*/ 2755231 w 4331366"/>
              <a:gd name="connsiteY85" fmla="*/ 782052 h 3356810"/>
              <a:gd name="connsiteX86" fmla="*/ 2767263 w 4331366"/>
              <a:gd name="connsiteY86" fmla="*/ 673768 h 3356810"/>
              <a:gd name="connsiteX87" fmla="*/ 2767263 w 4331366"/>
              <a:gd name="connsiteY87" fmla="*/ 589547 h 3356810"/>
              <a:gd name="connsiteX88" fmla="*/ 2767263 w 4331366"/>
              <a:gd name="connsiteY88" fmla="*/ 589547 h 3356810"/>
              <a:gd name="connsiteX89" fmla="*/ 2863516 w 4331366"/>
              <a:gd name="connsiteY89" fmla="*/ 469231 h 3356810"/>
              <a:gd name="connsiteX90" fmla="*/ 2887579 w 4331366"/>
              <a:gd name="connsiteY90" fmla="*/ 372979 h 3356810"/>
              <a:gd name="connsiteX91" fmla="*/ 2899610 w 4331366"/>
              <a:gd name="connsiteY91" fmla="*/ 240631 h 3356810"/>
              <a:gd name="connsiteX92" fmla="*/ 2899610 w 4331366"/>
              <a:gd name="connsiteY92" fmla="*/ 156410 h 3356810"/>
              <a:gd name="connsiteX93" fmla="*/ 2947737 w 4331366"/>
              <a:gd name="connsiteY93" fmla="*/ 96252 h 3356810"/>
              <a:gd name="connsiteX94" fmla="*/ 2971800 w 4331366"/>
              <a:gd name="connsiteY94" fmla="*/ 12031 h 3356810"/>
              <a:gd name="connsiteX95" fmla="*/ 2995863 w 4331366"/>
              <a:gd name="connsiteY95" fmla="*/ 0 h 3356810"/>
              <a:gd name="connsiteX96" fmla="*/ 3043989 w 4331366"/>
              <a:gd name="connsiteY96" fmla="*/ 48126 h 3356810"/>
              <a:gd name="connsiteX97" fmla="*/ 3056021 w 4331366"/>
              <a:gd name="connsiteY97" fmla="*/ 156410 h 3356810"/>
              <a:gd name="connsiteX98" fmla="*/ 3056021 w 4331366"/>
              <a:gd name="connsiteY98" fmla="*/ 288758 h 3356810"/>
              <a:gd name="connsiteX99" fmla="*/ 3104147 w 4331366"/>
              <a:gd name="connsiteY99" fmla="*/ 385010 h 3356810"/>
              <a:gd name="connsiteX100" fmla="*/ 3104147 w 4331366"/>
              <a:gd name="connsiteY100" fmla="*/ 529389 h 3356810"/>
              <a:gd name="connsiteX101" fmla="*/ 3104147 w 4331366"/>
              <a:gd name="connsiteY101" fmla="*/ 649705 h 3356810"/>
              <a:gd name="connsiteX102" fmla="*/ 3116179 w 4331366"/>
              <a:gd name="connsiteY102" fmla="*/ 782052 h 3356810"/>
              <a:gd name="connsiteX103" fmla="*/ 3164305 w 4331366"/>
              <a:gd name="connsiteY103" fmla="*/ 854242 h 3356810"/>
              <a:gd name="connsiteX104" fmla="*/ 3200400 w 4331366"/>
              <a:gd name="connsiteY104" fmla="*/ 950494 h 3356810"/>
              <a:gd name="connsiteX105" fmla="*/ 3200400 w 4331366"/>
              <a:gd name="connsiteY105" fmla="*/ 1070810 h 3356810"/>
              <a:gd name="connsiteX106" fmla="*/ 3224463 w 4331366"/>
              <a:gd name="connsiteY106" fmla="*/ 1179094 h 3356810"/>
              <a:gd name="connsiteX107" fmla="*/ 3248526 w 4331366"/>
              <a:gd name="connsiteY107" fmla="*/ 1239252 h 3356810"/>
              <a:gd name="connsiteX108" fmla="*/ 3296653 w 4331366"/>
              <a:gd name="connsiteY108" fmla="*/ 1323473 h 3356810"/>
              <a:gd name="connsiteX109" fmla="*/ 3320716 w 4331366"/>
              <a:gd name="connsiteY109" fmla="*/ 1359568 h 3356810"/>
              <a:gd name="connsiteX110" fmla="*/ 3368842 w 4331366"/>
              <a:gd name="connsiteY110" fmla="*/ 1287379 h 3356810"/>
              <a:gd name="connsiteX111" fmla="*/ 3380874 w 4331366"/>
              <a:gd name="connsiteY111" fmla="*/ 1251284 h 3356810"/>
              <a:gd name="connsiteX112" fmla="*/ 3416968 w 4331366"/>
              <a:gd name="connsiteY112" fmla="*/ 1311442 h 3356810"/>
              <a:gd name="connsiteX113" fmla="*/ 3416968 w 4331366"/>
              <a:gd name="connsiteY113" fmla="*/ 1455821 h 3356810"/>
              <a:gd name="connsiteX114" fmla="*/ 3465095 w 4331366"/>
              <a:gd name="connsiteY114" fmla="*/ 1564105 h 3356810"/>
              <a:gd name="connsiteX115" fmla="*/ 3489158 w 4331366"/>
              <a:gd name="connsiteY115" fmla="*/ 1672389 h 3356810"/>
              <a:gd name="connsiteX116" fmla="*/ 3537284 w 4331366"/>
              <a:gd name="connsiteY116" fmla="*/ 1792705 h 3356810"/>
              <a:gd name="connsiteX117" fmla="*/ 3633537 w 4331366"/>
              <a:gd name="connsiteY117" fmla="*/ 1900989 h 3356810"/>
              <a:gd name="connsiteX118" fmla="*/ 3633537 w 4331366"/>
              <a:gd name="connsiteY118" fmla="*/ 1997242 h 3356810"/>
              <a:gd name="connsiteX119" fmla="*/ 3693695 w 4331366"/>
              <a:gd name="connsiteY119" fmla="*/ 1852863 h 3356810"/>
              <a:gd name="connsiteX120" fmla="*/ 3741821 w 4331366"/>
              <a:gd name="connsiteY120" fmla="*/ 1708484 h 3356810"/>
              <a:gd name="connsiteX121" fmla="*/ 3801979 w 4331366"/>
              <a:gd name="connsiteY121" fmla="*/ 1600200 h 3356810"/>
              <a:gd name="connsiteX122" fmla="*/ 3814010 w 4331366"/>
              <a:gd name="connsiteY122" fmla="*/ 1503947 h 3356810"/>
              <a:gd name="connsiteX123" fmla="*/ 3838074 w 4331366"/>
              <a:gd name="connsiteY123" fmla="*/ 1407694 h 3356810"/>
              <a:gd name="connsiteX124" fmla="*/ 3862137 w 4331366"/>
              <a:gd name="connsiteY124" fmla="*/ 1299410 h 3356810"/>
              <a:gd name="connsiteX125" fmla="*/ 3886200 w 4331366"/>
              <a:gd name="connsiteY125" fmla="*/ 1155031 h 3356810"/>
              <a:gd name="connsiteX126" fmla="*/ 3874168 w 4331366"/>
              <a:gd name="connsiteY126" fmla="*/ 1155031 h 3356810"/>
              <a:gd name="connsiteX127" fmla="*/ 3910263 w 4331366"/>
              <a:gd name="connsiteY127" fmla="*/ 1046747 h 3356810"/>
              <a:gd name="connsiteX128" fmla="*/ 3946359 w 4331366"/>
              <a:gd name="connsiteY128" fmla="*/ 830179 h 3356810"/>
              <a:gd name="connsiteX129" fmla="*/ 3946358 w 4331366"/>
              <a:gd name="connsiteY129" fmla="*/ 782052 h 3356810"/>
              <a:gd name="connsiteX130" fmla="*/ 3958388 w 4331366"/>
              <a:gd name="connsiteY130" fmla="*/ 721894 h 3356810"/>
              <a:gd name="connsiteX131" fmla="*/ 3982452 w 4331366"/>
              <a:gd name="connsiteY131" fmla="*/ 709863 h 3356810"/>
              <a:gd name="connsiteX132" fmla="*/ 4018546 w 4331366"/>
              <a:gd name="connsiteY132" fmla="*/ 1840832 h 3356810"/>
              <a:gd name="connsiteX133" fmla="*/ 4114799 w 4331366"/>
              <a:gd name="connsiteY133" fmla="*/ 1191126 h 3356810"/>
              <a:gd name="connsiteX134" fmla="*/ 4211051 w 4331366"/>
              <a:gd name="connsiteY134" fmla="*/ 1443789 h 3356810"/>
              <a:gd name="connsiteX135" fmla="*/ 4295272 w 4331366"/>
              <a:gd name="connsiteY135" fmla="*/ 2514600 h 3356810"/>
              <a:gd name="connsiteX136" fmla="*/ 4331366 w 4331366"/>
              <a:gd name="connsiteY136" fmla="*/ 2430378 h 3356810"/>
              <a:gd name="connsiteX0" fmla="*/ 0 w 4355428"/>
              <a:gd name="connsiteY0" fmla="*/ 3344779 h 3356810"/>
              <a:gd name="connsiteX1" fmla="*/ 132347 w 4355428"/>
              <a:gd name="connsiteY1" fmla="*/ 3296652 h 3356810"/>
              <a:gd name="connsiteX2" fmla="*/ 132347 w 4355428"/>
              <a:gd name="connsiteY2" fmla="*/ 3272589 h 3356810"/>
              <a:gd name="connsiteX3" fmla="*/ 180474 w 4355428"/>
              <a:gd name="connsiteY3" fmla="*/ 3164305 h 3356810"/>
              <a:gd name="connsiteX4" fmla="*/ 216568 w 4355428"/>
              <a:gd name="connsiteY4" fmla="*/ 3080084 h 3356810"/>
              <a:gd name="connsiteX5" fmla="*/ 276726 w 4355428"/>
              <a:gd name="connsiteY5" fmla="*/ 3031958 h 3356810"/>
              <a:gd name="connsiteX6" fmla="*/ 336884 w 4355428"/>
              <a:gd name="connsiteY6" fmla="*/ 2959768 h 3356810"/>
              <a:gd name="connsiteX7" fmla="*/ 385010 w 4355428"/>
              <a:gd name="connsiteY7" fmla="*/ 2947737 h 3356810"/>
              <a:gd name="connsiteX8" fmla="*/ 433137 w 4355428"/>
              <a:gd name="connsiteY8" fmla="*/ 2947737 h 3356810"/>
              <a:gd name="connsiteX9" fmla="*/ 445168 w 4355428"/>
              <a:gd name="connsiteY9" fmla="*/ 3104147 h 3356810"/>
              <a:gd name="connsiteX10" fmla="*/ 481263 w 4355428"/>
              <a:gd name="connsiteY10" fmla="*/ 3152273 h 3356810"/>
              <a:gd name="connsiteX11" fmla="*/ 481263 w 4355428"/>
              <a:gd name="connsiteY11" fmla="*/ 3164305 h 3356810"/>
              <a:gd name="connsiteX12" fmla="*/ 529389 w 4355428"/>
              <a:gd name="connsiteY12" fmla="*/ 3140242 h 3356810"/>
              <a:gd name="connsiteX13" fmla="*/ 541421 w 4355428"/>
              <a:gd name="connsiteY13" fmla="*/ 3080084 h 3356810"/>
              <a:gd name="connsiteX14" fmla="*/ 565484 w 4355428"/>
              <a:gd name="connsiteY14" fmla="*/ 3031958 h 3356810"/>
              <a:gd name="connsiteX15" fmla="*/ 613610 w 4355428"/>
              <a:gd name="connsiteY15" fmla="*/ 3031958 h 3356810"/>
              <a:gd name="connsiteX16" fmla="*/ 661737 w 4355428"/>
              <a:gd name="connsiteY16" fmla="*/ 3092116 h 3356810"/>
              <a:gd name="connsiteX17" fmla="*/ 709863 w 4355428"/>
              <a:gd name="connsiteY17" fmla="*/ 3224463 h 3356810"/>
              <a:gd name="connsiteX18" fmla="*/ 757989 w 4355428"/>
              <a:gd name="connsiteY18" fmla="*/ 3356810 h 3356810"/>
              <a:gd name="connsiteX19" fmla="*/ 902368 w 4355428"/>
              <a:gd name="connsiteY19" fmla="*/ 3356810 h 3356810"/>
              <a:gd name="connsiteX20" fmla="*/ 986589 w 4355428"/>
              <a:gd name="connsiteY20" fmla="*/ 3128210 h 3356810"/>
              <a:gd name="connsiteX21" fmla="*/ 1106905 w 4355428"/>
              <a:gd name="connsiteY21" fmla="*/ 2875547 h 3356810"/>
              <a:gd name="connsiteX22" fmla="*/ 1130968 w 4355428"/>
              <a:gd name="connsiteY22" fmla="*/ 2779294 h 3356810"/>
              <a:gd name="connsiteX23" fmla="*/ 1155031 w 4355428"/>
              <a:gd name="connsiteY23" fmla="*/ 2911642 h 3356810"/>
              <a:gd name="connsiteX24" fmla="*/ 1179095 w 4355428"/>
              <a:gd name="connsiteY24" fmla="*/ 2935705 h 3356810"/>
              <a:gd name="connsiteX25" fmla="*/ 1203158 w 4355428"/>
              <a:gd name="connsiteY25" fmla="*/ 2959768 h 3356810"/>
              <a:gd name="connsiteX26" fmla="*/ 1203158 w 4355428"/>
              <a:gd name="connsiteY26" fmla="*/ 2959768 h 3356810"/>
              <a:gd name="connsiteX27" fmla="*/ 1239253 w 4355428"/>
              <a:gd name="connsiteY27" fmla="*/ 2851484 h 3356810"/>
              <a:gd name="connsiteX28" fmla="*/ 1263316 w 4355428"/>
              <a:gd name="connsiteY28" fmla="*/ 2719137 h 3356810"/>
              <a:gd name="connsiteX29" fmla="*/ 1287379 w 4355428"/>
              <a:gd name="connsiteY29" fmla="*/ 2646947 h 3356810"/>
              <a:gd name="connsiteX30" fmla="*/ 1311442 w 4355428"/>
              <a:gd name="connsiteY30" fmla="*/ 2574758 h 3356810"/>
              <a:gd name="connsiteX31" fmla="*/ 1335505 w 4355428"/>
              <a:gd name="connsiteY31" fmla="*/ 2478505 h 3356810"/>
              <a:gd name="connsiteX32" fmla="*/ 1347537 w 4355428"/>
              <a:gd name="connsiteY32" fmla="*/ 2550694 h 3356810"/>
              <a:gd name="connsiteX33" fmla="*/ 1371600 w 4355428"/>
              <a:gd name="connsiteY33" fmla="*/ 2646947 h 3356810"/>
              <a:gd name="connsiteX34" fmla="*/ 1419726 w 4355428"/>
              <a:gd name="connsiteY34" fmla="*/ 2827421 h 3356810"/>
              <a:gd name="connsiteX35" fmla="*/ 1431758 w 4355428"/>
              <a:gd name="connsiteY35" fmla="*/ 2959768 h 3356810"/>
              <a:gd name="connsiteX36" fmla="*/ 1467853 w 4355428"/>
              <a:gd name="connsiteY36" fmla="*/ 2995863 h 3356810"/>
              <a:gd name="connsiteX37" fmla="*/ 1515979 w 4355428"/>
              <a:gd name="connsiteY37" fmla="*/ 3007894 h 3356810"/>
              <a:gd name="connsiteX38" fmla="*/ 1515979 w 4355428"/>
              <a:gd name="connsiteY38" fmla="*/ 3007894 h 3356810"/>
              <a:gd name="connsiteX39" fmla="*/ 1552074 w 4355428"/>
              <a:gd name="connsiteY39" fmla="*/ 2839452 h 3356810"/>
              <a:gd name="connsiteX40" fmla="*/ 1576137 w 4355428"/>
              <a:gd name="connsiteY40" fmla="*/ 2743200 h 3356810"/>
              <a:gd name="connsiteX41" fmla="*/ 1588168 w 4355428"/>
              <a:gd name="connsiteY41" fmla="*/ 2646947 h 3356810"/>
              <a:gd name="connsiteX42" fmla="*/ 1588168 w 4355428"/>
              <a:gd name="connsiteY42" fmla="*/ 2574758 h 3356810"/>
              <a:gd name="connsiteX43" fmla="*/ 1636295 w 4355428"/>
              <a:gd name="connsiteY43" fmla="*/ 2490537 h 3356810"/>
              <a:gd name="connsiteX44" fmla="*/ 1672389 w 4355428"/>
              <a:gd name="connsiteY44" fmla="*/ 2430379 h 3356810"/>
              <a:gd name="connsiteX45" fmla="*/ 1720516 w 4355428"/>
              <a:gd name="connsiteY45" fmla="*/ 2322094 h 3356810"/>
              <a:gd name="connsiteX46" fmla="*/ 1720516 w 4355428"/>
              <a:gd name="connsiteY46" fmla="*/ 2310063 h 3356810"/>
              <a:gd name="connsiteX47" fmla="*/ 1732547 w 4355428"/>
              <a:gd name="connsiteY47" fmla="*/ 2237873 h 3356810"/>
              <a:gd name="connsiteX48" fmla="*/ 1732547 w 4355428"/>
              <a:gd name="connsiteY48" fmla="*/ 2189747 h 3356810"/>
              <a:gd name="connsiteX49" fmla="*/ 1732547 w 4355428"/>
              <a:gd name="connsiteY49" fmla="*/ 2117558 h 3356810"/>
              <a:gd name="connsiteX50" fmla="*/ 1756610 w 4355428"/>
              <a:gd name="connsiteY50" fmla="*/ 2069431 h 3356810"/>
              <a:gd name="connsiteX51" fmla="*/ 1804737 w 4355428"/>
              <a:gd name="connsiteY51" fmla="*/ 1961147 h 3356810"/>
              <a:gd name="connsiteX52" fmla="*/ 1816768 w 4355428"/>
              <a:gd name="connsiteY52" fmla="*/ 2069431 h 3356810"/>
              <a:gd name="connsiteX53" fmla="*/ 1828800 w 4355428"/>
              <a:gd name="connsiteY53" fmla="*/ 2177716 h 3356810"/>
              <a:gd name="connsiteX54" fmla="*/ 1876926 w 4355428"/>
              <a:gd name="connsiteY54" fmla="*/ 2225842 h 3356810"/>
              <a:gd name="connsiteX55" fmla="*/ 1888958 w 4355428"/>
              <a:gd name="connsiteY55" fmla="*/ 2370221 h 3356810"/>
              <a:gd name="connsiteX56" fmla="*/ 1900989 w 4355428"/>
              <a:gd name="connsiteY56" fmla="*/ 2466473 h 3356810"/>
              <a:gd name="connsiteX57" fmla="*/ 1900989 w 4355428"/>
              <a:gd name="connsiteY57" fmla="*/ 2586789 h 3356810"/>
              <a:gd name="connsiteX58" fmla="*/ 1925053 w 4355428"/>
              <a:gd name="connsiteY58" fmla="*/ 2683042 h 3356810"/>
              <a:gd name="connsiteX59" fmla="*/ 1985210 w 4355428"/>
              <a:gd name="connsiteY59" fmla="*/ 2839452 h 3356810"/>
              <a:gd name="connsiteX60" fmla="*/ 1985210 w 4355428"/>
              <a:gd name="connsiteY60" fmla="*/ 2923673 h 3356810"/>
              <a:gd name="connsiteX61" fmla="*/ 1985210 w 4355428"/>
              <a:gd name="connsiteY61" fmla="*/ 3068052 h 3356810"/>
              <a:gd name="connsiteX62" fmla="*/ 2021305 w 4355428"/>
              <a:gd name="connsiteY62" fmla="*/ 3164305 h 3356810"/>
              <a:gd name="connsiteX63" fmla="*/ 2021305 w 4355428"/>
              <a:gd name="connsiteY63" fmla="*/ 3164305 h 3356810"/>
              <a:gd name="connsiteX64" fmla="*/ 2105526 w 4355428"/>
              <a:gd name="connsiteY64" fmla="*/ 3284621 h 3356810"/>
              <a:gd name="connsiteX65" fmla="*/ 2189747 w 4355428"/>
              <a:gd name="connsiteY65" fmla="*/ 3284621 h 3356810"/>
              <a:gd name="connsiteX66" fmla="*/ 2237874 w 4355428"/>
              <a:gd name="connsiteY66" fmla="*/ 3188368 h 3356810"/>
              <a:gd name="connsiteX67" fmla="*/ 2286000 w 4355428"/>
              <a:gd name="connsiteY67" fmla="*/ 2995863 h 3356810"/>
              <a:gd name="connsiteX68" fmla="*/ 2334126 w 4355428"/>
              <a:gd name="connsiteY68" fmla="*/ 2827421 h 3356810"/>
              <a:gd name="connsiteX69" fmla="*/ 2358189 w 4355428"/>
              <a:gd name="connsiteY69" fmla="*/ 2683042 h 3356810"/>
              <a:gd name="connsiteX70" fmla="*/ 2358189 w 4355428"/>
              <a:gd name="connsiteY70" fmla="*/ 2490537 h 3356810"/>
              <a:gd name="connsiteX71" fmla="*/ 2394284 w 4355428"/>
              <a:gd name="connsiteY71" fmla="*/ 2358189 h 3356810"/>
              <a:gd name="connsiteX72" fmla="*/ 2430379 w 4355428"/>
              <a:gd name="connsiteY72" fmla="*/ 2322094 h 3356810"/>
              <a:gd name="connsiteX73" fmla="*/ 2478505 w 4355428"/>
              <a:gd name="connsiteY73" fmla="*/ 2286000 h 3356810"/>
              <a:gd name="connsiteX74" fmla="*/ 2502568 w 4355428"/>
              <a:gd name="connsiteY74" fmla="*/ 1961147 h 3356810"/>
              <a:gd name="connsiteX75" fmla="*/ 2562726 w 4355428"/>
              <a:gd name="connsiteY75" fmla="*/ 1925052 h 3356810"/>
              <a:gd name="connsiteX76" fmla="*/ 2598821 w 4355428"/>
              <a:gd name="connsiteY76" fmla="*/ 1768642 h 3356810"/>
              <a:gd name="connsiteX77" fmla="*/ 2586789 w 4355428"/>
              <a:gd name="connsiteY77" fmla="*/ 1612231 h 3356810"/>
              <a:gd name="connsiteX78" fmla="*/ 2610853 w 4355428"/>
              <a:gd name="connsiteY78" fmla="*/ 1503947 h 3356810"/>
              <a:gd name="connsiteX79" fmla="*/ 2634916 w 4355428"/>
              <a:gd name="connsiteY79" fmla="*/ 1431758 h 3356810"/>
              <a:gd name="connsiteX80" fmla="*/ 2634916 w 4355428"/>
              <a:gd name="connsiteY80" fmla="*/ 1323473 h 3356810"/>
              <a:gd name="connsiteX81" fmla="*/ 2634916 w 4355428"/>
              <a:gd name="connsiteY81" fmla="*/ 1251284 h 3356810"/>
              <a:gd name="connsiteX82" fmla="*/ 2634916 w 4355428"/>
              <a:gd name="connsiteY82" fmla="*/ 1143000 h 3356810"/>
              <a:gd name="connsiteX83" fmla="*/ 2658979 w 4355428"/>
              <a:gd name="connsiteY83" fmla="*/ 986589 h 3356810"/>
              <a:gd name="connsiteX84" fmla="*/ 2683042 w 4355428"/>
              <a:gd name="connsiteY84" fmla="*/ 902368 h 3356810"/>
              <a:gd name="connsiteX85" fmla="*/ 2755231 w 4355428"/>
              <a:gd name="connsiteY85" fmla="*/ 782052 h 3356810"/>
              <a:gd name="connsiteX86" fmla="*/ 2767263 w 4355428"/>
              <a:gd name="connsiteY86" fmla="*/ 673768 h 3356810"/>
              <a:gd name="connsiteX87" fmla="*/ 2767263 w 4355428"/>
              <a:gd name="connsiteY87" fmla="*/ 589547 h 3356810"/>
              <a:gd name="connsiteX88" fmla="*/ 2767263 w 4355428"/>
              <a:gd name="connsiteY88" fmla="*/ 589547 h 3356810"/>
              <a:gd name="connsiteX89" fmla="*/ 2863516 w 4355428"/>
              <a:gd name="connsiteY89" fmla="*/ 469231 h 3356810"/>
              <a:gd name="connsiteX90" fmla="*/ 2887579 w 4355428"/>
              <a:gd name="connsiteY90" fmla="*/ 372979 h 3356810"/>
              <a:gd name="connsiteX91" fmla="*/ 2899610 w 4355428"/>
              <a:gd name="connsiteY91" fmla="*/ 240631 h 3356810"/>
              <a:gd name="connsiteX92" fmla="*/ 2899610 w 4355428"/>
              <a:gd name="connsiteY92" fmla="*/ 156410 h 3356810"/>
              <a:gd name="connsiteX93" fmla="*/ 2947737 w 4355428"/>
              <a:gd name="connsiteY93" fmla="*/ 96252 h 3356810"/>
              <a:gd name="connsiteX94" fmla="*/ 2971800 w 4355428"/>
              <a:gd name="connsiteY94" fmla="*/ 12031 h 3356810"/>
              <a:gd name="connsiteX95" fmla="*/ 2995863 w 4355428"/>
              <a:gd name="connsiteY95" fmla="*/ 0 h 3356810"/>
              <a:gd name="connsiteX96" fmla="*/ 3043989 w 4355428"/>
              <a:gd name="connsiteY96" fmla="*/ 48126 h 3356810"/>
              <a:gd name="connsiteX97" fmla="*/ 3056021 w 4355428"/>
              <a:gd name="connsiteY97" fmla="*/ 156410 h 3356810"/>
              <a:gd name="connsiteX98" fmla="*/ 3056021 w 4355428"/>
              <a:gd name="connsiteY98" fmla="*/ 288758 h 3356810"/>
              <a:gd name="connsiteX99" fmla="*/ 3104147 w 4355428"/>
              <a:gd name="connsiteY99" fmla="*/ 385010 h 3356810"/>
              <a:gd name="connsiteX100" fmla="*/ 3104147 w 4355428"/>
              <a:gd name="connsiteY100" fmla="*/ 529389 h 3356810"/>
              <a:gd name="connsiteX101" fmla="*/ 3104147 w 4355428"/>
              <a:gd name="connsiteY101" fmla="*/ 649705 h 3356810"/>
              <a:gd name="connsiteX102" fmla="*/ 3116179 w 4355428"/>
              <a:gd name="connsiteY102" fmla="*/ 782052 h 3356810"/>
              <a:gd name="connsiteX103" fmla="*/ 3164305 w 4355428"/>
              <a:gd name="connsiteY103" fmla="*/ 854242 h 3356810"/>
              <a:gd name="connsiteX104" fmla="*/ 3200400 w 4355428"/>
              <a:gd name="connsiteY104" fmla="*/ 950494 h 3356810"/>
              <a:gd name="connsiteX105" fmla="*/ 3200400 w 4355428"/>
              <a:gd name="connsiteY105" fmla="*/ 1070810 h 3356810"/>
              <a:gd name="connsiteX106" fmla="*/ 3224463 w 4355428"/>
              <a:gd name="connsiteY106" fmla="*/ 1179094 h 3356810"/>
              <a:gd name="connsiteX107" fmla="*/ 3248526 w 4355428"/>
              <a:gd name="connsiteY107" fmla="*/ 1239252 h 3356810"/>
              <a:gd name="connsiteX108" fmla="*/ 3296653 w 4355428"/>
              <a:gd name="connsiteY108" fmla="*/ 1323473 h 3356810"/>
              <a:gd name="connsiteX109" fmla="*/ 3320716 w 4355428"/>
              <a:gd name="connsiteY109" fmla="*/ 1359568 h 3356810"/>
              <a:gd name="connsiteX110" fmla="*/ 3368842 w 4355428"/>
              <a:gd name="connsiteY110" fmla="*/ 1287379 h 3356810"/>
              <a:gd name="connsiteX111" fmla="*/ 3380874 w 4355428"/>
              <a:gd name="connsiteY111" fmla="*/ 1251284 h 3356810"/>
              <a:gd name="connsiteX112" fmla="*/ 3416968 w 4355428"/>
              <a:gd name="connsiteY112" fmla="*/ 1311442 h 3356810"/>
              <a:gd name="connsiteX113" fmla="*/ 3416968 w 4355428"/>
              <a:gd name="connsiteY113" fmla="*/ 1455821 h 3356810"/>
              <a:gd name="connsiteX114" fmla="*/ 3465095 w 4355428"/>
              <a:gd name="connsiteY114" fmla="*/ 1564105 h 3356810"/>
              <a:gd name="connsiteX115" fmla="*/ 3489158 w 4355428"/>
              <a:gd name="connsiteY115" fmla="*/ 1672389 h 3356810"/>
              <a:gd name="connsiteX116" fmla="*/ 3537284 w 4355428"/>
              <a:gd name="connsiteY116" fmla="*/ 1792705 h 3356810"/>
              <a:gd name="connsiteX117" fmla="*/ 3633537 w 4355428"/>
              <a:gd name="connsiteY117" fmla="*/ 1900989 h 3356810"/>
              <a:gd name="connsiteX118" fmla="*/ 3633537 w 4355428"/>
              <a:gd name="connsiteY118" fmla="*/ 1997242 h 3356810"/>
              <a:gd name="connsiteX119" fmla="*/ 3693695 w 4355428"/>
              <a:gd name="connsiteY119" fmla="*/ 1852863 h 3356810"/>
              <a:gd name="connsiteX120" fmla="*/ 3741821 w 4355428"/>
              <a:gd name="connsiteY120" fmla="*/ 1708484 h 3356810"/>
              <a:gd name="connsiteX121" fmla="*/ 3801979 w 4355428"/>
              <a:gd name="connsiteY121" fmla="*/ 1600200 h 3356810"/>
              <a:gd name="connsiteX122" fmla="*/ 3814010 w 4355428"/>
              <a:gd name="connsiteY122" fmla="*/ 1503947 h 3356810"/>
              <a:gd name="connsiteX123" fmla="*/ 3838074 w 4355428"/>
              <a:gd name="connsiteY123" fmla="*/ 1407694 h 3356810"/>
              <a:gd name="connsiteX124" fmla="*/ 3862137 w 4355428"/>
              <a:gd name="connsiteY124" fmla="*/ 1299410 h 3356810"/>
              <a:gd name="connsiteX125" fmla="*/ 3886200 w 4355428"/>
              <a:gd name="connsiteY125" fmla="*/ 1155031 h 3356810"/>
              <a:gd name="connsiteX126" fmla="*/ 3874168 w 4355428"/>
              <a:gd name="connsiteY126" fmla="*/ 1155031 h 3356810"/>
              <a:gd name="connsiteX127" fmla="*/ 3910263 w 4355428"/>
              <a:gd name="connsiteY127" fmla="*/ 1046747 h 3356810"/>
              <a:gd name="connsiteX128" fmla="*/ 3946359 w 4355428"/>
              <a:gd name="connsiteY128" fmla="*/ 830179 h 3356810"/>
              <a:gd name="connsiteX129" fmla="*/ 3946358 w 4355428"/>
              <a:gd name="connsiteY129" fmla="*/ 782052 h 3356810"/>
              <a:gd name="connsiteX130" fmla="*/ 3958388 w 4355428"/>
              <a:gd name="connsiteY130" fmla="*/ 721894 h 3356810"/>
              <a:gd name="connsiteX131" fmla="*/ 3982452 w 4355428"/>
              <a:gd name="connsiteY131" fmla="*/ 709863 h 3356810"/>
              <a:gd name="connsiteX132" fmla="*/ 4018546 w 4355428"/>
              <a:gd name="connsiteY132" fmla="*/ 1840832 h 3356810"/>
              <a:gd name="connsiteX133" fmla="*/ 4114799 w 4355428"/>
              <a:gd name="connsiteY133" fmla="*/ 1191126 h 3356810"/>
              <a:gd name="connsiteX134" fmla="*/ 4211051 w 4355428"/>
              <a:gd name="connsiteY134" fmla="*/ 1443789 h 3356810"/>
              <a:gd name="connsiteX135" fmla="*/ 4295272 w 4355428"/>
              <a:gd name="connsiteY135" fmla="*/ 2514600 h 3356810"/>
              <a:gd name="connsiteX136" fmla="*/ 4331366 w 4355428"/>
              <a:gd name="connsiteY136" fmla="*/ 2430378 h 3356810"/>
              <a:gd name="connsiteX137" fmla="*/ 4355428 w 4355428"/>
              <a:gd name="connsiteY137" fmla="*/ 2430379 h 3356810"/>
              <a:gd name="connsiteX0" fmla="*/ 0 w 4403554"/>
              <a:gd name="connsiteY0" fmla="*/ 3344779 h 3356810"/>
              <a:gd name="connsiteX1" fmla="*/ 132347 w 4403554"/>
              <a:gd name="connsiteY1" fmla="*/ 3296652 h 3356810"/>
              <a:gd name="connsiteX2" fmla="*/ 132347 w 4403554"/>
              <a:gd name="connsiteY2" fmla="*/ 3272589 h 3356810"/>
              <a:gd name="connsiteX3" fmla="*/ 180474 w 4403554"/>
              <a:gd name="connsiteY3" fmla="*/ 3164305 h 3356810"/>
              <a:gd name="connsiteX4" fmla="*/ 216568 w 4403554"/>
              <a:gd name="connsiteY4" fmla="*/ 3080084 h 3356810"/>
              <a:gd name="connsiteX5" fmla="*/ 276726 w 4403554"/>
              <a:gd name="connsiteY5" fmla="*/ 3031958 h 3356810"/>
              <a:gd name="connsiteX6" fmla="*/ 336884 w 4403554"/>
              <a:gd name="connsiteY6" fmla="*/ 2959768 h 3356810"/>
              <a:gd name="connsiteX7" fmla="*/ 385010 w 4403554"/>
              <a:gd name="connsiteY7" fmla="*/ 2947737 h 3356810"/>
              <a:gd name="connsiteX8" fmla="*/ 433137 w 4403554"/>
              <a:gd name="connsiteY8" fmla="*/ 2947737 h 3356810"/>
              <a:gd name="connsiteX9" fmla="*/ 445168 w 4403554"/>
              <a:gd name="connsiteY9" fmla="*/ 3104147 h 3356810"/>
              <a:gd name="connsiteX10" fmla="*/ 481263 w 4403554"/>
              <a:gd name="connsiteY10" fmla="*/ 3152273 h 3356810"/>
              <a:gd name="connsiteX11" fmla="*/ 481263 w 4403554"/>
              <a:gd name="connsiteY11" fmla="*/ 3164305 h 3356810"/>
              <a:gd name="connsiteX12" fmla="*/ 529389 w 4403554"/>
              <a:gd name="connsiteY12" fmla="*/ 3140242 h 3356810"/>
              <a:gd name="connsiteX13" fmla="*/ 541421 w 4403554"/>
              <a:gd name="connsiteY13" fmla="*/ 3080084 h 3356810"/>
              <a:gd name="connsiteX14" fmla="*/ 565484 w 4403554"/>
              <a:gd name="connsiteY14" fmla="*/ 3031958 h 3356810"/>
              <a:gd name="connsiteX15" fmla="*/ 613610 w 4403554"/>
              <a:gd name="connsiteY15" fmla="*/ 3031958 h 3356810"/>
              <a:gd name="connsiteX16" fmla="*/ 661737 w 4403554"/>
              <a:gd name="connsiteY16" fmla="*/ 3092116 h 3356810"/>
              <a:gd name="connsiteX17" fmla="*/ 709863 w 4403554"/>
              <a:gd name="connsiteY17" fmla="*/ 3224463 h 3356810"/>
              <a:gd name="connsiteX18" fmla="*/ 757989 w 4403554"/>
              <a:gd name="connsiteY18" fmla="*/ 3356810 h 3356810"/>
              <a:gd name="connsiteX19" fmla="*/ 902368 w 4403554"/>
              <a:gd name="connsiteY19" fmla="*/ 3356810 h 3356810"/>
              <a:gd name="connsiteX20" fmla="*/ 986589 w 4403554"/>
              <a:gd name="connsiteY20" fmla="*/ 3128210 h 3356810"/>
              <a:gd name="connsiteX21" fmla="*/ 1106905 w 4403554"/>
              <a:gd name="connsiteY21" fmla="*/ 2875547 h 3356810"/>
              <a:gd name="connsiteX22" fmla="*/ 1130968 w 4403554"/>
              <a:gd name="connsiteY22" fmla="*/ 2779294 h 3356810"/>
              <a:gd name="connsiteX23" fmla="*/ 1155031 w 4403554"/>
              <a:gd name="connsiteY23" fmla="*/ 2911642 h 3356810"/>
              <a:gd name="connsiteX24" fmla="*/ 1179095 w 4403554"/>
              <a:gd name="connsiteY24" fmla="*/ 2935705 h 3356810"/>
              <a:gd name="connsiteX25" fmla="*/ 1203158 w 4403554"/>
              <a:gd name="connsiteY25" fmla="*/ 2959768 h 3356810"/>
              <a:gd name="connsiteX26" fmla="*/ 1203158 w 4403554"/>
              <a:gd name="connsiteY26" fmla="*/ 2959768 h 3356810"/>
              <a:gd name="connsiteX27" fmla="*/ 1239253 w 4403554"/>
              <a:gd name="connsiteY27" fmla="*/ 2851484 h 3356810"/>
              <a:gd name="connsiteX28" fmla="*/ 1263316 w 4403554"/>
              <a:gd name="connsiteY28" fmla="*/ 2719137 h 3356810"/>
              <a:gd name="connsiteX29" fmla="*/ 1287379 w 4403554"/>
              <a:gd name="connsiteY29" fmla="*/ 2646947 h 3356810"/>
              <a:gd name="connsiteX30" fmla="*/ 1311442 w 4403554"/>
              <a:gd name="connsiteY30" fmla="*/ 2574758 h 3356810"/>
              <a:gd name="connsiteX31" fmla="*/ 1335505 w 4403554"/>
              <a:gd name="connsiteY31" fmla="*/ 2478505 h 3356810"/>
              <a:gd name="connsiteX32" fmla="*/ 1347537 w 4403554"/>
              <a:gd name="connsiteY32" fmla="*/ 2550694 h 3356810"/>
              <a:gd name="connsiteX33" fmla="*/ 1371600 w 4403554"/>
              <a:gd name="connsiteY33" fmla="*/ 2646947 h 3356810"/>
              <a:gd name="connsiteX34" fmla="*/ 1419726 w 4403554"/>
              <a:gd name="connsiteY34" fmla="*/ 2827421 h 3356810"/>
              <a:gd name="connsiteX35" fmla="*/ 1431758 w 4403554"/>
              <a:gd name="connsiteY35" fmla="*/ 2959768 h 3356810"/>
              <a:gd name="connsiteX36" fmla="*/ 1467853 w 4403554"/>
              <a:gd name="connsiteY36" fmla="*/ 2995863 h 3356810"/>
              <a:gd name="connsiteX37" fmla="*/ 1515979 w 4403554"/>
              <a:gd name="connsiteY37" fmla="*/ 3007894 h 3356810"/>
              <a:gd name="connsiteX38" fmla="*/ 1515979 w 4403554"/>
              <a:gd name="connsiteY38" fmla="*/ 3007894 h 3356810"/>
              <a:gd name="connsiteX39" fmla="*/ 1552074 w 4403554"/>
              <a:gd name="connsiteY39" fmla="*/ 2839452 h 3356810"/>
              <a:gd name="connsiteX40" fmla="*/ 1576137 w 4403554"/>
              <a:gd name="connsiteY40" fmla="*/ 2743200 h 3356810"/>
              <a:gd name="connsiteX41" fmla="*/ 1588168 w 4403554"/>
              <a:gd name="connsiteY41" fmla="*/ 2646947 h 3356810"/>
              <a:gd name="connsiteX42" fmla="*/ 1588168 w 4403554"/>
              <a:gd name="connsiteY42" fmla="*/ 2574758 h 3356810"/>
              <a:gd name="connsiteX43" fmla="*/ 1636295 w 4403554"/>
              <a:gd name="connsiteY43" fmla="*/ 2490537 h 3356810"/>
              <a:gd name="connsiteX44" fmla="*/ 1672389 w 4403554"/>
              <a:gd name="connsiteY44" fmla="*/ 2430379 h 3356810"/>
              <a:gd name="connsiteX45" fmla="*/ 1720516 w 4403554"/>
              <a:gd name="connsiteY45" fmla="*/ 2322094 h 3356810"/>
              <a:gd name="connsiteX46" fmla="*/ 1720516 w 4403554"/>
              <a:gd name="connsiteY46" fmla="*/ 2310063 h 3356810"/>
              <a:gd name="connsiteX47" fmla="*/ 1732547 w 4403554"/>
              <a:gd name="connsiteY47" fmla="*/ 2237873 h 3356810"/>
              <a:gd name="connsiteX48" fmla="*/ 1732547 w 4403554"/>
              <a:gd name="connsiteY48" fmla="*/ 2189747 h 3356810"/>
              <a:gd name="connsiteX49" fmla="*/ 1732547 w 4403554"/>
              <a:gd name="connsiteY49" fmla="*/ 2117558 h 3356810"/>
              <a:gd name="connsiteX50" fmla="*/ 1756610 w 4403554"/>
              <a:gd name="connsiteY50" fmla="*/ 2069431 h 3356810"/>
              <a:gd name="connsiteX51" fmla="*/ 1804737 w 4403554"/>
              <a:gd name="connsiteY51" fmla="*/ 1961147 h 3356810"/>
              <a:gd name="connsiteX52" fmla="*/ 1816768 w 4403554"/>
              <a:gd name="connsiteY52" fmla="*/ 2069431 h 3356810"/>
              <a:gd name="connsiteX53" fmla="*/ 1828800 w 4403554"/>
              <a:gd name="connsiteY53" fmla="*/ 2177716 h 3356810"/>
              <a:gd name="connsiteX54" fmla="*/ 1876926 w 4403554"/>
              <a:gd name="connsiteY54" fmla="*/ 2225842 h 3356810"/>
              <a:gd name="connsiteX55" fmla="*/ 1888958 w 4403554"/>
              <a:gd name="connsiteY55" fmla="*/ 2370221 h 3356810"/>
              <a:gd name="connsiteX56" fmla="*/ 1900989 w 4403554"/>
              <a:gd name="connsiteY56" fmla="*/ 2466473 h 3356810"/>
              <a:gd name="connsiteX57" fmla="*/ 1900989 w 4403554"/>
              <a:gd name="connsiteY57" fmla="*/ 2586789 h 3356810"/>
              <a:gd name="connsiteX58" fmla="*/ 1925053 w 4403554"/>
              <a:gd name="connsiteY58" fmla="*/ 2683042 h 3356810"/>
              <a:gd name="connsiteX59" fmla="*/ 1985210 w 4403554"/>
              <a:gd name="connsiteY59" fmla="*/ 2839452 h 3356810"/>
              <a:gd name="connsiteX60" fmla="*/ 1985210 w 4403554"/>
              <a:gd name="connsiteY60" fmla="*/ 2923673 h 3356810"/>
              <a:gd name="connsiteX61" fmla="*/ 1985210 w 4403554"/>
              <a:gd name="connsiteY61" fmla="*/ 3068052 h 3356810"/>
              <a:gd name="connsiteX62" fmla="*/ 2021305 w 4403554"/>
              <a:gd name="connsiteY62" fmla="*/ 3164305 h 3356810"/>
              <a:gd name="connsiteX63" fmla="*/ 2021305 w 4403554"/>
              <a:gd name="connsiteY63" fmla="*/ 3164305 h 3356810"/>
              <a:gd name="connsiteX64" fmla="*/ 2105526 w 4403554"/>
              <a:gd name="connsiteY64" fmla="*/ 3284621 h 3356810"/>
              <a:gd name="connsiteX65" fmla="*/ 2189747 w 4403554"/>
              <a:gd name="connsiteY65" fmla="*/ 3284621 h 3356810"/>
              <a:gd name="connsiteX66" fmla="*/ 2237874 w 4403554"/>
              <a:gd name="connsiteY66" fmla="*/ 3188368 h 3356810"/>
              <a:gd name="connsiteX67" fmla="*/ 2286000 w 4403554"/>
              <a:gd name="connsiteY67" fmla="*/ 2995863 h 3356810"/>
              <a:gd name="connsiteX68" fmla="*/ 2334126 w 4403554"/>
              <a:gd name="connsiteY68" fmla="*/ 2827421 h 3356810"/>
              <a:gd name="connsiteX69" fmla="*/ 2358189 w 4403554"/>
              <a:gd name="connsiteY69" fmla="*/ 2683042 h 3356810"/>
              <a:gd name="connsiteX70" fmla="*/ 2358189 w 4403554"/>
              <a:gd name="connsiteY70" fmla="*/ 2490537 h 3356810"/>
              <a:gd name="connsiteX71" fmla="*/ 2394284 w 4403554"/>
              <a:gd name="connsiteY71" fmla="*/ 2358189 h 3356810"/>
              <a:gd name="connsiteX72" fmla="*/ 2430379 w 4403554"/>
              <a:gd name="connsiteY72" fmla="*/ 2322094 h 3356810"/>
              <a:gd name="connsiteX73" fmla="*/ 2478505 w 4403554"/>
              <a:gd name="connsiteY73" fmla="*/ 2286000 h 3356810"/>
              <a:gd name="connsiteX74" fmla="*/ 2502568 w 4403554"/>
              <a:gd name="connsiteY74" fmla="*/ 1961147 h 3356810"/>
              <a:gd name="connsiteX75" fmla="*/ 2562726 w 4403554"/>
              <a:gd name="connsiteY75" fmla="*/ 1925052 h 3356810"/>
              <a:gd name="connsiteX76" fmla="*/ 2598821 w 4403554"/>
              <a:gd name="connsiteY76" fmla="*/ 1768642 h 3356810"/>
              <a:gd name="connsiteX77" fmla="*/ 2586789 w 4403554"/>
              <a:gd name="connsiteY77" fmla="*/ 1612231 h 3356810"/>
              <a:gd name="connsiteX78" fmla="*/ 2610853 w 4403554"/>
              <a:gd name="connsiteY78" fmla="*/ 1503947 h 3356810"/>
              <a:gd name="connsiteX79" fmla="*/ 2634916 w 4403554"/>
              <a:gd name="connsiteY79" fmla="*/ 1431758 h 3356810"/>
              <a:gd name="connsiteX80" fmla="*/ 2634916 w 4403554"/>
              <a:gd name="connsiteY80" fmla="*/ 1323473 h 3356810"/>
              <a:gd name="connsiteX81" fmla="*/ 2634916 w 4403554"/>
              <a:gd name="connsiteY81" fmla="*/ 1251284 h 3356810"/>
              <a:gd name="connsiteX82" fmla="*/ 2634916 w 4403554"/>
              <a:gd name="connsiteY82" fmla="*/ 1143000 h 3356810"/>
              <a:gd name="connsiteX83" fmla="*/ 2658979 w 4403554"/>
              <a:gd name="connsiteY83" fmla="*/ 986589 h 3356810"/>
              <a:gd name="connsiteX84" fmla="*/ 2683042 w 4403554"/>
              <a:gd name="connsiteY84" fmla="*/ 902368 h 3356810"/>
              <a:gd name="connsiteX85" fmla="*/ 2755231 w 4403554"/>
              <a:gd name="connsiteY85" fmla="*/ 782052 h 3356810"/>
              <a:gd name="connsiteX86" fmla="*/ 2767263 w 4403554"/>
              <a:gd name="connsiteY86" fmla="*/ 673768 h 3356810"/>
              <a:gd name="connsiteX87" fmla="*/ 2767263 w 4403554"/>
              <a:gd name="connsiteY87" fmla="*/ 589547 h 3356810"/>
              <a:gd name="connsiteX88" fmla="*/ 2767263 w 4403554"/>
              <a:gd name="connsiteY88" fmla="*/ 589547 h 3356810"/>
              <a:gd name="connsiteX89" fmla="*/ 2863516 w 4403554"/>
              <a:gd name="connsiteY89" fmla="*/ 469231 h 3356810"/>
              <a:gd name="connsiteX90" fmla="*/ 2887579 w 4403554"/>
              <a:gd name="connsiteY90" fmla="*/ 372979 h 3356810"/>
              <a:gd name="connsiteX91" fmla="*/ 2899610 w 4403554"/>
              <a:gd name="connsiteY91" fmla="*/ 240631 h 3356810"/>
              <a:gd name="connsiteX92" fmla="*/ 2899610 w 4403554"/>
              <a:gd name="connsiteY92" fmla="*/ 156410 h 3356810"/>
              <a:gd name="connsiteX93" fmla="*/ 2947737 w 4403554"/>
              <a:gd name="connsiteY93" fmla="*/ 96252 h 3356810"/>
              <a:gd name="connsiteX94" fmla="*/ 2971800 w 4403554"/>
              <a:gd name="connsiteY94" fmla="*/ 12031 h 3356810"/>
              <a:gd name="connsiteX95" fmla="*/ 2995863 w 4403554"/>
              <a:gd name="connsiteY95" fmla="*/ 0 h 3356810"/>
              <a:gd name="connsiteX96" fmla="*/ 3043989 w 4403554"/>
              <a:gd name="connsiteY96" fmla="*/ 48126 h 3356810"/>
              <a:gd name="connsiteX97" fmla="*/ 3056021 w 4403554"/>
              <a:gd name="connsiteY97" fmla="*/ 156410 h 3356810"/>
              <a:gd name="connsiteX98" fmla="*/ 3056021 w 4403554"/>
              <a:gd name="connsiteY98" fmla="*/ 288758 h 3356810"/>
              <a:gd name="connsiteX99" fmla="*/ 3104147 w 4403554"/>
              <a:gd name="connsiteY99" fmla="*/ 385010 h 3356810"/>
              <a:gd name="connsiteX100" fmla="*/ 3104147 w 4403554"/>
              <a:gd name="connsiteY100" fmla="*/ 529389 h 3356810"/>
              <a:gd name="connsiteX101" fmla="*/ 3104147 w 4403554"/>
              <a:gd name="connsiteY101" fmla="*/ 649705 h 3356810"/>
              <a:gd name="connsiteX102" fmla="*/ 3116179 w 4403554"/>
              <a:gd name="connsiteY102" fmla="*/ 782052 h 3356810"/>
              <a:gd name="connsiteX103" fmla="*/ 3164305 w 4403554"/>
              <a:gd name="connsiteY103" fmla="*/ 854242 h 3356810"/>
              <a:gd name="connsiteX104" fmla="*/ 3200400 w 4403554"/>
              <a:gd name="connsiteY104" fmla="*/ 950494 h 3356810"/>
              <a:gd name="connsiteX105" fmla="*/ 3200400 w 4403554"/>
              <a:gd name="connsiteY105" fmla="*/ 1070810 h 3356810"/>
              <a:gd name="connsiteX106" fmla="*/ 3224463 w 4403554"/>
              <a:gd name="connsiteY106" fmla="*/ 1179094 h 3356810"/>
              <a:gd name="connsiteX107" fmla="*/ 3248526 w 4403554"/>
              <a:gd name="connsiteY107" fmla="*/ 1239252 h 3356810"/>
              <a:gd name="connsiteX108" fmla="*/ 3296653 w 4403554"/>
              <a:gd name="connsiteY108" fmla="*/ 1323473 h 3356810"/>
              <a:gd name="connsiteX109" fmla="*/ 3320716 w 4403554"/>
              <a:gd name="connsiteY109" fmla="*/ 1359568 h 3356810"/>
              <a:gd name="connsiteX110" fmla="*/ 3368842 w 4403554"/>
              <a:gd name="connsiteY110" fmla="*/ 1287379 h 3356810"/>
              <a:gd name="connsiteX111" fmla="*/ 3380874 w 4403554"/>
              <a:gd name="connsiteY111" fmla="*/ 1251284 h 3356810"/>
              <a:gd name="connsiteX112" fmla="*/ 3416968 w 4403554"/>
              <a:gd name="connsiteY112" fmla="*/ 1311442 h 3356810"/>
              <a:gd name="connsiteX113" fmla="*/ 3416968 w 4403554"/>
              <a:gd name="connsiteY113" fmla="*/ 1455821 h 3356810"/>
              <a:gd name="connsiteX114" fmla="*/ 3465095 w 4403554"/>
              <a:gd name="connsiteY114" fmla="*/ 1564105 h 3356810"/>
              <a:gd name="connsiteX115" fmla="*/ 3489158 w 4403554"/>
              <a:gd name="connsiteY115" fmla="*/ 1672389 h 3356810"/>
              <a:gd name="connsiteX116" fmla="*/ 3537284 w 4403554"/>
              <a:gd name="connsiteY116" fmla="*/ 1792705 h 3356810"/>
              <a:gd name="connsiteX117" fmla="*/ 3633537 w 4403554"/>
              <a:gd name="connsiteY117" fmla="*/ 1900989 h 3356810"/>
              <a:gd name="connsiteX118" fmla="*/ 3633537 w 4403554"/>
              <a:gd name="connsiteY118" fmla="*/ 1997242 h 3356810"/>
              <a:gd name="connsiteX119" fmla="*/ 3693695 w 4403554"/>
              <a:gd name="connsiteY119" fmla="*/ 1852863 h 3356810"/>
              <a:gd name="connsiteX120" fmla="*/ 3741821 w 4403554"/>
              <a:gd name="connsiteY120" fmla="*/ 1708484 h 3356810"/>
              <a:gd name="connsiteX121" fmla="*/ 3801979 w 4403554"/>
              <a:gd name="connsiteY121" fmla="*/ 1600200 h 3356810"/>
              <a:gd name="connsiteX122" fmla="*/ 3814010 w 4403554"/>
              <a:gd name="connsiteY122" fmla="*/ 1503947 h 3356810"/>
              <a:gd name="connsiteX123" fmla="*/ 3838074 w 4403554"/>
              <a:gd name="connsiteY123" fmla="*/ 1407694 h 3356810"/>
              <a:gd name="connsiteX124" fmla="*/ 3862137 w 4403554"/>
              <a:gd name="connsiteY124" fmla="*/ 1299410 h 3356810"/>
              <a:gd name="connsiteX125" fmla="*/ 3886200 w 4403554"/>
              <a:gd name="connsiteY125" fmla="*/ 1155031 h 3356810"/>
              <a:gd name="connsiteX126" fmla="*/ 3874168 w 4403554"/>
              <a:gd name="connsiteY126" fmla="*/ 1155031 h 3356810"/>
              <a:gd name="connsiteX127" fmla="*/ 3910263 w 4403554"/>
              <a:gd name="connsiteY127" fmla="*/ 1046747 h 3356810"/>
              <a:gd name="connsiteX128" fmla="*/ 3946359 w 4403554"/>
              <a:gd name="connsiteY128" fmla="*/ 830179 h 3356810"/>
              <a:gd name="connsiteX129" fmla="*/ 3946358 w 4403554"/>
              <a:gd name="connsiteY129" fmla="*/ 782052 h 3356810"/>
              <a:gd name="connsiteX130" fmla="*/ 3958388 w 4403554"/>
              <a:gd name="connsiteY130" fmla="*/ 721894 h 3356810"/>
              <a:gd name="connsiteX131" fmla="*/ 3982452 w 4403554"/>
              <a:gd name="connsiteY131" fmla="*/ 709863 h 3356810"/>
              <a:gd name="connsiteX132" fmla="*/ 4018546 w 4403554"/>
              <a:gd name="connsiteY132" fmla="*/ 1840832 h 3356810"/>
              <a:gd name="connsiteX133" fmla="*/ 4114799 w 4403554"/>
              <a:gd name="connsiteY133" fmla="*/ 1191126 h 3356810"/>
              <a:gd name="connsiteX134" fmla="*/ 4211051 w 4403554"/>
              <a:gd name="connsiteY134" fmla="*/ 1443789 h 3356810"/>
              <a:gd name="connsiteX135" fmla="*/ 4295272 w 4403554"/>
              <a:gd name="connsiteY135" fmla="*/ 2514600 h 3356810"/>
              <a:gd name="connsiteX136" fmla="*/ 4331366 w 4403554"/>
              <a:gd name="connsiteY136" fmla="*/ 2430378 h 3356810"/>
              <a:gd name="connsiteX137" fmla="*/ 4403554 w 4403554"/>
              <a:gd name="connsiteY137" fmla="*/ 2935705 h 3356810"/>
              <a:gd name="connsiteX0" fmla="*/ 0 w 4406393"/>
              <a:gd name="connsiteY0" fmla="*/ 3344779 h 3356810"/>
              <a:gd name="connsiteX1" fmla="*/ 132347 w 4406393"/>
              <a:gd name="connsiteY1" fmla="*/ 3296652 h 3356810"/>
              <a:gd name="connsiteX2" fmla="*/ 132347 w 4406393"/>
              <a:gd name="connsiteY2" fmla="*/ 3272589 h 3356810"/>
              <a:gd name="connsiteX3" fmla="*/ 180474 w 4406393"/>
              <a:gd name="connsiteY3" fmla="*/ 3164305 h 3356810"/>
              <a:gd name="connsiteX4" fmla="*/ 216568 w 4406393"/>
              <a:gd name="connsiteY4" fmla="*/ 3080084 h 3356810"/>
              <a:gd name="connsiteX5" fmla="*/ 276726 w 4406393"/>
              <a:gd name="connsiteY5" fmla="*/ 3031958 h 3356810"/>
              <a:gd name="connsiteX6" fmla="*/ 336884 w 4406393"/>
              <a:gd name="connsiteY6" fmla="*/ 2959768 h 3356810"/>
              <a:gd name="connsiteX7" fmla="*/ 385010 w 4406393"/>
              <a:gd name="connsiteY7" fmla="*/ 2947737 h 3356810"/>
              <a:gd name="connsiteX8" fmla="*/ 433137 w 4406393"/>
              <a:gd name="connsiteY8" fmla="*/ 2947737 h 3356810"/>
              <a:gd name="connsiteX9" fmla="*/ 445168 w 4406393"/>
              <a:gd name="connsiteY9" fmla="*/ 3104147 h 3356810"/>
              <a:gd name="connsiteX10" fmla="*/ 481263 w 4406393"/>
              <a:gd name="connsiteY10" fmla="*/ 3152273 h 3356810"/>
              <a:gd name="connsiteX11" fmla="*/ 481263 w 4406393"/>
              <a:gd name="connsiteY11" fmla="*/ 3164305 h 3356810"/>
              <a:gd name="connsiteX12" fmla="*/ 529389 w 4406393"/>
              <a:gd name="connsiteY12" fmla="*/ 3140242 h 3356810"/>
              <a:gd name="connsiteX13" fmla="*/ 541421 w 4406393"/>
              <a:gd name="connsiteY13" fmla="*/ 3080084 h 3356810"/>
              <a:gd name="connsiteX14" fmla="*/ 565484 w 4406393"/>
              <a:gd name="connsiteY14" fmla="*/ 3031958 h 3356810"/>
              <a:gd name="connsiteX15" fmla="*/ 613610 w 4406393"/>
              <a:gd name="connsiteY15" fmla="*/ 3031958 h 3356810"/>
              <a:gd name="connsiteX16" fmla="*/ 661737 w 4406393"/>
              <a:gd name="connsiteY16" fmla="*/ 3092116 h 3356810"/>
              <a:gd name="connsiteX17" fmla="*/ 709863 w 4406393"/>
              <a:gd name="connsiteY17" fmla="*/ 3224463 h 3356810"/>
              <a:gd name="connsiteX18" fmla="*/ 757989 w 4406393"/>
              <a:gd name="connsiteY18" fmla="*/ 3356810 h 3356810"/>
              <a:gd name="connsiteX19" fmla="*/ 902368 w 4406393"/>
              <a:gd name="connsiteY19" fmla="*/ 3356810 h 3356810"/>
              <a:gd name="connsiteX20" fmla="*/ 986589 w 4406393"/>
              <a:gd name="connsiteY20" fmla="*/ 3128210 h 3356810"/>
              <a:gd name="connsiteX21" fmla="*/ 1106905 w 4406393"/>
              <a:gd name="connsiteY21" fmla="*/ 2875547 h 3356810"/>
              <a:gd name="connsiteX22" fmla="*/ 1130968 w 4406393"/>
              <a:gd name="connsiteY22" fmla="*/ 2779294 h 3356810"/>
              <a:gd name="connsiteX23" fmla="*/ 1155031 w 4406393"/>
              <a:gd name="connsiteY23" fmla="*/ 2911642 h 3356810"/>
              <a:gd name="connsiteX24" fmla="*/ 1179095 w 4406393"/>
              <a:gd name="connsiteY24" fmla="*/ 2935705 h 3356810"/>
              <a:gd name="connsiteX25" fmla="*/ 1203158 w 4406393"/>
              <a:gd name="connsiteY25" fmla="*/ 2959768 h 3356810"/>
              <a:gd name="connsiteX26" fmla="*/ 1203158 w 4406393"/>
              <a:gd name="connsiteY26" fmla="*/ 2959768 h 3356810"/>
              <a:gd name="connsiteX27" fmla="*/ 1239253 w 4406393"/>
              <a:gd name="connsiteY27" fmla="*/ 2851484 h 3356810"/>
              <a:gd name="connsiteX28" fmla="*/ 1263316 w 4406393"/>
              <a:gd name="connsiteY28" fmla="*/ 2719137 h 3356810"/>
              <a:gd name="connsiteX29" fmla="*/ 1287379 w 4406393"/>
              <a:gd name="connsiteY29" fmla="*/ 2646947 h 3356810"/>
              <a:gd name="connsiteX30" fmla="*/ 1311442 w 4406393"/>
              <a:gd name="connsiteY30" fmla="*/ 2574758 h 3356810"/>
              <a:gd name="connsiteX31" fmla="*/ 1335505 w 4406393"/>
              <a:gd name="connsiteY31" fmla="*/ 2478505 h 3356810"/>
              <a:gd name="connsiteX32" fmla="*/ 1347537 w 4406393"/>
              <a:gd name="connsiteY32" fmla="*/ 2550694 h 3356810"/>
              <a:gd name="connsiteX33" fmla="*/ 1371600 w 4406393"/>
              <a:gd name="connsiteY33" fmla="*/ 2646947 h 3356810"/>
              <a:gd name="connsiteX34" fmla="*/ 1419726 w 4406393"/>
              <a:gd name="connsiteY34" fmla="*/ 2827421 h 3356810"/>
              <a:gd name="connsiteX35" fmla="*/ 1431758 w 4406393"/>
              <a:gd name="connsiteY35" fmla="*/ 2959768 h 3356810"/>
              <a:gd name="connsiteX36" fmla="*/ 1467853 w 4406393"/>
              <a:gd name="connsiteY36" fmla="*/ 2995863 h 3356810"/>
              <a:gd name="connsiteX37" fmla="*/ 1515979 w 4406393"/>
              <a:gd name="connsiteY37" fmla="*/ 3007894 h 3356810"/>
              <a:gd name="connsiteX38" fmla="*/ 1515979 w 4406393"/>
              <a:gd name="connsiteY38" fmla="*/ 3007894 h 3356810"/>
              <a:gd name="connsiteX39" fmla="*/ 1552074 w 4406393"/>
              <a:gd name="connsiteY39" fmla="*/ 2839452 h 3356810"/>
              <a:gd name="connsiteX40" fmla="*/ 1576137 w 4406393"/>
              <a:gd name="connsiteY40" fmla="*/ 2743200 h 3356810"/>
              <a:gd name="connsiteX41" fmla="*/ 1588168 w 4406393"/>
              <a:gd name="connsiteY41" fmla="*/ 2646947 h 3356810"/>
              <a:gd name="connsiteX42" fmla="*/ 1588168 w 4406393"/>
              <a:gd name="connsiteY42" fmla="*/ 2574758 h 3356810"/>
              <a:gd name="connsiteX43" fmla="*/ 1636295 w 4406393"/>
              <a:gd name="connsiteY43" fmla="*/ 2490537 h 3356810"/>
              <a:gd name="connsiteX44" fmla="*/ 1672389 w 4406393"/>
              <a:gd name="connsiteY44" fmla="*/ 2430379 h 3356810"/>
              <a:gd name="connsiteX45" fmla="*/ 1720516 w 4406393"/>
              <a:gd name="connsiteY45" fmla="*/ 2322094 h 3356810"/>
              <a:gd name="connsiteX46" fmla="*/ 1720516 w 4406393"/>
              <a:gd name="connsiteY46" fmla="*/ 2310063 h 3356810"/>
              <a:gd name="connsiteX47" fmla="*/ 1732547 w 4406393"/>
              <a:gd name="connsiteY47" fmla="*/ 2237873 h 3356810"/>
              <a:gd name="connsiteX48" fmla="*/ 1732547 w 4406393"/>
              <a:gd name="connsiteY48" fmla="*/ 2189747 h 3356810"/>
              <a:gd name="connsiteX49" fmla="*/ 1732547 w 4406393"/>
              <a:gd name="connsiteY49" fmla="*/ 2117558 h 3356810"/>
              <a:gd name="connsiteX50" fmla="*/ 1756610 w 4406393"/>
              <a:gd name="connsiteY50" fmla="*/ 2069431 h 3356810"/>
              <a:gd name="connsiteX51" fmla="*/ 1804737 w 4406393"/>
              <a:gd name="connsiteY51" fmla="*/ 1961147 h 3356810"/>
              <a:gd name="connsiteX52" fmla="*/ 1816768 w 4406393"/>
              <a:gd name="connsiteY52" fmla="*/ 2069431 h 3356810"/>
              <a:gd name="connsiteX53" fmla="*/ 1828800 w 4406393"/>
              <a:gd name="connsiteY53" fmla="*/ 2177716 h 3356810"/>
              <a:gd name="connsiteX54" fmla="*/ 1876926 w 4406393"/>
              <a:gd name="connsiteY54" fmla="*/ 2225842 h 3356810"/>
              <a:gd name="connsiteX55" fmla="*/ 1888958 w 4406393"/>
              <a:gd name="connsiteY55" fmla="*/ 2370221 h 3356810"/>
              <a:gd name="connsiteX56" fmla="*/ 1900989 w 4406393"/>
              <a:gd name="connsiteY56" fmla="*/ 2466473 h 3356810"/>
              <a:gd name="connsiteX57" fmla="*/ 1900989 w 4406393"/>
              <a:gd name="connsiteY57" fmla="*/ 2586789 h 3356810"/>
              <a:gd name="connsiteX58" fmla="*/ 1925053 w 4406393"/>
              <a:gd name="connsiteY58" fmla="*/ 2683042 h 3356810"/>
              <a:gd name="connsiteX59" fmla="*/ 1985210 w 4406393"/>
              <a:gd name="connsiteY59" fmla="*/ 2839452 h 3356810"/>
              <a:gd name="connsiteX60" fmla="*/ 1985210 w 4406393"/>
              <a:gd name="connsiteY60" fmla="*/ 2923673 h 3356810"/>
              <a:gd name="connsiteX61" fmla="*/ 1985210 w 4406393"/>
              <a:gd name="connsiteY61" fmla="*/ 3068052 h 3356810"/>
              <a:gd name="connsiteX62" fmla="*/ 2021305 w 4406393"/>
              <a:gd name="connsiteY62" fmla="*/ 3164305 h 3356810"/>
              <a:gd name="connsiteX63" fmla="*/ 2021305 w 4406393"/>
              <a:gd name="connsiteY63" fmla="*/ 3164305 h 3356810"/>
              <a:gd name="connsiteX64" fmla="*/ 2105526 w 4406393"/>
              <a:gd name="connsiteY64" fmla="*/ 3284621 h 3356810"/>
              <a:gd name="connsiteX65" fmla="*/ 2189747 w 4406393"/>
              <a:gd name="connsiteY65" fmla="*/ 3284621 h 3356810"/>
              <a:gd name="connsiteX66" fmla="*/ 2237874 w 4406393"/>
              <a:gd name="connsiteY66" fmla="*/ 3188368 h 3356810"/>
              <a:gd name="connsiteX67" fmla="*/ 2286000 w 4406393"/>
              <a:gd name="connsiteY67" fmla="*/ 2995863 h 3356810"/>
              <a:gd name="connsiteX68" fmla="*/ 2334126 w 4406393"/>
              <a:gd name="connsiteY68" fmla="*/ 2827421 h 3356810"/>
              <a:gd name="connsiteX69" fmla="*/ 2358189 w 4406393"/>
              <a:gd name="connsiteY69" fmla="*/ 2683042 h 3356810"/>
              <a:gd name="connsiteX70" fmla="*/ 2358189 w 4406393"/>
              <a:gd name="connsiteY70" fmla="*/ 2490537 h 3356810"/>
              <a:gd name="connsiteX71" fmla="*/ 2394284 w 4406393"/>
              <a:gd name="connsiteY71" fmla="*/ 2358189 h 3356810"/>
              <a:gd name="connsiteX72" fmla="*/ 2430379 w 4406393"/>
              <a:gd name="connsiteY72" fmla="*/ 2322094 h 3356810"/>
              <a:gd name="connsiteX73" fmla="*/ 2478505 w 4406393"/>
              <a:gd name="connsiteY73" fmla="*/ 2286000 h 3356810"/>
              <a:gd name="connsiteX74" fmla="*/ 2502568 w 4406393"/>
              <a:gd name="connsiteY74" fmla="*/ 1961147 h 3356810"/>
              <a:gd name="connsiteX75" fmla="*/ 2562726 w 4406393"/>
              <a:gd name="connsiteY75" fmla="*/ 1925052 h 3356810"/>
              <a:gd name="connsiteX76" fmla="*/ 2598821 w 4406393"/>
              <a:gd name="connsiteY76" fmla="*/ 1768642 h 3356810"/>
              <a:gd name="connsiteX77" fmla="*/ 2586789 w 4406393"/>
              <a:gd name="connsiteY77" fmla="*/ 1612231 h 3356810"/>
              <a:gd name="connsiteX78" fmla="*/ 2610853 w 4406393"/>
              <a:gd name="connsiteY78" fmla="*/ 1503947 h 3356810"/>
              <a:gd name="connsiteX79" fmla="*/ 2634916 w 4406393"/>
              <a:gd name="connsiteY79" fmla="*/ 1431758 h 3356810"/>
              <a:gd name="connsiteX80" fmla="*/ 2634916 w 4406393"/>
              <a:gd name="connsiteY80" fmla="*/ 1323473 h 3356810"/>
              <a:gd name="connsiteX81" fmla="*/ 2634916 w 4406393"/>
              <a:gd name="connsiteY81" fmla="*/ 1251284 h 3356810"/>
              <a:gd name="connsiteX82" fmla="*/ 2634916 w 4406393"/>
              <a:gd name="connsiteY82" fmla="*/ 1143000 h 3356810"/>
              <a:gd name="connsiteX83" fmla="*/ 2658979 w 4406393"/>
              <a:gd name="connsiteY83" fmla="*/ 986589 h 3356810"/>
              <a:gd name="connsiteX84" fmla="*/ 2683042 w 4406393"/>
              <a:gd name="connsiteY84" fmla="*/ 902368 h 3356810"/>
              <a:gd name="connsiteX85" fmla="*/ 2755231 w 4406393"/>
              <a:gd name="connsiteY85" fmla="*/ 782052 h 3356810"/>
              <a:gd name="connsiteX86" fmla="*/ 2767263 w 4406393"/>
              <a:gd name="connsiteY86" fmla="*/ 673768 h 3356810"/>
              <a:gd name="connsiteX87" fmla="*/ 2767263 w 4406393"/>
              <a:gd name="connsiteY87" fmla="*/ 589547 h 3356810"/>
              <a:gd name="connsiteX88" fmla="*/ 2767263 w 4406393"/>
              <a:gd name="connsiteY88" fmla="*/ 589547 h 3356810"/>
              <a:gd name="connsiteX89" fmla="*/ 2863516 w 4406393"/>
              <a:gd name="connsiteY89" fmla="*/ 469231 h 3356810"/>
              <a:gd name="connsiteX90" fmla="*/ 2887579 w 4406393"/>
              <a:gd name="connsiteY90" fmla="*/ 372979 h 3356810"/>
              <a:gd name="connsiteX91" fmla="*/ 2899610 w 4406393"/>
              <a:gd name="connsiteY91" fmla="*/ 240631 h 3356810"/>
              <a:gd name="connsiteX92" fmla="*/ 2899610 w 4406393"/>
              <a:gd name="connsiteY92" fmla="*/ 156410 h 3356810"/>
              <a:gd name="connsiteX93" fmla="*/ 2947737 w 4406393"/>
              <a:gd name="connsiteY93" fmla="*/ 96252 h 3356810"/>
              <a:gd name="connsiteX94" fmla="*/ 2971800 w 4406393"/>
              <a:gd name="connsiteY94" fmla="*/ 12031 h 3356810"/>
              <a:gd name="connsiteX95" fmla="*/ 2995863 w 4406393"/>
              <a:gd name="connsiteY95" fmla="*/ 0 h 3356810"/>
              <a:gd name="connsiteX96" fmla="*/ 3043989 w 4406393"/>
              <a:gd name="connsiteY96" fmla="*/ 48126 h 3356810"/>
              <a:gd name="connsiteX97" fmla="*/ 3056021 w 4406393"/>
              <a:gd name="connsiteY97" fmla="*/ 156410 h 3356810"/>
              <a:gd name="connsiteX98" fmla="*/ 3056021 w 4406393"/>
              <a:gd name="connsiteY98" fmla="*/ 288758 h 3356810"/>
              <a:gd name="connsiteX99" fmla="*/ 3104147 w 4406393"/>
              <a:gd name="connsiteY99" fmla="*/ 385010 h 3356810"/>
              <a:gd name="connsiteX100" fmla="*/ 3104147 w 4406393"/>
              <a:gd name="connsiteY100" fmla="*/ 529389 h 3356810"/>
              <a:gd name="connsiteX101" fmla="*/ 3104147 w 4406393"/>
              <a:gd name="connsiteY101" fmla="*/ 649705 h 3356810"/>
              <a:gd name="connsiteX102" fmla="*/ 3116179 w 4406393"/>
              <a:gd name="connsiteY102" fmla="*/ 782052 h 3356810"/>
              <a:gd name="connsiteX103" fmla="*/ 3164305 w 4406393"/>
              <a:gd name="connsiteY103" fmla="*/ 854242 h 3356810"/>
              <a:gd name="connsiteX104" fmla="*/ 3200400 w 4406393"/>
              <a:gd name="connsiteY104" fmla="*/ 950494 h 3356810"/>
              <a:gd name="connsiteX105" fmla="*/ 3200400 w 4406393"/>
              <a:gd name="connsiteY105" fmla="*/ 1070810 h 3356810"/>
              <a:gd name="connsiteX106" fmla="*/ 3224463 w 4406393"/>
              <a:gd name="connsiteY106" fmla="*/ 1179094 h 3356810"/>
              <a:gd name="connsiteX107" fmla="*/ 3248526 w 4406393"/>
              <a:gd name="connsiteY107" fmla="*/ 1239252 h 3356810"/>
              <a:gd name="connsiteX108" fmla="*/ 3296653 w 4406393"/>
              <a:gd name="connsiteY108" fmla="*/ 1323473 h 3356810"/>
              <a:gd name="connsiteX109" fmla="*/ 3320716 w 4406393"/>
              <a:gd name="connsiteY109" fmla="*/ 1359568 h 3356810"/>
              <a:gd name="connsiteX110" fmla="*/ 3368842 w 4406393"/>
              <a:gd name="connsiteY110" fmla="*/ 1287379 h 3356810"/>
              <a:gd name="connsiteX111" fmla="*/ 3380874 w 4406393"/>
              <a:gd name="connsiteY111" fmla="*/ 1251284 h 3356810"/>
              <a:gd name="connsiteX112" fmla="*/ 3416968 w 4406393"/>
              <a:gd name="connsiteY112" fmla="*/ 1311442 h 3356810"/>
              <a:gd name="connsiteX113" fmla="*/ 3416968 w 4406393"/>
              <a:gd name="connsiteY113" fmla="*/ 1455821 h 3356810"/>
              <a:gd name="connsiteX114" fmla="*/ 3465095 w 4406393"/>
              <a:gd name="connsiteY114" fmla="*/ 1564105 h 3356810"/>
              <a:gd name="connsiteX115" fmla="*/ 3489158 w 4406393"/>
              <a:gd name="connsiteY115" fmla="*/ 1672389 h 3356810"/>
              <a:gd name="connsiteX116" fmla="*/ 3537284 w 4406393"/>
              <a:gd name="connsiteY116" fmla="*/ 1792705 h 3356810"/>
              <a:gd name="connsiteX117" fmla="*/ 3633537 w 4406393"/>
              <a:gd name="connsiteY117" fmla="*/ 1900989 h 3356810"/>
              <a:gd name="connsiteX118" fmla="*/ 3633537 w 4406393"/>
              <a:gd name="connsiteY118" fmla="*/ 1997242 h 3356810"/>
              <a:gd name="connsiteX119" fmla="*/ 3693695 w 4406393"/>
              <a:gd name="connsiteY119" fmla="*/ 1852863 h 3356810"/>
              <a:gd name="connsiteX120" fmla="*/ 3741821 w 4406393"/>
              <a:gd name="connsiteY120" fmla="*/ 1708484 h 3356810"/>
              <a:gd name="connsiteX121" fmla="*/ 3801979 w 4406393"/>
              <a:gd name="connsiteY121" fmla="*/ 1600200 h 3356810"/>
              <a:gd name="connsiteX122" fmla="*/ 3814010 w 4406393"/>
              <a:gd name="connsiteY122" fmla="*/ 1503947 h 3356810"/>
              <a:gd name="connsiteX123" fmla="*/ 3838074 w 4406393"/>
              <a:gd name="connsiteY123" fmla="*/ 1407694 h 3356810"/>
              <a:gd name="connsiteX124" fmla="*/ 3862137 w 4406393"/>
              <a:gd name="connsiteY124" fmla="*/ 1299410 h 3356810"/>
              <a:gd name="connsiteX125" fmla="*/ 3886200 w 4406393"/>
              <a:gd name="connsiteY125" fmla="*/ 1155031 h 3356810"/>
              <a:gd name="connsiteX126" fmla="*/ 3874168 w 4406393"/>
              <a:gd name="connsiteY126" fmla="*/ 1155031 h 3356810"/>
              <a:gd name="connsiteX127" fmla="*/ 3910263 w 4406393"/>
              <a:gd name="connsiteY127" fmla="*/ 1046747 h 3356810"/>
              <a:gd name="connsiteX128" fmla="*/ 3946359 w 4406393"/>
              <a:gd name="connsiteY128" fmla="*/ 830179 h 3356810"/>
              <a:gd name="connsiteX129" fmla="*/ 3946358 w 4406393"/>
              <a:gd name="connsiteY129" fmla="*/ 782052 h 3356810"/>
              <a:gd name="connsiteX130" fmla="*/ 3958388 w 4406393"/>
              <a:gd name="connsiteY130" fmla="*/ 721894 h 3356810"/>
              <a:gd name="connsiteX131" fmla="*/ 3982452 w 4406393"/>
              <a:gd name="connsiteY131" fmla="*/ 709863 h 3356810"/>
              <a:gd name="connsiteX132" fmla="*/ 4018546 w 4406393"/>
              <a:gd name="connsiteY132" fmla="*/ 1840832 h 3356810"/>
              <a:gd name="connsiteX133" fmla="*/ 4114799 w 4406393"/>
              <a:gd name="connsiteY133" fmla="*/ 1191126 h 3356810"/>
              <a:gd name="connsiteX134" fmla="*/ 4211051 w 4406393"/>
              <a:gd name="connsiteY134" fmla="*/ 1443789 h 3356810"/>
              <a:gd name="connsiteX135" fmla="*/ 4295272 w 4406393"/>
              <a:gd name="connsiteY135" fmla="*/ 2514600 h 3356810"/>
              <a:gd name="connsiteX136" fmla="*/ 4331366 w 4406393"/>
              <a:gd name="connsiteY136" fmla="*/ 2430378 h 3356810"/>
              <a:gd name="connsiteX137" fmla="*/ 4403554 w 4406393"/>
              <a:gd name="connsiteY137" fmla="*/ 2935705 h 3356810"/>
              <a:gd name="connsiteX138" fmla="*/ 4391523 w 4406393"/>
              <a:gd name="connsiteY138" fmla="*/ 2935705 h 3356810"/>
              <a:gd name="connsiteX0" fmla="*/ 0 w 4451792"/>
              <a:gd name="connsiteY0" fmla="*/ 3344779 h 3356810"/>
              <a:gd name="connsiteX1" fmla="*/ 132347 w 4451792"/>
              <a:gd name="connsiteY1" fmla="*/ 3296652 h 3356810"/>
              <a:gd name="connsiteX2" fmla="*/ 132347 w 4451792"/>
              <a:gd name="connsiteY2" fmla="*/ 3272589 h 3356810"/>
              <a:gd name="connsiteX3" fmla="*/ 180474 w 4451792"/>
              <a:gd name="connsiteY3" fmla="*/ 3164305 h 3356810"/>
              <a:gd name="connsiteX4" fmla="*/ 216568 w 4451792"/>
              <a:gd name="connsiteY4" fmla="*/ 3080084 h 3356810"/>
              <a:gd name="connsiteX5" fmla="*/ 276726 w 4451792"/>
              <a:gd name="connsiteY5" fmla="*/ 3031958 h 3356810"/>
              <a:gd name="connsiteX6" fmla="*/ 336884 w 4451792"/>
              <a:gd name="connsiteY6" fmla="*/ 2959768 h 3356810"/>
              <a:gd name="connsiteX7" fmla="*/ 385010 w 4451792"/>
              <a:gd name="connsiteY7" fmla="*/ 2947737 h 3356810"/>
              <a:gd name="connsiteX8" fmla="*/ 433137 w 4451792"/>
              <a:gd name="connsiteY8" fmla="*/ 2947737 h 3356810"/>
              <a:gd name="connsiteX9" fmla="*/ 445168 w 4451792"/>
              <a:gd name="connsiteY9" fmla="*/ 3104147 h 3356810"/>
              <a:gd name="connsiteX10" fmla="*/ 481263 w 4451792"/>
              <a:gd name="connsiteY10" fmla="*/ 3152273 h 3356810"/>
              <a:gd name="connsiteX11" fmla="*/ 481263 w 4451792"/>
              <a:gd name="connsiteY11" fmla="*/ 3164305 h 3356810"/>
              <a:gd name="connsiteX12" fmla="*/ 529389 w 4451792"/>
              <a:gd name="connsiteY12" fmla="*/ 3140242 h 3356810"/>
              <a:gd name="connsiteX13" fmla="*/ 541421 w 4451792"/>
              <a:gd name="connsiteY13" fmla="*/ 3080084 h 3356810"/>
              <a:gd name="connsiteX14" fmla="*/ 565484 w 4451792"/>
              <a:gd name="connsiteY14" fmla="*/ 3031958 h 3356810"/>
              <a:gd name="connsiteX15" fmla="*/ 613610 w 4451792"/>
              <a:gd name="connsiteY15" fmla="*/ 3031958 h 3356810"/>
              <a:gd name="connsiteX16" fmla="*/ 661737 w 4451792"/>
              <a:gd name="connsiteY16" fmla="*/ 3092116 h 3356810"/>
              <a:gd name="connsiteX17" fmla="*/ 709863 w 4451792"/>
              <a:gd name="connsiteY17" fmla="*/ 3224463 h 3356810"/>
              <a:gd name="connsiteX18" fmla="*/ 757989 w 4451792"/>
              <a:gd name="connsiteY18" fmla="*/ 3356810 h 3356810"/>
              <a:gd name="connsiteX19" fmla="*/ 902368 w 4451792"/>
              <a:gd name="connsiteY19" fmla="*/ 3356810 h 3356810"/>
              <a:gd name="connsiteX20" fmla="*/ 986589 w 4451792"/>
              <a:gd name="connsiteY20" fmla="*/ 3128210 h 3356810"/>
              <a:gd name="connsiteX21" fmla="*/ 1106905 w 4451792"/>
              <a:gd name="connsiteY21" fmla="*/ 2875547 h 3356810"/>
              <a:gd name="connsiteX22" fmla="*/ 1130968 w 4451792"/>
              <a:gd name="connsiteY22" fmla="*/ 2779294 h 3356810"/>
              <a:gd name="connsiteX23" fmla="*/ 1155031 w 4451792"/>
              <a:gd name="connsiteY23" fmla="*/ 2911642 h 3356810"/>
              <a:gd name="connsiteX24" fmla="*/ 1179095 w 4451792"/>
              <a:gd name="connsiteY24" fmla="*/ 2935705 h 3356810"/>
              <a:gd name="connsiteX25" fmla="*/ 1203158 w 4451792"/>
              <a:gd name="connsiteY25" fmla="*/ 2959768 h 3356810"/>
              <a:gd name="connsiteX26" fmla="*/ 1203158 w 4451792"/>
              <a:gd name="connsiteY26" fmla="*/ 2959768 h 3356810"/>
              <a:gd name="connsiteX27" fmla="*/ 1239253 w 4451792"/>
              <a:gd name="connsiteY27" fmla="*/ 2851484 h 3356810"/>
              <a:gd name="connsiteX28" fmla="*/ 1263316 w 4451792"/>
              <a:gd name="connsiteY28" fmla="*/ 2719137 h 3356810"/>
              <a:gd name="connsiteX29" fmla="*/ 1287379 w 4451792"/>
              <a:gd name="connsiteY29" fmla="*/ 2646947 h 3356810"/>
              <a:gd name="connsiteX30" fmla="*/ 1311442 w 4451792"/>
              <a:gd name="connsiteY30" fmla="*/ 2574758 h 3356810"/>
              <a:gd name="connsiteX31" fmla="*/ 1335505 w 4451792"/>
              <a:gd name="connsiteY31" fmla="*/ 2478505 h 3356810"/>
              <a:gd name="connsiteX32" fmla="*/ 1347537 w 4451792"/>
              <a:gd name="connsiteY32" fmla="*/ 2550694 h 3356810"/>
              <a:gd name="connsiteX33" fmla="*/ 1371600 w 4451792"/>
              <a:gd name="connsiteY33" fmla="*/ 2646947 h 3356810"/>
              <a:gd name="connsiteX34" fmla="*/ 1419726 w 4451792"/>
              <a:gd name="connsiteY34" fmla="*/ 2827421 h 3356810"/>
              <a:gd name="connsiteX35" fmla="*/ 1431758 w 4451792"/>
              <a:gd name="connsiteY35" fmla="*/ 2959768 h 3356810"/>
              <a:gd name="connsiteX36" fmla="*/ 1467853 w 4451792"/>
              <a:gd name="connsiteY36" fmla="*/ 2995863 h 3356810"/>
              <a:gd name="connsiteX37" fmla="*/ 1515979 w 4451792"/>
              <a:gd name="connsiteY37" fmla="*/ 3007894 h 3356810"/>
              <a:gd name="connsiteX38" fmla="*/ 1515979 w 4451792"/>
              <a:gd name="connsiteY38" fmla="*/ 3007894 h 3356810"/>
              <a:gd name="connsiteX39" fmla="*/ 1552074 w 4451792"/>
              <a:gd name="connsiteY39" fmla="*/ 2839452 h 3356810"/>
              <a:gd name="connsiteX40" fmla="*/ 1576137 w 4451792"/>
              <a:gd name="connsiteY40" fmla="*/ 2743200 h 3356810"/>
              <a:gd name="connsiteX41" fmla="*/ 1588168 w 4451792"/>
              <a:gd name="connsiteY41" fmla="*/ 2646947 h 3356810"/>
              <a:gd name="connsiteX42" fmla="*/ 1588168 w 4451792"/>
              <a:gd name="connsiteY42" fmla="*/ 2574758 h 3356810"/>
              <a:gd name="connsiteX43" fmla="*/ 1636295 w 4451792"/>
              <a:gd name="connsiteY43" fmla="*/ 2490537 h 3356810"/>
              <a:gd name="connsiteX44" fmla="*/ 1672389 w 4451792"/>
              <a:gd name="connsiteY44" fmla="*/ 2430379 h 3356810"/>
              <a:gd name="connsiteX45" fmla="*/ 1720516 w 4451792"/>
              <a:gd name="connsiteY45" fmla="*/ 2322094 h 3356810"/>
              <a:gd name="connsiteX46" fmla="*/ 1720516 w 4451792"/>
              <a:gd name="connsiteY46" fmla="*/ 2310063 h 3356810"/>
              <a:gd name="connsiteX47" fmla="*/ 1732547 w 4451792"/>
              <a:gd name="connsiteY47" fmla="*/ 2237873 h 3356810"/>
              <a:gd name="connsiteX48" fmla="*/ 1732547 w 4451792"/>
              <a:gd name="connsiteY48" fmla="*/ 2189747 h 3356810"/>
              <a:gd name="connsiteX49" fmla="*/ 1732547 w 4451792"/>
              <a:gd name="connsiteY49" fmla="*/ 2117558 h 3356810"/>
              <a:gd name="connsiteX50" fmla="*/ 1756610 w 4451792"/>
              <a:gd name="connsiteY50" fmla="*/ 2069431 h 3356810"/>
              <a:gd name="connsiteX51" fmla="*/ 1804737 w 4451792"/>
              <a:gd name="connsiteY51" fmla="*/ 1961147 h 3356810"/>
              <a:gd name="connsiteX52" fmla="*/ 1816768 w 4451792"/>
              <a:gd name="connsiteY52" fmla="*/ 2069431 h 3356810"/>
              <a:gd name="connsiteX53" fmla="*/ 1828800 w 4451792"/>
              <a:gd name="connsiteY53" fmla="*/ 2177716 h 3356810"/>
              <a:gd name="connsiteX54" fmla="*/ 1876926 w 4451792"/>
              <a:gd name="connsiteY54" fmla="*/ 2225842 h 3356810"/>
              <a:gd name="connsiteX55" fmla="*/ 1888958 w 4451792"/>
              <a:gd name="connsiteY55" fmla="*/ 2370221 h 3356810"/>
              <a:gd name="connsiteX56" fmla="*/ 1900989 w 4451792"/>
              <a:gd name="connsiteY56" fmla="*/ 2466473 h 3356810"/>
              <a:gd name="connsiteX57" fmla="*/ 1900989 w 4451792"/>
              <a:gd name="connsiteY57" fmla="*/ 2586789 h 3356810"/>
              <a:gd name="connsiteX58" fmla="*/ 1925053 w 4451792"/>
              <a:gd name="connsiteY58" fmla="*/ 2683042 h 3356810"/>
              <a:gd name="connsiteX59" fmla="*/ 1985210 w 4451792"/>
              <a:gd name="connsiteY59" fmla="*/ 2839452 h 3356810"/>
              <a:gd name="connsiteX60" fmla="*/ 1985210 w 4451792"/>
              <a:gd name="connsiteY60" fmla="*/ 2923673 h 3356810"/>
              <a:gd name="connsiteX61" fmla="*/ 1985210 w 4451792"/>
              <a:gd name="connsiteY61" fmla="*/ 3068052 h 3356810"/>
              <a:gd name="connsiteX62" fmla="*/ 2021305 w 4451792"/>
              <a:gd name="connsiteY62" fmla="*/ 3164305 h 3356810"/>
              <a:gd name="connsiteX63" fmla="*/ 2021305 w 4451792"/>
              <a:gd name="connsiteY63" fmla="*/ 3164305 h 3356810"/>
              <a:gd name="connsiteX64" fmla="*/ 2105526 w 4451792"/>
              <a:gd name="connsiteY64" fmla="*/ 3284621 h 3356810"/>
              <a:gd name="connsiteX65" fmla="*/ 2189747 w 4451792"/>
              <a:gd name="connsiteY65" fmla="*/ 3284621 h 3356810"/>
              <a:gd name="connsiteX66" fmla="*/ 2237874 w 4451792"/>
              <a:gd name="connsiteY66" fmla="*/ 3188368 h 3356810"/>
              <a:gd name="connsiteX67" fmla="*/ 2286000 w 4451792"/>
              <a:gd name="connsiteY67" fmla="*/ 2995863 h 3356810"/>
              <a:gd name="connsiteX68" fmla="*/ 2334126 w 4451792"/>
              <a:gd name="connsiteY68" fmla="*/ 2827421 h 3356810"/>
              <a:gd name="connsiteX69" fmla="*/ 2358189 w 4451792"/>
              <a:gd name="connsiteY69" fmla="*/ 2683042 h 3356810"/>
              <a:gd name="connsiteX70" fmla="*/ 2358189 w 4451792"/>
              <a:gd name="connsiteY70" fmla="*/ 2490537 h 3356810"/>
              <a:gd name="connsiteX71" fmla="*/ 2394284 w 4451792"/>
              <a:gd name="connsiteY71" fmla="*/ 2358189 h 3356810"/>
              <a:gd name="connsiteX72" fmla="*/ 2430379 w 4451792"/>
              <a:gd name="connsiteY72" fmla="*/ 2322094 h 3356810"/>
              <a:gd name="connsiteX73" fmla="*/ 2478505 w 4451792"/>
              <a:gd name="connsiteY73" fmla="*/ 2286000 h 3356810"/>
              <a:gd name="connsiteX74" fmla="*/ 2502568 w 4451792"/>
              <a:gd name="connsiteY74" fmla="*/ 1961147 h 3356810"/>
              <a:gd name="connsiteX75" fmla="*/ 2562726 w 4451792"/>
              <a:gd name="connsiteY75" fmla="*/ 1925052 h 3356810"/>
              <a:gd name="connsiteX76" fmla="*/ 2598821 w 4451792"/>
              <a:gd name="connsiteY76" fmla="*/ 1768642 h 3356810"/>
              <a:gd name="connsiteX77" fmla="*/ 2586789 w 4451792"/>
              <a:gd name="connsiteY77" fmla="*/ 1612231 h 3356810"/>
              <a:gd name="connsiteX78" fmla="*/ 2610853 w 4451792"/>
              <a:gd name="connsiteY78" fmla="*/ 1503947 h 3356810"/>
              <a:gd name="connsiteX79" fmla="*/ 2634916 w 4451792"/>
              <a:gd name="connsiteY79" fmla="*/ 1431758 h 3356810"/>
              <a:gd name="connsiteX80" fmla="*/ 2634916 w 4451792"/>
              <a:gd name="connsiteY80" fmla="*/ 1323473 h 3356810"/>
              <a:gd name="connsiteX81" fmla="*/ 2634916 w 4451792"/>
              <a:gd name="connsiteY81" fmla="*/ 1251284 h 3356810"/>
              <a:gd name="connsiteX82" fmla="*/ 2634916 w 4451792"/>
              <a:gd name="connsiteY82" fmla="*/ 1143000 h 3356810"/>
              <a:gd name="connsiteX83" fmla="*/ 2658979 w 4451792"/>
              <a:gd name="connsiteY83" fmla="*/ 986589 h 3356810"/>
              <a:gd name="connsiteX84" fmla="*/ 2683042 w 4451792"/>
              <a:gd name="connsiteY84" fmla="*/ 902368 h 3356810"/>
              <a:gd name="connsiteX85" fmla="*/ 2755231 w 4451792"/>
              <a:gd name="connsiteY85" fmla="*/ 782052 h 3356810"/>
              <a:gd name="connsiteX86" fmla="*/ 2767263 w 4451792"/>
              <a:gd name="connsiteY86" fmla="*/ 673768 h 3356810"/>
              <a:gd name="connsiteX87" fmla="*/ 2767263 w 4451792"/>
              <a:gd name="connsiteY87" fmla="*/ 589547 h 3356810"/>
              <a:gd name="connsiteX88" fmla="*/ 2767263 w 4451792"/>
              <a:gd name="connsiteY88" fmla="*/ 589547 h 3356810"/>
              <a:gd name="connsiteX89" fmla="*/ 2863516 w 4451792"/>
              <a:gd name="connsiteY89" fmla="*/ 469231 h 3356810"/>
              <a:gd name="connsiteX90" fmla="*/ 2887579 w 4451792"/>
              <a:gd name="connsiteY90" fmla="*/ 372979 h 3356810"/>
              <a:gd name="connsiteX91" fmla="*/ 2899610 w 4451792"/>
              <a:gd name="connsiteY91" fmla="*/ 240631 h 3356810"/>
              <a:gd name="connsiteX92" fmla="*/ 2899610 w 4451792"/>
              <a:gd name="connsiteY92" fmla="*/ 156410 h 3356810"/>
              <a:gd name="connsiteX93" fmla="*/ 2947737 w 4451792"/>
              <a:gd name="connsiteY93" fmla="*/ 96252 h 3356810"/>
              <a:gd name="connsiteX94" fmla="*/ 2971800 w 4451792"/>
              <a:gd name="connsiteY94" fmla="*/ 12031 h 3356810"/>
              <a:gd name="connsiteX95" fmla="*/ 2995863 w 4451792"/>
              <a:gd name="connsiteY95" fmla="*/ 0 h 3356810"/>
              <a:gd name="connsiteX96" fmla="*/ 3043989 w 4451792"/>
              <a:gd name="connsiteY96" fmla="*/ 48126 h 3356810"/>
              <a:gd name="connsiteX97" fmla="*/ 3056021 w 4451792"/>
              <a:gd name="connsiteY97" fmla="*/ 156410 h 3356810"/>
              <a:gd name="connsiteX98" fmla="*/ 3056021 w 4451792"/>
              <a:gd name="connsiteY98" fmla="*/ 288758 h 3356810"/>
              <a:gd name="connsiteX99" fmla="*/ 3104147 w 4451792"/>
              <a:gd name="connsiteY99" fmla="*/ 385010 h 3356810"/>
              <a:gd name="connsiteX100" fmla="*/ 3104147 w 4451792"/>
              <a:gd name="connsiteY100" fmla="*/ 529389 h 3356810"/>
              <a:gd name="connsiteX101" fmla="*/ 3104147 w 4451792"/>
              <a:gd name="connsiteY101" fmla="*/ 649705 h 3356810"/>
              <a:gd name="connsiteX102" fmla="*/ 3116179 w 4451792"/>
              <a:gd name="connsiteY102" fmla="*/ 782052 h 3356810"/>
              <a:gd name="connsiteX103" fmla="*/ 3164305 w 4451792"/>
              <a:gd name="connsiteY103" fmla="*/ 854242 h 3356810"/>
              <a:gd name="connsiteX104" fmla="*/ 3200400 w 4451792"/>
              <a:gd name="connsiteY104" fmla="*/ 950494 h 3356810"/>
              <a:gd name="connsiteX105" fmla="*/ 3200400 w 4451792"/>
              <a:gd name="connsiteY105" fmla="*/ 1070810 h 3356810"/>
              <a:gd name="connsiteX106" fmla="*/ 3224463 w 4451792"/>
              <a:gd name="connsiteY106" fmla="*/ 1179094 h 3356810"/>
              <a:gd name="connsiteX107" fmla="*/ 3248526 w 4451792"/>
              <a:gd name="connsiteY107" fmla="*/ 1239252 h 3356810"/>
              <a:gd name="connsiteX108" fmla="*/ 3296653 w 4451792"/>
              <a:gd name="connsiteY108" fmla="*/ 1323473 h 3356810"/>
              <a:gd name="connsiteX109" fmla="*/ 3320716 w 4451792"/>
              <a:gd name="connsiteY109" fmla="*/ 1359568 h 3356810"/>
              <a:gd name="connsiteX110" fmla="*/ 3368842 w 4451792"/>
              <a:gd name="connsiteY110" fmla="*/ 1287379 h 3356810"/>
              <a:gd name="connsiteX111" fmla="*/ 3380874 w 4451792"/>
              <a:gd name="connsiteY111" fmla="*/ 1251284 h 3356810"/>
              <a:gd name="connsiteX112" fmla="*/ 3416968 w 4451792"/>
              <a:gd name="connsiteY112" fmla="*/ 1311442 h 3356810"/>
              <a:gd name="connsiteX113" fmla="*/ 3416968 w 4451792"/>
              <a:gd name="connsiteY113" fmla="*/ 1455821 h 3356810"/>
              <a:gd name="connsiteX114" fmla="*/ 3465095 w 4451792"/>
              <a:gd name="connsiteY114" fmla="*/ 1564105 h 3356810"/>
              <a:gd name="connsiteX115" fmla="*/ 3489158 w 4451792"/>
              <a:gd name="connsiteY115" fmla="*/ 1672389 h 3356810"/>
              <a:gd name="connsiteX116" fmla="*/ 3537284 w 4451792"/>
              <a:gd name="connsiteY116" fmla="*/ 1792705 h 3356810"/>
              <a:gd name="connsiteX117" fmla="*/ 3633537 w 4451792"/>
              <a:gd name="connsiteY117" fmla="*/ 1900989 h 3356810"/>
              <a:gd name="connsiteX118" fmla="*/ 3633537 w 4451792"/>
              <a:gd name="connsiteY118" fmla="*/ 1997242 h 3356810"/>
              <a:gd name="connsiteX119" fmla="*/ 3693695 w 4451792"/>
              <a:gd name="connsiteY119" fmla="*/ 1852863 h 3356810"/>
              <a:gd name="connsiteX120" fmla="*/ 3741821 w 4451792"/>
              <a:gd name="connsiteY120" fmla="*/ 1708484 h 3356810"/>
              <a:gd name="connsiteX121" fmla="*/ 3801979 w 4451792"/>
              <a:gd name="connsiteY121" fmla="*/ 1600200 h 3356810"/>
              <a:gd name="connsiteX122" fmla="*/ 3814010 w 4451792"/>
              <a:gd name="connsiteY122" fmla="*/ 1503947 h 3356810"/>
              <a:gd name="connsiteX123" fmla="*/ 3838074 w 4451792"/>
              <a:gd name="connsiteY123" fmla="*/ 1407694 h 3356810"/>
              <a:gd name="connsiteX124" fmla="*/ 3862137 w 4451792"/>
              <a:gd name="connsiteY124" fmla="*/ 1299410 h 3356810"/>
              <a:gd name="connsiteX125" fmla="*/ 3886200 w 4451792"/>
              <a:gd name="connsiteY125" fmla="*/ 1155031 h 3356810"/>
              <a:gd name="connsiteX126" fmla="*/ 3874168 w 4451792"/>
              <a:gd name="connsiteY126" fmla="*/ 1155031 h 3356810"/>
              <a:gd name="connsiteX127" fmla="*/ 3910263 w 4451792"/>
              <a:gd name="connsiteY127" fmla="*/ 1046747 h 3356810"/>
              <a:gd name="connsiteX128" fmla="*/ 3946359 w 4451792"/>
              <a:gd name="connsiteY128" fmla="*/ 830179 h 3356810"/>
              <a:gd name="connsiteX129" fmla="*/ 3946358 w 4451792"/>
              <a:gd name="connsiteY129" fmla="*/ 782052 h 3356810"/>
              <a:gd name="connsiteX130" fmla="*/ 3958388 w 4451792"/>
              <a:gd name="connsiteY130" fmla="*/ 721894 h 3356810"/>
              <a:gd name="connsiteX131" fmla="*/ 3982452 w 4451792"/>
              <a:gd name="connsiteY131" fmla="*/ 709863 h 3356810"/>
              <a:gd name="connsiteX132" fmla="*/ 4018546 w 4451792"/>
              <a:gd name="connsiteY132" fmla="*/ 1840832 h 3356810"/>
              <a:gd name="connsiteX133" fmla="*/ 4114799 w 4451792"/>
              <a:gd name="connsiteY133" fmla="*/ 1191126 h 3356810"/>
              <a:gd name="connsiteX134" fmla="*/ 4211051 w 4451792"/>
              <a:gd name="connsiteY134" fmla="*/ 1443789 h 3356810"/>
              <a:gd name="connsiteX135" fmla="*/ 4295272 w 4451792"/>
              <a:gd name="connsiteY135" fmla="*/ 2514600 h 3356810"/>
              <a:gd name="connsiteX136" fmla="*/ 4331366 w 4451792"/>
              <a:gd name="connsiteY136" fmla="*/ 2430378 h 3356810"/>
              <a:gd name="connsiteX137" fmla="*/ 4403554 w 4451792"/>
              <a:gd name="connsiteY137" fmla="*/ 2935705 h 3356810"/>
              <a:gd name="connsiteX138" fmla="*/ 4451681 w 4451792"/>
              <a:gd name="connsiteY138" fmla="*/ 2334126 h 3356810"/>
              <a:gd name="connsiteX0" fmla="*/ 0 w 4455245"/>
              <a:gd name="connsiteY0" fmla="*/ 3344779 h 3356810"/>
              <a:gd name="connsiteX1" fmla="*/ 132347 w 4455245"/>
              <a:gd name="connsiteY1" fmla="*/ 3296652 h 3356810"/>
              <a:gd name="connsiteX2" fmla="*/ 132347 w 4455245"/>
              <a:gd name="connsiteY2" fmla="*/ 3272589 h 3356810"/>
              <a:gd name="connsiteX3" fmla="*/ 180474 w 4455245"/>
              <a:gd name="connsiteY3" fmla="*/ 3164305 h 3356810"/>
              <a:gd name="connsiteX4" fmla="*/ 216568 w 4455245"/>
              <a:gd name="connsiteY4" fmla="*/ 3080084 h 3356810"/>
              <a:gd name="connsiteX5" fmla="*/ 276726 w 4455245"/>
              <a:gd name="connsiteY5" fmla="*/ 3031958 h 3356810"/>
              <a:gd name="connsiteX6" fmla="*/ 336884 w 4455245"/>
              <a:gd name="connsiteY6" fmla="*/ 2959768 h 3356810"/>
              <a:gd name="connsiteX7" fmla="*/ 385010 w 4455245"/>
              <a:gd name="connsiteY7" fmla="*/ 2947737 h 3356810"/>
              <a:gd name="connsiteX8" fmla="*/ 433137 w 4455245"/>
              <a:gd name="connsiteY8" fmla="*/ 2947737 h 3356810"/>
              <a:gd name="connsiteX9" fmla="*/ 445168 w 4455245"/>
              <a:gd name="connsiteY9" fmla="*/ 3104147 h 3356810"/>
              <a:gd name="connsiteX10" fmla="*/ 481263 w 4455245"/>
              <a:gd name="connsiteY10" fmla="*/ 3152273 h 3356810"/>
              <a:gd name="connsiteX11" fmla="*/ 481263 w 4455245"/>
              <a:gd name="connsiteY11" fmla="*/ 3164305 h 3356810"/>
              <a:gd name="connsiteX12" fmla="*/ 529389 w 4455245"/>
              <a:gd name="connsiteY12" fmla="*/ 3140242 h 3356810"/>
              <a:gd name="connsiteX13" fmla="*/ 541421 w 4455245"/>
              <a:gd name="connsiteY13" fmla="*/ 3080084 h 3356810"/>
              <a:gd name="connsiteX14" fmla="*/ 565484 w 4455245"/>
              <a:gd name="connsiteY14" fmla="*/ 3031958 h 3356810"/>
              <a:gd name="connsiteX15" fmla="*/ 613610 w 4455245"/>
              <a:gd name="connsiteY15" fmla="*/ 3031958 h 3356810"/>
              <a:gd name="connsiteX16" fmla="*/ 661737 w 4455245"/>
              <a:gd name="connsiteY16" fmla="*/ 3092116 h 3356810"/>
              <a:gd name="connsiteX17" fmla="*/ 709863 w 4455245"/>
              <a:gd name="connsiteY17" fmla="*/ 3224463 h 3356810"/>
              <a:gd name="connsiteX18" fmla="*/ 757989 w 4455245"/>
              <a:gd name="connsiteY18" fmla="*/ 3356810 h 3356810"/>
              <a:gd name="connsiteX19" fmla="*/ 902368 w 4455245"/>
              <a:gd name="connsiteY19" fmla="*/ 3356810 h 3356810"/>
              <a:gd name="connsiteX20" fmla="*/ 986589 w 4455245"/>
              <a:gd name="connsiteY20" fmla="*/ 3128210 h 3356810"/>
              <a:gd name="connsiteX21" fmla="*/ 1106905 w 4455245"/>
              <a:gd name="connsiteY21" fmla="*/ 2875547 h 3356810"/>
              <a:gd name="connsiteX22" fmla="*/ 1130968 w 4455245"/>
              <a:gd name="connsiteY22" fmla="*/ 2779294 h 3356810"/>
              <a:gd name="connsiteX23" fmla="*/ 1155031 w 4455245"/>
              <a:gd name="connsiteY23" fmla="*/ 2911642 h 3356810"/>
              <a:gd name="connsiteX24" fmla="*/ 1179095 w 4455245"/>
              <a:gd name="connsiteY24" fmla="*/ 2935705 h 3356810"/>
              <a:gd name="connsiteX25" fmla="*/ 1203158 w 4455245"/>
              <a:gd name="connsiteY25" fmla="*/ 2959768 h 3356810"/>
              <a:gd name="connsiteX26" fmla="*/ 1203158 w 4455245"/>
              <a:gd name="connsiteY26" fmla="*/ 2959768 h 3356810"/>
              <a:gd name="connsiteX27" fmla="*/ 1239253 w 4455245"/>
              <a:gd name="connsiteY27" fmla="*/ 2851484 h 3356810"/>
              <a:gd name="connsiteX28" fmla="*/ 1263316 w 4455245"/>
              <a:gd name="connsiteY28" fmla="*/ 2719137 h 3356810"/>
              <a:gd name="connsiteX29" fmla="*/ 1287379 w 4455245"/>
              <a:gd name="connsiteY29" fmla="*/ 2646947 h 3356810"/>
              <a:gd name="connsiteX30" fmla="*/ 1311442 w 4455245"/>
              <a:gd name="connsiteY30" fmla="*/ 2574758 h 3356810"/>
              <a:gd name="connsiteX31" fmla="*/ 1335505 w 4455245"/>
              <a:gd name="connsiteY31" fmla="*/ 2478505 h 3356810"/>
              <a:gd name="connsiteX32" fmla="*/ 1347537 w 4455245"/>
              <a:gd name="connsiteY32" fmla="*/ 2550694 h 3356810"/>
              <a:gd name="connsiteX33" fmla="*/ 1371600 w 4455245"/>
              <a:gd name="connsiteY33" fmla="*/ 2646947 h 3356810"/>
              <a:gd name="connsiteX34" fmla="*/ 1419726 w 4455245"/>
              <a:gd name="connsiteY34" fmla="*/ 2827421 h 3356810"/>
              <a:gd name="connsiteX35" fmla="*/ 1431758 w 4455245"/>
              <a:gd name="connsiteY35" fmla="*/ 2959768 h 3356810"/>
              <a:gd name="connsiteX36" fmla="*/ 1467853 w 4455245"/>
              <a:gd name="connsiteY36" fmla="*/ 2995863 h 3356810"/>
              <a:gd name="connsiteX37" fmla="*/ 1515979 w 4455245"/>
              <a:gd name="connsiteY37" fmla="*/ 3007894 h 3356810"/>
              <a:gd name="connsiteX38" fmla="*/ 1515979 w 4455245"/>
              <a:gd name="connsiteY38" fmla="*/ 3007894 h 3356810"/>
              <a:gd name="connsiteX39" fmla="*/ 1552074 w 4455245"/>
              <a:gd name="connsiteY39" fmla="*/ 2839452 h 3356810"/>
              <a:gd name="connsiteX40" fmla="*/ 1576137 w 4455245"/>
              <a:gd name="connsiteY40" fmla="*/ 2743200 h 3356810"/>
              <a:gd name="connsiteX41" fmla="*/ 1588168 w 4455245"/>
              <a:gd name="connsiteY41" fmla="*/ 2646947 h 3356810"/>
              <a:gd name="connsiteX42" fmla="*/ 1588168 w 4455245"/>
              <a:gd name="connsiteY42" fmla="*/ 2574758 h 3356810"/>
              <a:gd name="connsiteX43" fmla="*/ 1636295 w 4455245"/>
              <a:gd name="connsiteY43" fmla="*/ 2490537 h 3356810"/>
              <a:gd name="connsiteX44" fmla="*/ 1672389 w 4455245"/>
              <a:gd name="connsiteY44" fmla="*/ 2430379 h 3356810"/>
              <a:gd name="connsiteX45" fmla="*/ 1720516 w 4455245"/>
              <a:gd name="connsiteY45" fmla="*/ 2322094 h 3356810"/>
              <a:gd name="connsiteX46" fmla="*/ 1720516 w 4455245"/>
              <a:gd name="connsiteY46" fmla="*/ 2310063 h 3356810"/>
              <a:gd name="connsiteX47" fmla="*/ 1732547 w 4455245"/>
              <a:gd name="connsiteY47" fmla="*/ 2237873 h 3356810"/>
              <a:gd name="connsiteX48" fmla="*/ 1732547 w 4455245"/>
              <a:gd name="connsiteY48" fmla="*/ 2189747 h 3356810"/>
              <a:gd name="connsiteX49" fmla="*/ 1732547 w 4455245"/>
              <a:gd name="connsiteY49" fmla="*/ 2117558 h 3356810"/>
              <a:gd name="connsiteX50" fmla="*/ 1756610 w 4455245"/>
              <a:gd name="connsiteY50" fmla="*/ 2069431 h 3356810"/>
              <a:gd name="connsiteX51" fmla="*/ 1804737 w 4455245"/>
              <a:gd name="connsiteY51" fmla="*/ 1961147 h 3356810"/>
              <a:gd name="connsiteX52" fmla="*/ 1816768 w 4455245"/>
              <a:gd name="connsiteY52" fmla="*/ 2069431 h 3356810"/>
              <a:gd name="connsiteX53" fmla="*/ 1828800 w 4455245"/>
              <a:gd name="connsiteY53" fmla="*/ 2177716 h 3356810"/>
              <a:gd name="connsiteX54" fmla="*/ 1876926 w 4455245"/>
              <a:gd name="connsiteY54" fmla="*/ 2225842 h 3356810"/>
              <a:gd name="connsiteX55" fmla="*/ 1888958 w 4455245"/>
              <a:gd name="connsiteY55" fmla="*/ 2370221 h 3356810"/>
              <a:gd name="connsiteX56" fmla="*/ 1900989 w 4455245"/>
              <a:gd name="connsiteY56" fmla="*/ 2466473 h 3356810"/>
              <a:gd name="connsiteX57" fmla="*/ 1900989 w 4455245"/>
              <a:gd name="connsiteY57" fmla="*/ 2586789 h 3356810"/>
              <a:gd name="connsiteX58" fmla="*/ 1925053 w 4455245"/>
              <a:gd name="connsiteY58" fmla="*/ 2683042 h 3356810"/>
              <a:gd name="connsiteX59" fmla="*/ 1985210 w 4455245"/>
              <a:gd name="connsiteY59" fmla="*/ 2839452 h 3356810"/>
              <a:gd name="connsiteX60" fmla="*/ 1985210 w 4455245"/>
              <a:gd name="connsiteY60" fmla="*/ 2923673 h 3356810"/>
              <a:gd name="connsiteX61" fmla="*/ 1985210 w 4455245"/>
              <a:gd name="connsiteY61" fmla="*/ 3068052 h 3356810"/>
              <a:gd name="connsiteX62" fmla="*/ 2021305 w 4455245"/>
              <a:gd name="connsiteY62" fmla="*/ 3164305 h 3356810"/>
              <a:gd name="connsiteX63" fmla="*/ 2021305 w 4455245"/>
              <a:gd name="connsiteY63" fmla="*/ 3164305 h 3356810"/>
              <a:gd name="connsiteX64" fmla="*/ 2105526 w 4455245"/>
              <a:gd name="connsiteY64" fmla="*/ 3284621 h 3356810"/>
              <a:gd name="connsiteX65" fmla="*/ 2189747 w 4455245"/>
              <a:gd name="connsiteY65" fmla="*/ 3284621 h 3356810"/>
              <a:gd name="connsiteX66" fmla="*/ 2237874 w 4455245"/>
              <a:gd name="connsiteY66" fmla="*/ 3188368 h 3356810"/>
              <a:gd name="connsiteX67" fmla="*/ 2286000 w 4455245"/>
              <a:gd name="connsiteY67" fmla="*/ 2995863 h 3356810"/>
              <a:gd name="connsiteX68" fmla="*/ 2334126 w 4455245"/>
              <a:gd name="connsiteY68" fmla="*/ 2827421 h 3356810"/>
              <a:gd name="connsiteX69" fmla="*/ 2358189 w 4455245"/>
              <a:gd name="connsiteY69" fmla="*/ 2683042 h 3356810"/>
              <a:gd name="connsiteX70" fmla="*/ 2358189 w 4455245"/>
              <a:gd name="connsiteY70" fmla="*/ 2490537 h 3356810"/>
              <a:gd name="connsiteX71" fmla="*/ 2394284 w 4455245"/>
              <a:gd name="connsiteY71" fmla="*/ 2358189 h 3356810"/>
              <a:gd name="connsiteX72" fmla="*/ 2430379 w 4455245"/>
              <a:gd name="connsiteY72" fmla="*/ 2322094 h 3356810"/>
              <a:gd name="connsiteX73" fmla="*/ 2478505 w 4455245"/>
              <a:gd name="connsiteY73" fmla="*/ 2286000 h 3356810"/>
              <a:gd name="connsiteX74" fmla="*/ 2502568 w 4455245"/>
              <a:gd name="connsiteY74" fmla="*/ 1961147 h 3356810"/>
              <a:gd name="connsiteX75" fmla="*/ 2562726 w 4455245"/>
              <a:gd name="connsiteY75" fmla="*/ 1925052 h 3356810"/>
              <a:gd name="connsiteX76" fmla="*/ 2598821 w 4455245"/>
              <a:gd name="connsiteY76" fmla="*/ 1768642 h 3356810"/>
              <a:gd name="connsiteX77" fmla="*/ 2586789 w 4455245"/>
              <a:gd name="connsiteY77" fmla="*/ 1612231 h 3356810"/>
              <a:gd name="connsiteX78" fmla="*/ 2610853 w 4455245"/>
              <a:gd name="connsiteY78" fmla="*/ 1503947 h 3356810"/>
              <a:gd name="connsiteX79" fmla="*/ 2634916 w 4455245"/>
              <a:gd name="connsiteY79" fmla="*/ 1431758 h 3356810"/>
              <a:gd name="connsiteX80" fmla="*/ 2634916 w 4455245"/>
              <a:gd name="connsiteY80" fmla="*/ 1323473 h 3356810"/>
              <a:gd name="connsiteX81" fmla="*/ 2634916 w 4455245"/>
              <a:gd name="connsiteY81" fmla="*/ 1251284 h 3356810"/>
              <a:gd name="connsiteX82" fmla="*/ 2634916 w 4455245"/>
              <a:gd name="connsiteY82" fmla="*/ 1143000 h 3356810"/>
              <a:gd name="connsiteX83" fmla="*/ 2658979 w 4455245"/>
              <a:gd name="connsiteY83" fmla="*/ 986589 h 3356810"/>
              <a:gd name="connsiteX84" fmla="*/ 2683042 w 4455245"/>
              <a:gd name="connsiteY84" fmla="*/ 902368 h 3356810"/>
              <a:gd name="connsiteX85" fmla="*/ 2755231 w 4455245"/>
              <a:gd name="connsiteY85" fmla="*/ 782052 h 3356810"/>
              <a:gd name="connsiteX86" fmla="*/ 2767263 w 4455245"/>
              <a:gd name="connsiteY86" fmla="*/ 673768 h 3356810"/>
              <a:gd name="connsiteX87" fmla="*/ 2767263 w 4455245"/>
              <a:gd name="connsiteY87" fmla="*/ 589547 h 3356810"/>
              <a:gd name="connsiteX88" fmla="*/ 2767263 w 4455245"/>
              <a:gd name="connsiteY88" fmla="*/ 589547 h 3356810"/>
              <a:gd name="connsiteX89" fmla="*/ 2863516 w 4455245"/>
              <a:gd name="connsiteY89" fmla="*/ 469231 h 3356810"/>
              <a:gd name="connsiteX90" fmla="*/ 2887579 w 4455245"/>
              <a:gd name="connsiteY90" fmla="*/ 372979 h 3356810"/>
              <a:gd name="connsiteX91" fmla="*/ 2899610 w 4455245"/>
              <a:gd name="connsiteY91" fmla="*/ 240631 h 3356810"/>
              <a:gd name="connsiteX92" fmla="*/ 2899610 w 4455245"/>
              <a:gd name="connsiteY92" fmla="*/ 156410 h 3356810"/>
              <a:gd name="connsiteX93" fmla="*/ 2947737 w 4455245"/>
              <a:gd name="connsiteY93" fmla="*/ 96252 h 3356810"/>
              <a:gd name="connsiteX94" fmla="*/ 2971800 w 4455245"/>
              <a:gd name="connsiteY94" fmla="*/ 12031 h 3356810"/>
              <a:gd name="connsiteX95" fmla="*/ 2995863 w 4455245"/>
              <a:gd name="connsiteY95" fmla="*/ 0 h 3356810"/>
              <a:gd name="connsiteX96" fmla="*/ 3043989 w 4455245"/>
              <a:gd name="connsiteY96" fmla="*/ 48126 h 3356810"/>
              <a:gd name="connsiteX97" fmla="*/ 3056021 w 4455245"/>
              <a:gd name="connsiteY97" fmla="*/ 156410 h 3356810"/>
              <a:gd name="connsiteX98" fmla="*/ 3056021 w 4455245"/>
              <a:gd name="connsiteY98" fmla="*/ 288758 h 3356810"/>
              <a:gd name="connsiteX99" fmla="*/ 3104147 w 4455245"/>
              <a:gd name="connsiteY99" fmla="*/ 385010 h 3356810"/>
              <a:gd name="connsiteX100" fmla="*/ 3104147 w 4455245"/>
              <a:gd name="connsiteY100" fmla="*/ 529389 h 3356810"/>
              <a:gd name="connsiteX101" fmla="*/ 3104147 w 4455245"/>
              <a:gd name="connsiteY101" fmla="*/ 649705 h 3356810"/>
              <a:gd name="connsiteX102" fmla="*/ 3116179 w 4455245"/>
              <a:gd name="connsiteY102" fmla="*/ 782052 h 3356810"/>
              <a:gd name="connsiteX103" fmla="*/ 3164305 w 4455245"/>
              <a:gd name="connsiteY103" fmla="*/ 854242 h 3356810"/>
              <a:gd name="connsiteX104" fmla="*/ 3200400 w 4455245"/>
              <a:gd name="connsiteY104" fmla="*/ 950494 h 3356810"/>
              <a:gd name="connsiteX105" fmla="*/ 3200400 w 4455245"/>
              <a:gd name="connsiteY105" fmla="*/ 1070810 h 3356810"/>
              <a:gd name="connsiteX106" fmla="*/ 3224463 w 4455245"/>
              <a:gd name="connsiteY106" fmla="*/ 1179094 h 3356810"/>
              <a:gd name="connsiteX107" fmla="*/ 3248526 w 4455245"/>
              <a:gd name="connsiteY107" fmla="*/ 1239252 h 3356810"/>
              <a:gd name="connsiteX108" fmla="*/ 3296653 w 4455245"/>
              <a:gd name="connsiteY108" fmla="*/ 1323473 h 3356810"/>
              <a:gd name="connsiteX109" fmla="*/ 3320716 w 4455245"/>
              <a:gd name="connsiteY109" fmla="*/ 1359568 h 3356810"/>
              <a:gd name="connsiteX110" fmla="*/ 3368842 w 4455245"/>
              <a:gd name="connsiteY110" fmla="*/ 1287379 h 3356810"/>
              <a:gd name="connsiteX111" fmla="*/ 3380874 w 4455245"/>
              <a:gd name="connsiteY111" fmla="*/ 1251284 h 3356810"/>
              <a:gd name="connsiteX112" fmla="*/ 3416968 w 4455245"/>
              <a:gd name="connsiteY112" fmla="*/ 1311442 h 3356810"/>
              <a:gd name="connsiteX113" fmla="*/ 3416968 w 4455245"/>
              <a:gd name="connsiteY113" fmla="*/ 1455821 h 3356810"/>
              <a:gd name="connsiteX114" fmla="*/ 3465095 w 4455245"/>
              <a:gd name="connsiteY114" fmla="*/ 1564105 h 3356810"/>
              <a:gd name="connsiteX115" fmla="*/ 3489158 w 4455245"/>
              <a:gd name="connsiteY115" fmla="*/ 1672389 h 3356810"/>
              <a:gd name="connsiteX116" fmla="*/ 3537284 w 4455245"/>
              <a:gd name="connsiteY116" fmla="*/ 1792705 h 3356810"/>
              <a:gd name="connsiteX117" fmla="*/ 3633537 w 4455245"/>
              <a:gd name="connsiteY117" fmla="*/ 1900989 h 3356810"/>
              <a:gd name="connsiteX118" fmla="*/ 3633537 w 4455245"/>
              <a:gd name="connsiteY118" fmla="*/ 1997242 h 3356810"/>
              <a:gd name="connsiteX119" fmla="*/ 3693695 w 4455245"/>
              <a:gd name="connsiteY119" fmla="*/ 1852863 h 3356810"/>
              <a:gd name="connsiteX120" fmla="*/ 3741821 w 4455245"/>
              <a:gd name="connsiteY120" fmla="*/ 1708484 h 3356810"/>
              <a:gd name="connsiteX121" fmla="*/ 3801979 w 4455245"/>
              <a:gd name="connsiteY121" fmla="*/ 1600200 h 3356810"/>
              <a:gd name="connsiteX122" fmla="*/ 3814010 w 4455245"/>
              <a:gd name="connsiteY122" fmla="*/ 1503947 h 3356810"/>
              <a:gd name="connsiteX123" fmla="*/ 3838074 w 4455245"/>
              <a:gd name="connsiteY123" fmla="*/ 1407694 h 3356810"/>
              <a:gd name="connsiteX124" fmla="*/ 3862137 w 4455245"/>
              <a:gd name="connsiteY124" fmla="*/ 1299410 h 3356810"/>
              <a:gd name="connsiteX125" fmla="*/ 3886200 w 4455245"/>
              <a:gd name="connsiteY125" fmla="*/ 1155031 h 3356810"/>
              <a:gd name="connsiteX126" fmla="*/ 3874168 w 4455245"/>
              <a:gd name="connsiteY126" fmla="*/ 1155031 h 3356810"/>
              <a:gd name="connsiteX127" fmla="*/ 3910263 w 4455245"/>
              <a:gd name="connsiteY127" fmla="*/ 1046747 h 3356810"/>
              <a:gd name="connsiteX128" fmla="*/ 3946359 w 4455245"/>
              <a:gd name="connsiteY128" fmla="*/ 830179 h 3356810"/>
              <a:gd name="connsiteX129" fmla="*/ 3946358 w 4455245"/>
              <a:gd name="connsiteY129" fmla="*/ 782052 h 3356810"/>
              <a:gd name="connsiteX130" fmla="*/ 3958388 w 4455245"/>
              <a:gd name="connsiteY130" fmla="*/ 721894 h 3356810"/>
              <a:gd name="connsiteX131" fmla="*/ 3982452 w 4455245"/>
              <a:gd name="connsiteY131" fmla="*/ 709863 h 3356810"/>
              <a:gd name="connsiteX132" fmla="*/ 4018546 w 4455245"/>
              <a:gd name="connsiteY132" fmla="*/ 1840832 h 3356810"/>
              <a:gd name="connsiteX133" fmla="*/ 4114799 w 4455245"/>
              <a:gd name="connsiteY133" fmla="*/ 1191126 h 3356810"/>
              <a:gd name="connsiteX134" fmla="*/ 4211051 w 4455245"/>
              <a:gd name="connsiteY134" fmla="*/ 1443789 h 3356810"/>
              <a:gd name="connsiteX135" fmla="*/ 4295272 w 4455245"/>
              <a:gd name="connsiteY135" fmla="*/ 2514600 h 3356810"/>
              <a:gd name="connsiteX136" fmla="*/ 4331366 w 4455245"/>
              <a:gd name="connsiteY136" fmla="*/ 2430378 h 3356810"/>
              <a:gd name="connsiteX137" fmla="*/ 4403554 w 4455245"/>
              <a:gd name="connsiteY137" fmla="*/ 2935705 h 3356810"/>
              <a:gd name="connsiteX138" fmla="*/ 4451681 w 4455245"/>
              <a:gd name="connsiteY138" fmla="*/ 2334126 h 3356810"/>
              <a:gd name="connsiteX139" fmla="*/ 4451680 w 4455245"/>
              <a:gd name="connsiteY139" fmla="*/ 2310063 h 3356810"/>
              <a:gd name="connsiteX0" fmla="*/ 0 w 4559964"/>
              <a:gd name="connsiteY0" fmla="*/ 3344779 h 3356810"/>
              <a:gd name="connsiteX1" fmla="*/ 132347 w 4559964"/>
              <a:gd name="connsiteY1" fmla="*/ 3296652 h 3356810"/>
              <a:gd name="connsiteX2" fmla="*/ 132347 w 4559964"/>
              <a:gd name="connsiteY2" fmla="*/ 3272589 h 3356810"/>
              <a:gd name="connsiteX3" fmla="*/ 180474 w 4559964"/>
              <a:gd name="connsiteY3" fmla="*/ 3164305 h 3356810"/>
              <a:gd name="connsiteX4" fmla="*/ 216568 w 4559964"/>
              <a:gd name="connsiteY4" fmla="*/ 3080084 h 3356810"/>
              <a:gd name="connsiteX5" fmla="*/ 276726 w 4559964"/>
              <a:gd name="connsiteY5" fmla="*/ 3031958 h 3356810"/>
              <a:gd name="connsiteX6" fmla="*/ 336884 w 4559964"/>
              <a:gd name="connsiteY6" fmla="*/ 2959768 h 3356810"/>
              <a:gd name="connsiteX7" fmla="*/ 385010 w 4559964"/>
              <a:gd name="connsiteY7" fmla="*/ 2947737 h 3356810"/>
              <a:gd name="connsiteX8" fmla="*/ 433137 w 4559964"/>
              <a:gd name="connsiteY8" fmla="*/ 2947737 h 3356810"/>
              <a:gd name="connsiteX9" fmla="*/ 445168 w 4559964"/>
              <a:gd name="connsiteY9" fmla="*/ 3104147 h 3356810"/>
              <a:gd name="connsiteX10" fmla="*/ 481263 w 4559964"/>
              <a:gd name="connsiteY10" fmla="*/ 3152273 h 3356810"/>
              <a:gd name="connsiteX11" fmla="*/ 481263 w 4559964"/>
              <a:gd name="connsiteY11" fmla="*/ 3164305 h 3356810"/>
              <a:gd name="connsiteX12" fmla="*/ 529389 w 4559964"/>
              <a:gd name="connsiteY12" fmla="*/ 3140242 h 3356810"/>
              <a:gd name="connsiteX13" fmla="*/ 541421 w 4559964"/>
              <a:gd name="connsiteY13" fmla="*/ 3080084 h 3356810"/>
              <a:gd name="connsiteX14" fmla="*/ 565484 w 4559964"/>
              <a:gd name="connsiteY14" fmla="*/ 3031958 h 3356810"/>
              <a:gd name="connsiteX15" fmla="*/ 613610 w 4559964"/>
              <a:gd name="connsiteY15" fmla="*/ 3031958 h 3356810"/>
              <a:gd name="connsiteX16" fmla="*/ 661737 w 4559964"/>
              <a:gd name="connsiteY16" fmla="*/ 3092116 h 3356810"/>
              <a:gd name="connsiteX17" fmla="*/ 709863 w 4559964"/>
              <a:gd name="connsiteY17" fmla="*/ 3224463 h 3356810"/>
              <a:gd name="connsiteX18" fmla="*/ 757989 w 4559964"/>
              <a:gd name="connsiteY18" fmla="*/ 3356810 h 3356810"/>
              <a:gd name="connsiteX19" fmla="*/ 902368 w 4559964"/>
              <a:gd name="connsiteY19" fmla="*/ 3356810 h 3356810"/>
              <a:gd name="connsiteX20" fmla="*/ 986589 w 4559964"/>
              <a:gd name="connsiteY20" fmla="*/ 3128210 h 3356810"/>
              <a:gd name="connsiteX21" fmla="*/ 1106905 w 4559964"/>
              <a:gd name="connsiteY21" fmla="*/ 2875547 h 3356810"/>
              <a:gd name="connsiteX22" fmla="*/ 1130968 w 4559964"/>
              <a:gd name="connsiteY22" fmla="*/ 2779294 h 3356810"/>
              <a:gd name="connsiteX23" fmla="*/ 1155031 w 4559964"/>
              <a:gd name="connsiteY23" fmla="*/ 2911642 h 3356810"/>
              <a:gd name="connsiteX24" fmla="*/ 1179095 w 4559964"/>
              <a:gd name="connsiteY24" fmla="*/ 2935705 h 3356810"/>
              <a:gd name="connsiteX25" fmla="*/ 1203158 w 4559964"/>
              <a:gd name="connsiteY25" fmla="*/ 2959768 h 3356810"/>
              <a:gd name="connsiteX26" fmla="*/ 1203158 w 4559964"/>
              <a:gd name="connsiteY26" fmla="*/ 2959768 h 3356810"/>
              <a:gd name="connsiteX27" fmla="*/ 1239253 w 4559964"/>
              <a:gd name="connsiteY27" fmla="*/ 2851484 h 3356810"/>
              <a:gd name="connsiteX28" fmla="*/ 1263316 w 4559964"/>
              <a:gd name="connsiteY28" fmla="*/ 2719137 h 3356810"/>
              <a:gd name="connsiteX29" fmla="*/ 1287379 w 4559964"/>
              <a:gd name="connsiteY29" fmla="*/ 2646947 h 3356810"/>
              <a:gd name="connsiteX30" fmla="*/ 1311442 w 4559964"/>
              <a:gd name="connsiteY30" fmla="*/ 2574758 h 3356810"/>
              <a:gd name="connsiteX31" fmla="*/ 1335505 w 4559964"/>
              <a:gd name="connsiteY31" fmla="*/ 2478505 h 3356810"/>
              <a:gd name="connsiteX32" fmla="*/ 1347537 w 4559964"/>
              <a:gd name="connsiteY32" fmla="*/ 2550694 h 3356810"/>
              <a:gd name="connsiteX33" fmla="*/ 1371600 w 4559964"/>
              <a:gd name="connsiteY33" fmla="*/ 2646947 h 3356810"/>
              <a:gd name="connsiteX34" fmla="*/ 1419726 w 4559964"/>
              <a:gd name="connsiteY34" fmla="*/ 2827421 h 3356810"/>
              <a:gd name="connsiteX35" fmla="*/ 1431758 w 4559964"/>
              <a:gd name="connsiteY35" fmla="*/ 2959768 h 3356810"/>
              <a:gd name="connsiteX36" fmla="*/ 1467853 w 4559964"/>
              <a:gd name="connsiteY36" fmla="*/ 2995863 h 3356810"/>
              <a:gd name="connsiteX37" fmla="*/ 1515979 w 4559964"/>
              <a:gd name="connsiteY37" fmla="*/ 3007894 h 3356810"/>
              <a:gd name="connsiteX38" fmla="*/ 1515979 w 4559964"/>
              <a:gd name="connsiteY38" fmla="*/ 3007894 h 3356810"/>
              <a:gd name="connsiteX39" fmla="*/ 1552074 w 4559964"/>
              <a:gd name="connsiteY39" fmla="*/ 2839452 h 3356810"/>
              <a:gd name="connsiteX40" fmla="*/ 1576137 w 4559964"/>
              <a:gd name="connsiteY40" fmla="*/ 2743200 h 3356810"/>
              <a:gd name="connsiteX41" fmla="*/ 1588168 w 4559964"/>
              <a:gd name="connsiteY41" fmla="*/ 2646947 h 3356810"/>
              <a:gd name="connsiteX42" fmla="*/ 1588168 w 4559964"/>
              <a:gd name="connsiteY42" fmla="*/ 2574758 h 3356810"/>
              <a:gd name="connsiteX43" fmla="*/ 1636295 w 4559964"/>
              <a:gd name="connsiteY43" fmla="*/ 2490537 h 3356810"/>
              <a:gd name="connsiteX44" fmla="*/ 1672389 w 4559964"/>
              <a:gd name="connsiteY44" fmla="*/ 2430379 h 3356810"/>
              <a:gd name="connsiteX45" fmla="*/ 1720516 w 4559964"/>
              <a:gd name="connsiteY45" fmla="*/ 2322094 h 3356810"/>
              <a:gd name="connsiteX46" fmla="*/ 1720516 w 4559964"/>
              <a:gd name="connsiteY46" fmla="*/ 2310063 h 3356810"/>
              <a:gd name="connsiteX47" fmla="*/ 1732547 w 4559964"/>
              <a:gd name="connsiteY47" fmla="*/ 2237873 h 3356810"/>
              <a:gd name="connsiteX48" fmla="*/ 1732547 w 4559964"/>
              <a:gd name="connsiteY48" fmla="*/ 2189747 h 3356810"/>
              <a:gd name="connsiteX49" fmla="*/ 1732547 w 4559964"/>
              <a:gd name="connsiteY49" fmla="*/ 2117558 h 3356810"/>
              <a:gd name="connsiteX50" fmla="*/ 1756610 w 4559964"/>
              <a:gd name="connsiteY50" fmla="*/ 2069431 h 3356810"/>
              <a:gd name="connsiteX51" fmla="*/ 1804737 w 4559964"/>
              <a:gd name="connsiteY51" fmla="*/ 1961147 h 3356810"/>
              <a:gd name="connsiteX52" fmla="*/ 1816768 w 4559964"/>
              <a:gd name="connsiteY52" fmla="*/ 2069431 h 3356810"/>
              <a:gd name="connsiteX53" fmla="*/ 1828800 w 4559964"/>
              <a:gd name="connsiteY53" fmla="*/ 2177716 h 3356810"/>
              <a:gd name="connsiteX54" fmla="*/ 1876926 w 4559964"/>
              <a:gd name="connsiteY54" fmla="*/ 2225842 h 3356810"/>
              <a:gd name="connsiteX55" fmla="*/ 1888958 w 4559964"/>
              <a:gd name="connsiteY55" fmla="*/ 2370221 h 3356810"/>
              <a:gd name="connsiteX56" fmla="*/ 1900989 w 4559964"/>
              <a:gd name="connsiteY56" fmla="*/ 2466473 h 3356810"/>
              <a:gd name="connsiteX57" fmla="*/ 1900989 w 4559964"/>
              <a:gd name="connsiteY57" fmla="*/ 2586789 h 3356810"/>
              <a:gd name="connsiteX58" fmla="*/ 1925053 w 4559964"/>
              <a:gd name="connsiteY58" fmla="*/ 2683042 h 3356810"/>
              <a:gd name="connsiteX59" fmla="*/ 1985210 w 4559964"/>
              <a:gd name="connsiteY59" fmla="*/ 2839452 h 3356810"/>
              <a:gd name="connsiteX60" fmla="*/ 1985210 w 4559964"/>
              <a:gd name="connsiteY60" fmla="*/ 2923673 h 3356810"/>
              <a:gd name="connsiteX61" fmla="*/ 1985210 w 4559964"/>
              <a:gd name="connsiteY61" fmla="*/ 3068052 h 3356810"/>
              <a:gd name="connsiteX62" fmla="*/ 2021305 w 4559964"/>
              <a:gd name="connsiteY62" fmla="*/ 3164305 h 3356810"/>
              <a:gd name="connsiteX63" fmla="*/ 2021305 w 4559964"/>
              <a:gd name="connsiteY63" fmla="*/ 3164305 h 3356810"/>
              <a:gd name="connsiteX64" fmla="*/ 2105526 w 4559964"/>
              <a:gd name="connsiteY64" fmla="*/ 3284621 h 3356810"/>
              <a:gd name="connsiteX65" fmla="*/ 2189747 w 4559964"/>
              <a:gd name="connsiteY65" fmla="*/ 3284621 h 3356810"/>
              <a:gd name="connsiteX66" fmla="*/ 2237874 w 4559964"/>
              <a:gd name="connsiteY66" fmla="*/ 3188368 h 3356810"/>
              <a:gd name="connsiteX67" fmla="*/ 2286000 w 4559964"/>
              <a:gd name="connsiteY67" fmla="*/ 2995863 h 3356810"/>
              <a:gd name="connsiteX68" fmla="*/ 2334126 w 4559964"/>
              <a:gd name="connsiteY68" fmla="*/ 2827421 h 3356810"/>
              <a:gd name="connsiteX69" fmla="*/ 2358189 w 4559964"/>
              <a:gd name="connsiteY69" fmla="*/ 2683042 h 3356810"/>
              <a:gd name="connsiteX70" fmla="*/ 2358189 w 4559964"/>
              <a:gd name="connsiteY70" fmla="*/ 2490537 h 3356810"/>
              <a:gd name="connsiteX71" fmla="*/ 2394284 w 4559964"/>
              <a:gd name="connsiteY71" fmla="*/ 2358189 h 3356810"/>
              <a:gd name="connsiteX72" fmla="*/ 2430379 w 4559964"/>
              <a:gd name="connsiteY72" fmla="*/ 2322094 h 3356810"/>
              <a:gd name="connsiteX73" fmla="*/ 2478505 w 4559964"/>
              <a:gd name="connsiteY73" fmla="*/ 2286000 h 3356810"/>
              <a:gd name="connsiteX74" fmla="*/ 2502568 w 4559964"/>
              <a:gd name="connsiteY74" fmla="*/ 1961147 h 3356810"/>
              <a:gd name="connsiteX75" fmla="*/ 2562726 w 4559964"/>
              <a:gd name="connsiteY75" fmla="*/ 1925052 h 3356810"/>
              <a:gd name="connsiteX76" fmla="*/ 2598821 w 4559964"/>
              <a:gd name="connsiteY76" fmla="*/ 1768642 h 3356810"/>
              <a:gd name="connsiteX77" fmla="*/ 2586789 w 4559964"/>
              <a:gd name="connsiteY77" fmla="*/ 1612231 h 3356810"/>
              <a:gd name="connsiteX78" fmla="*/ 2610853 w 4559964"/>
              <a:gd name="connsiteY78" fmla="*/ 1503947 h 3356810"/>
              <a:gd name="connsiteX79" fmla="*/ 2634916 w 4559964"/>
              <a:gd name="connsiteY79" fmla="*/ 1431758 h 3356810"/>
              <a:gd name="connsiteX80" fmla="*/ 2634916 w 4559964"/>
              <a:gd name="connsiteY80" fmla="*/ 1323473 h 3356810"/>
              <a:gd name="connsiteX81" fmla="*/ 2634916 w 4559964"/>
              <a:gd name="connsiteY81" fmla="*/ 1251284 h 3356810"/>
              <a:gd name="connsiteX82" fmla="*/ 2634916 w 4559964"/>
              <a:gd name="connsiteY82" fmla="*/ 1143000 h 3356810"/>
              <a:gd name="connsiteX83" fmla="*/ 2658979 w 4559964"/>
              <a:gd name="connsiteY83" fmla="*/ 986589 h 3356810"/>
              <a:gd name="connsiteX84" fmla="*/ 2683042 w 4559964"/>
              <a:gd name="connsiteY84" fmla="*/ 902368 h 3356810"/>
              <a:gd name="connsiteX85" fmla="*/ 2755231 w 4559964"/>
              <a:gd name="connsiteY85" fmla="*/ 782052 h 3356810"/>
              <a:gd name="connsiteX86" fmla="*/ 2767263 w 4559964"/>
              <a:gd name="connsiteY86" fmla="*/ 673768 h 3356810"/>
              <a:gd name="connsiteX87" fmla="*/ 2767263 w 4559964"/>
              <a:gd name="connsiteY87" fmla="*/ 589547 h 3356810"/>
              <a:gd name="connsiteX88" fmla="*/ 2767263 w 4559964"/>
              <a:gd name="connsiteY88" fmla="*/ 589547 h 3356810"/>
              <a:gd name="connsiteX89" fmla="*/ 2863516 w 4559964"/>
              <a:gd name="connsiteY89" fmla="*/ 469231 h 3356810"/>
              <a:gd name="connsiteX90" fmla="*/ 2887579 w 4559964"/>
              <a:gd name="connsiteY90" fmla="*/ 372979 h 3356810"/>
              <a:gd name="connsiteX91" fmla="*/ 2899610 w 4559964"/>
              <a:gd name="connsiteY91" fmla="*/ 240631 h 3356810"/>
              <a:gd name="connsiteX92" fmla="*/ 2899610 w 4559964"/>
              <a:gd name="connsiteY92" fmla="*/ 156410 h 3356810"/>
              <a:gd name="connsiteX93" fmla="*/ 2947737 w 4559964"/>
              <a:gd name="connsiteY93" fmla="*/ 96252 h 3356810"/>
              <a:gd name="connsiteX94" fmla="*/ 2971800 w 4559964"/>
              <a:gd name="connsiteY94" fmla="*/ 12031 h 3356810"/>
              <a:gd name="connsiteX95" fmla="*/ 2995863 w 4559964"/>
              <a:gd name="connsiteY95" fmla="*/ 0 h 3356810"/>
              <a:gd name="connsiteX96" fmla="*/ 3043989 w 4559964"/>
              <a:gd name="connsiteY96" fmla="*/ 48126 h 3356810"/>
              <a:gd name="connsiteX97" fmla="*/ 3056021 w 4559964"/>
              <a:gd name="connsiteY97" fmla="*/ 156410 h 3356810"/>
              <a:gd name="connsiteX98" fmla="*/ 3056021 w 4559964"/>
              <a:gd name="connsiteY98" fmla="*/ 288758 h 3356810"/>
              <a:gd name="connsiteX99" fmla="*/ 3104147 w 4559964"/>
              <a:gd name="connsiteY99" fmla="*/ 385010 h 3356810"/>
              <a:gd name="connsiteX100" fmla="*/ 3104147 w 4559964"/>
              <a:gd name="connsiteY100" fmla="*/ 529389 h 3356810"/>
              <a:gd name="connsiteX101" fmla="*/ 3104147 w 4559964"/>
              <a:gd name="connsiteY101" fmla="*/ 649705 h 3356810"/>
              <a:gd name="connsiteX102" fmla="*/ 3116179 w 4559964"/>
              <a:gd name="connsiteY102" fmla="*/ 782052 h 3356810"/>
              <a:gd name="connsiteX103" fmla="*/ 3164305 w 4559964"/>
              <a:gd name="connsiteY103" fmla="*/ 854242 h 3356810"/>
              <a:gd name="connsiteX104" fmla="*/ 3200400 w 4559964"/>
              <a:gd name="connsiteY104" fmla="*/ 950494 h 3356810"/>
              <a:gd name="connsiteX105" fmla="*/ 3200400 w 4559964"/>
              <a:gd name="connsiteY105" fmla="*/ 1070810 h 3356810"/>
              <a:gd name="connsiteX106" fmla="*/ 3224463 w 4559964"/>
              <a:gd name="connsiteY106" fmla="*/ 1179094 h 3356810"/>
              <a:gd name="connsiteX107" fmla="*/ 3248526 w 4559964"/>
              <a:gd name="connsiteY107" fmla="*/ 1239252 h 3356810"/>
              <a:gd name="connsiteX108" fmla="*/ 3296653 w 4559964"/>
              <a:gd name="connsiteY108" fmla="*/ 1323473 h 3356810"/>
              <a:gd name="connsiteX109" fmla="*/ 3320716 w 4559964"/>
              <a:gd name="connsiteY109" fmla="*/ 1359568 h 3356810"/>
              <a:gd name="connsiteX110" fmla="*/ 3368842 w 4559964"/>
              <a:gd name="connsiteY110" fmla="*/ 1287379 h 3356810"/>
              <a:gd name="connsiteX111" fmla="*/ 3380874 w 4559964"/>
              <a:gd name="connsiteY111" fmla="*/ 1251284 h 3356810"/>
              <a:gd name="connsiteX112" fmla="*/ 3416968 w 4559964"/>
              <a:gd name="connsiteY112" fmla="*/ 1311442 h 3356810"/>
              <a:gd name="connsiteX113" fmla="*/ 3416968 w 4559964"/>
              <a:gd name="connsiteY113" fmla="*/ 1455821 h 3356810"/>
              <a:gd name="connsiteX114" fmla="*/ 3465095 w 4559964"/>
              <a:gd name="connsiteY114" fmla="*/ 1564105 h 3356810"/>
              <a:gd name="connsiteX115" fmla="*/ 3489158 w 4559964"/>
              <a:gd name="connsiteY115" fmla="*/ 1672389 h 3356810"/>
              <a:gd name="connsiteX116" fmla="*/ 3537284 w 4559964"/>
              <a:gd name="connsiteY116" fmla="*/ 1792705 h 3356810"/>
              <a:gd name="connsiteX117" fmla="*/ 3633537 w 4559964"/>
              <a:gd name="connsiteY117" fmla="*/ 1900989 h 3356810"/>
              <a:gd name="connsiteX118" fmla="*/ 3633537 w 4559964"/>
              <a:gd name="connsiteY118" fmla="*/ 1997242 h 3356810"/>
              <a:gd name="connsiteX119" fmla="*/ 3693695 w 4559964"/>
              <a:gd name="connsiteY119" fmla="*/ 1852863 h 3356810"/>
              <a:gd name="connsiteX120" fmla="*/ 3741821 w 4559964"/>
              <a:gd name="connsiteY120" fmla="*/ 1708484 h 3356810"/>
              <a:gd name="connsiteX121" fmla="*/ 3801979 w 4559964"/>
              <a:gd name="connsiteY121" fmla="*/ 1600200 h 3356810"/>
              <a:gd name="connsiteX122" fmla="*/ 3814010 w 4559964"/>
              <a:gd name="connsiteY122" fmla="*/ 1503947 h 3356810"/>
              <a:gd name="connsiteX123" fmla="*/ 3838074 w 4559964"/>
              <a:gd name="connsiteY123" fmla="*/ 1407694 h 3356810"/>
              <a:gd name="connsiteX124" fmla="*/ 3862137 w 4559964"/>
              <a:gd name="connsiteY124" fmla="*/ 1299410 h 3356810"/>
              <a:gd name="connsiteX125" fmla="*/ 3886200 w 4559964"/>
              <a:gd name="connsiteY125" fmla="*/ 1155031 h 3356810"/>
              <a:gd name="connsiteX126" fmla="*/ 3874168 w 4559964"/>
              <a:gd name="connsiteY126" fmla="*/ 1155031 h 3356810"/>
              <a:gd name="connsiteX127" fmla="*/ 3910263 w 4559964"/>
              <a:gd name="connsiteY127" fmla="*/ 1046747 h 3356810"/>
              <a:gd name="connsiteX128" fmla="*/ 3946359 w 4559964"/>
              <a:gd name="connsiteY128" fmla="*/ 830179 h 3356810"/>
              <a:gd name="connsiteX129" fmla="*/ 3946358 w 4559964"/>
              <a:gd name="connsiteY129" fmla="*/ 782052 h 3356810"/>
              <a:gd name="connsiteX130" fmla="*/ 3958388 w 4559964"/>
              <a:gd name="connsiteY130" fmla="*/ 721894 h 3356810"/>
              <a:gd name="connsiteX131" fmla="*/ 3982452 w 4559964"/>
              <a:gd name="connsiteY131" fmla="*/ 709863 h 3356810"/>
              <a:gd name="connsiteX132" fmla="*/ 4018546 w 4559964"/>
              <a:gd name="connsiteY132" fmla="*/ 1840832 h 3356810"/>
              <a:gd name="connsiteX133" fmla="*/ 4114799 w 4559964"/>
              <a:gd name="connsiteY133" fmla="*/ 1191126 h 3356810"/>
              <a:gd name="connsiteX134" fmla="*/ 4211051 w 4559964"/>
              <a:gd name="connsiteY134" fmla="*/ 1443789 h 3356810"/>
              <a:gd name="connsiteX135" fmla="*/ 4295272 w 4559964"/>
              <a:gd name="connsiteY135" fmla="*/ 2514600 h 3356810"/>
              <a:gd name="connsiteX136" fmla="*/ 4331366 w 4559964"/>
              <a:gd name="connsiteY136" fmla="*/ 2430378 h 3356810"/>
              <a:gd name="connsiteX137" fmla="*/ 4403554 w 4559964"/>
              <a:gd name="connsiteY137" fmla="*/ 2935705 h 3356810"/>
              <a:gd name="connsiteX138" fmla="*/ 4451681 w 4559964"/>
              <a:gd name="connsiteY138" fmla="*/ 2334126 h 3356810"/>
              <a:gd name="connsiteX139" fmla="*/ 4559964 w 4559964"/>
              <a:gd name="connsiteY139" fmla="*/ 2971800 h 3356810"/>
              <a:gd name="connsiteX0" fmla="*/ 0 w 4565219"/>
              <a:gd name="connsiteY0" fmla="*/ 3344779 h 3356810"/>
              <a:gd name="connsiteX1" fmla="*/ 132347 w 4565219"/>
              <a:gd name="connsiteY1" fmla="*/ 3296652 h 3356810"/>
              <a:gd name="connsiteX2" fmla="*/ 132347 w 4565219"/>
              <a:gd name="connsiteY2" fmla="*/ 3272589 h 3356810"/>
              <a:gd name="connsiteX3" fmla="*/ 180474 w 4565219"/>
              <a:gd name="connsiteY3" fmla="*/ 3164305 h 3356810"/>
              <a:gd name="connsiteX4" fmla="*/ 216568 w 4565219"/>
              <a:gd name="connsiteY4" fmla="*/ 3080084 h 3356810"/>
              <a:gd name="connsiteX5" fmla="*/ 276726 w 4565219"/>
              <a:gd name="connsiteY5" fmla="*/ 3031958 h 3356810"/>
              <a:gd name="connsiteX6" fmla="*/ 336884 w 4565219"/>
              <a:gd name="connsiteY6" fmla="*/ 2959768 h 3356810"/>
              <a:gd name="connsiteX7" fmla="*/ 385010 w 4565219"/>
              <a:gd name="connsiteY7" fmla="*/ 2947737 h 3356810"/>
              <a:gd name="connsiteX8" fmla="*/ 433137 w 4565219"/>
              <a:gd name="connsiteY8" fmla="*/ 2947737 h 3356810"/>
              <a:gd name="connsiteX9" fmla="*/ 445168 w 4565219"/>
              <a:gd name="connsiteY9" fmla="*/ 3104147 h 3356810"/>
              <a:gd name="connsiteX10" fmla="*/ 481263 w 4565219"/>
              <a:gd name="connsiteY10" fmla="*/ 3152273 h 3356810"/>
              <a:gd name="connsiteX11" fmla="*/ 481263 w 4565219"/>
              <a:gd name="connsiteY11" fmla="*/ 3164305 h 3356810"/>
              <a:gd name="connsiteX12" fmla="*/ 529389 w 4565219"/>
              <a:gd name="connsiteY12" fmla="*/ 3140242 h 3356810"/>
              <a:gd name="connsiteX13" fmla="*/ 541421 w 4565219"/>
              <a:gd name="connsiteY13" fmla="*/ 3080084 h 3356810"/>
              <a:gd name="connsiteX14" fmla="*/ 565484 w 4565219"/>
              <a:gd name="connsiteY14" fmla="*/ 3031958 h 3356810"/>
              <a:gd name="connsiteX15" fmla="*/ 613610 w 4565219"/>
              <a:gd name="connsiteY15" fmla="*/ 3031958 h 3356810"/>
              <a:gd name="connsiteX16" fmla="*/ 661737 w 4565219"/>
              <a:gd name="connsiteY16" fmla="*/ 3092116 h 3356810"/>
              <a:gd name="connsiteX17" fmla="*/ 709863 w 4565219"/>
              <a:gd name="connsiteY17" fmla="*/ 3224463 h 3356810"/>
              <a:gd name="connsiteX18" fmla="*/ 757989 w 4565219"/>
              <a:gd name="connsiteY18" fmla="*/ 3356810 h 3356810"/>
              <a:gd name="connsiteX19" fmla="*/ 902368 w 4565219"/>
              <a:gd name="connsiteY19" fmla="*/ 3356810 h 3356810"/>
              <a:gd name="connsiteX20" fmla="*/ 986589 w 4565219"/>
              <a:gd name="connsiteY20" fmla="*/ 3128210 h 3356810"/>
              <a:gd name="connsiteX21" fmla="*/ 1106905 w 4565219"/>
              <a:gd name="connsiteY21" fmla="*/ 2875547 h 3356810"/>
              <a:gd name="connsiteX22" fmla="*/ 1130968 w 4565219"/>
              <a:gd name="connsiteY22" fmla="*/ 2779294 h 3356810"/>
              <a:gd name="connsiteX23" fmla="*/ 1155031 w 4565219"/>
              <a:gd name="connsiteY23" fmla="*/ 2911642 h 3356810"/>
              <a:gd name="connsiteX24" fmla="*/ 1179095 w 4565219"/>
              <a:gd name="connsiteY24" fmla="*/ 2935705 h 3356810"/>
              <a:gd name="connsiteX25" fmla="*/ 1203158 w 4565219"/>
              <a:gd name="connsiteY25" fmla="*/ 2959768 h 3356810"/>
              <a:gd name="connsiteX26" fmla="*/ 1203158 w 4565219"/>
              <a:gd name="connsiteY26" fmla="*/ 2959768 h 3356810"/>
              <a:gd name="connsiteX27" fmla="*/ 1239253 w 4565219"/>
              <a:gd name="connsiteY27" fmla="*/ 2851484 h 3356810"/>
              <a:gd name="connsiteX28" fmla="*/ 1263316 w 4565219"/>
              <a:gd name="connsiteY28" fmla="*/ 2719137 h 3356810"/>
              <a:gd name="connsiteX29" fmla="*/ 1287379 w 4565219"/>
              <a:gd name="connsiteY29" fmla="*/ 2646947 h 3356810"/>
              <a:gd name="connsiteX30" fmla="*/ 1311442 w 4565219"/>
              <a:gd name="connsiteY30" fmla="*/ 2574758 h 3356810"/>
              <a:gd name="connsiteX31" fmla="*/ 1335505 w 4565219"/>
              <a:gd name="connsiteY31" fmla="*/ 2478505 h 3356810"/>
              <a:gd name="connsiteX32" fmla="*/ 1347537 w 4565219"/>
              <a:gd name="connsiteY32" fmla="*/ 2550694 h 3356810"/>
              <a:gd name="connsiteX33" fmla="*/ 1371600 w 4565219"/>
              <a:gd name="connsiteY33" fmla="*/ 2646947 h 3356810"/>
              <a:gd name="connsiteX34" fmla="*/ 1419726 w 4565219"/>
              <a:gd name="connsiteY34" fmla="*/ 2827421 h 3356810"/>
              <a:gd name="connsiteX35" fmla="*/ 1431758 w 4565219"/>
              <a:gd name="connsiteY35" fmla="*/ 2959768 h 3356810"/>
              <a:gd name="connsiteX36" fmla="*/ 1467853 w 4565219"/>
              <a:gd name="connsiteY36" fmla="*/ 2995863 h 3356810"/>
              <a:gd name="connsiteX37" fmla="*/ 1515979 w 4565219"/>
              <a:gd name="connsiteY37" fmla="*/ 3007894 h 3356810"/>
              <a:gd name="connsiteX38" fmla="*/ 1515979 w 4565219"/>
              <a:gd name="connsiteY38" fmla="*/ 3007894 h 3356810"/>
              <a:gd name="connsiteX39" fmla="*/ 1552074 w 4565219"/>
              <a:gd name="connsiteY39" fmla="*/ 2839452 h 3356810"/>
              <a:gd name="connsiteX40" fmla="*/ 1576137 w 4565219"/>
              <a:gd name="connsiteY40" fmla="*/ 2743200 h 3356810"/>
              <a:gd name="connsiteX41" fmla="*/ 1588168 w 4565219"/>
              <a:gd name="connsiteY41" fmla="*/ 2646947 h 3356810"/>
              <a:gd name="connsiteX42" fmla="*/ 1588168 w 4565219"/>
              <a:gd name="connsiteY42" fmla="*/ 2574758 h 3356810"/>
              <a:gd name="connsiteX43" fmla="*/ 1636295 w 4565219"/>
              <a:gd name="connsiteY43" fmla="*/ 2490537 h 3356810"/>
              <a:gd name="connsiteX44" fmla="*/ 1672389 w 4565219"/>
              <a:gd name="connsiteY44" fmla="*/ 2430379 h 3356810"/>
              <a:gd name="connsiteX45" fmla="*/ 1720516 w 4565219"/>
              <a:gd name="connsiteY45" fmla="*/ 2322094 h 3356810"/>
              <a:gd name="connsiteX46" fmla="*/ 1720516 w 4565219"/>
              <a:gd name="connsiteY46" fmla="*/ 2310063 h 3356810"/>
              <a:gd name="connsiteX47" fmla="*/ 1732547 w 4565219"/>
              <a:gd name="connsiteY47" fmla="*/ 2237873 h 3356810"/>
              <a:gd name="connsiteX48" fmla="*/ 1732547 w 4565219"/>
              <a:gd name="connsiteY48" fmla="*/ 2189747 h 3356810"/>
              <a:gd name="connsiteX49" fmla="*/ 1732547 w 4565219"/>
              <a:gd name="connsiteY49" fmla="*/ 2117558 h 3356810"/>
              <a:gd name="connsiteX50" fmla="*/ 1756610 w 4565219"/>
              <a:gd name="connsiteY50" fmla="*/ 2069431 h 3356810"/>
              <a:gd name="connsiteX51" fmla="*/ 1804737 w 4565219"/>
              <a:gd name="connsiteY51" fmla="*/ 1961147 h 3356810"/>
              <a:gd name="connsiteX52" fmla="*/ 1816768 w 4565219"/>
              <a:gd name="connsiteY52" fmla="*/ 2069431 h 3356810"/>
              <a:gd name="connsiteX53" fmla="*/ 1828800 w 4565219"/>
              <a:gd name="connsiteY53" fmla="*/ 2177716 h 3356810"/>
              <a:gd name="connsiteX54" fmla="*/ 1876926 w 4565219"/>
              <a:gd name="connsiteY54" fmla="*/ 2225842 h 3356810"/>
              <a:gd name="connsiteX55" fmla="*/ 1888958 w 4565219"/>
              <a:gd name="connsiteY55" fmla="*/ 2370221 h 3356810"/>
              <a:gd name="connsiteX56" fmla="*/ 1900989 w 4565219"/>
              <a:gd name="connsiteY56" fmla="*/ 2466473 h 3356810"/>
              <a:gd name="connsiteX57" fmla="*/ 1900989 w 4565219"/>
              <a:gd name="connsiteY57" fmla="*/ 2586789 h 3356810"/>
              <a:gd name="connsiteX58" fmla="*/ 1925053 w 4565219"/>
              <a:gd name="connsiteY58" fmla="*/ 2683042 h 3356810"/>
              <a:gd name="connsiteX59" fmla="*/ 1985210 w 4565219"/>
              <a:gd name="connsiteY59" fmla="*/ 2839452 h 3356810"/>
              <a:gd name="connsiteX60" fmla="*/ 1985210 w 4565219"/>
              <a:gd name="connsiteY60" fmla="*/ 2923673 h 3356810"/>
              <a:gd name="connsiteX61" fmla="*/ 1985210 w 4565219"/>
              <a:gd name="connsiteY61" fmla="*/ 3068052 h 3356810"/>
              <a:gd name="connsiteX62" fmla="*/ 2021305 w 4565219"/>
              <a:gd name="connsiteY62" fmla="*/ 3164305 h 3356810"/>
              <a:gd name="connsiteX63" fmla="*/ 2021305 w 4565219"/>
              <a:gd name="connsiteY63" fmla="*/ 3164305 h 3356810"/>
              <a:gd name="connsiteX64" fmla="*/ 2105526 w 4565219"/>
              <a:gd name="connsiteY64" fmla="*/ 3284621 h 3356810"/>
              <a:gd name="connsiteX65" fmla="*/ 2189747 w 4565219"/>
              <a:gd name="connsiteY65" fmla="*/ 3284621 h 3356810"/>
              <a:gd name="connsiteX66" fmla="*/ 2237874 w 4565219"/>
              <a:gd name="connsiteY66" fmla="*/ 3188368 h 3356810"/>
              <a:gd name="connsiteX67" fmla="*/ 2286000 w 4565219"/>
              <a:gd name="connsiteY67" fmla="*/ 2995863 h 3356810"/>
              <a:gd name="connsiteX68" fmla="*/ 2334126 w 4565219"/>
              <a:gd name="connsiteY68" fmla="*/ 2827421 h 3356810"/>
              <a:gd name="connsiteX69" fmla="*/ 2358189 w 4565219"/>
              <a:gd name="connsiteY69" fmla="*/ 2683042 h 3356810"/>
              <a:gd name="connsiteX70" fmla="*/ 2358189 w 4565219"/>
              <a:gd name="connsiteY70" fmla="*/ 2490537 h 3356810"/>
              <a:gd name="connsiteX71" fmla="*/ 2394284 w 4565219"/>
              <a:gd name="connsiteY71" fmla="*/ 2358189 h 3356810"/>
              <a:gd name="connsiteX72" fmla="*/ 2430379 w 4565219"/>
              <a:gd name="connsiteY72" fmla="*/ 2322094 h 3356810"/>
              <a:gd name="connsiteX73" fmla="*/ 2478505 w 4565219"/>
              <a:gd name="connsiteY73" fmla="*/ 2286000 h 3356810"/>
              <a:gd name="connsiteX74" fmla="*/ 2502568 w 4565219"/>
              <a:gd name="connsiteY74" fmla="*/ 1961147 h 3356810"/>
              <a:gd name="connsiteX75" fmla="*/ 2562726 w 4565219"/>
              <a:gd name="connsiteY75" fmla="*/ 1925052 h 3356810"/>
              <a:gd name="connsiteX76" fmla="*/ 2598821 w 4565219"/>
              <a:gd name="connsiteY76" fmla="*/ 1768642 h 3356810"/>
              <a:gd name="connsiteX77" fmla="*/ 2586789 w 4565219"/>
              <a:gd name="connsiteY77" fmla="*/ 1612231 h 3356810"/>
              <a:gd name="connsiteX78" fmla="*/ 2610853 w 4565219"/>
              <a:gd name="connsiteY78" fmla="*/ 1503947 h 3356810"/>
              <a:gd name="connsiteX79" fmla="*/ 2634916 w 4565219"/>
              <a:gd name="connsiteY79" fmla="*/ 1431758 h 3356810"/>
              <a:gd name="connsiteX80" fmla="*/ 2634916 w 4565219"/>
              <a:gd name="connsiteY80" fmla="*/ 1323473 h 3356810"/>
              <a:gd name="connsiteX81" fmla="*/ 2634916 w 4565219"/>
              <a:gd name="connsiteY81" fmla="*/ 1251284 h 3356810"/>
              <a:gd name="connsiteX82" fmla="*/ 2634916 w 4565219"/>
              <a:gd name="connsiteY82" fmla="*/ 1143000 h 3356810"/>
              <a:gd name="connsiteX83" fmla="*/ 2658979 w 4565219"/>
              <a:gd name="connsiteY83" fmla="*/ 986589 h 3356810"/>
              <a:gd name="connsiteX84" fmla="*/ 2683042 w 4565219"/>
              <a:gd name="connsiteY84" fmla="*/ 902368 h 3356810"/>
              <a:gd name="connsiteX85" fmla="*/ 2755231 w 4565219"/>
              <a:gd name="connsiteY85" fmla="*/ 782052 h 3356810"/>
              <a:gd name="connsiteX86" fmla="*/ 2767263 w 4565219"/>
              <a:gd name="connsiteY86" fmla="*/ 673768 h 3356810"/>
              <a:gd name="connsiteX87" fmla="*/ 2767263 w 4565219"/>
              <a:gd name="connsiteY87" fmla="*/ 589547 h 3356810"/>
              <a:gd name="connsiteX88" fmla="*/ 2767263 w 4565219"/>
              <a:gd name="connsiteY88" fmla="*/ 589547 h 3356810"/>
              <a:gd name="connsiteX89" fmla="*/ 2863516 w 4565219"/>
              <a:gd name="connsiteY89" fmla="*/ 469231 h 3356810"/>
              <a:gd name="connsiteX90" fmla="*/ 2887579 w 4565219"/>
              <a:gd name="connsiteY90" fmla="*/ 372979 h 3356810"/>
              <a:gd name="connsiteX91" fmla="*/ 2899610 w 4565219"/>
              <a:gd name="connsiteY91" fmla="*/ 240631 h 3356810"/>
              <a:gd name="connsiteX92" fmla="*/ 2899610 w 4565219"/>
              <a:gd name="connsiteY92" fmla="*/ 156410 h 3356810"/>
              <a:gd name="connsiteX93" fmla="*/ 2947737 w 4565219"/>
              <a:gd name="connsiteY93" fmla="*/ 96252 h 3356810"/>
              <a:gd name="connsiteX94" fmla="*/ 2971800 w 4565219"/>
              <a:gd name="connsiteY94" fmla="*/ 12031 h 3356810"/>
              <a:gd name="connsiteX95" fmla="*/ 2995863 w 4565219"/>
              <a:gd name="connsiteY95" fmla="*/ 0 h 3356810"/>
              <a:gd name="connsiteX96" fmla="*/ 3043989 w 4565219"/>
              <a:gd name="connsiteY96" fmla="*/ 48126 h 3356810"/>
              <a:gd name="connsiteX97" fmla="*/ 3056021 w 4565219"/>
              <a:gd name="connsiteY97" fmla="*/ 156410 h 3356810"/>
              <a:gd name="connsiteX98" fmla="*/ 3056021 w 4565219"/>
              <a:gd name="connsiteY98" fmla="*/ 288758 h 3356810"/>
              <a:gd name="connsiteX99" fmla="*/ 3104147 w 4565219"/>
              <a:gd name="connsiteY99" fmla="*/ 385010 h 3356810"/>
              <a:gd name="connsiteX100" fmla="*/ 3104147 w 4565219"/>
              <a:gd name="connsiteY100" fmla="*/ 529389 h 3356810"/>
              <a:gd name="connsiteX101" fmla="*/ 3104147 w 4565219"/>
              <a:gd name="connsiteY101" fmla="*/ 649705 h 3356810"/>
              <a:gd name="connsiteX102" fmla="*/ 3116179 w 4565219"/>
              <a:gd name="connsiteY102" fmla="*/ 782052 h 3356810"/>
              <a:gd name="connsiteX103" fmla="*/ 3164305 w 4565219"/>
              <a:gd name="connsiteY103" fmla="*/ 854242 h 3356810"/>
              <a:gd name="connsiteX104" fmla="*/ 3200400 w 4565219"/>
              <a:gd name="connsiteY104" fmla="*/ 950494 h 3356810"/>
              <a:gd name="connsiteX105" fmla="*/ 3200400 w 4565219"/>
              <a:gd name="connsiteY105" fmla="*/ 1070810 h 3356810"/>
              <a:gd name="connsiteX106" fmla="*/ 3224463 w 4565219"/>
              <a:gd name="connsiteY106" fmla="*/ 1179094 h 3356810"/>
              <a:gd name="connsiteX107" fmla="*/ 3248526 w 4565219"/>
              <a:gd name="connsiteY107" fmla="*/ 1239252 h 3356810"/>
              <a:gd name="connsiteX108" fmla="*/ 3296653 w 4565219"/>
              <a:gd name="connsiteY108" fmla="*/ 1323473 h 3356810"/>
              <a:gd name="connsiteX109" fmla="*/ 3320716 w 4565219"/>
              <a:gd name="connsiteY109" fmla="*/ 1359568 h 3356810"/>
              <a:gd name="connsiteX110" fmla="*/ 3368842 w 4565219"/>
              <a:gd name="connsiteY110" fmla="*/ 1287379 h 3356810"/>
              <a:gd name="connsiteX111" fmla="*/ 3380874 w 4565219"/>
              <a:gd name="connsiteY111" fmla="*/ 1251284 h 3356810"/>
              <a:gd name="connsiteX112" fmla="*/ 3416968 w 4565219"/>
              <a:gd name="connsiteY112" fmla="*/ 1311442 h 3356810"/>
              <a:gd name="connsiteX113" fmla="*/ 3416968 w 4565219"/>
              <a:gd name="connsiteY113" fmla="*/ 1455821 h 3356810"/>
              <a:gd name="connsiteX114" fmla="*/ 3465095 w 4565219"/>
              <a:gd name="connsiteY114" fmla="*/ 1564105 h 3356810"/>
              <a:gd name="connsiteX115" fmla="*/ 3489158 w 4565219"/>
              <a:gd name="connsiteY115" fmla="*/ 1672389 h 3356810"/>
              <a:gd name="connsiteX116" fmla="*/ 3537284 w 4565219"/>
              <a:gd name="connsiteY116" fmla="*/ 1792705 h 3356810"/>
              <a:gd name="connsiteX117" fmla="*/ 3633537 w 4565219"/>
              <a:gd name="connsiteY117" fmla="*/ 1900989 h 3356810"/>
              <a:gd name="connsiteX118" fmla="*/ 3633537 w 4565219"/>
              <a:gd name="connsiteY118" fmla="*/ 1997242 h 3356810"/>
              <a:gd name="connsiteX119" fmla="*/ 3693695 w 4565219"/>
              <a:gd name="connsiteY119" fmla="*/ 1852863 h 3356810"/>
              <a:gd name="connsiteX120" fmla="*/ 3741821 w 4565219"/>
              <a:gd name="connsiteY120" fmla="*/ 1708484 h 3356810"/>
              <a:gd name="connsiteX121" fmla="*/ 3801979 w 4565219"/>
              <a:gd name="connsiteY121" fmla="*/ 1600200 h 3356810"/>
              <a:gd name="connsiteX122" fmla="*/ 3814010 w 4565219"/>
              <a:gd name="connsiteY122" fmla="*/ 1503947 h 3356810"/>
              <a:gd name="connsiteX123" fmla="*/ 3838074 w 4565219"/>
              <a:gd name="connsiteY123" fmla="*/ 1407694 h 3356810"/>
              <a:gd name="connsiteX124" fmla="*/ 3862137 w 4565219"/>
              <a:gd name="connsiteY124" fmla="*/ 1299410 h 3356810"/>
              <a:gd name="connsiteX125" fmla="*/ 3886200 w 4565219"/>
              <a:gd name="connsiteY125" fmla="*/ 1155031 h 3356810"/>
              <a:gd name="connsiteX126" fmla="*/ 3874168 w 4565219"/>
              <a:gd name="connsiteY126" fmla="*/ 1155031 h 3356810"/>
              <a:gd name="connsiteX127" fmla="*/ 3910263 w 4565219"/>
              <a:gd name="connsiteY127" fmla="*/ 1046747 h 3356810"/>
              <a:gd name="connsiteX128" fmla="*/ 3946359 w 4565219"/>
              <a:gd name="connsiteY128" fmla="*/ 830179 h 3356810"/>
              <a:gd name="connsiteX129" fmla="*/ 3946358 w 4565219"/>
              <a:gd name="connsiteY129" fmla="*/ 782052 h 3356810"/>
              <a:gd name="connsiteX130" fmla="*/ 3958388 w 4565219"/>
              <a:gd name="connsiteY130" fmla="*/ 721894 h 3356810"/>
              <a:gd name="connsiteX131" fmla="*/ 3982452 w 4565219"/>
              <a:gd name="connsiteY131" fmla="*/ 709863 h 3356810"/>
              <a:gd name="connsiteX132" fmla="*/ 4018546 w 4565219"/>
              <a:gd name="connsiteY132" fmla="*/ 1840832 h 3356810"/>
              <a:gd name="connsiteX133" fmla="*/ 4114799 w 4565219"/>
              <a:gd name="connsiteY133" fmla="*/ 1191126 h 3356810"/>
              <a:gd name="connsiteX134" fmla="*/ 4211051 w 4565219"/>
              <a:gd name="connsiteY134" fmla="*/ 1443789 h 3356810"/>
              <a:gd name="connsiteX135" fmla="*/ 4295272 w 4565219"/>
              <a:gd name="connsiteY135" fmla="*/ 2514600 h 3356810"/>
              <a:gd name="connsiteX136" fmla="*/ 4331366 w 4565219"/>
              <a:gd name="connsiteY136" fmla="*/ 2430378 h 3356810"/>
              <a:gd name="connsiteX137" fmla="*/ 4403554 w 4565219"/>
              <a:gd name="connsiteY137" fmla="*/ 2935705 h 3356810"/>
              <a:gd name="connsiteX138" fmla="*/ 4451681 w 4565219"/>
              <a:gd name="connsiteY138" fmla="*/ 2334126 h 3356810"/>
              <a:gd name="connsiteX139" fmla="*/ 4559964 w 4565219"/>
              <a:gd name="connsiteY139" fmla="*/ 2971800 h 3356810"/>
              <a:gd name="connsiteX140" fmla="*/ 4547932 w 4565219"/>
              <a:gd name="connsiteY140" fmla="*/ 2959768 h 3356810"/>
              <a:gd name="connsiteX0" fmla="*/ 0 w 4608219"/>
              <a:gd name="connsiteY0" fmla="*/ 3344779 h 3356810"/>
              <a:gd name="connsiteX1" fmla="*/ 132347 w 4608219"/>
              <a:gd name="connsiteY1" fmla="*/ 3296652 h 3356810"/>
              <a:gd name="connsiteX2" fmla="*/ 132347 w 4608219"/>
              <a:gd name="connsiteY2" fmla="*/ 3272589 h 3356810"/>
              <a:gd name="connsiteX3" fmla="*/ 180474 w 4608219"/>
              <a:gd name="connsiteY3" fmla="*/ 3164305 h 3356810"/>
              <a:gd name="connsiteX4" fmla="*/ 216568 w 4608219"/>
              <a:gd name="connsiteY4" fmla="*/ 3080084 h 3356810"/>
              <a:gd name="connsiteX5" fmla="*/ 276726 w 4608219"/>
              <a:gd name="connsiteY5" fmla="*/ 3031958 h 3356810"/>
              <a:gd name="connsiteX6" fmla="*/ 336884 w 4608219"/>
              <a:gd name="connsiteY6" fmla="*/ 2959768 h 3356810"/>
              <a:gd name="connsiteX7" fmla="*/ 385010 w 4608219"/>
              <a:gd name="connsiteY7" fmla="*/ 2947737 h 3356810"/>
              <a:gd name="connsiteX8" fmla="*/ 433137 w 4608219"/>
              <a:gd name="connsiteY8" fmla="*/ 2947737 h 3356810"/>
              <a:gd name="connsiteX9" fmla="*/ 445168 w 4608219"/>
              <a:gd name="connsiteY9" fmla="*/ 3104147 h 3356810"/>
              <a:gd name="connsiteX10" fmla="*/ 481263 w 4608219"/>
              <a:gd name="connsiteY10" fmla="*/ 3152273 h 3356810"/>
              <a:gd name="connsiteX11" fmla="*/ 481263 w 4608219"/>
              <a:gd name="connsiteY11" fmla="*/ 3164305 h 3356810"/>
              <a:gd name="connsiteX12" fmla="*/ 529389 w 4608219"/>
              <a:gd name="connsiteY12" fmla="*/ 3140242 h 3356810"/>
              <a:gd name="connsiteX13" fmla="*/ 541421 w 4608219"/>
              <a:gd name="connsiteY13" fmla="*/ 3080084 h 3356810"/>
              <a:gd name="connsiteX14" fmla="*/ 565484 w 4608219"/>
              <a:gd name="connsiteY14" fmla="*/ 3031958 h 3356810"/>
              <a:gd name="connsiteX15" fmla="*/ 613610 w 4608219"/>
              <a:gd name="connsiteY15" fmla="*/ 3031958 h 3356810"/>
              <a:gd name="connsiteX16" fmla="*/ 661737 w 4608219"/>
              <a:gd name="connsiteY16" fmla="*/ 3092116 h 3356810"/>
              <a:gd name="connsiteX17" fmla="*/ 709863 w 4608219"/>
              <a:gd name="connsiteY17" fmla="*/ 3224463 h 3356810"/>
              <a:gd name="connsiteX18" fmla="*/ 757989 w 4608219"/>
              <a:gd name="connsiteY18" fmla="*/ 3356810 h 3356810"/>
              <a:gd name="connsiteX19" fmla="*/ 902368 w 4608219"/>
              <a:gd name="connsiteY19" fmla="*/ 3356810 h 3356810"/>
              <a:gd name="connsiteX20" fmla="*/ 986589 w 4608219"/>
              <a:gd name="connsiteY20" fmla="*/ 3128210 h 3356810"/>
              <a:gd name="connsiteX21" fmla="*/ 1106905 w 4608219"/>
              <a:gd name="connsiteY21" fmla="*/ 2875547 h 3356810"/>
              <a:gd name="connsiteX22" fmla="*/ 1130968 w 4608219"/>
              <a:gd name="connsiteY22" fmla="*/ 2779294 h 3356810"/>
              <a:gd name="connsiteX23" fmla="*/ 1155031 w 4608219"/>
              <a:gd name="connsiteY23" fmla="*/ 2911642 h 3356810"/>
              <a:gd name="connsiteX24" fmla="*/ 1179095 w 4608219"/>
              <a:gd name="connsiteY24" fmla="*/ 2935705 h 3356810"/>
              <a:gd name="connsiteX25" fmla="*/ 1203158 w 4608219"/>
              <a:gd name="connsiteY25" fmla="*/ 2959768 h 3356810"/>
              <a:gd name="connsiteX26" fmla="*/ 1203158 w 4608219"/>
              <a:gd name="connsiteY26" fmla="*/ 2959768 h 3356810"/>
              <a:gd name="connsiteX27" fmla="*/ 1239253 w 4608219"/>
              <a:gd name="connsiteY27" fmla="*/ 2851484 h 3356810"/>
              <a:gd name="connsiteX28" fmla="*/ 1263316 w 4608219"/>
              <a:gd name="connsiteY28" fmla="*/ 2719137 h 3356810"/>
              <a:gd name="connsiteX29" fmla="*/ 1287379 w 4608219"/>
              <a:gd name="connsiteY29" fmla="*/ 2646947 h 3356810"/>
              <a:gd name="connsiteX30" fmla="*/ 1311442 w 4608219"/>
              <a:gd name="connsiteY30" fmla="*/ 2574758 h 3356810"/>
              <a:gd name="connsiteX31" fmla="*/ 1335505 w 4608219"/>
              <a:gd name="connsiteY31" fmla="*/ 2478505 h 3356810"/>
              <a:gd name="connsiteX32" fmla="*/ 1347537 w 4608219"/>
              <a:gd name="connsiteY32" fmla="*/ 2550694 h 3356810"/>
              <a:gd name="connsiteX33" fmla="*/ 1371600 w 4608219"/>
              <a:gd name="connsiteY33" fmla="*/ 2646947 h 3356810"/>
              <a:gd name="connsiteX34" fmla="*/ 1419726 w 4608219"/>
              <a:gd name="connsiteY34" fmla="*/ 2827421 h 3356810"/>
              <a:gd name="connsiteX35" fmla="*/ 1431758 w 4608219"/>
              <a:gd name="connsiteY35" fmla="*/ 2959768 h 3356810"/>
              <a:gd name="connsiteX36" fmla="*/ 1467853 w 4608219"/>
              <a:gd name="connsiteY36" fmla="*/ 2995863 h 3356810"/>
              <a:gd name="connsiteX37" fmla="*/ 1515979 w 4608219"/>
              <a:gd name="connsiteY37" fmla="*/ 3007894 h 3356810"/>
              <a:gd name="connsiteX38" fmla="*/ 1515979 w 4608219"/>
              <a:gd name="connsiteY38" fmla="*/ 3007894 h 3356810"/>
              <a:gd name="connsiteX39" fmla="*/ 1552074 w 4608219"/>
              <a:gd name="connsiteY39" fmla="*/ 2839452 h 3356810"/>
              <a:gd name="connsiteX40" fmla="*/ 1576137 w 4608219"/>
              <a:gd name="connsiteY40" fmla="*/ 2743200 h 3356810"/>
              <a:gd name="connsiteX41" fmla="*/ 1588168 w 4608219"/>
              <a:gd name="connsiteY41" fmla="*/ 2646947 h 3356810"/>
              <a:gd name="connsiteX42" fmla="*/ 1588168 w 4608219"/>
              <a:gd name="connsiteY42" fmla="*/ 2574758 h 3356810"/>
              <a:gd name="connsiteX43" fmla="*/ 1636295 w 4608219"/>
              <a:gd name="connsiteY43" fmla="*/ 2490537 h 3356810"/>
              <a:gd name="connsiteX44" fmla="*/ 1672389 w 4608219"/>
              <a:gd name="connsiteY44" fmla="*/ 2430379 h 3356810"/>
              <a:gd name="connsiteX45" fmla="*/ 1720516 w 4608219"/>
              <a:gd name="connsiteY45" fmla="*/ 2322094 h 3356810"/>
              <a:gd name="connsiteX46" fmla="*/ 1720516 w 4608219"/>
              <a:gd name="connsiteY46" fmla="*/ 2310063 h 3356810"/>
              <a:gd name="connsiteX47" fmla="*/ 1732547 w 4608219"/>
              <a:gd name="connsiteY47" fmla="*/ 2237873 h 3356810"/>
              <a:gd name="connsiteX48" fmla="*/ 1732547 w 4608219"/>
              <a:gd name="connsiteY48" fmla="*/ 2189747 h 3356810"/>
              <a:gd name="connsiteX49" fmla="*/ 1732547 w 4608219"/>
              <a:gd name="connsiteY49" fmla="*/ 2117558 h 3356810"/>
              <a:gd name="connsiteX50" fmla="*/ 1756610 w 4608219"/>
              <a:gd name="connsiteY50" fmla="*/ 2069431 h 3356810"/>
              <a:gd name="connsiteX51" fmla="*/ 1804737 w 4608219"/>
              <a:gd name="connsiteY51" fmla="*/ 1961147 h 3356810"/>
              <a:gd name="connsiteX52" fmla="*/ 1816768 w 4608219"/>
              <a:gd name="connsiteY52" fmla="*/ 2069431 h 3356810"/>
              <a:gd name="connsiteX53" fmla="*/ 1828800 w 4608219"/>
              <a:gd name="connsiteY53" fmla="*/ 2177716 h 3356810"/>
              <a:gd name="connsiteX54" fmla="*/ 1876926 w 4608219"/>
              <a:gd name="connsiteY54" fmla="*/ 2225842 h 3356810"/>
              <a:gd name="connsiteX55" fmla="*/ 1888958 w 4608219"/>
              <a:gd name="connsiteY55" fmla="*/ 2370221 h 3356810"/>
              <a:gd name="connsiteX56" fmla="*/ 1900989 w 4608219"/>
              <a:gd name="connsiteY56" fmla="*/ 2466473 h 3356810"/>
              <a:gd name="connsiteX57" fmla="*/ 1900989 w 4608219"/>
              <a:gd name="connsiteY57" fmla="*/ 2586789 h 3356810"/>
              <a:gd name="connsiteX58" fmla="*/ 1925053 w 4608219"/>
              <a:gd name="connsiteY58" fmla="*/ 2683042 h 3356810"/>
              <a:gd name="connsiteX59" fmla="*/ 1985210 w 4608219"/>
              <a:gd name="connsiteY59" fmla="*/ 2839452 h 3356810"/>
              <a:gd name="connsiteX60" fmla="*/ 1985210 w 4608219"/>
              <a:gd name="connsiteY60" fmla="*/ 2923673 h 3356810"/>
              <a:gd name="connsiteX61" fmla="*/ 1985210 w 4608219"/>
              <a:gd name="connsiteY61" fmla="*/ 3068052 h 3356810"/>
              <a:gd name="connsiteX62" fmla="*/ 2021305 w 4608219"/>
              <a:gd name="connsiteY62" fmla="*/ 3164305 h 3356810"/>
              <a:gd name="connsiteX63" fmla="*/ 2021305 w 4608219"/>
              <a:gd name="connsiteY63" fmla="*/ 3164305 h 3356810"/>
              <a:gd name="connsiteX64" fmla="*/ 2105526 w 4608219"/>
              <a:gd name="connsiteY64" fmla="*/ 3284621 h 3356810"/>
              <a:gd name="connsiteX65" fmla="*/ 2189747 w 4608219"/>
              <a:gd name="connsiteY65" fmla="*/ 3284621 h 3356810"/>
              <a:gd name="connsiteX66" fmla="*/ 2237874 w 4608219"/>
              <a:gd name="connsiteY66" fmla="*/ 3188368 h 3356810"/>
              <a:gd name="connsiteX67" fmla="*/ 2286000 w 4608219"/>
              <a:gd name="connsiteY67" fmla="*/ 2995863 h 3356810"/>
              <a:gd name="connsiteX68" fmla="*/ 2334126 w 4608219"/>
              <a:gd name="connsiteY68" fmla="*/ 2827421 h 3356810"/>
              <a:gd name="connsiteX69" fmla="*/ 2358189 w 4608219"/>
              <a:gd name="connsiteY69" fmla="*/ 2683042 h 3356810"/>
              <a:gd name="connsiteX70" fmla="*/ 2358189 w 4608219"/>
              <a:gd name="connsiteY70" fmla="*/ 2490537 h 3356810"/>
              <a:gd name="connsiteX71" fmla="*/ 2394284 w 4608219"/>
              <a:gd name="connsiteY71" fmla="*/ 2358189 h 3356810"/>
              <a:gd name="connsiteX72" fmla="*/ 2430379 w 4608219"/>
              <a:gd name="connsiteY72" fmla="*/ 2322094 h 3356810"/>
              <a:gd name="connsiteX73" fmla="*/ 2478505 w 4608219"/>
              <a:gd name="connsiteY73" fmla="*/ 2286000 h 3356810"/>
              <a:gd name="connsiteX74" fmla="*/ 2502568 w 4608219"/>
              <a:gd name="connsiteY74" fmla="*/ 1961147 h 3356810"/>
              <a:gd name="connsiteX75" fmla="*/ 2562726 w 4608219"/>
              <a:gd name="connsiteY75" fmla="*/ 1925052 h 3356810"/>
              <a:gd name="connsiteX76" fmla="*/ 2598821 w 4608219"/>
              <a:gd name="connsiteY76" fmla="*/ 1768642 h 3356810"/>
              <a:gd name="connsiteX77" fmla="*/ 2586789 w 4608219"/>
              <a:gd name="connsiteY77" fmla="*/ 1612231 h 3356810"/>
              <a:gd name="connsiteX78" fmla="*/ 2610853 w 4608219"/>
              <a:gd name="connsiteY78" fmla="*/ 1503947 h 3356810"/>
              <a:gd name="connsiteX79" fmla="*/ 2634916 w 4608219"/>
              <a:gd name="connsiteY79" fmla="*/ 1431758 h 3356810"/>
              <a:gd name="connsiteX80" fmla="*/ 2634916 w 4608219"/>
              <a:gd name="connsiteY80" fmla="*/ 1323473 h 3356810"/>
              <a:gd name="connsiteX81" fmla="*/ 2634916 w 4608219"/>
              <a:gd name="connsiteY81" fmla="*/ 1251284 h 3356810"/>
              <a:gd name="connsiteX82" fmla="*/ 2634916 w 4608219"/>
              <a:gd name="connsiteY82" fmla="*/ 1143000 h 3356810"/>
              <a:gd name="connsiteX83" fmla="*/ 2658979 w 4608219"/>
              <a:gd name="connsiteY83" fmla="*/ 986589 h 3356810"/>
              <a:gd name="connsiteX84" fmla="*/ 2683042 w 4608219"/>
              <a:gd name="connsiteY84" fmla="*/ 902368 h 3356810"/>
              <a:gd name="connsiteX85" fmla="*/ 2755231 w 4608219"/>
              <a:gd name="connsiteY85" fmla="*/ 782052 h 3356810"/>
              <a:gd name="connsiteX86" fmla="*/ 2767263 w 4608219"/>
              <a:gd name="connsiteY86" fmla="*/ 673768 h 3356810"/>
              <a:gd name="connsiteX87" fmla="*/ 2767263 w 4608219"/>
              <a:gd name="connsiteY87" fmla="*/ 589547 h 3356810"/>
              <a:gd name="connsiteX88" fmla="*/ 2767263 w 4608219"/>
              <a:gd name="connsiteY88" fmla="*/ 589547 h 3356810"/>
              <a:gd name="connsiteX89" fmla="*/ 2863516 w 4608219"/>
              <a:gd name="connsiteY89" fmla="*/ 469231 h 3356810"/>
              <a:gd name="connsiteX90" fmla="*/ 2887579 w 4608219"/>
              <a:gd name="connsiteY90" fmla="*/ 372979 h 3356810"/>
              <a:gd name="connsiteX91" fmla="*/ 2899610 w 4608219"/>
              <a:gd name="connsiteY91" fmla="*/ 240631 h 3356810"/>
              <a:gd name="connsiteX92" fmla="*/ 2899610 w 4608219"/>
              <a:gd name="connsiteY92" fmla="*/ 156410 h 3356810"/>
              <a:gd name="connsiteX93" fmla="*/ 2947737 w 4608219"/>
              <a:gd name="connsiteY93" fmla="*/ 96252 h 3356810"/>
              <a:gd name="connsiteX94" fmla="*/ 2971800 w 4608219"/>
              <a:gd name="connsiteY94" fmla="*/ 12031 h 3356810"/>
              <a:gd name="connsiteX95" fmla="*/ 2995863 w 4608219"/>
              <a:gd name="connsiteY95" fmla="*/ 0 h 3356810"/>
              <a:gd name="connsiteX96" fmla="*/ 3043989 w 4608219"/>
              <a:gd name="connsiteY96" fmla="*/ 48126 h 3356810"/>
              <a:gd name="connsiteX97" fmla="*/ 3056021 w 4608219"/>
              <a:gd name="connsiteY97" fmla="*/ 156410 h 3356810"/>
              <a:gd name="connsiteX98" fmla="*/ 3056021 w 4608219"/>
              <a:gd name="connsiteY98" fmla="*/ 288758 h 3356810"/>
              <a:gd name="connsiteX99" fmla="*/ 3104147 w 4608219"/>
              <a:gd name="connsiteY99" fmla="*/ 385010 h 3356810"/>
              <a:gd name="connsiteX100" fmla="*/ 3104147 w 4608219"/>
              <a:gd name="connsiteY100" fmla="*/ 529389 h 3356810"/>
              <a:gd name="connsiteX101" fmla="*/ 3104147 w 4608219"/>
              <a:gd name="connsiteY101" fmla="*/ 649705 h 3356810"/>
              <a:gd name="connsiteX102" fmla="*/ 3116179 w 4608219"/>
              <a:gd name="connsiteY102" fmla="*/ 782052 h 3356810"/>
              <a:gd name="connsiteX103" fmla="*/ 3164305 w 4608219"/>
              <a:gd name="connsiteY103" fmla="*/ 854242 h 3356810"/>
              <a:gd name="connsiteX104" fmla="*/ 3200400 w 4608219"/>
              <a:gd name="connsiteY104" fmla="*/ 950494 h 3356810"/>
              <a:gd name="connsiteX105" fmla="*/ 3200400 w 4608219"/>
              <a:gd name="connsiteY105" fmla="*/ 1070810 h 3356810"/>
              <a:gd name="connsiteX106" fmla="*/ 3224463 w 4608219"/>
              <a:gd name="connsiteY106" fmla="*/ 1179094 h 3356810"/>
              <a:gd name="connsiteX107" fmla="*/ 3248526 w 4608219"/>
              <a:gd name="connsiteY107" fmla="*/ 1239252 h 3356810"/>
              <a:gd name="connsiteX108" fmla="*/ 3296653 w 4608219"/>
              <a:gd name="connsiteY108" fmla="*/ 1323473 h 3356810"/>
              <a:gd name="connsiteX109" fmla="*/ 3320716 w 4608219"/>
              <a:gd name="connsiteY109" fmla="*/ 1359568 h 3356810"/>
              <a:gd name="connsiteX110" fmla="*/ 3368842 w 4608219"/>
              <a:gd name="connsiteY110" fmla="*/ 1287379 h 3356810"/>
              <a:gd name="connsiteX111" fmla="*/ 3380874 w 4608219"/>
              <a:gd name="connsiteY111" fmla="*/ 1251284 h 3356810"/>
              <a:gd name="connsiteX112" fmla="*/ 3416968 w 4608219"/>
              <a:gd name="connsiteY112" fmla="*/ 1311442 h 3356810"/>
              <a:gd name="connsiteX113" fmla="*/ 3416968 w 4608219"/>
              <a:gd name="connsiteY113" fmla="*/ 1455821 h 3356810"/>
              <a:gd name="connsiteX114" fmla="*/ 3465095 w 4608219"/>
              <a:gd name="connsiteY114" fmla="*/ 1564105 h 3356810"/>
              <a:gd name="connsiteX115" fmla="*/ 3489158 w 4608219"/>
              <a:gd name="connsiteY115" fmla="*/ 1672389 h 3356810"/>
              <a:gd name="connsiteX116" fmla="*/ 3537284 w 4608219"/>
              <a:gd name="connsiteY116" fmla="*/ 1792705 h 3356810"/>
              <a:gd name="connsiteX117" fmla="*/ 3633537 w 4608219"/>
              <a:gd name="connsiteY117" fmla="*/ 1900989 h 3356810"/>
              <a:gd name="connsiteX118" fmla="*/ 3633537 w 4608219"/>
              <a:gd name="connsiteY118" fmla="*/ 1997242 h 3356810"/>
              <a:gd name="connsiteX119" fmla="*/ 3693695 w 4608219"/>
              <a:gd name="connsiteY119" fmla="*/ 1852863 h 3356810"/>
              <a:gd name="connsiteX120" fmla="*/ 3741821 w 4608219"/>
              <a:gd name="connsiteY120" fmla="*/ 1708484 h 3356810"/>
              <a:gd name="connsiteX121" fmla="*/ 3801979 w 4608219"/>
              <a:gd name="connsiteY121" fmla="*/ 1600200 h 3356810"/>
              <a:gd name="connsiteX122" fmla="*/ 3814010 w 4608219"/>
              <a:gd name="connsiteY122" fmla="*/ 1503947 h 3356810"/>
              <a:gd name="connsiteX123" fmla="*/ 3838074 w 4608219"/>
              <a:gd name="connsiteY123" fmla="*/ 1407694 h 3356810"/>
              <a:gd name="connsiteX124" fmla="*/ 3862137 w 4608219"/>
              <a:gd name="connsiteY124" fmla="*/ 1299410 h 3356810"/>
              <a:gd name="connsiteX125" fmla="*/ 3886200 w 4608219"/>
              <a:gd name="connsiteY125" fmla="*/ 1155031 h 3356810"/>
              <a:gd name="connsiteX126" fmla="*/ 3874168 w 4608219"/>
              <a:gd name="connsiteY126" fmla="*/ 1155031 h 3356810"/>
              <a:gd name="connsiteX127" fmla="*/ 3910263 w 4608219"/>
              <a:gd name="connsiteY127" fmla="*/ 1046747 h 3356810"/>
              <a:gd name="connsiteX128" fmla="*/ 3946359 w 4608219"/>
              <a:gd name="connsiteY128" fmla="*/ 830179 h 3356810"/>
              <a:gd name="connsiteX129" fmla="*/ 3946358 w 4608219"/>
              <a:gd name="connsiteY129" fmla="*/ 782052 h 3356810"/>
              <a:gd name="connsiteX130" fmla="*/ 3958388 w 4608219"/>
              <a:gd name="connsiteY130" fmla="*/ 721894 h 3356810"/>
              <a:gd name="connsiteX131" fmla="*/ 3982452 w 4608219"/>
              <a:gd name="connsiteY131" fmla="*/ 709863 h 3356810"/>
              <a:gd name="connsiteX132" fmla="*/ 4018546 w 4608219"/>
              <a:gd name="connsiteY132" fmla="*/ 1840832 h 3356810"/>
              <a:gd name="connsiteX133" fmla="*/ 4114799 w 4608219"/>
              <a:gd name="connsiteY133" fmla="*/ 1191126 h 3356810"/>
              <a:gd name="connsiteX134" fmla="*/ 4211051 w 4608219"/>
              <a:gd name="connsiteY134" fmla="*/ 1443789 h 3356810"/>
              <a:gd name="connsiteX135" fmla="*/ 4295272 w 4608219"/>
              <a:gd name="connsiteY135" fmla="*/ 2514600 h 3356810"/>
              <a:gd name="connsiteX136" fmla="*/ 4331366 w 4608219"/>
              <a:gd name="connsiteY136" fmla="*/ 2430378 h 3356810"/>
              <a:gd name="connsiteX137" fmla="*/ 4403554 w 4608219"/>
              <a:gd name="connsiteY137" fmla="*/ 2935705 h 3356810"/>
              <a:gd name="connsiteX138" fmla="*/ 4451681 w 4608219"/>
              <a:gd name="connsiteY138" fmla="*/ 2334126 h 3356810"/>
              <a:gd name="connsiteX139" fmla="*/ 4559964 w 4608219"/>
              <a:gd name="connsiteY139" fmla="*/ 2971800 h 3356810"/>
              <a:gd name="connsiteX140" fmla="*/ 4608090 w 4608219"/>
              <a:gd name="connsiteY140" fmla="*/ 3128210 h 3356810"/>
              <a:gd name="connsiteX0" fmla="*/ 0 w 4611654"/>
              <a:gd name="connsiteY0" fmla="*/ 3344779 h 3356810"/>
              <a:gd name="connsiteX1" fmla="*/ 132347 w 4611654"/>
              <a:gd name="connsiteY1" fmla="*/ 3296652 h 3356810"/>
              <a:gd name="connsiteX2" fmla="*/ 132347 w 4611654"/>
              <a:gd name="connsiteY2" fmla="*/ 3272589 h 3356810"/>
              <a:gd name="connsiteX3" fmla="*/ 180474 w 4611654"/>
              <a:gd name="connsiteY3" fmla="*/ 3164305 h 3356810"/>
              <a:gd name="connsiteX4" fmla="*/ 216568 w 4611654"/>
              <a:gd name="connsiteY4" fmla="*/ 3080084 h 3356810"/>
              <a:gd name="connsiteX5" fmla="*/ 276726 w 4611654"/>
              <a:gd name="connsiteY5" fmla="*/ 3031958 h 3356810"/>
              <a:gd name="connsiteX6" fmla="*/ 336884 w 4611654"/>
              <a:gd name="connsiteY6" fmla="*/ 2959768 h 3356810"/>
              <a:gd name="connsiteX7" fmla="*/ 385010 w 4611654"/>
              <a:gd name="connsiteY7" fmla="*/ 2947737 h 3356810"/>
              <a:gd name="connsiteX8" fmla="*/ 433137 w 4611654"/>
              <a:gd name="connsiteY8" fmla="*/ 2947737 h 3356810"/>
              <a:gd name="connsiteX9" fmla="*/ 445168 w 4611654"/>
              <a:gd name="connsiteY9" fmla="*/ 3104147 h 3356810"/>
              <a:gd name="connsiteX10" fmla="*/ 481263 w 4611654"/>
              <a:gd name="connsiteY10" fmla="*/ 3152273 h 3356810"/>
              <a:gd name="connsiteX11" fmla="*/ 481263 w 4611654"/>
              <a:gd name="connsiteY11" fmla="*/ 3164305 h 3356810"/>
              <a:gd name="connsiteX12" fmla="*/ 529389 w 4611654"/>
              <a:gd name="connsiteY12" fmla="*/ 3140242 h 3356810"/>
              <a:gd name="connsiteX13" fmla="*/ 541421 w 4611654"/>
              <a:gd name="connsiteY13" fmla="*/ 3080084 h 3356810"/>
              <a:gd name="connsiteX14" fmla="*/ 565484 w 4611654"/>
              <a:gd name="connsiteY14" fmla="*/ 3031958 h 3356810"/>
              <a:gd name="connsiteX15" fmla="*/ 613610 w 4611654"/>
              <a:gd name="connsiteY15" fmla="*/ 3031958 h 3356810"/>
              <a:gd name="connsiteX16" fmla="*/ 661737 w 4611654"/>
              <a:gd name="connsiteY16" fmla="*/ 3092116 h 3356810"/>
              <a:gd name="connsiteX17" fmla="*/ 709863 w 4611654"/>
              <a:gd name="connsiteY17" fmla="*/ 3224463 h 3356810"/>
              <a:gd name="connsiteX18" fmla="*/ 757989 w 4611654"/>
              <a:gd name="connsiteY18" fmla="*/ 3356810 h 3356810"/>
              <a:gd name="connsiteX19" fmla="*/ 902368 w 4611654"/>
              <a:gd name="connsiteY19" fmla="*/ 3356810 h 3356810"/>
              <a:gd name="connsiteX20" fmla="*/ 986589 w 4611654"/>
              <a:gd name="connsiteY20" fmla="*/ 3128210 h 3356810"/>
              <a:gd name="connsiteX21" fmla="*/ 1106905 w 4611654"/>
              <a:gd name="connsiteY21" fmla="*/ 2875547 h 3356810"/>
              <a:gd name="connsiteX22" fmla="*/ 1130968 w 4611654"/>
              <a:gd name="connsiteY22" fmla="*/ 2779294 h 3356810"/>
              <a:gd name="connsiteX23" fmla="*/ 1155031 w 4611654"/>
              <a:gd name="connsiteY23" fmla="*/ 2911642 h 3356810"/>
              <a:gd name="connsiteX24" fmla="*/ 1179095 w 4611654"/>
              <a:gd name="connsiteY24" fmla="*/ 2935705 h 3356810"/>
              <a:gd name="connsiteX25" fmla="*/ 1203158 w 4611654"/>
              <a:gd name="connsiteY25" fmla="*/ 2959768 h 3356810"/>
              <a:gd name="connsiteX26" fmla="*/ 1203158 w 4611654"/>
              <a:gd name="connsiteY26" fmla="*/ 2959768 h 3356810"/>
              <a:gd name="connsiteX27" fmla="*/ 1239253 w 4611654"/>
              <a:gd name="connsiteY27" fmla="*/ 2851484 h 3356810"/>
              <a:gd name="connsiteX28" fmla="*/ 1263316 w 4611654"/>
              <a:gd name="connsiteY28" fmla="*/ 2719137 h 3356810"/>
              <a:gd name="connsiteX29" fmla="*/ 1287379 w 4611654"/>
              <a:gd name="connsiteY29" fmla="*/ 2646947 h 3356810"/>
              <a:gd name="connsiteX30" fmla="*/ 1311442 w 4611654"/>
              <a:gd name="connsiteY30" fmla="*/ 2574758 h 3356810"/>
              <a:gd name="connsiteX31" fmla="*/ 1335505 w 4611654"/>
              <a:gd name="connsiteY31" fmla="*/ 2478505 h 3356810"/>
              <a:gd name="connsiteX32" fmla="*/ 1347537 w 4611654"/>
              <a:gd name="connsiteY32" fmla="*/ 2550694 h 3356810"/>
              <a:gd name="connsiteX33" fmla="*/ 1371600 w 4611654"/>
              <a:gd name="connsiteY33" fmla="*/ 2646947 h 3356810"/>
              <a:gd name="connsiteX34" fmla="*/ 1419726 w 4611654"/>
              <a:gd name="connsiteY34" fmla="*/ 2827421 h 3356810"/>
              <a:gd name="connsiteX35" fmla="*/ 1431758 w 4611654"/>
              <a:gd name="connsiteY35" fmla="*/ 2959768 h 3356810"/>
              <a:gd name="connsiteX36" fmla="*/ 1467853 w 4611654"/>
              <a:gd name="connsiteY36" fmla="*/ 2995863 h 3356810"/>
              <a:gd name="connsiteX37" fmla="*/ 1515979 w 4611654"/>
              <a:gd name="connsiteY37" fmla="*/ 3007894 h 3356810"/>
              <a:gd name="connsiteX38" fmla="*/ 1515979 w 4611654"/>
              <a:gd name="connsiteY38" fmla="*/ 3007894 h 3356810"/>
              <a:gd name="connsiteX39" fmla="*/ 1552074 w 4611654"/>
              <a:gd name="connsiteY39" fmla="*/ 2839452 h 3356810"/>
              <a:gd name="connsiteX40" fmla="*/ 1576137 w 4611654"/>
              <a:gd name="connsiteY40" fmla="*/ 2743200 h 3356810"/>
              <a:gd name="connsiteX41" fmla="*/ 1588168 w 4611654"/>
              <a:gd name="connsiteY41" fmla="*/ 2646947 h 3356810"/>
              <a:gd name="connsiteX42" fmla="*/ 1588168 w 4611654"/>
              <a:gd name="connsiteY42" fmla="*/ 2574758 h 3356810"/>
              <a:gd name="connsiteX43" fmla="*/ 1636295 w 4611654"/>
              <a:gd name="connsiteY43" fmla="*/ 2490537 h 3356810"/>
              <a:gd name="connsiteX44" fmla="*/ 1672389 w 4611654"/>
              <a:gd name="connsiteY44" fmla="*/ 2430379 h 3356810"/>
              <a:gd name="connsiteX45" fmla="*/ 1720516 w 4611654"/>
              <a:gd name="connsiteY45" fmla="*/ 2322094 h 3356810"/>
              <a:gd name="connsiteX46" fmla="*/ 1720516 w 4611654"/>
              <a:gd name="connsiteY46" fmla="*/ 2310063 h 3356810"/>
              <a:gd name="connsiteX47" fmla="*/ 1732547 w 4611654"/>
              <a:gd name="connsiteY47" fmla="*/ 2237873 h 3356810"/>
              <a:gd name="connsiteX48" fmla="*/ 1732547 w 4611654"/>
              <a:gd name="connsiteY48" fmla="*/ 2189747 h 3356810"/>
              <a:gd name="connsiteX49" fmla="*/ 1732547 w 4611654"/>
              <a:gd name="connsiteY49" fmla="*/ 2117558 h 3356810"/>
              <a:gd name="connsiteX50" fmla="*/ 1756610 w 4611654"/>
              <a:gd name="connsiteY50" fmla="*/ 2069431 h 3356810"/>
              <a:gd name="connsiteX51" fmla="*/ 1804737 w 4611654"/>
              <a:gd name="connsiteY51" fmla="*/ 1961147 h 3356810"/>
              <a:gd name="connsiteX52" fmla="*/ 1816768 w 4611654"/>
              <a:gd name="connsiteY52" fmla="*/ 2069431 h 3356810"/>
              <a:gd name="connsiteX53" fmla="*/ 1828800 w 4611654"/>
              <a:gd name="connsiteY53" fmla="*/ 2177716 h 3356810"/>
              <a:gd name="connsiteX54" fmla="*/ 1876926 w 4611654"/>
              <a:gd name="connsiteY54" fmla="*/ 2225842 h 3356810"/>
              <a:gd name="connsiteX55" fmla="*/ 1888958 w 4611654"/>
              <a:gd name="connsiteY55" fmla="*/ 2370221 h 3356810"/>
              <a:gd name="connsiteX56" fmla="*/ 1900989 w 4611654"/>
              <a:gd name="connsiteY56" fmla="*/ 2466473 h 3356810"/>
              <a:gd name="connsiteX57" fmla="*/ 1900989 w 4611654"/>
              <a:gd name="connsiteY57" fmla="*/ 2586789 h 3356810"/>
              <a:gd name="connsiteX58" fmla="*/ 1925053 w 4611654"/>
              <a:gd name="connsiteY58" fmla="*/ 2683042 h 3356810"/>
              <a:gd name="connsiteX59" fmla="*/ 1985210 w 4611654"/>
              <a:gd name="connsiteY59" fmla="*/ 2839452 h 3356810"/>
              <a:gd name="connsiteX60" fmla="*/ 1985210 w 4611654"/>
              <a:gd name="connsiteY60" fmla="*/ 2923673 h 3356810"/>
              <a:gd name="connsiteX61" fmla="*/ 1985210 w 4611654"/>
              <a:gd name="connsiteY61" fmla="*/ 3068052 h 3356810"/>
              <a:gd name="connsiteX62" fmla="*/ 2021305 w 4611654"/>
              <a:gd name="connsiteY62" fmla="*/ 3164305 h 3356810"/>
              <a:gd name="connsiteX63" fmla="*/ 2021305 w 4611654"/>
              <a:gd name="connsiteY63" fmla="*/ 3164305 h 3356810"/>
              <a:gd name="connsiteX64" fmla="*/ 2105526 w 4611654"/>
              <a:gd name="connsiteY64" fmla="*/ 3284621 h 3356810"/>
              <a:gd name="connsiteX65" fmla="*/ 2189747 w 4611654"/>
              <a:gd name="connsiteY65" fmla="*/ 3284621 h 3356810"/>
              <a:gd name="connsiteX66" fmla="*/ 2237874 w 4611654"/>
              <a:gd name="connsiteY66" fmla="*/ 3188368 h 3356810"/>
              <a:gd name="connsiteX67" fmla="*/ 2286000 w 4611654"/>
              <a:gd name="connsiteY67" fmla="*/ 2995863 h 3356810"/>
              <a:gd name="connsiteX68" fmla="*/ 2334126 w 4611654"/>
              <a:gd name="connsiteY68" fmla="*/ 2827421 h 3356810"/>
              <a:gd name="connsiteX69" fmla="*/ 2358189 w 4611654"/>
              <a:gd name="connsiteY69" fmla="*/ 2683042 h 3356810"/>
              <a:gd name="connsiteX70" fmla="*/ 2358189 w 4611654"/>
              <a:gd name="connsiteY70" fmla="*/ 2490537 h 3356810"/>
              <a:gd name="connsiteX71" fmla="*/ 2394284 w 4611654"/>
              <a:gd name="connsiteY71" fmla="*/ 2358189 h 3356810"/>
              <a:gd name="connsiteX72" fmla="*/ 2430379 w 4611654"/>
              <a:gd name="connsiteY72" fmla="*/ 2322094 h 3356810"/>
              <a:gd name="connsiteX73" fmla="*/ 2478505 w 4611654"/>
              <a:gd name="connsiteY73" fmla="*/ 2286000 h 3356810"/>
              <a:gd name="connsiteX74" fmla="*/ 2502568 w 4611654"/>
              <a:gd name="connsiteY74" fmla="*/ 1961147 h 3356810"/>
              <a:gd name="connsiteX75" fmla="*/ 2562726 w 4611654"/>
              <a:gd name="connsiteY75" fmla="*/ 1925052 h 3356810"/>
              <a:gd name="connsiteX76" fmla="*/ 2598821 w 4611654"/>
              <a:gd name="connsiteY76" fmla="*/ 1768642 h 3356810"/>
              <a:gd name="connsiteX77" fmla="*/ 2586789 w 4611654"/>
              <a:gd name="connsiteY77" fmla="*/ 1612231 h 3356810"/>
              <a:gd name="connsiteX78" fmla="*/ 2610853 w 4611654"/>
              <a:gd name="connsiteY78" fmla="*/ 1503947 h 3356810"/>
              <a:gd name="connsiteX79" fmla="*/ 2634916 w 4611654"/>
              <a:gd name="connsiteY79" fmla="*/ 1431758 h 3356810"/>
              <a:gd name="connsiteX80" fmla="*/ 2634916 w 4611654"/>
              <a:gd name="connsiteY80" fmla="*/ 1323473 h 3356810"/>
              <a:gd name="connsiteX81" fmla="*/ 2634916 w 4611654"/>
              <a:gd name="connsiteY81" fmla="*/ 1251284 h 3356810"/>
              <a:gd name="connsiteX82" fmla="*/ 2634916 w 4611654"/>
              <a:gd name="connsiteY82" fmla="*/ 1143000 h 3356810"/>
              <a:gd name="connsiteX83" fmla="*/ 2658979 w 4611654"/>
              <a:gd name="connsiteY83" fmla="*/ 986589 h 3356810"/>
              <a:gd name="connsiteX84" fmla="*/ 2683042 w 4611654"/>
              <a:gd name="connsiteY84" fmla="*/ 902368 h 3356810"/>
              <a:gd name="connsiteX85" fmla="*/ 2755231 w 4611654"/>
              <a:gd name="connsiteY85" fmla="*/ 782052 h 3356810"/>
              <a:gd name="connsiteX86" fmla="*/ 2767263 w 4611654"/>
              <a:gd name="connsiteY86" fmla="*/ 673768 h 3356810"/>
              <a:gd name="connsiteX87" fmla="*/ 2767263 w 4611654"/>
              <a:gd name="connsiteY87" fmla="*/ 589547 h 3356810"/>
              <a:gd name="connsiteX88" fmla="*/ 2767263 w 4611654"/>
              <a:gd name="connsiteY88" fmla="*/ 589547 h 3356810"/>
              <a:gd name="connsiteX89" fmla="*/ 2863516 w 4611654"/>
              <a:gd name="connsiteY89" fmla="*/ 469231 h 3356810"/>
              <a:gd name="connsiteX90" fmla="*/ 2887579 w 4611654"/>
              <a:gd name="connsiteY90" fmla="*/ 372979 h 3356810"/>
              <a:gd name="connsiteX91" fmla="*/ 2899610 w 4611654"/>
              <a:gd name="connsiteY91" fmla="*/ 240631 h 3356810"/>
              <a:gd name="connsiteX92" fmla="*/ 2899610 w 4611654"/>
              <a:gd name="connsiteY92" fmla="*/ 156410 h 3356810"/>
              <a:gd name="connsiteX93" fmla="*/ 2947737 w 4611654"/>
              <a:gd name="connsiteY93" fmla="*/ 96252 h 3356810"/>
              <a:gd name="connsiteX94" fmla="*/ 2971800 w 4611654"/>
              <a:gd name="connsiteY94" fmla="*/ 12031 h 3356810"/>
              <a:gd name="connsiteX95" fmla="*/ 2995863 w 4611654"/>
              <a:gd name="connsiteY95" fmla="*/ 0 h 3356810"/>
              <a:gd name="connsiteX96" fmla="*/ 3043989 w 4611654"/>
              <a:gd name="connsiteY96" fmla="*/ 48126 h 3356810"/>
              <a:gd name="connsiteX97" fmla="*/ 3056021 w 4611654"/>
              <a:gd name="connsiteY97" fmla="*/ 156410 h 3356810"/>
              <a:gd name="connsiteX98" fmla="*/ 3056021 w 4611654"/>
              <a:gd name="connsiteY98" fmla="*/ 288758 h 3356810"/>
              <a:gd name="connsiteX99" fmla="*/ 3104147 w 4611654"/>
              <a:gd name="connsiteY99" fmla="*/ 385010 h 3356810"/>
              <a:gd name="connsiteX100" fmla="*/ 3104147 w 4611654"/>
              <a:gd name="connsiteY100" fmla="*/ 529389 h 3356810"/>
              <a:gd name="connsiteX101" fmla="*/ 3104147 w 4611654"/>
              <a:gd name="connsiteY101" fmla="*/ 649705 h 3356810"/>
              <a:gd name="connsiteX102" fmla="*/ 3116179 w 4611654"/>
              <a:gd name="connsiteY102" fmla="*/ 782052 h 3356810"/>
              <a:gd name="connsiteX103" fmla="*/ 3164305 w 4611654"/>
              <a:gd name="connsiteY103" fmla="*/ 854242 h 3356810"/>
              <a:gd name="connsiteX104" fmla="*/ 3200400 w 4611654"/>
              <a:gd name="connsiteY104" fmla="*/ 950494 h 3356810"/>
              <a:gd name="connsiteX105" fmla="*/ 3200400 w 4611654"/>
              <a:gd name="connsiteY105" fmla="*/ 1070810 h 3356810"/>
              <a:gd name="connsiteX106" fmla="*/ 3224463 w 4611654"/>
              <a:gd name="connsiteY106" fmla="*/ 1179094 h 3356810"/>
              <a:gd name="connsiteX107" fmla="*/ 3248526 w 4611654"/>
              <a:gd name="connsiteY107" fmla="*/ 1239252 h 3356810"/>
              <a:gd name="connsiteX108" fmla="*/ 3296653 w 4611654"/>
              <a:gd name="connsiteY108" fmla="*/ 1323473 h 3356810"/>
              <a:gd name="connsiteX109" fmla="*/ 3320716 w 4611654"/>
              <a:gd name="connsiteY109" fmla="*/ 1359568 h 3356810"/>
              <a:gd name="connsiteX110" fmla="*/ 3368842 w 4611654"/>
              <a:gd name="connsiteY110" fmla="*/ 1287379 h 3356810"/>
              <a:gd name="connsiteX111" fmla="*/ 3380874 w 4611654"/>
              <a:gd name="connsiteY111" fmla="*/ 1251284 h 3356810"/>
              <a:gd name="connsiteX112" fmla="*/ 3416968 w 4611654"/>
              <a:gd name="connsiteY112" fmla="*/ 1311442 h 3356810"/>
              <a:gd name="connsiteX113" fmla="*/ 3416968 w 4611654"/>
              <a:gd name="connsiteY113" fmla="*/ 1455821 h 3356810"/>
              <a:gd name="connsiteX114" fmla="*/ 3465095 w 4611654"/>
              <a:gd name="connsiteY114" fmla="*/ 1564105 h 3356810"/>
              <a:gd name="connsiteX115" fmla="*/ 3489158 w 4611654"/>
              <a:gd name="connsiteY115" fmla="*/ 1672389 h 3356810"/>
              <a:gd name="connsiteX116" fmla="*/ 3537284 w 4611654"/>
              <a:gd name="connsiteY116" fmla="*/ 1792705 h 3356810"/>
              <a:gd name="connsiteX117" fmla="*/ 3633537 w 4611654"/>
              <a:gd name="connsiteY117" fmla="*/ 1900989 h 3356810"/>
              <a:gd name="connsiteX118" fmla="*/ 3633537 w 4611654"/>
              <a:gd name="connsiteY118" fmla="*/ 1997242 h 3356810"/>
              <a:gd name="connsiteX119" fmla="*/ 3693695 w 4611654"/>
              <a:gd name="connsiteY119" fmla="*/ 1852863 h 3356810"/>
              <a:gd name="connsiteX120" fmla="*/ 3741821 w 4611654"/>
              <a:gd name="connsiteY120" fmla="*/ 1708484 h 3356810"/>
              <a:gd name="connsiteX121" fmla="*/ 3801979 w 4611654"/>
              <a:gd name="connsiteY121" fmla="*/ 1600200 h 3356810"/>
              <a:gd name="connsiteX122" fmla="*/ 3814010 w 4611654"/>
              <a:gd name="connsiteY122" fmla="*/ 1503947 h 3356810"/>
              <a:gd name="connsiteX123" fmla="*/ 3838074 w 4611654"/>
              <a:gd name="connsiteY123" fmla="*/ 1407694 h 3356810"/>
              <a:gd name="connsiteX124" fmla="*/ 3862137 w 4611654"/>
              <a:gd name="connsiteY124" fmla="*/ 1299410 h 3356810"/>
              <a:gd name="connsiteX125" fmla="*/ 3886200 w 4611654"/>
              <a:gd name="connsiteY125" fmla="*/ 1155031 h 3356810"/>
              <a:gd name="connsiteX126" fmla="*/ 3874168 w 4611654"/>
              <a:gd name="connsiteY126" fmla="*/ 1155031 h 3356810"/>
              <a:gd name="connsiteX127" fmla="*/ 3910263 w 4611654"/>
              <a:gd name="connsiteY127" fmla="*/ 1046747 h 3356810"/>
              <a:gd name="connsiteX128" fmla="*/ 3946359 w 4611654"/>
              <a:gd name="connsiteY128" fmla="*/ 830179 h 3356810"/>
              <a:gd name="connsiteX129" fmla="*/ 3946358 w 4611654"/>
              <a:gd name="connsiteY129" fmla="*/ 782052 h 3356810"/>
              <a:gd name="connsiteX130" fmla="*/ 3958388 w 4611654"/>
              <a:gd name="connsiteY130" fmla="*/ 721894 h 3356810"/>
              <a:gd name="connsiteX131" fmla="*/ 3982452 w 4611654"/>
              <a:gd name="connsiteY131" fmla="*/ 709863 h 3356810"/>
              <a:gd name="connsiteX132" fmla="*/ 4018546 w 4611654"/>
              <a:gd name="connsiteY132" fmla="*/ 1840832 h 3356810"/>
              <a:gd name="connsiteX133" fmla="*/ 4114799 w 4611654"/>
              <a:gd name="connsiteY133" fmla="*/ 1191126 h 3356810"/>
              <a:gd name="connsiteX134" fmla="*/ 4211051 w 4611654"/>
              <a:gd name="connsiteY134" fmla="*/ 1443789 h 3356810"/>
              <a:gd name="connsiteX135" fmla="*/ 4295272 w 4611654"/>
              <a:gd name="connsiteY135" fmla="*/ 2514600 h 3356810"/>
              <a:gd name="connsiteX136" fmla="*/ 4331366 w 4611654"/>
              <a:gd name="connsiteY136" fmla="*/ 2430378 h 3356810"/>
              <a:gd name="connsiteX137" fmla="*/ 4403554 w 4611654"/>
              <a:gd name="connsiteY137" fmla="*/ 2935705 h 3356810"/>
              <a:gd name="connsiteX138" fmla="*/ 4451681 w 4611654"/>
              <a:gd name="connsiteY138" fmla="*/ 2334126 h 3356810"/>
              <a:gd name="connsiteX139" fmla="*/ 4559964 w 4611654"/>
              <a:gd name="connsiteY139" fmla="*/ 2971800 h 3356810"/>
              <a:gd name="connsiteX140" fmla="*/ 4608090 w 4611654"/>
              <a:gd name="connsiteY140" fmla="*/ 3128210 h 3356810"/>
              <a:gd name="connsiteX141" fmla="*/ 4608090 w 4611654"/>
              <a:gd name="connsiteY141" fmla="*/ 3140242 h 3356810"/>
              <a:gd name="connsiteX0" fmla="*/ 0 w 4668248"/>
              <a:gd name="connsiteY0" fmla="*/ 3344779 h 3356810"/>
              <a:gd name="connsiteX1" fmla="*/ 132347 w 4668248"/>
              <a:gd name="connsiteY1" fmla="*/ 3296652 h 3356810"/>
              <a:gd name="connsiteX2" fmla="*/ 132347 w 4668248"/>
              <a:gd name="connsiteY2" fmla="*/ 3272589 h 3356810"/>
              <a:gd name="connsiteX3" fmla="*/ 180474 w 4668248"/>
              <a:gd name="connsiteY3" fmla="*/ 3164305 h 3356810"/>
              <a:gd name="connsiteX4" fmla="*/ 216568 w 4668248"/>
              <a:gd name="connsiteY4" fmla="*/ 3080084 h 3356810"/>
              <a:gd name="connsiteX5" fmla="*/ 276726 w 4668248"/>
              <a:gd name="connsiteY5" fmla="*/ 3031958 h 3356810"/>
              <a:gd name="connsiteX6" fmla="*/ 336884 w 4668248"/>
              <a:gd name="connsiteY6" fmla="*/ 2959768 h 3356810"/>
              <a:gd name="connsiteX7" fmla="*/ 385010 w 4668248"/>
              <a:gd name="connsiteY7" fmla="*/ 2947737 h 3356810"/>
              <a:gd name="connsiteX8" fmla="*/ 433137 w 4668248"/>
              <a:gd name="connsiteY8" fmla="*/ 2947737 h 3356810"/>
              <a:gd name="connsiteX9" fmla="*/ 445168 w 4668248"/>
              <a:gd name="connsiteY9" fmla="*/ 3104147 h 3356810"/>
              <a:gd name="connsiteX10" fmla="*/ 481263 w 4668248"/>
              <a:gd name="connsiteY10" fmla="*/ 3152273 h 3356810"/>
              <a:gd name="connsiteX11" fmla="*/ 481263 w 4668248"/>
              <a:gd name="connsiteY11" fmla="*/ 3164305 h 3356810"/>
              <a:gd name="connsiteX12" fmla="*/ 529389 w 4668248"/>
              <a:gd name="connsiteY12" fmla="*/ 3140242 h 3356810"/>
              <a:gd name="connsiteX13" fmla="*/ 541421 w 4668248"/>
              <a:gd name="connsiteY13" fmla="*/ 3080084 h 3356810"/>
              <a:gd name="connsiteX14" fmla="*/ 565484 w 4668248"/>
              <a:gd name="connsiteY14" fmla="*/ 3031958 h 3356810"/>
              <a:gd name="connsiteX15" fmla="*/ 613610 w 4668248"/>
              <a:gd name="connsiteY15" fmla="*/ 3031958 h 3356810"/>
              <a:gd name="connsiteX16" fmla="*/ 661737 w 4668248"/>
              <a:gd name="connsiteY16" fmla="*/ 3092116 h 3356810"/>
              <a:gd name="connsiteX17" fmla="*/ 709863 w 4668248"/>
              <a:gd name="connsiteY17" fmla="*/ 3224463 h 3356810"/>
              <a:gd name="connsiteX18" fmla="*/ 757989 w 4668248"/>
              <a:gd name="connsiteY18" fmla="*/ 3356810 h 3356810"/>
              <a:gd name="connsiteX19" fmla="*/ 902368 w 4668248"/>
              <a:gd name="connsiteY19" fmla="*/ 3356810 h 3356810"/>
              <a:gd name="connsiteX20" fmla="*/ 986589 w 4668248"/>
              <a:gd name="connsiteY20" fmla="*/ 3128210 h 3356810"/>
              <a:gd name="connsiteX21" fmla="*/ 1106905 w 4668248"/>
              <a:gd name="connsiteY21" fmla="*/ 2875547 h 3356810"/>
              <a:gd name="connsiteX22" fmla="*/ 1130968 w 4668248"/>
              <a:gd name="connsiteY22" fmla="*/ 2779294 h 3356810"/>
              <a:gd name="connsiteX23" fmla="*/ 1155031 w 4668248"/>
              <a:gd name="connsiteY23" fmla="*/ 2911642 h 3356810"/>
              <a:gd name="connsiteX24" fmla="*/ 1179095 w 4668248"/>
              <a:gd name="connsiteY24" fmla="*/ 2935705 h 3356810"/>
              <a:gd name="connsiteX25" fmla="*/ 1203158 w 4668248"/>
              <a:gd name="connsiteY25" fmla="*/ 2959768 h 3356810"/>
              <a:gd name="connsiteX26" fmla="*/ 1203158 w 4668248"/>
              <a:gd name="connsiteY26" fmla="*/ 2959768 h 3356810"/>
              <a:gd name="connsiteX27" fmla="*/ 1239253 w 4668248"/>
              <a:gd name="connsiteY27" fmla="*/ 2851484 h 3356810"/>
              <a:gd name="connsiteX28" fmla="*/ 1263316 w 4668248"/>
              <a:gd name="connsiteY28" fmla="*/ 2719137 h 3356810"/>
              <a:gd name="connsiteX29" fmla="*/ 1287379 w 4668248"/>
              <a:gd name="connsiteY29" fmla="*/ 2646947 h 3356810"/>
              <a:gd name="connsiteX30" fmla="*/ 1311442 w 4668248"/>
              <a:gd name="connsiteY30" fmla="*/ 2574758 h 3356810"/>
              <a:gd name="connsiteX31" fmla="*/ 1335505 w 4668248"/>
              <a:gd name="connsiteY31" fmla="*/ 2478505 h 3356810"/>
              <a:gd name="connsiteX32" fmla="*/ 1347537 w 4668248"/>
              <a:gd name="connsiteY32" fmla="*/ 2550694 h 3356810"/>
              <a:gd name="connsiteX33" fmla="*/ 1371600 w 4668248"/>
              <a:gd name="connsiteY33" fmla="*/ 2646947 h 3356810"/>
              <a:gd name="connsiteX34" fmla="*/ 1419726 w 4668248"/>
              <a:gd name="connsiteY34" fmla="*/ 2827421 h 3356810"/>
              <a:gd name="connsiteX35" fmla="*/ 1431758 w 4668248"/>
              <a:gd name="connsiteY35" fmla="*/ 2959768 h 3356810"/>
              <a:gd name="connsiteX36" fmla="*/ 1467853 w 4668248"/>
              <a:gd name="connsiteY36" fmla="*/ 2995863 h 3356810"/>
              <a:gd name="connsiteX37" fmla="*/ 1515979 w 4668248"/>
              <a:gd name="connsiteY37" fmla="*/ 3007894 h 3356810"/>
              <a:gd name="connsiteX38" fmla="*/ 1515979 w 4668248"/>
              <a:gd name="connsiteY38" fmla="*/ 3007894 h 3356810"/>
              <a:gd name="connsiteX39" fmla="*/ 1552074 w 4668248"/>
              <a:gd name="connsiteY39" fmla="*/ 2839452 h 3356810"/>
              <a:gd name="connsiteX40" fmla="*/ 1576137 w 4668248"/>
              <a:gd name="connsiteY40" fmla="*/ 2743200 h 3356810"/>
              <a:gd name="connsiteX41" fmla="*/ 1588168 w 4668248"/>
              <a:gd name="connsiteY41" fmla="*/ 2646947 h 3356810"/>
              <a:gd name="connsiteX42" fmla="*/ 1588168 w 4668248"/>
              <a:gd name="connsiteY42" fmla="*/ 2574758 h 3356810"/>
              <a:gd name="connsiteX43" fmla="*/ 1636295 w 4668248"/>
              <a:gd name="connsiteY43" fmla="*/ 2490537 h 3356810"/>
              <a:gd name="connsiteX44" fmla="*/ 1672389 w 4668248"/>
              <a:gd name="connsiteY44" fmla="*/ 2430379 h 3356810"/>
              <a:gd name="connsiteX45" fmla="*/ 1720516 w 4668248"/>
              <a:gd name="connsiteY45" fmla="*/ 2322094 h 3356810"/>
              <a:gd name="connsiteX46" fmla="*/ 1720516 w 4668248"/>
              <a:gd name="connsiteY46" fmla="*/ 2310063 h 3356810"/>
              <a:gd name="connsiteX47" fmla="*/ 1732547 w 4668248"/>
              <a:gd name="connsiteY47" fmla="*/ 2237873 h 3356810"/>
              <a:gd name="connsiteX48" fmla="*/ 1732547 w 4668248"/>
              <a:gd name="connsiteY48" fmla="*/ 2189747 h 3356810"/>
              <a:gd name="connsiteX49" fmla="*/ 1732547 w 4668248"/>
              <a:gd name="connsiteY49" fmla="*/ 2117558 h 3356810"/>
              <a:gd name="connsiteX50" fmla="*/ 1756610 w 4668248"/>
              <a:gd name="connsiteY50" fmla="*/ 2069431 h 3356810"/>
              <a:gd name="connsiteX51" fmla="*/ 1804737 w 4668248"/>
              <a:gd name="connsiteY51" fmla="*/ 1961147 h 3356810"/>
              <a:gd name="connsiteX52" fmla="*/ 1816768 w 4668248"/>
              <a:gd name="connsiteY52" fmla="*/ 2069431 h 3356810"/>
              <a:gd name="connsiteX53" fmla="*/ 1828800 w 4668248"/>
              <a:gd name="connsiteY53" fmla="*/ 2177716 h 3356810"/>
              <a:gd name="connsiteX54" fmla="*/ 1876926 w 4668248"/>
              <a:gd name="connsiteY54" fmla="*/ 2225842 h 3356810"/>
              <a:gd name="connsiteX55" fmla="*/ 1888958 w 4668248"/>
              <a:gd name="connsiteY55" fmla="*/ 2370221 h 3356810"/>
              <a:gd name="connsiteX56" fmla="*/ 1900989 w 4668248"/>
              <a:gd name="connsiteY56" fmla="*/ 2466473 h 3356810"/>
              <a:gd name="connsiteX57" fmla="*/ 1900989 w 4668248"/>
              <a:gd name="connsiteY57" fmla="*/ 2586789 h 3356810"/>
              <a:gd name="connsiteX58" fmla="*/ 1925053 w 4668248"/>
              <a:gd name="connsiteY58" fmla="*/ 2683042 h 3356810"/>
              <a:gd name="connsiteX59" fmla="*/ 1985210 w 4668248"/>
              <a:gd name="connsiteY59" fmla="*/ 2839452 h 3356810"/>
              <a:gd name="connsiteX60" fmla="*/ 1985210 w 4668248"/>
              <a:gd name="connsiteY60" fmla="*/ 2923673 h 3356810"/>
              <a:gd name="connsiteX61" fmla="*/ 1985210 w 4668248"/>
              <a:gd name="connsiteY61" fmla="*/ 3068052 h 3356810"/>
              <a:gd name="connsiteX62" fmla="*/ 2021305 w 4668248"/>
              <a:gd name="connsiteY62" fmla="*/ 3164305 h 3356810"/>
              <a:gd name="connsiteX63" fmla="*/ 2021305 w 4668248"/>
              <a:gd name="connsiteY63" fmla="*/ 3164305 h 3356810"/>
              <a:gd name="connsiteX64" fmla="*/ 2105526 w 4668248"/>
              <a:gd name="connsiteY64" fmla="*/ 3284621 h 3356810"/>
              <a:gd name="connsiteX65" fmla="*/ 2189747 w 4668248"/>
              <a:gd name="connsiteY65" fmla="*/ 3284621 h 3356810"/>
              <a:gd name="connsiteX66" fmla="*/ 2237874 w 4668248"/>
              <a:gd name="connsiteY66" fmla="*/ 3188368 h 3356810"/>
              <a:gd name="connsiteX67" fmla="*/ 2286000 w 4668248"/>
              <a:gd name="connsiteY67" fmla="*/ 2995863 h 3356810"/>
              <a:gd name="connsiteX68" fmla="*/ 2334126 w 4668248"/>
              <a:gd name="connsiteY68" fmla="*/ 2827421 h 3356810"/>
              <a:gd name="connsiteX69" fmla="*/ 2358189 w 4668248"/>
              <a:gd name="connsiteY69" fmla="*/ 2683042 h 3356810"/>
              <a:gd name="connsiteX70" fmla="*/ 2358189 w 4668248"/>
              <a:gd name="connsiteY70" fmla="*/ 2490537 h 3356810"/>
              <a:gd name="connsiteX71" fmla="*/ 2394284 w 4668248"/>
              <a:gd name="connsiteY71" fmla="*/ 2358189 h 3356810"/>
              <a:gd name="connsiteX72" fmla="*/ 2430379 w 4668248"/>
              <a:gd name="connsiteY72" fmla="*/ 2322094 h 3356810"/>
              <a:gd name="connsiteX73" fmla="*/ 2478505 w 4668248"/>
              <a:gd name="connsiteY73" fmla="*/ 2286000 h 3356810"/>
              <a:gd name="connsiteX74" fmla="*/ 2502568 w 4668248"/>
              <a:gd name="connsiteY74" fmla="*/ 1961147 h 3356810"/>
              <a:gd name="connsiteX75" fmla="*/ 2562726 w 4668248"/>
              <a:gd name="connsiteY75" fmla="*/ 1925052 h 3356810"/>
              <a:gd name="connsiteX76" fmla="*/ 2598821 w 4668248"/>
              <a:gd name="connsiteY76" fmla="*/ 1768642 h 3356810"/>
              <a:gd name="connsiteX77" fmla="*/ 2586789 w 4668248"/>
              <a:gd name="connsiteY77" fmla="*/ 1612231 h 3356810"/>
              <a:gd name="connsiteX78" fmla="*/ 2610853 w 4668248"/>
              <a:gd name="connsiteY78" fmla="*/ 1503947 h 3356810"/>
              <a:gd name="connsiteX79" fmla="*/ 2634916 w 4668248"/>
              <a:gd name="connsiteY79" fmla="*/ 1431758 h 3356810"/>
              <a:gd name="connsiteX80" fmla="*/ 2634916 w 4668248"/>
              <a:gd name="connsiteY80" fmla="*/ 1323473 h 3356810"/>
              <a:gd name="connsiteX81" fmla="*/ 2634916 w 4668248"/>
              <a:gd name="connsiteY81" fmla="*/ 1251284 h 3356810"/>
              <a:gd name="connsiteX82" fmla="*/ 2634916 w 4668248"/>
              <a:gd name="connsiteY82" fmla="*/ 1143000 h 3356810"/>
              <a:gd name="connsiteX83" fmla="*/ 2658979 w 4668248"/>
              <a:gd name="connsiteY83" fmla="*/ 986589 h 3356810"/>
              <a:gd name="connsiteX84" fmla="*/ 2683042 w 4668248"/>
              <a:gd name="connsiteY84" fmla="*/ 902368 h 3356810"/>
              <a:gd name="connsiteX85" fmla="*/ 2755231 w 4668248"/>
              <a:gd name="connsiteY85" fmla="*/ 782052 h 3356810"/>
              <a:gd name="connsiteX86" fmla="*/ 2767263 w 4668248"/>
              <a:gd name="connsiteY86" fmla="*/ 673768 h 3356810"/>
              <a:gd name="connsiteX87" fmla="*/ 2767263 w 4668248"/>
              <a:gd name="connsiteY87" fmla="*/ 589547 h 3356810"/>
              <a:gd name="connsiteX88" fmla="*/ 2767263 w 4668248"/>
              <a:gd name="connsiteY88" fmla="*/ 589547 h 3356810"/>
              <a:gd name="connsiteX89" fmla="*/ 2863516 w 4668248"/>
              <a:gd name="connsiteY89" fmla="*/ 469231 h 3356810"/>
              <a:gd name="connsiteX90" fmla="*/ 2887579 w 4668248"/>
              <a:gd name="connsiteY90" fmla="*/ 372979 h 3356810"/>
              <a:gd name="connsiteX91" fmla="*/ 2899610 w 4668248"/>
              <a:gd name="connsiteY91" fmla="*/ 240631 h 3356810"/>
              <a:gd name="connsiteX92" fmla="*/ 2899610 w 4668248"/>
              <a:gd name="connsiteY92" fmla="*/ 156410 h 3356810"/>
              <a:gd name="connsiteX93" fmla="*/ 2947737 w 4668248"/>
              <a:gd name="connsiteY93" fmla="*/ 96252 h 3356810"/>
              <a:gd name="connsiteX94" fmla="*/ 2971800 w 4668248"/>
              <a:gd name="connsiteY94" fmla="*/ 12031 h 3356810"/>
              <a:gd name="connsiteX95" fmla="*/ 2995863 w 4668248"/>
              <a:gd name="connsiteY95" fmla="*/ 0 h 3356810"/>
              <a:gd name="connsiteX96" fmla="*/ 3043989 w 4668248"/>
              <a:gd name="connsiteY96" fmla="*/ 48126 h 3356810"/>
              <a:gd name="connsiteX97" fmla="*/ 3056021 w 4668248"/>
              <a:gd name="connsiteY97" fmla="*/ 156410 h 3356810"/>
              <a:gd name="connsiteX98" fmla="*/ 3056021 w 4668248"/>
              <a:gd name="connsiteY98" fmla="*/ 288758 h 3356810"/>
              <a:gd name="connsiteX99" fmla="*/ 3104147 w 4668248"/>
              <a:gd name="connsiteY99" fmla="*/ 385010 h 3356810"/>
              <a:gd name="connsiteX100" fmla="*/ 3104147 w 4668248"/>
              <a:gd name="connsiteY100" fmla="*/ 529389 h 3356810"/>
              <a:gd name="connsiteX101" fmla="*/ 3104147 w 4668248"/>
              <a:gd name="connsiteY101" fmla="*/ 649705 h 3356810"/>
              <a:gd name="connsiteX102" fmla="*/ 3116179 w 4668248"/>
              <a:gd name="connsiteY102" fmla="*/ 782052 h 3356810"/>
              <a:gd name="connsiteX103" fmla="*/ 3164305 w 4668248"/>
              <a:gd name="connsiteY103" fmla="*/ 854242 h 3356810"/>
              <a:gd name="connsiteX104" fmla="*/ 3200400 w 4668248"/>
              <a:gd name="connsiteY104" fmla="*/ 950494 h 3356810"/>
              <a:gd name="connsiteX105" fmla="*/ 3200400 w 4668248"/>
              <a:gd name="connsiteY105" fmla="*/ 1070810 h 3356810"/>
              <a:gd name="connsiteX106" fmla="*/ 3224463 w 4668248"/>
              <a:gd name="connsiteY106" fmla="*/ 1179094 h 3356810"/>
              <a:gd name="connsiteX107" fmla="*/ 3248526 w 4668248"/>
              <a:gd name="connsiteY107" fmla="*/ 1239252 h 3356810"/>
              <a:gd name="connsiteX108" fmla="*/ 3296653 w 4668248"/>
              <a:gd name="connsiteY108" fmla="*/ 1323473 h 3356810"/>
              <a:gd name="connsiteX109" fmla="*/ 3320716 w 4668248"/>
              <a:gd name="connsiteY109" fmla="*/ 1359568 h 3356810"/>
              <a:gd name="connsiteX110" fmla="*/ 3368842 w 4668248"/>
              <a:gd name="connsiteY110" fmla="*/ 1287379 h 3356810"/>
              <a:gd name="connsiteX111" fmla="*/ 3380874 w 4668248"/>
              <a:gd name="connsiteY111" fmla="*/ 1251284 h 3356810"/>
              <a:gd name="connsiteX112" fmla="*/ 3416968 w 4668248"/>
              <a:gd name="connsiteY112" fmla="*/ 1311442 h 3356810"/>
              <a:gd name="connsiteX113" fmla="*/ 3416968 w 4668248"/>
              <a:gd name="connsiteY113" fmla="*/ 1455821 h 3356810"/>
              <a:gd name="connsiteX114" fmla="*/ 3465095 w 4668248"/>
              <a:gd name="connsiteY114" fmla="*/ 1564105 h 3356810"/>
              <a:gd name="connsiteX115" fmla="*/ 3489158 w 4668248"/>
              <a:gd name="connsiteY115" fmla="*/ 1672389 h 3356810"/>
              <a:gd name="connsiteX116" fmla="*/ 3537284 w 4668248"/>
              <a:gd name="connsiteY116" fmla="*/ 1792705 h 3356810"/>
              <a:gd name="connsiteX117" fmla="*/ 3633537 w 4668248"/>
              <a:gd name="connsiteY117" fmla="*/ 1900989 h 3356810"/>
              <a:gd name="connsiteX118" fmla="*/ 3633537 w 4668248"/>
              <a:gd name="connsiteY118" fmla="*/ 1997242 h 3356810"/>
              <a:gd name="connsiteX119" fmla="*/ 3693695 w 4668248"/>
              <a:gd name="connsiteY119" fmla="*/ 1852863 h 3356810"/>
              <a:gd name="connsiteX120" fmla="*/ 3741821 w 4668248"/>
              <a:gd name="connsiteY120" fmla="*/ 1708484 h 3356810"/>
              <a:gd name="connsiteX121" fmla="*/ 3801979 w 4668248"/>
              <a:gd name="connsiteY121" fmla="*/ 1600200 h 3356810"/>
              <a:gd name="connsiteX122" fmla="*/ 3814010 w 4668248"/>
              <a:gd name="connsiteY122" fmla="*/ 1503947 h 3356810"/>
              <a:gd name="connsiteX123" fmla="*/ 3838074 w 4668248"/>
              <a:gd name="connsiteY123" fmla="*/ 1407694 h 3356810"/>
              <a:gd name="connsiteX124" fmla="*/ 3862137 w 4668248"/>
              <a:gd name="connsiteY124" fmla="*/ 1299410 h 3356810"/>
              <a:gd name="connsiteX125" fmla="*/ 3886200 w 4668248"/>
              <a:gd name="connsiteY125" fmla="*/ 1155031 h 3356810"/>
              <a:gd name="connsiteX126" fmla="*/ 3874168 w 4668248"/>
              <a:gd name="connsiteY126" fmla="*/ 1155031 h 3356810"/>
              <a:gd name="connsiteX127" fmla="*/ 3910263 w 4668248"/>
              <a:gd name="connsiteY127" fmla="*/ 1046747 h 3356810"/>
              <a:gd name="connsiteX128" fmla="*/ 3946359 w 4668248"/>
              <a:gd name="connsiteY128" fmla="*/ 830179 h 3356810"/>
              <a:gd name="connsiteX129" fmla="*/ 3946358 w 4668248"/>
              <a:gd name="connsiteY129" fmla="*/ 782052 h 3356810"/>
              <a:gd name="connsiteX130" fmla="*/ 3958388 w 4668248"/>
              <a:gd name="connsiteY130" fmla="*/ 721894 h 3356810"/>
              <a:gd name="connsiteX131" fmla="*/ 3982452 w 4668248"/>
              <a:gd name="connsiteY131" fmla="*/ 709863 h 3356810"/>
              <a:gd name="connsiteX132" fmla="*/ 4018546 w 4668248"/>
              <a:gd name="connsiteY132" fmla="*/ 1840832 h 3356810"/>
              <a:gd name="connsiteX133" fmla="*/ 4114799 w 4668248"/>
              <a:gd name="connsiteY133" fmla="*/ 1191126 h 3356810"/>
              <a:gd name="connsiteX134" fmla="*/ 4211051 w 4668248"/>
              <a:gd name="connsiteY134" fmla="*/ 1443789 h 3356810"/>
              <a:gd name="connsiteX135" fmla="*/ 4295272 w 4668248"/>
              <a:gd name="connsiteY135" fmla="*/ 2514600 h 3356810"/>
              <a:gd name="connsiteX136" fmla="*/ 4331366 w 4668248"/>
              <a:gd name="connsiteY136" fmla="*/ 2430378 h 3356810"/>
              <a:gd name="connsiteX137" fmla="*/ 4403554 w 4668248"/>
              <a:gd name="connsiteY137" fmla="*/ 2935705 h 3356810"/>
              <a:gd name="connsiteX138" fmla="*/ 4451681 w 4668248"/>
              <a:gd name="connsiteY138" fmla="*/ 2334126 h 3356810"/>
              <a:gd name="connsiteX139" fmla="*/ 4559964 w 4668248"/>
              <a:gd name="connsiteY139" fmla="*/ 2971800 h 3356810"/>
              <a:gd name="connsiteX140" fmla="*/ 4608090 w 4668248"/>
              <a:gd name="connsiteY140" fmla="*/ 3128210 h 3356810"/>
              <a:gd name="connsiteX141" fmla="*/ 4668248 w 4668248"/>
              <a:gd name="connsiteY141" fmla="*/ 2887579 h 3356810"/>
              <a:gd name="connsiteX0" fmla="*/ 0 w 4672703"/>
              <a:gd name="connsiteY0" fmla="*/ 3344779 h 3356810"/>
              <a:gd name="connsiteX1" fmla="*/ 132347 w 4672703"/>
              <a:gd name="connsiteY1" fmla="*/ 3296652 h 3356810"/>
              <a:gd name="connsiteX2" fmla="*/ 132347 w 4672703"/>
              <a:gd name="connsiteY2" fmla="*/ 3272589 h 3356810"/>
              <a:gd name="connsiteX3" fmla="*/ 180474 w 4672703"/>
              <a:gd name="connsiteY3" fmla="*/ 3164305 h 3356810"/>
              <a:gd name="connsiteX4" fmla="*/ 216568 w 4672703"/>
              <a:gd name="connsiteY4" fmla="*/ 3080084 h 3356810"/>
              <a:gd name="connsiteX5" fmla="*/ 276726 w 4672703"/>
              <a:gd name="connsiteY5" fmla="*/ 3031958 h 3356810"/>
              <a:gd name="connsiteX6" fmla="*/ 336884 w 4672703"/>
              <a:gd name="connsiteY6" fmla="*/ 2959768 h 3356810"/>
              <a:gd name="connsiteX7" fmla="*/ 385010 w 4672703"/>
              <a:gd name="connsiteY7" fmla="*/ 2947737 h 3356810"/>
              <a:gd name="connsiteX8" fmla="*/ 433137 w 4672703"/>
              <a:gd name="connsiteY8" fmla="*/ 2947737 h 3356810"/>
              <a:gd name="connsiteX9" fmla="*/ 445168 w 4672703"/>
              <a:gd name="connsiteY9" fmla="*/ 3104147 h 3356810"/>
              <a:gd name="connsiteX10" fmla="*/ 481263 w 4672703"/>
              <a:gd name="connsiteY10" fmla="*/ 3152273 h 3356810"/>
              <a:gd name="connsiteX11" fmla="*/ 481263 w 4672703"/>
              <a:gd name="connsiteY11" fmla="*/ 3164305 h 3356810"/>
              <a:gd name="connsiteX12" fmla="*/ 529389 w 4672703"/>
              <a:gd name="connsiteY12" fmla="*/ 3140242 h 3356810"/>
              <a:gd name="connsiteX13" fmla="*/ 541421 w 4672703"/>
              <a:gd name="connsiteY13" fmla="*/ 3080084 h 3356810"/>
              <a:gd name="connsiteX14" fmla="*/ 565484 w 4672703"/>
              <a:gd name="connsiteY14" fmla="*/ 3031958 h 3356810"/>
              <a:gd name="connsiteX15" fmla="*/ 613610 w 4672703"/>
              <a:gd name="connsiteY15" fmla="*/ 3031958 h 3356810"/>
              <a:gd name="connsiteX16" fmla="*/ 661737 w 4672703"/>
              <a:gd name="connsiteY16" fmla="*/ 3092116 h 3356810"/>
              <a:gd name="connsiteX17" fmla="*/ 709863 w 4672703"/>
              <a:gd name="connsiteY17" fmla="*/ 3224463 h 3356810"/>
              <a:gd name="connsiteX18" fmla="*/ 757989 w 4672703"/>
              <a:gd name="connsiteY18" fmla="*/ 3356810 h 3356810"/>
              <a:gd name="connsiteX19" fmla="*/ 902368 w 4672703"/>
              <a:gd name="connsiteY19" fmla="*/ 3356810 h 3356810"/>
              <a:gd name="connsiteX20" fmla="*/ 986589 w 4672703"/>
              <a:gd name="connsiteY20" fmla="*/ 3128210 h 3356810"/>
              <a:gd name="connsiteX21" fmla="*/ 1106905 w 4672703"/>
              <a:gd name="connsiteY21" fmla="*/ 2875547 h 3356810"/>
              <a:gd name="connsiteX22" fmla="*/ 1130968 w 4672703"/>
              <a:gd name="connsiteY22" fmla="*/ 2779294 h 3356810"/>
              <a:gd name="connsiteX23" fmla="*/ 1155031 w 4672703"/>
              <a:gd name="connsiteY23" fmla="*/ 2911642 h 3356810"/>
              <a:gd name="connsiteX24" fmla="*/ 1179095 w 4672703"/>
              <a:gd name="connsiteY24" fmla="*/ 2935705 h 3356810"/>
              <a:gd name="connsiteX25" fmla="*/ 1203158 w 4672703"/>
              <a:gd name="connsiteY25" fmla="*/ 2959768 h 3356810"/>
              <a:gd name="connsiteX26" fmla="*/ 1203158 w 4672703"/>
              <a:gd name="connsiteY26" fmla="*/ 2959768 h 3356810"/>
              <a:gd name="connsiteX27" fmla="*/ 1239253 w 4672703"/>
              <a:gd name="connsiteY27" fmla="*/ 2851484 h 3356810"/>
              <a:gd name="connsiteX28" fmla="*/ 1263316 w 4672703"/>
              <a:gd name="connsiteY28" fmla="*/ 2719137 h 3356810"/>
              <a:gd name="connsiteX29" fmla="*/ 1287379 w 4672703"/>
              <a:gd name="connsiteY29" fmla="*/ 2646947 h 3356810"/>
              <a:gd name="connsiteX30" fmla="*/ 1311442 w 4672703"/>
              <a:gd name="connsiteY30" fmla="*/ 2574758 h 3356810"/>
              <a:gd name="connsiteX31" fmla="*/ 1335505 w 4672703"/>
              <a:gd name="connsiteY31" fmla="*/ 2478505 h 3356810"/>
              <a:gd name="connsiteX32" fmla="*/ 1347537 w 4672703"/>
              <a:gd name="connsiteY32" fmla="*/ 2550694 h 3356810"/>
              <a:gd name="connsiteX33" fmla="*/ 1371600 w 4672703"/>
              <a:gd name="connsiteY33" fmla="*/ 2646947 h 3356810"/>
              <a:gd name="connsiteX34" fmla="*/ 1419726 w 4672703"/>
              <a:gd name="connsiteY34" fmla="*/ 2827421 h 3356810"/>
              <a:gd name="connsiteX35" fmla="*/ 1431758 w 4672703"/>
              <a:gd name="connsiteY35" fmla="*/ 2959768 h 3356810"/>
              <a:gd name="connsiteX36" fmla="*/ 1467853 w 4672703"/>
              <a:gd name="connsiteY36" fmla="*/ 2995863 h 3356810"/>
              <a:gd name="connsiteX37" fmla="*/ 1515979 w 4672703"/>
              <a:gd name="connsiteY37" fmla="*/ 3007894 h 3356810"/>
              <a:gd name="connsiteX38" fmla="*/ 1515979 w 4672703"/>
              <a:gd name="connsiteY38" fmla="*/ 3007894 h 3356810"/>
              <a:gd name="connsiteX39" fmla="*/ 1552074 w 4672703"/>
              <a:gd name="connsiteY39" fmla="*/ 2839452 h 3356810"/>
              <a:gd name="connsiteX40" fmla="*/ 1576137 w 4672703"/>
              <a:gd name="connsiteY40" fmla="*/ 2743200 h 3356810"/>
              <a:gd name="connsiteX41" fmla="*/ 1588168 w 4672703"/>
              <a:gd name="connsiteY41" fmla="*/ 2646947 h 3356810"/>
              <a:gd name="connsiteX42" fmla="*/ 1588168 w 4672703"/>
              <a:gd name="connsiteY42" fmla="*/ 2574758 h 3356810"/>
              <a:gd name="connsiteX43" fmla="*/ 1636295 w 4672703"/>
              <a:gd name="connsiteY43" fmla="*/ 2490537 h 3356810"/>
              <a:gd name="connsiteX44" fmla="*/ 1672389 w 4672703"/>
              <a:gd name="connsiteY44" fmla="*/ 2430379 h 3356810"/>
              <a:gd name="connsiteX45" fmla="*/ 1720516 w 4672703"/>
              <a:gd name="connsiteY45" fmla="*/ 2322094 h 3356810"/>
              <a:gd name="connsiteX46" fmla="*/ 1720516 w 4672703"/>
              <a:gd name="connsiteY46" fmla="*/ 2310063 h 3356810"/>
              <a:gd name="connsiteX47" fmla="*/ 1732547 w 4672703"/>
              <a:gd name="connsiteY47" fmla="*/ 2237873 h 3356810"/>
              <a:gd name="connsiteX48" fmla="*/ 1732547 w 4672703"/>
              <a:gd name="connsiteY48" fmla="*/ 2189747 h 3356810"/>
              <a:gd name="connsiteX49" fmla="*/ 1732547 w 4672703"/>
              <a:gd name="connsiteY49" fmla="*/ 2117558 h 3356810"/>
              <a:gd name="connsiteX50" fmla="*/ 1756610 w 4672703"/>
              <a:gd name="connsiteY50" fmla="*/ 2069431 h 3356810"/>
              <a:gd name="connsiteX51" fmla="*/ 1804737 w 4672703"/>
              <a:gd name="connsiteY51" fmla="*/ 1961147 h 3356810"/>
              <a:gd name="connsiteX52" fmla="*/ 1816768 w 4672703"/>
              <a:gd name="connsiteY52" fmla="*/ 2069431 h 3356810"/>
              <a:gd name="connsiteX53" fmla="*/ 1828800 w 4672703"/>
              <a:gd name="connsiteY53" fmla="*/ 2177716 h 3356810"/>
              <a:gd name="connsiteX54" fmla="*/ 1876926 w 4672703"/>
              <a:gd name="connsiteY54" fmla="*/ 2225842 h 3356810"/>
              <a:gd name="connsiteX55" fmla="*/ 1888958 w 4672703"/>
              <a:gd name="connsiteY55" fmla="*/ 2370221 h 3356810"/>
              <a:gd name="connsiteX56" fmla="*/ 1900989 w 4672703"/>
              <a:gd name="connsiteY56" fmla="*/ 2466473 h 3356810"/>
              <a:gd name="connsiteX57" fmla="*/ 1900989 w 4672703"/>
              <a:gd name="connsiteY57" fmla="*/ 2586789 h 3356810"/>
              <a:gd name="connsiteX58" fmla="*/ 1925053 w 4672703"/>
              <a:gd name="connsiteY58" fmla="*/ 2683042 h 3356810"/>
              <a:gd name="connsiteX59" fmla="*/ 1985210 w 4672703"/>
              <a:gd name="connsiteY59" fmla="*/ 2839452 h 3356810"/>
              <a:gd name="connsiteX60" fmla="*/ 1985210 w 4672703"/>
              <a:gd name="connsiteY60" fmla="*/ 2923673 h 3356810"/>
              <a:gd name="connsiteX61" fmla="*/ 1985210 w 4672703"/>
              <a:gd name="connsiteY61" fmla="*/ 3068052 h 3356810"/>
              <a:gd name="connsiteX62" fmla="*/ 2021305 w 4672703"/>
              <a:gd name="connsiteY62" fmla="*/ 3164305 h 3356810"/>
              <a:gd name="connsiteX63" fmla="*/ 2021305 w 4672703"/>
              <a:gd name="connsiteY63" fmla="*/ 3164305 h 3356810"/>
              <a:gd name="connsiteX64" fmla="*/ 2105526 w 4672703"/>
              <a:gd name="connsiteY64" fmla="*/ 3284621 h 3356810"/>
              <a:gd name="connsiteX65" fmla="*/ 2189747 w 4672703"/>
              <a:gd name="connsiteY65" fmla="*/ 3284621 h 3356810"/>
              <a:gd name="connsiteX66" fmla="*/ 2237874 w 4672703"/>
              <a:gd name="connsiteY66" fmla="*/ 3188368 h 3356810"/>
              <a:gd name="connsiteX67" fmla="*/ 2286000 w 4672703"/>
              <a:gd name="connsiteY67" fmla="*/ 2995863 h 3356810"/>
              <a:gd name="connsiteX68" fmla="*/ 2334126 w 4672703"/>
              <a:gd name="connsiteY68" fmla="*/ 2827421 h 3356810"/>
              <a:gd name="connsiteX69" fmla="*/ 2358189 w 4672703"/>
              <a:gd name="connsiteY69" fmla="*/ 2683042 h 3356810"/>
              <a:gd name="connsiteX70" fmla="*/ 2358189 w 4672703"/>
              <a:gd name="connsiteY70" fmla="*/ 2490537 h 3356810"/>
              <a:gd name="connsiteX71" fmla="*/ 2394284 w 4672703"/>
              <a:gd name="connsiteY71" fmla="*/ 2358189 h 3356810"/>
              <a:gd name="connsiteX72" fmla="*/ 2430379 w 4672703"/>
              <a:gd name="connsiteY72" fmla="*/ 2322094 h 3356810"/>
              <a:gd name="connsiteX73" fmla="*/ 2478505 w 4672703"/>
              <a:gd name="connsiteY73" fmla="*/ 2286000 h 3356810"/>
              <a:gd name="connsiteX74" fmla="*/ 2502568 w 4672703"/>
              <a:gd name="connsiteY74" fmla="*/ 1961147 h 3356810"/>
              <a:gd name="connsiteX75" fmla="*/ 2562726 w 4672703"/>
              <a:gd name="connsiteY75" fmla="*/ 1925052 h 3356810"/>
              <a:gd name="connsiteX76" fmla="*/ 2598821 w 4672703"/>
              <a:gd name="connsiteY76" fmla="*/ 1768642 h 3356810"/>
              <a:gd name="connsiteX77" fmla="*/ 2586789 w 4672703"/>
              <a:gd name="connsiteY77" fmla="*/ 1612231 h 3356810"/>
              <a:gd name="connsiteX78" fmla="*/ 2610853 w 4672703"/>
              <a:gd name="connsiteY78" fmla="*/ 1503947 h 3356810"/>
              <a:gd name="connsiteX79" fmla="*/ 2634916 w 4672703"/>
              <a:gd name="connsiteY79" fmla="*/ 1431758 h 3356810"/>
              <a:gd name="connsiteX80" fmla="*/ 2634916 w 4672703"/>
              <a:gd name="connsiteY80" fmla="*/ 1323473 h 3356810"/>
              <a:gd name="connsiteX81" fmla="*/ 2634916 w 4672703"/>
              <a:gd name="connsiteY81" fmla="*/ 1251284 h 3356810"/>
              <a:gd name="connsiteX82" fmla="*/ 2634916 w 4672703"/>
              <a:gd name="connsiteY82" fmla="*/ 1143000 h 3356810"/>
              <a:gd name="connsiteX83" fmla="*/ 2658979 w 4672703"/>
              <a:gd name="connsiteY83" fmla="*/ 986589 h 3356810"/>
              <a:gd name="connsiteX84" fmla="*/ 2683042 w 4672703"/>
              <a:gd name="connsiteY84" fmla="*/ 902368 h 3356810"/>
              <a:gd name="connsiteX85" fmla="*/ 2755231 w 4672703"/>
              <a:gd name="connsiteY85" fmla="*/ 782052 h 3356810"/>
              <a:gd name="connsiteX86" fmla="*/ 2767263 w 4672703"/>
              <a:gd name="connsiteY86" fmla="*/ 673768 h 3356810"/>
              <a:gd name="connsiteX87" fmla="*/ 2767263 w 4672703"/>
              <a:gd name="connsiteY87" fmla="*/ 589547 h 3356810"/>
              <a:gd name="connsiteX88" fmla="*/ 2767263 w 4672703"/>
              <a:gd name="connsiteY88" fmla="*/ 589547 h 3356810"/>
              <a:gd name="connsiteX89" fmla="*/ 2863516 w 4672703"/>
              <a:gd name="connsiteY89" fmla="*/ 469231 h 3356810"/>
              <a:gd name="connsiteX90" fmla="*/ 2887579 w 4672703"/>
              <a:gd name="connsiteY90" fmla="*/ 372979 h 3356810"/>
              <a:gd name="connsiteX91" fmla="*/ 2899610 w 4672703"/>
              <a:gd name="connsiteY91" fmla="*/ 240631 h 3356810"/>
              <a:gd name="connsiteX92" fmla="*/ 2899610 w 4672703"/>
              <a:gd name="connsiteY92" fmla="*/ 156410 h 3356810"/>
              <a:gd name="connsiteX93" fmla="*/ 2947737 w 4672703"/>
              <a:gd name="connsiteY93" fmla="*/ 96252 h 3356810"/>
              <a:gd name="connsiteX94" fmla="*/ 2971800 w 4672703"/>
              <a:gd name="connsiteY94" fmla="*/ 12031 h 3356810"/>
              <a:gd name="connsiteX95" fmla="*/ 2995863 w 4672703"/>
              <a:gd name="connsiteY95" fmla="*/ 0 h 3356810"/>
              <a:gd name="connsiteX96" fmla="*/ 3043989 w 4672703"/>
              <a:gd name="connsiteY96" fmla="*/ 48126 h 3356810"/>
              <a:gd name="connsiteX97" fmla="*/ 3056021 w 4672703"/>
              <a:gd name="connsiteY97" fmla="*/ 156410 h 3356810"/>
              <a:gd name="connsiteX98" fmla="*/ 3056021 w 4672703"/>
              <a:gd name="connsiteY98" fmla="*/ 288758 h 3356810"/>
              <a:gd name="connsiteX99" fmla="*/ 3104147 w 4672703"/>
              <a:gd name="connsiteY99" fmla="*/ 385010 h 3356810"/>
              <a:gd name="connsiteX100" fmla="*/ 3104147 w 4672703"/>
              <a:gd name="connsiteY100" fmla="*/ 529389 h 3356810"/>
              <a:gd name="connsiteX101" fmla="*/ 3104147 w 4672703"/>
              <a:gd name="connsiteY101" fmla="*/ 649705 h 3356810"/>
              <a:gd name="connsiteX102" fmla="*/ 3116179 w 4672703"/>
              <a:gd name="connsiteY102" fmla="*/ 782052 h 3356810"/>
              <a:gd name="connsiteX103" fmla="*/ 3164305 w 4672703"/>
              <a:gd name="connsiteY103" fmla="*/ 854242 h 3356810"/>
              <a:gd name="connsiteX104" fmla="*/ 3200400 w 4672703"/>
              <a:gd name="connsiteY104" fmla="*/ 950494 h 3356810"/>
              <a:gd name="connsiteX105" fmla="*/ 3200400 w 4672703"/>
              <a:gd name="connsiteY105" fmla="*/ 1070810 h 3356810"/>
              <a:gd name="connsiteX106" fmla="*/ 3224463 w 4672703"/>
              <a:gd name="connsiteY106" fmla="*/ 1179094 h 3356810"/>
              <a:gd name="connsiteX107" fmla="*/ 3248526 w 4672703"/>
              <a:gd name="connsiteY107" fmla="*/ 1239252 h 3356810"/>
              <a:gd name="connsiteX108" fmla="*/ 3296653 w 4672703"/>
              <a:gd name="connsiteY108" fmla="*/ 1323473 h 3356810"/>
              <a:gd name="connsiteX109" fmla="*/ 3320716 w 4672703"/>
              <a:gd name="connsiteY109" fmla="*/ 1359568 h 3356810"/>
              <a:gd name="connsiteX110" fmla="*/ 3368842 w 4672703"/>
              <a:gd name="connsiteY110" fmla="*/ 1287379 h 3356810"/>
              <a:gd name="connsiteX111" fmla="*/ 3380874 w 4672703"/>
              <a:gd name="connsiteY111" fmla="*/ 1251284 h 3356810"/>
              <a:gd name="connsiteX112" fmla="*/ 3416968 w 4672703"/>
              <a:gd name="connsiteY112" fmla="*/ 1311442 h 3356810"/>
              <a:gd name="connsiteX113" fmla="*/ 3416968 w 4672703"/>
              <a:gd name="connsiteY113" fmla="*/ 1455821 h 3356810"/>
              <a:gd name="connsiteX114" fmla="*/ 3465095 w 4672703"/>
              <a:gd name="connsiteY114" fmla="*/ 1564105 h 3356810"/>
              <a:gd name="connsiteX115" fmla="*/ 3489158 w 4672703"/>
              <a:gd name="connsiteY115" fmla="*/ 1672389 h 3356810"/>
              <a:gd name="connsiteX116" fmla="*/ 3537284 w 4672703"/>
              <a:gd name="connsiteY116" fmla="*/ 1792705 h 3356810"/>
              <a:gd name="connsiteX117" fmla="*/ 3633537 w 4672703"/>
              <a:gd name="connsiteY117" fmla="*/ 1900989 h 3356810"/>
              <a:gd name="connsiteX118" fmla="*/ 3633537 w 4672703"/>
              <a:gd name="connsiteY118" fmla="*/ 1997242 h 3356810"/>
              <a:gd name="connsiteX119" fmla="*/ 3693695 w 4672703"/>
              <a:gd name="connsiteY119" fmla="*/ 1852863 h 3356810"/>
              <a:gd name="connsiteX120" fmla="*/ 3741821 w 4672703"/>
              <a:gd name="connsiteY120" fmla="*/ 1708484 h 3356810"/>
              <a:gd name="connsiteX121" fmla="*/ 3801979 w 4672703"/>
              <a:gd name="connsiteY121" fmla="*/ 1600200 h 3356810"/>
              <a:gd name="connsiteX122" fmla="*/ 3814010 w 4672703"/>
              <a:gd name="connsiteY122" fmla="*/ 1503947 h 3356810"/>
              <a:gd name="connsiteX123" fmla="*/ 3838074 w 4672703"/>
              <a:gd name="connsiteY123" fmla="*/ 1407694 h 3356810"/>
              <a:gd name="connsiteX124" fmla="*/ 3862137 w 4672703"/>
              <a:gd name="connsiteY124" fmla="*/ 1299410 h 3356810"/>
              <a:gd name="connsiteX125" fmla="*/ 3886200 w 4672703"/>
              <a:gd name="connsiteY125" fmla="*/ 1155031 h 3356810"/>
              <a:gd name="connsiteX126" fmla="*/ 3874168 w 4672703"/>
              <a:gd name="connsiteY126" fmla="*/ 1155031 h 3356810"/>
              <a:gd name="connsiteX127" fmla="*/ 3910263 w 4672703"/>
              <a:gd name="connsiteY127" fmla="*/ 1046747 h 3356810"/>
              <a:gd name="connsiteX128" fmla="*/ 3946359 w 4672703"/>
              <a:gd name="connsiteY128" fmla="*/ 830179 h 3356810"/>
              <a:gd name="connsiteX129" fmla="*/ 3946358 w 4672703"/>
              <a:gd name="connsiteY129" fmla="*/ 782052 h 3356810"/>
              <a:gd name="connsiteX130" fmla="*/ 3958388 w 4672703"/>
              <a:gd name="connsiteY130" fmla="*/ 721894 h 3356810"/>
              <a:gd name="connsiteX131" fmla="*/ 3982452 w 4672703"/>
              <a:gd name="connsiteY131" fmla="*/ 709863 h 3356810"/>
              <a:gd name="connsiteX132" fmla="*/ 4018546 w 4672703"/>
              <a:gd name="connsiteY132" fmla="*/ 1840832 h 3356810"/>
              <a:gd name="connsiteX133" fmla="*/ 4114799 w 4672703"/>
              <a:gd name="connsiteY133" fmla="*/ 1191126 h 3356810"/>
              <a:gd name="connsiteX134" fmla="*/ 4211051 w 4672703"/>
              <a:gd name="connsiteY134" fmla="*/ 1443789 h 3356810"/>
              <a:gd name="connsiteX135" fmla="*/ 4295272 w 4672703"/>
              <a:gd name="connsiteY135" fmla="*/ 2514600 h 3356810"/>
              <a:gd name="connsiteX136" fmla="*/ 4331366 w 4672703"/>
              <a:gd name="connsiteY136" fmla="*/ 2430378 h 3356810"/>
              <a:gd name="connsiteX137" fmla="*/ 4403554 w 4672703"/>
              <a:gd name="connsiteY137" fmla="*/ 2935705 h 3356810"/>
              <a:gd name="connsiteX138" fmla="*/ 4451681 w 4672703"/>
              <a:gd name="connsiteY138" fmla="*/ 2334126 h 3356810"/>
              <a:gd name="connsiteX139" fmla="*/ 4559964 w 4672703"/>
              <a:gd name="connsiteY139" fmla="*/ 2971800 h 3356810"/>
              <a:gd name="connsiteX140" fmla="*/ 4608090 w 4672703"/>
              <a:gd name="connsiteY140" fmla="*/ 3128210 h 3356810"/>
              <a:gd name="connsiteX141" fmla="*/ 4668248 w 4672703"/>
              <a:gd name="connsiteY141" fmla="*/ 2887579 h 3356810"/>
              <a:gd name="connsiteX142" fmla="*/ 4668247 w 4672703"/>
              <a:gd name="connsiteY142" fmla="*/ 2875547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143" fmla="*/ 4704341 w 4704341"/>
              <a:gd name="connsiteY143" fmla="*/ 2538663 h 3356810"/>
              <a:gd name="connsiteX0" fmla="*/ 0 w 4740436"/>
              <a:gd name="connsiteY0" fmla="*/ 3344779 h 3356810"/>
              <a:gd name="connsiteX1" fmla="*/ 132347 w 4740436"/>
              <a:gd name="connsiteY1" fmla="*/ 3296652 h 3356810"/>
              <a:gd name="connsiteX2" fmla="*/ 132347 w 4740436"/>
              <a:gd name="connsiteY2" fmla="*/ 3272589 h 3356810"/>
              <a:gd name="connsiteX3" fmla="*/ 180474 w 4740436"/>
              <a:gd name="connsiteY3" fmla="*/ 3164305 h 3356810"/>
              <a:gd name="connsiteX4" fmla="*/ 216568 w 4740436"/>
              <a:gd name="connsiteY4" fmla="*/ 3080084 h 3356810"/>
              <a:gd name="connsiteX5" fmla="*/ 276726 w 4740436"/>
              <a:gd name="connsiteY5" fmla="*/ 3031958 h 3356810"/>
              <a:gd name="connsiteX6" fmla="*/ 336884 w 4740436"/>
              <a:gd name="connsiteY6" fmla="*/ 2959768 h 3356810"/>
              <a:gd name="connsiteX7" fmla="*/ 385010 w 4740436"/>
              <a:gd name="connsiteY7" fmla="*/ 2947737 h 3356810"/>
              <a:gd name="connsiteX8" fmla="*/ 433137 w 4740436"/>
              <a:gd name="connsiteY8" fmla="*/ 2947737 h 3356810"/>
              <a:gd name="connsiteX9" fmla="*/ 445168 w 4740436"/>
              <a:gd name="connsiteY9" fmla="*/ 3104147 h 3356810"/>
              <a:gd name="connsiteX10" fmla="*/ 481263 w 4740436"/>
              <a:gd name="connsiteY10" fmla="*/ 3152273 h 3356810"/>
              <a:gd name="connsiteX11" fmla="*/ 481263 w 4740436"/>
              <a:gd name="connsiteY11" fmla="*/ 3164305 h 3356810"/>
              <a:gd name="connsiteX12" fmla="*/ 529389 w 4740436"/>
              <a:gd name="connsiteY12" fmla="*/ 3140242 h 3356810"/>
              <a:gd name="connsiteX13" fmla="*/ 541421 w 4740436"/>
              <a:gd name="connsiteY13" fmla="*/ 3080084 h 3356810"/>
              <a:gd name="connsiteX14" fmla="*/ 565484 w 4740436"/>
              <a:gd name="connsiteY14" fmla="*/ 3031958 h 3356810"/>
              <a:gd name="connsiteX15" fmla="*/ 613610 w 4740436"/>
              <a:gd name="connsiteY15" fmla="*/ 3031958 h 3356810"/>
              <a:gd name="connsiteX16" fmla="*/ 661737 w 4740436"/>
              <a:gd name="connsiteY16" fmla="*/ 3092116 h 3356810"/>
              <a:gd name="connsiteX17" fmla="*/ 709863 w 4740436"/>
              <a:gd name="connsiteY17" fmla="*/ 3224463 h 3356810"/>
              <a:gd name="connsiteX18" fmla="*/ 757989 w 4740436"/>
              <a:gd name="connsiteY18" fmla="*/ 3356810 h 3356810"/>
              <a:gd name="connsiteX19" fmla="*/ 902368 w 4740436"/>
              <a:gd name="connsiteY19" fmla="*/ 3356810 h 3356810"/>
              <a:gd name="connsiteX20" fmla="*/ 986589 w 4740436"/>
              <a:gd name="connsiteY20" fmla="*/ 3128210 h 3356810"/>
              <a:gd name="connsiteX21" fmla="*/ 1106905 w 4740436"/>
              <a:gd name="connsiteY21" fmla="*/ 2875547 h 3356810"/>
              <a:gd name="connsiteX22" fmla="*/ 1130968 w 4740436"/>
              <a:gd name="connsiteY22" fmla="*/ 2779294 h 3356810"/>
              <a:gd name="connsiteX23" fmla="*/ 1155031 w 4740436"/>
              <a:gd name="connsiteY23" fmla="*/ 2911642 h 3356810"/>
              <a:gd name="connsiteX24" fmla="*/ 1179095 w 4740436"/>
              <a:gd name="connsiteY24" fmla="*/ 2935705 h 3356810"/>
              <a:gd name="connsiteX25" fmla="*/ 1203158 w 4740436"/>
              <a:gd name="connsiteY25" fmla="*/ 2959768 h 3356810"/>
              <a:gd name="connsiteX26" fmla="*/ 1203158 w 4740436"/>
              <a:gd name="connsiteY26" fmla="*/ 2959768 h 3356810"/>
              <a:gd name="connsiteX27" fmla="*/ 1239253 w 4740436"/>
              <a:gd name="connsiteY27" fmla="*/ 2851484 h 3356810"/>
              <a:gd name="connsiteX28" fmla="*/ 1263316 w 4740436"/>
              <a:gd name="connsiteY28" fmla="*/ 2719137 h 3356810"/>
              <a:gd name="connsiteX29" fmla="*/ 1287379 w 4740436"/>
              <a:gd name="connsiteY29" fmla="*/ 2646947 h 3356810"/>
              <a:gd name="connsiteX30" fmla="*/ 1311442 w 4740436"/>
              <a:gd name="connsiteY30" fmla="*/ 2574758 h 3356810"/>
              <a:gd name="connsiteX31" fmla="*/ 1335505 w 4740436"/>
              <a:gd name="connsiteY31" fmla="*/ 2478505 h 3356810"/>
              <a:gd name="connsiteX32" fmla="*/ 1347537 w 4740436"/>
              <a:gd name="connsiteY32" fmla="*/ 2550694 h 3356810"/>
              <a:gd name="connsiteX33" fmla="*/ 1371600 w 4740436"/>
              <a:gd name="connsiteY33" fmla="*/ 2646947 h 3356810"/>
              <a:gd name="connsiteX34" fmla="*/ 1419726 w 4740436"/>
              <a:gd name="connsiteY34" fmla="*/ 2827421 h 3356810"/>
              <a:gd name="connsiteX35" fmla="*/ 1431758 w 4740436"/>
              <a:gd name="connsiteY35" fmla="*/ 2959768 h 3356810"/>
              <a:gd name="connsiteX36" fmla="*/ 1467853 w 4740436"/>
              <a:gd name="connsiteY36" fmla="*/ 2995863 h 3356810"/>
              <a:gd name="connsiteX37" fmla="*/ 1515979 w 4740436"/>
              <a:gd name="connsiteY37" fmla="*/ 3007894 h 3356810"/>
              <a:gd name="connsiteX38" fmla="*/ 1515979 w 4740436"/>
              <a:gd name="connsiteY38" fmla="*/ 3007894 h 3356810"/>
              <a:gd name="connsiteX39" fmla="*/ 1552074 w 4740436"/>
              <a:gd name="connsiteY39" fmla="*/ 2839452 h 3356810"/>
              <a:gd name="connsiteX40" fmla="*/ 1576137 w 4740436"/>
              <a:gd name="connsiteY40" fmla="*/ 2743200 h 3356810"/>
              <a:gd name="connsiteX41" fmla="*/ 1588168 w 4740436"/>
              <a:gd name="connsiteY41" fmla="*/ 2646947 h 3356810"/>
              <a:gd name="connsiteX42" fmla="*/ 1588168 w 4740436"/>
              <a:gd name="connsiteY42" fmla="*/ 2574758 h 3356810"/>
              <a:gd name="connsiteX43" fmla="*/ 1636295 w 4740436"/>
              <a:gd name="connsiteY43" fmla="*/ 2490537 h 3356810"/>
              <a:gd name="connsiteX44" fmla="*/ 1672389 w 4740436"/>
              <a:gd name="connsiteY44" fmla="*/ 2430379 h 3356810"/>
              <a:gd name="connsiteX45" fmla="*/ 1720516 w 4740436"/>
              <a:gd name="connsiteY45" fmla="*/ 2322094 h 3356810"/>
              <a:gd name="connsiteX46" fmla="*/ 1720516 w 4740436"/>
              <a:gd name="connsiteY46" fmla="*/ 2310063 h 3356810"/>
              <a:gd name="connsiteX47" fmla="*/ 1732547 w 4740436"/>
              <a:gd name="connsiteY47" fmla="*/ 2237873 h 3356810"/>
              <a:gd name="connsiteX48" fmla="*/ 1732547 w 4740436"/>
              <a:gd name="connsiteY48" fmla="*/ 2189747 h 3356810"/>
              <a:gd name="connsiteX49" fmla="*/ 1732547 w 4740436"/>
              <a:gd name="connsiteY49" fmla="*/ 2117558 h 3356810"/>
              <a:gd name="connsiteX50" fmla="*/ 1756610 w 4740436"/>
              <a:gd name="connsiteY50" fmla="*/ 2069431 h 3356810"/>
              <a:gd name="connsiteX51" fmla="*/ 1804737 w 4740436"/>
              <a:gd name="connsiteY51" fmla="*/ 1961147 h 3356810"/>
              <a:gd name="connsiteX52" fmla="*/ 1816768 w 4740436"/>
              <a:gd name="connsiteY52" fmla="*/ 2069431 h 3356810"/>
              <a:gd name="connsiteX53" fmla="*/ 1828800 w 4740436"/>
              <a:gd name="connsiteY53" fmla="*/ 2177716 h 3356810"/>
              <a:gd name="connsiteX54" fmla="*/ 1876926 w 4740436"/>
              <a:gd name="connsiteY54" fmla="*/ 2225842 h 3356810"/>
              <a:gd name="connsiteX55" fmla="*/ 1888958 w 4740436"/>
              <a:gd name="connsiteY55" fmla="*/ 2370221 h 3356810"/>
              <a:gd name="connsiteX56" fmla="*/ 1900989 w 4740436"/>
              <a:gd name="connsiteY56" fmla="*/ 2466473 h 3356810"/>
              <a:gd name="connsiteX57" fmla="*/ 1900989 w 4740436"/>
              <a:gd name="connsiteY57" fmla="*/ 2586789 h 3356810"/>
              <a:gd name="connsiteX58" fmla="*/ 1925053 w 4740436"/>
              <a:gd name="connsiteY58" fmla="*/ 2683042 h 3356810"/>
              <a:gd name="connsiteX59" fmla="*/ 1985210 w 4740436"/>
              <a:gd name="connsiteY59" fmla="*/ 2839452 h 3356810"/>
              <a:gd name="connsiteX60" fmla="*/ 1985210 w 4740436"/>
              <a:gd name="connsiteY60" fmla="*/ 2923673 h 3356810"/>
              <a:gd name="connsiteX61" fmla="*/ 1985210 w 4740436"/>
              <a:gd name="connsiteY61" fmla="*/ 3068052 h 3356810"/>
              <a:gd name="connsiteX62" fmla="*/ 2021305 w 4740436"/>
              <a:gd name="connsiteY62" fmla="*/ 3164305 h 3356810"/>
              <a:gd name="connsiteX63" fmla="*/ 2021305 w 4740436"/>
              <a:gd name="connsiteY63" fmla="*/ 3164305 h 3356810"/>
              <a:gd name="connsiteX64" fmla="*/ 2105526 w 4740436"/>
              <a:gd name="connsiteY64" fmla="*/ 3284621 h 3356810"/>
              <a:gd name="connsiteX65" fmla="*/ 2189747 w 4740436"/>
              <a:gd name="connsiteY65" fmla="*/ 3284621 h 3356810"/>
              <a:gd name="connsiteX66" fmla="*/ 2237874 w 4740436"/>
              <a:gd name="connsiteY66" fmla="*/ 3188368 h 3356810"/>
              <a:gd name="connsiteX67" fmla="*/ 2286000 w 4740436"/>
              <a:gd name="connsiteY67" fmla="*/ 2995863 h 3356810"/>
              <a:gd name="connsiteX68" fmla="*/ 2334126 w 4740436"/>
              <a:gd name="connsiteY68" fmla="*/ 2827421 h 3356810"/>
              <a:gd name="connsiteX69" fmla="*/ 2358189 w 4740436"/>
              <a:gd name="connsiteY69" fmla="*/ 2683042 h 3356810"/>
              <a:gd name="connsiteX70" fmla="*/ 2358189 w 4740436"/>
              <a:gd name="connsiteY70" fmla="*/ 2490537 h 3356810"/>
              <a:gd name="connsiteX71" fmla="*/ 2394284 w 4740436"/>
              <a:gd name="connsiteY71" fmla="*/ 2358189 h 3356810"/>
              <a:gd name="connsiteX72" fmla="*/ 2430379 w 4740436"/>
              <a:gd name="connsiteY72" fmla="*/ 2322094 h 3356810"/>
              <a:gd name="connsiteX73" fmla="*/ 2478505 w 4740436"/>
              <a:gd name="connsiteY73" fmla="*/ 2286000 h 3356810"/>
              <a:gd name="connsiteX74" fmla="*/ 2502568 w 4740436"/>
              <a:gd name="connsiteY74" fmla="*/ 1961147 h 3356810"/>
              <a:gd name="connsiteX75" fmla="*/ 2562726 w 4740436"/>
              <a:gd name="connsiteY75" fmla="*/ 1925052 h 3356810"/>
              <a:gd name="connsiteX76" fmla="*/ 2598821 w 4740436"/>
              <a:gd name="connsiteY76" fmla="*/ 1768642 h 3356810"/>
              <a:gd name="connsiteX77" fmla="*/ 2586789 w 4740436"/>
              <a:gd name="connsiteY77" fmla="*/ 1612231 h 3356810"/>
              <a:gd name="connsiteX78" fmla="*/ 2610853 w 4740436"/>
              <a:gd name="connsiteY78" fmla="*/ 1503947 h 3356810"/>
              <a:gd name="connsiteX79" fmla="*/ 2634916 w 4740436"/>
              <a:gd name="connsiteY79" fmla="*/ 1431758 h 3356810"/>
              <a:gd name="connsiteX80" fmla="*/ 2634916 w 4740436"/>
              <a:gd name="connsiteY80" fmla="*/ 1323473 h 3356810"/>
              <a:gd name="connsiteX81" fmla="*/ 2634916 w 4740436"/>
              <a:gd name="connsiteY81" fmla="*/ 1251284 h 3356810"/>
              <a:gd name="connsiteX82" fmla="*/ 2634916 w 4740436"/>
              <a:gd name="connsiteY82" fmla="*/ 1143000 h 3356810"/>
              <a:gd name="connsiteX83" fmla="*/ 2658979 w 4740436"/>
              <a:gd name="connsiteY83" fmla="*/ 986589 h 3356810"/>
              <a:gd name="connsiteX84" fmla="*/ 2683042 w 4740436"/>
              <a:gd name="connsiteY84" fmla="*/ 902368 h 3356810"/>
              <a:gd name="connsiteX85" fmla="*/ 2755231 w 4740436"/>
              <a:gd name="connsiteY85" fmla="*/ 782052 h 3356810"/>
              <a:gd name="connsiteX86" fmla="*/ 2767263 w 4740436"/>
              <a:gd name="connsiteY86" fmla="*/ 673768 h 3356810"/>
              <a:gd name="connsiteX87" fmla="*/ 2767263 w 4740436"/>
              <a:gd name="connsiteY87" fmla="*/ 589547 h 3356810"/>
              <a:gd name="connsiteX88" fmla="*/ 2767263 w 4740436"/>
              <a:gd name="connsiteY88" fmla="*/ 589547 h 3356810"/>
              <a:gd name="connsiteX89" fmla="*/ 2863516 w 4740436"/>
              <a:gd name="connsiteY89" fmla="*/ 469231 h 3356810"/>
              <a:gd name="connsiteX90" fmla="*/ 2887579 w 4740436"/>
              <a:gd name="connsiteY90" fmla="*/ 372979 h 3356810"/>
              <a:gd name="connsiteX91" fmla="*/ 2899610 w 4740436"/>
              <a:gd name="connsiteY91" fmla="*/ 240631 h 3356810"/>
              <a:gd name="connsiteX92" fmla="*/ 2899610 w 4740436"/>
              <a:gd name="connsiteY92" fmla="*/ 156410 h 3356810"/>
              <a:gd name="connsiteX93" fmla="*/ 2947737 w 4740436"/>
              <a:gd name="connsiteY93" fmla="*/ 96252 h 3356810"/>
              <a:gd name="connsiteX94" fmla="*/ 2971800 w 4740436"/>
              <a:gd name="connsiteY94" fmla="*/ 12031 h 3356810"/>
              <a:gd name="connsiteX95" fmla="*/ 2995863 w 4740436"/>
              <a:gd name="connsiteY95" fmla="*/ 0 h 3356810"/>
              <a:gd name="connsiteX96" fmla="*/ 3043989 w 4740436"/>
              <a:gd name="connsiteY96" fmla="*/ 48126 h 3356810"/>
              <a:gd name="connsiteX97" fmla="*/ 3056021 w 4740436"/>
              <a:gd name="connsiteY97" fmla="*/ 156410 h 3356810"/>
              <a:gd name="connsiteX98" fmla="*/ 3056021 w 4740436"/>
              <a:gd name="connsiteY98" fmla="*/ 288758 h 3356810"/>
              <a:gd name="connsiteX99" fmla="*/ 3104147 w 4740436"/>
              <a:gd name="connsiteY99" fmla="*/ 385010 h 3356810"/>
              <a:gd name="connsiteX100" fmla="*/ 3104147 w 4740436"/>
              <a:gd name="connsiteY100" fmla="*/ 529389 h 3356810"/>
              <a:gd name="connsiteX101" fmla="*/ 3104147 w 4740436"/>
              <a:gd name="connsiteY101" fmla="*/ 649705 h 3356810"/>
              <a:gd name="connsiteX102" fmla="*/ 3116179 w 4740436"/>
              <a:gd name="connsiteY102" fmla="*/ 782052 h 3356810"/>
              <a:gd name="connsiteX103" fmla="*/ 3164305 w 4740436"/>
              <a:gd name="connsiteY103" fmla="*/ 854242 h 3356810"/>
              <a:gd name="connsiteX104" fmla="*/ 3200400 w 4740436"/>
              <a:gd name="connsiteY104" fmla="*/ 950494 h 3356810"/>
              <a:gd name="connsiteX105" fmla="*/ 3200400 w 4740436"/>
              <a:gd name="connsiteY105" fmla="*/ 1070810 h 3356810"/>
              <a:gd name="connsiteX106" fmla="*/ 3224463 w 4740436"/>
              <a:gd name="connsiteY106" fmla="*/ 1179094 h 3356810"/>
              <a:gd name="connsiteX107" fmla="*/ 3248526 w 4740436"/>
              <a:gd name="connsiteY107" fmla="*/ 1239252 h 3356810"/>
              <a:gd name="connsiteX108" fmla="*/ 3296653 w 4740436"/>
              <a:gd name="connsiteY108" fmla="*/ 1323473 h 3356810"/>
              <a:gd name="connsiteX109" fmla="*/ 3320716 w 4740436"/>
              <a:gd name="connsiteY109" fmla="*/ 1359568 h 3356810"/>
              <a:gd name="connsiteX110" fmla="*/ 3368842 w 4740436"/>
              <a:gd name="connsiteY110" fmla="*/ 1287379 h 3356810"/>
              <a:gd name="connsiteX111" fmla="*/ 3380874 w 4740436"/>
              <a:gd name="connsiteY111" fmla="*/ 1251284 h 3356810"/>
              <a:gd name="connsiteX112" fmla="*/ 3416968 w 4740436"/>
              <a:gd name="connsiteY112" fmla="*/ 1311442 h 3356810"/>
              <a:gd name="connsiteX113" fmla="*/ 3416968 w 4740436"/>
              <a:gd name="connsiteY113" fmla="*/ 1455821 h 3356810"/>
              <a:gd name="connsiteX114" fmla="*/ 3465095 w 4740436"/>
              <a:gd name="connsiteY114" fmla="*/ 1564105 h 3356810"/>
              <a:gd name="connsiteX115" fmla="*/ 3489158 w 4740436"/>
              <a:gd name="connsiteY115" fmla="*/ 1672389 h 3356810"/>
              <a:gd name="connsiteX116" fmla="*/ 3537284 w 4740436"/>
              <a:gd name="connsiteY116" fmla="*/ 1792705 h 3356810"/>
              <a:gd name="connsiteX117" fmla="*/ 3633537 w 4740436"/>
              <a:gd name="connsiteY117" fmla="*/ 1900989 h 3356810"/>
              <a:gd name="connsiteX118" fmla="*/ 3633537 w 4740436"/>
              <a:gd name="connsiteY118" fmla="*/ 1997242 h 3356810"/>
              <a:gd name="connsiteX119" fmla="*/ 3693695 w 4740436"/>
              <a:gd name="connsiteY119" fmla="*/ 1852863 h 3356810"/>
              <a:gd name="connsiteX120" fmla="*/ 3741821 w 4740436"/>
              <a:gd name="connsiteY120" fmla="*/ 1708484 h 3356810"/>
              <a:gd name="connsiteX121" fmla="*/ 3801979 w 4740436"/>
              <a:gd name="connsiteY121" fmla="*/ 1600200 h 3356810"/>
              <a:gd name="connsiteX122" fmla="*/ 3814010 w 4740436"/>
              <a:gd name="connsiteY122" fmla="*/ 1503947 h 3356810"/>
              <a:gd name="connsiteX123" fmla="*/ 3838074 w 4740436"/>
              <a:gd name="connsiteY123" fmla="*/ 1407694 h 3356810"/>
              <a:gd name="connsiteX124" fmla="*/ 3862137 w 4740436"/>
              <a:gd name="connsiteY124" fmla="*/ 1299410 h 3356810"/>
              <a:gd name="connsiteX125" fmla="*/ 3886200 w 4740436"/>
              <a:gd name="connsiteY125" fmla="*/ 1155031 h 3356810"/>
              <a:gd name="connsiteX126" fmla="*/ 3874168 w 4740436"/>
              <a:gd name="connsiteY126" fmla="*/ 1155031 h 3356810"/>
              <a:gd name="connsiteX127" fmla="*/ 3910263 w 4740436"/>
              <a:gd name="connsiteY127" fmla="*/ 1046747 h 3356810"/>
              <a:gd name="connsiteX128" fmla="*/ 3946359 w 4740436"/>
              <a:gd name="connsiteY128" fmla="*/ 830179 h 3356810"/>
              <a:gd name="connsiteX129" fmla="*/ 3946358 w 4740436"/>
              <a:gd name="connsiteY129" fmla="*/ 782052 h 3356810"/>
              <a:gd name="connsiteX130" fmla="*/ 3958388 w 4740436"/>
              <a:gd name="connsiteY130" fmla="*/ 721894 h 3356810"/>
              <a:gd name="connsiteX131" fmla="*/ 3982452 w 4740436"/>
              <a:gd name="connsiteY131" fmla="*/ 709863 h 3356810"/>
              <a:gd name="connsiteX132" fmla="*/ 4018546 w 4740436"/>
              <a:gd name="connsiteY132" fmla="*/ 1840832 h 3356810"/>
              <a:gd name="connsiteX133" fmla="*/ 4114799 w 4740436"/>
              <a:gd name="connsiteY133" fmla="*/ 1191126 h 3356810"/>
              <a:gd name="connsiteX134" fmla="*/ 4211051 w 4740436"/>
              <a:gd name="connsiteY134" fmla="*/ 1443789 h 3356810"/>
              <a:gd name="connsiteX135" fmla="*/ 4295272 w 4740436"/>
              <a:gd name="connsiteY135" fmla="*/ 2514600 h 3356810"/>
              <a:gd name="connsiteX136" fmla="*/ 4331366 w 4740436"/>
              <a:gd name="connsiteY136" fmla="*/ 2430378 h 3356810"/>
              <a:gd name="connsiteX137" fmla="*/ 4403554 w 4740436"/>
              <a:gd name="connsiteY137" fmla="*/ 2935705 h 3356810"/>
              <a:gd name="connsiteX138" fmla="*/ 4451681 w 4740436"/>
              <a:gd name="connsiteY138" fmla="*/ 2334126 h 3356810"/>
              <a:gd name="connsiteX139" fmla="*/ 4559964 w 4740436"/>
              <a:gd name="connsiteY139" fmla="*/ 2971800 h 3356810"/>
              <a:gd name="connsiteX140" fmla="*/ 4608090 w 4740436"/>
              <a:gd name="connsiteY140" fmla="*/ 3128210 h 3356810"/>
              <a:gd name="connsiteX141" fmla="*/ 4668248 w 4740436"/>
              <a:gd name="connsiteY141" fmla="*/ 2887579 h 3356810"/>
              <a:gd name="connsiteX142" fmla="*/ 4704341 w 4740436"/>
              <a:gd name="connsiteY142" fmla="*/ 2538663 h 3356810"/>
              <a:gd name="connsiteX143" fmla="*/ 4740436 w 4740436"/>
              <a:gd name="connsiteY143" fmla="*/ 2370221 h 3356810"/>
              <a:gd name="connsiteX0" fmla="*/ 0 w 4752467"/>
              <a:gd name="connsiteY0" fmla="*/ 3344779 h 3356810"/>
              <a:gd name="connsiteX1" fmla="*/ 132347 w 4752467"/>
              <a:gd name="connsiteY1" fmla="*/ 3296652 h 3356810"/>
              <a:gd name="connsiteX2" fmla="*/ 132347 w 4752467"/>
              <a:gd name="connsiteY2" fmla="*/ 3272589 h 3356810"/>
              <a:gd name="connsiteX3" fmla="*/ 180474 w 4752467"/>
              <a:gd name="connsiteY3" fmla="*/ 3164305 h 3356810"/>
              <a:gd name="connsiteX4" fmla="*/ 216568 w 4752467"/>
              <a:gd name="connsiteY4" fmla="*/ 3080084 h 3356810"/>
              <a:gd name="connsiteX5" fmla="*/ 276726 w 4752467"/>
              <a:gd name="connsiteY5" fmla="*/ 3031958 h 3356810"/>
              <a:gd name="connsiteX6" fmla="*/ 336884 w 4752467"/>
              <a:gd name="connsiteY6" fmla="*/ 2959768 h 3356810"/>
              <a:gd name="connsiteX7" fmla="*/ 385010 w 4752467"/>
              <a:gd name="connsiteY7" fmla="*/ 2947737 h 3356810"/>
              <a:gd name="connsiteX8" fmla="*/ 433137 w 4752467"/>
              <a:gd name="connsiteY8" fmla="*/ 2947737 h 3356810"/>
              <a:gd name="connsiteX9" fmla="*/ 445168 w 4752467"/>
              <a:gd name="connsiteY9" fmla="*/ 3104147 h 3356810"/>
              <a:gd name="connsiteX10" fmla="*/ 481263 w 4752467"/>
              <a:gd name="connsiteY10" fmla="*/ 3152273 h 3356810"/>
              <a:gd name="connsiteX11" fmla="*/ 481263 w 4752467"/>
              <a:gd name="connsiteY11" fmla="*/ 3164305 h 3356810"/>
              <a:gd name="connsiteX12" fmla="*/ 529389 w 4752467"/>
              <a:gd name="connsiteY12" fmla="*/ 3140242 h 3356810"/>
              <a:gd name="connsiteX13" fmla="*/ 541421 w 4752467"/>
              <a:gd name="connsiteY13" fmla="*/ 3080084 h 3356810"/>
              <a:gd name="connsiteX14" fmla="*/ 565484 w 4752467"/>
              <a:gd name="connsiteY14" fmla="*/ 3031958 h 3356810"/>
              <a:gd name="connsiteX15" fmla="*/ 613610 w 4752467"/>
              <a:gd name="connsiteY15" fmla="*/ 3031958 h 3356810"/>
              <a:gd name="connsiteX16" fmla="*/ 661737 w 4752467"/>
              <a:gd name="connsiteY16" fmla="*/ 3092116 h 3356810"/>
              <a:gd name="connsiteX17" fmla="*/ 709863 w 4752467"/>
              <a:gd name="connsiteY17" fmla="*/ 3224463 h 3356810"/>
              <a:gd name="connsiteX18" fmla="*/ 757989 w 4752467"/>
              <a:gd name="connsiteY18" fmla="*/ 3356810 h 3356810"/>
              <a:gd name="connsiteX19" fmla="*/ 902368 w 4752467"/>
              <a:gd name="connsiteY19" fmla="*/ 3356810 h 3356810"/>
              <a:gd name="connsiteX20" fmla="*/ 986589 w 4752467"/>
              <a:gd name="connsiteY20" fmla="*/ 3128210 h 3356810"/>
              <a:gd name="connsiteX21" fmla="*/ 1106905 w 4752467"/>
              <a:gd name="connsiteY21" fmla="*/ 2875547 h 3356810"/>
              <a:gd name="connsiteX22" fmla="*/ 1130968 w 4752467"/>
              <a:gd name="connsiteY22" fmla="*/ 2779294 h 3356810"/>
              <a:gd name="connsiteX23" fmla="*/ 1155031 w 4752467"/>
              <a:gd name="connsiteY23" fmla="*/ 2911642 h 3356810"/>
              <a:gd name="connsiteX24" fmla="*/ 1179095 w 4752467"/>
              <a:gd name="connsiteY24" fmla="*/ 2935705 h 3356810"/>
              <a:gd name="connsiteX25" fmla="*/ 1203158 w 4752467"/>
              <a:gd name="connsiteY25" fmla="*/ 2959768 h 3356810"/>
              <a:gd name="connsiteX26" fmla="*/ 1203158 w 4752467"/>
              <a:gd name="connsiteY26" fmla="*/ 2959768 h 3356810"/>
              <a:gd name="connsiteX27" fmla="*/ 1239253 w 4752467"/>
              <a:gd name="connsiteY27" fmla="*/ 2851484 h 3356810"/>
              <a:gd name="connsiteX28" fmla="*/ 1263316 w 4752467"/>
              <a:gd name="connsiteY28" fmla="*/ 2719137 h 3356810"/>
              <a:gd name="connsiteX29" fmla="*/ 1287379 w 4752467"/>
              <a:gd name="connsiteY29" fmla="*/ 2646947 h 3356810"/>
              <a:gd name="connsiteX30" fmla="*/ 1311442 w 4752467"/>
              <a:gd name="connsiteY30" fmla="*/ 2574758 h 3356810"/>
              <a:gd name="connsiteX31" fmla="*/ 1335505 w 4752467"/>
              <a:gd name="connsiteY31" fmla="*/ 2478505 h 3356810"/>
              <a:gd name="connsiteX32" fmla="*/ 1347537 w 4752467"/>
              <a:gd name="connsiteY32" fmla="*/ 2550694 h 3356810"/>
              <a:gd name="connsiteX33" fmla="*/ 1371600 w 4752467"/>
              <a:gd name="connsiteY33" fmla="*/ 2646947 h 3356810"/>
              <a:gd name="connsiteX34" fmla="*/ 1419726 w 4752467"/>
              <a:gd name="connsiteY34" fmla="*/ 2827421 h 3356810"/>
              <a:gd name="connsiteX35" fmla="*/ 1431758 w 4752467"/>
              <a:gd name="connsiteY35" fmla="*/ 2959768 h 3356810"/>
              <a:gd name="connsiteX36" fmla="*/ 1467853 w 4752467"/>
              <a:gd name="connsiteY36" fmla="*/ 2995863 h 3356810"/>
              <a:gd name="connsiteX37" fmla="*/ 1515979 w 4752467"/>
              <a:gd name="connsiteY37" fmla="*/ 3007894 h 3356810"/>
              <a:gd name="connsiteX38" fmla="*/ 1515979 w 4752467"/>
              <a:gd name="connsiteY38" fmla="*/ 3007894 h 3356810"/>
              <a:gd name="connsiteX39" fmla="*/ 1552074 w 4752467"/>
              <a:gd name="connsiteY39" fmla="*/ 2839452 h 3356810"/>
              <a:gd name="connsiteX40" fmla="*/ 1576137 w 4752467"/>
              <a:gd name="connsiteY40" fmla="*/ 2743200 h 3356810"/>
              <a:gd name="connsiteX41" fmla="*/ 1588168 w 4752467"/>
              <a:gd name="connsiteY41" fmla="*/ 2646947 h 3356810"/>
              <a:gd name="connsiteX42" fmla="*/ 1588168 w 4752467"/>
              <a:gd name="connsiteY42" fmla="*/ 2574758 h 3356810"/>
              <a:gd name="connsiteX43" fmla="*/ 1636295 w 4752467"/>
              <a:gd name="connsiteY43" fmla="*/ 2490537 h 3356810"/>
              <a:gd name="connsiteX44" fmla="*/ 1672389 w 4752467"/>
              <a:gd name="connsiteY44" fmla="*/ 2430379 h 3356810"/>
              <a:gd name="connsiteX45" fmla="*/ 1720516 w 4752467"/>
              <a:gd name="connsiteY45" fmla="*/ 2322094 h 3356810"/>
              <a:gd name="connsiteX46" fmla="*/ 1720516 w 4752467"/>
              <a:gd name="connsiteY46" fmla="*/ 2310063 h 3356810"/>
              <a:gd name="connsiteX47" fmla="*/ 1732547 w 4752467"/>
              <a:gd name="connsiteY47" fmla="*/ 2237873 h 3356810"/>
              <a:gd name="connsiteX48" fmla="*/ 1732547 w 4752467"/>
              <a:gd name="connsiteY48" fmla="*/ 2189747 h 3356810"/>
              <a:gd name="connsiteX49" fmla="*/ 1732547 w 4752467"/>
              <a:gd name="connsiteY49" fmla="*/ 2117558 h 3356810"/>
              <a:gd name="connsiteX50" fmla="*/ 1756610 w 4752467"/>
              <a:gd name="connsiteY50" fmla="*/ 2069431 h 3356810"/>
              <a:gd name="connsiteX51" fmla="*/ 1804737 w 4752467"/>
              <a:gd name="connsiteY51" fmla="*/ 1961147 h 3356810"/>
              <a:gd name="connsiteX52" fmla="*/ 1816768 w 4752467"/>
              <a:gd name="connsiteY52" fmla="*/ 2069431 h 3356810"/>
              <a:gd name="connsiteX53" fmla="*/ 1828800 w 4752467"/>
              <a:gd name="connsiteY53" fmla="*/ 2177716 h 3356810"/>
              <a:gd name="connsiteX54" fmla="*/ 1876926 w 4752467"/>
              <a:gd name="connsiteY54" fmla="*/ 2225842 h 3356810"/>
              <a:gd name="connsiteX55" fmla="*/ 1888958 w 4752467"/>
              <a:gd name="connsiteY55" fmla="*/ 2370221 h 3356810"/>
              <a:gd name="connsiteX56" fmla="*/ 1900989 w 4752467"/>
              <a:gd name="connsiteY56" fmla="*/ 2466473 h 3356810"/>
              <a:gd name="connsiteX57" fmla="*/ 1900989 w 4752467"/>
              <a:gd name="connsiteY57" fmla="*/ 2586789 h 3356810"/>
              <a:gd name="connsiteX58" fmla="*/ 1925053 w 4752467"/>
              <a:gd name="connsiteY58" fmla="*/ 2683042 h 3356810"/>
              <a:gd name="connsiteX59" fmla="*/ 1985210 w 4752467"/>
              <a:gd name="connsiteY59" fmla="*/ 2839452 h 3356810"/>
              <a:gd name="connsiteX60" fmla="*/ 1985210 w 4752467"/>
              <a:gd name="connsiteY60" fmla="*/ 2923673 h 3356810"/>
              <a:gd name="connsiteX61" fmla="*/ 1985210 w 4752467"/>
              <a:gd name="connsiteY61" fmla="*/ 3068052 h 3356810"/>
              <a:gd name="connsiteX62" fmla="*/ 2021305 w 4752467"/>
              <a:gd name="connsiteY62" fmla="*/ 3164305 h 3356810"/>
              <a:gd name="connsiteX63" fmla="*/ 2021305 w 4752467"/>
              <a:gd name="connsiteY63" fmla="*/ 3164305 h 3356810"/>
              <a:gd name="connsiteX64" fmla="*/ 2105526 w 4752467"/>
              <a:gd name="connsiteY64" fmla="*/ 3284621 h 3356810"/>
              <a:gd name="connsiteX65" fmla="*/ 2189747 w 4752467"/>
              <a:gd name="connsiteY65" fmla="*/ 3284621 h 3356810"/>
              <a:gd name="connsiteX66" fmla="*/ 2237874 w 4752467"/>
              <a:gd name="connsiteY66" fmla="*/ 3188368 h 3356810"/>
              <a:gd name="connsiteX67" fmla="*/ 2286000 w 4752467"/>
              <a:gd name="connsiteY67" fmla="*/ 2995863 h 3356810"/>
              <a:gd name="connsiteX68" fmla="*/ 2334126 w 4752467"/>
              <a:gd name="connsiteY68" fmla="*/ 2827421 h 3356810"/>
              <a:gd name="connsiteX69" fmla="*/ 2358189 w 4752467"/>
              <a:gd name="connsiteY69" fmla="*/ 2683042 h 3356810"/>
              <a:gd name="connsiteX70" fmla="*/ 2358189 w 4752467"/>
              <a:gd name="connsiteY70" fmla="*/ 2490537 h 3356810"/>
              <a:gd name="connsiteX71" fmla="*/ 2394284 w 4752467"/>
              <a:gd name="connsiteY71" fmla="*/ 2358189 h 3356810"/>
              <a:gd name="connsiteX72" fmla="*/ 2430379 w 4752467"/>
              <a:gd name="connsiteY72" fmla="*/ 2322094 h 3356810"/>
              <a:gd name="connsiteX73" fmla="*/ 2478505 w 4752467"/>
              <a:gd name="connsiteY73" fmla="*/ 2286000 h 3356810"/>
              <a:gd name="connsiteX74" fmla="*/ 2502568 w 4752467"/>
              <a:gd name="connsiteY74" fmla="*/ 1961147 h 3356810"/>
              <a:gd name="connsiteX75" fmla="*/ 2562726 w 4752467"/>
              <a:gd name="connsiteY75" fmla="*/ 1925052 h 3356810"/>
              <a:gd name="connsiteX76" fmla="*/ 2598821 w 4752467"/>
              <a:gd name="connsiteY76" fmla="*/ 1768642 h 3356810"/>
              <a:gd name="connsiteX77" fmla="*/ 2586789 w 4752467"/>
              <a:gd name="connsiteY77" fmla="*/ 1612231 h 3356810"/>
              <a:gd name="connsiteX78" fmla="*/ 2610853 w 4752467"/>
              <a:gd name="connsiteY78" fmla="*/ 1503947 h 3356810"/>
              <a:gd name="connsiteX79" fmla="*/ 2634916 w 4752467"/>
              <a:gd name="connsiteY79" fmla="*/ 1431758 h 3356810"/>
              <a:gd name="connsiteX80" fmla="*/ 2634916 w 4752467"/>
              <a:gd name="connsiteY80" fmla="*/ 1323473 h 3356810"/>
              <a:gd name="connsiteX81" fmla="*/ 2634916 w 4752467"/>
              <a:gd name="connsiteY81" fmla="*/ 1251284 h 3356810"/>
              <a:gd name="connsiteX82" fmla="*/ 2634916 w 4752467"/>
              <a:gd name="connsiteY82" fmla="*/ 1143000 h 3356810"/>
              <a:gd name="connsiteX83" fmla="*/ 2658979 w 4752467"/>
              <a:gd name="connsiteY83" fmla="*/ 986589 h 3356810"/>
              <a:gd name="connsiteX84" fmla="*/ 2683042 w 4752467"/>
              <a:gd name="connsiteY84" fmla="*/ 902368 h 3356810"/>
              <a:gd name="connsiteX85" fmla="*/ 2755231 w 4752467"/>
              <a:gd name="connsiteY85" fmla="*/ 782052 h 3356810"/>
              <a:gd name="connsiteX86" fmla="*/ 2767263 w 4752467"/>
              <a:gd name="connsiteY86" fmla="*/ 673768 h 3356810"/>
              <a:gd name="connsiteX87" fmla="*/ 2767263 w 4752467"/>
              <a:gd name="connsiteY87" fmla="*/ 589547 h 3356810"/>
              <a:gd name="connsiteX88" fmla="*/ 2767263 w 4752467"/>
              <a:gd name="connsiteY88" fmla="*/ 589547 h 3356810"/>
              <a:gd name="connsiteX89" fmla="*/ 2863516 w 4752467"/>
              <a:gd name="connsiteY89" fmla="*/ 469231 h 3356810"/>
              <a:gd name="connsiteX90" fmla="*/ 2887579 w 4752467"/>
              <a:gd name="connsiteY90" fmla="*/ 372979 h 3356810"/>
              <a:gd name="connsiteX91" fmla="*/ 2899610 w 4752467"/>
              <a:gd name="connsiteY91" fmla="*/ 240631 h 3356810"/>
              <a:gd name="connsiteX92" fmla="*/ 2899610 w 4752467"/>
              <a:gd name="connsiteY92" fmla="*/ 156410 h 3356810"/>
              <a:gd name="connsiteX93" fmla="*/ 2947737 w 4752467"/>
              <a:gd name="connsiteY93" fmla="*/ 96252 h 3356810"/>
              <a:gd name="connsiteX94" fmla="*/ 2971800 w 4752467"/>
              <a:gd name="connsiteY94" fmla="*/ 12031 h 3356810"/>
              <a:gd name="connsiteX95" fmla="*/ 2995863 w 4752467"/>
              <a:gd name="connsiteY95" fmla="*/ 0 h 3356810"/>
              <a:gd name="connsiteX96" fmla="*/ 3043989 w 4752467"/>
              <a:gd name="connsiteY96" fmla="*/ 48126 h 3356810"/>
              <a:gd name="connsiteX97" fmla="*/ 3056021 w 4752467"/>
              <a:gd name="connsiteY97" fmla="*/ 156410 h 3356810"/>
              <a:gd name="connsiteX98" fmla="*/ 3056021 w 4752467"/>
              <a:gd name="connsiteY98" fmla="*/ 288758 h 3356810"/>
              <a:gd name="connsiteX99" fmla="*/ 3104147 w 4752467"/>
              <a:gd name="connsiteY99" fmla="*/ 385010 h 3356810"/>
              <a:gd name="connsiteX100" fmla="*/ 3104147 w 4752467"/>
              <a:gd name="connsiteY100" fmla="*/ 529389 h 3356810"/>
              <a:gd name="connsiteX101" fmla="*/ 3104147 w 4752467"/>
              <a:gd name="connsiteY101" fmla="*/ 649705 h 3356810"/>
              <a:gd name="connsiteX102" fmla="*/ 3116179 w 4752467"/>
              <a:gd name="connsiteY102" fmla="*/ 782052 h 3356810"/>
              <a:gd name="connsiteX103" fmla="*/ 3164305 w 4752467"/>
              <a:gd name="connsiteY103" fmla="*/ 854242 h 3356810"/>
              <a:gd name="connsiteX104" fmla="*/ 3200400 w 4752467"/>
              <a:gd name="connsiteY104" fmla="*/ 950494 h 3356810"/>
              <a:gd name="connsiteX105" fmla="*/ 3200400 w 4752467"/>
              <a:gd name="connsiteY105" fmla="*/ 1070810 h 3356810"/>
              <a:gd name="connsiteX106" fmla="*/ 3224463 w 4752467"/>
              <a:gd name="connsiteY106" fmla="*/ 1179094 h 3356810"/>
              <a:gd name="connsiteX107" fmla="*/ 3248526 w 4752467"/>
              <a:gd name="connsiteY107" fmla="*/ 1239252 h 3356810"/>
              <a:gd name="connsiteX108" fmla="*/ 3296653 w 4752467"/>
              <a:gd name="connsiteY108" fmla="*/ 1323473 h 3356810"/>
              <a:gd name="connsiteX109" fmla="*/ 3320716 w 4752467"/>
              <a:gd name="connsiteY109" fmla="*/ 1359568 h 3356810"/>
              <a:gd name="connsiteX110" fmla="*/ 3368842 w 4752467"/>
              <a:gd name="connsiteY110" fmla="*/ 1287379 h 3356810"/>
              <a:gd name="connsiteX111" fmla="*/ 3380874 w 4752467"/>
              <a:gd name="connsiteY111" fmla="*/ 1251284 h 3356810"/>
              <a:gd name="connsiteX112" fmla="*/ 3416968 w 4752467"/>
              <a:gd name="connsiteY112" fmla="*/ 1311442 h 3356810"/>
              <a:gd name="connsiteX113" fmla="*/ 3416968 w 4752467"/>
              <a:gd name="connsiteY113" fmla="*/ 1455821 h 3356810"/>
              <a:gd name="connsiteX114" fmla="*/ 3465095 w 4752467"/>
              <a:gd name="connsiteY114" fmla="*/ 1564105 h 3356810"/>
              <a:gd name="connsiteX115" fmla="*/ 3489158 w 4752467"/>
              <a:gd name="connsiteY115" fmla="*/ 1672389 h 3356810"/>
              <a:gd name="connsiteX116" fmla="*/ 3537284 w 4752467"/>
              <a:gd name="connsiteY116" fmla="*/ 1792705 h 3356810"/>
              <a:gd name="connsiteX117" fmla="*/ 3633537 w 4752467"/>
              <a:gd name="connsiteY117" fmla="*/ 1900989 h 3356810"/>
              <a:gd name="connsiteX118" fmla="*/ 3633537 w 4752467"/>
              <a:gd name="connsiteY118" fmla="*/ 1997242 h 3356810"/>
              <a:gd name="connsiteX119" fmla="*/ 3693695 w 4752467"/>
              <a:gd name="connsiteY119" fmla="*/ 1852863 h 3356810"/>
              <a:gd name="connsiteX120" fmla="*/ 3741821 w 4752467"/>
              <a:gd name="connsiteY120" fmla="*/ 1708484 h 3356810"/>
              <a:gd name="connsiteX121" fmla="*/ 3801979 w 4752467"/>
              <a:gd name="connsiteY121" fmla="*/ 1600200 h 3356810"/>
              <a:gd name="connsiteX122" fmla="*/ 3814010 w 4752467"/>
              <a:gd name="connsiteY122" fmla="*/ 1503947 h 3356810"/>
              <a:gd name="connsiteX123" fmla="*/ 3838074 w 4752467"/>
              <a:gd name="connsiteY123" fmla="*/ 1407694 h 3356810"/>
              <a:gd name="connsiteX124" fmla="*/ 3862137 w 4752467"/>
              <a:gd name="connsiteY124" fmla="*/ 1299410 h 3356810"/>
              <a:gd name="connsiteX125" fmla="*/ 3886200 w 4752467"/>
              <a:gd name="connsiteY125" fmla="*/ 1155031 h 3356810"/>
              <a:gd name="connsiteX126" fmla="*/ 3874168 w 4752467"/>
              <a:gd name="connsiteY126" fmla="*/ 1155031 h 3356810"/>
              <a:gd name="connsiteX127" fmla="*/ 3910263 w 4752467"/>
              <a:gd name="connsiteY127" fmla="*/ 1046747 h 3356810"/>
              <a:gd name="connsiteX128" fmla="*/ 3946359 w 4752467"/>
              <a:gd name="connsiteY128" fmla="*/ 830179 h 3356810"/>
              <a:gd name="connsiteX129" fmla="*/ 3946358 w 4752467"/>
              <a:gd name="connsiteY129" fmla="*/ 782052 h 3356810"/>
              <a:gd name="connsiteX130" fmla="*/ 3958388 w 4752467"/>
              <a:gd name="connsiteY130" fmla="*/ 721894 h 3356810"/>
              <a:gd name="connsiteX131" fmla="*/ 3982452 w 4752467"/>
              <a:gd name="connsiteY131" fmla="*/ 709863 h 3356810"/>
              <a:gd name="connsiteX132" fmla="*/ 4018546 w 4752467"/>
              <a:gd name="connsiteY132" fmla="*/ 1840832 h 3356810"/>
              <a:gd name="connsiteX133" fmla="*/ 4114799 w 4752467"/>
              <a:gd name="connsiteY133" fmla="*/ 1191126 h 3356810"/>
              <a:gd name="connsiteX134" fmla="*/ 4211051 w 4752467"/>
              <a:gd name="connsiteY134" fmla="*/ 1443789 h 3356810"/>
              <a:gd name="connsiteX135" fmla="*/ 4295272 w 4752467"/>
              <a:gd name="connsiteY135" fmla="*/ 2514600 h 3356810"/>
              <a:gd name="connsiteX136" fmla="*/ 4331366 w 4752467"/>
              <a:gd name="connsiteY136" fmla="*/ 2430378 h 3356810"/>
              <a:gd name="connsiteX137" fmla="*/ 4403554 w 4752467"/>
              <a:gd name="connsiteY137" fmla="*/ 2935705 h 3356810"/>
              <a:gd name="connsiteX138" fmla="*/ 4451681 w 4752467"/>
              <a:gd name="connsiteY138" fmla="*/ 2334126 h 3356810"/>
              <a:gd name="connsiteX139" fmla="*/ 4559964 w 4752467"/>
              <a:gd name="connsiteY139" fmla="*/ 2971800 h 3356810"/>
              <a:gd name="connsiteX140" fmla="*/ 4608090 w 4752467"/>
              <a:gd name="connsiteY140" fmla="*/ 3128210 h 3356810"/>
              <a:gd name="connsiteX141" fmla="*/ 4668248 w 4752467"/>
              <a:gd name="connsiteY141" fmla="*/ 2887579 h 3356810"/>
              <a:gd name="connsiteX142" fmla="*/ 4704341 w 4752467"/>
              <a:gd name="connsiteY142" fmla="*/ 2538663 h 3356810"/>
              <a:gd name="connsiteX143" fmla="*/ 4740436 w 4752467"/>
              <a:gd name="connsiteY143" fmla="*/ 2370221 h 3356810"/>
              <a:gd name="connsiteX144" fmla="*/ 4752467 w 4752467"/>
              <a:gd name="connsiteY144" fmla="*/ 2370221 h 3356810"/>
              <a:gd name="connsiteX0" fmla="*/ 0 w 4824656"/>
              <a:gd name="connsiteY0" fmla="*/ 3344779 h 3356810"/>
              <a:gd name="connsiteX1" fmla="*/ 132347 w 4824656"/>
              <a:gd name="connsiteY1" fmla="*/ 3296652 h 3356810"/>
              <a:gd name="connsiteX2" fmla="*/ 132347 w 4824656"/>
              <a:gd name="connsiteY2" fmla="*/ 3272589 h 3356810"/>
              <a:gd name="connsiteX3" fmla="*/ 180474 w 4824656"/>
              <a:gd name="connsiteY3" fmla="*/ 3164305 h 3356810"/>
              <a:gd name="connsiteX4" fmla="*/ 216568 w 4824656"/>
              <a:gd name="connsiteY4" fmla="*/ 3080084 h 3356810"/>
              <a:gd name="connsiteX5" fmla="*/ 276726 w 4824656"/>
              <a:gd name="connsiteY5" fmla="*/ 3031958 h 3356810"/>
              <a:gd name="connsiteX6" fmla="*/ 336884 w 4824656"/>
              <a:gd name="connsiteY6" fmla="*/ 2959768 h 3356810"/>
              <a:gd name="connsiteX7" fmla="*/ 385010 w 4824656"/>
              <a:gd name="connsiteY7" fmla="*/ 2947737 h 3356810"/>
              <a:gd name="connsiteX8" fmla="*/ 433137 w 4824656"/>
              <a:gd name="connsiteY8" fmla="*/ 2947737 h 3356810"/>
              <a:gd name="connsiteX9" fmla="*/ 445168 w 4824656"/>
              <a:gd name="connsiteY9" fmla="*/ 3104147 h 3356810"/>
              <a:gd name="connsiteX10" fmla="*/ 481263 w 4824656"/>
              <a:gd name="connsiteY10" fmla="*/ 3152273 h 3356810"/>
              <a:gd name="connsiteX11" fmla="*/ 481263 w 4824656"/>
              <a:gd name="connsiteY11" fmla="*/ 3164305 h 3356810"/>
              <a:gd name="connsiteX12" fmla="*/ 529389 w 4824656"/>
              <a:gd name="connsiteY12" fmla="*/ 3140242 h 3356810"/>
              <a:gd name="connsiteX13" fmla="*/ 541421 w 4824656"/>
              <a:gd name="connsiteY13" fmla="*/ 3080084 h 3356810"/>
              <a:gd name="connsiteX14" fmla="*/ 565484 w 4824656"/>
              <a:gd name="connsiteY14" fmla="*/ 3031958 h 3356810"/>
              <a:gd name="connsiteX15" fmla="*/ 613610 w 4824656"/>
              <a:gd name="connsiteY15" fmla="*/ 3031958 h 3356810"/>
              <a:gd name="connsiteX16" fmla="*/ 661737 w 4824656"/>
              <a:gd name="connsiteY16" fmla="*/ 3092116 h 3356810"/>
              <a:gd name="connsiteX17" fmla="*/ 709863 w 4824656"/>
              <a:gd name="connsiteY17" fmla="*/ 3224463 h 3356810"/>
              <a:gd name="connsiteX18" fmla="*/ 757989 w 4824656"/>
              <a:gd name="connsiteY18" fmla="*/ 3356810 h 3356810"/>
              <a:gd name="connsiteX19" fmla="*/ 902368 w 4824656"/>
              <a:gd name="connsiteY19" fmla="*/ 3356810 h 3356810"/>
              <a:gd name="connsiteX20" fmla="*/ 986589 w 4824656"/>
              <a:gd name="connsiteY20" fmla="*/ 3128210 h 3356810"/>
              <a:gd name="connsiteX21" fmla="*/ 1106905 w 4824656"/>
              <a:gd name="connsiteY21" fmla="*/ 2875547 h 3356810"/>
              <a:gd name="connsiteX22" fmla="*/ 1130968 w 4824656"/>
              <a:gd name="connsiteY22" fmla="*/ 2779294 h 3356810"/>
              <a:gd name="connsiteX23" fmla="*/ 1155031 w 4824656"/>
              <a:gd name="connsiteY23" fmla="*/ 2911642 h 3356810"/>
              <a:gd name="connsiteX24" fmla="*/ 1179095 w 4824656"/>
              <a:gd name="connsiteY24" fmla="*/ 2935705 h 3356810"/>
              <a:gd name="connsiteX25" fmla="*/ 1203158 w 4824656"/>
              <a:gd name="connsiteY25" fmla="*/ 2959768 h 3356810"/>
              <a:gd name="connsiteX26" fmla="*/ 1203158 w 4824656"/>
              <a:gd name="connsiteY26" fmla="*/ 2959768 h 3356810"/>
              <a:gd name="connsiteX27" fmla="*/ 1239253 w 4824656"/>
              <a:gd name="connsiteY27" fmla="*/ 2851484 h 3356810"/>
              <a:gd name="connsiteX28" fmla="*/ 1263316 w 4824656"/>
              <a:gd name="connsiteY28" fmla="*/ 2719137 h 3356810"/>
              <a:gd name="connsiteX29" fmla="*/ 1287379 w 4824656"/>
              <a:gd name="connsiteY29" fmla="*/ 2646947 h 3356810"/>
              <a:gd name="connsiteX30" fmla="*/ 1311442 w 4824656"/>
              <a:gd name="connsiteY30" fmla="*/ 2574758 h 3356810"/>
              <a:gd name="connsiteX31" fmla="*/ 1335505 w 4824656"/>
              <a:gd name="connsiteY31" fmla="*/ 2478505 h 3356810"/>
              <a:gd name="connsiteX32" fmla="*/ 1347537 w 4824656"/>
              <a:gd name="connsiteY32" fmla="*/ 2550694 h 3356810"/>
              <a:gd name="connsiteX33" fmla="*/ 1371600 w 4824656"/>
              <a:gd name="connsiteY33" fmla="*/ 2646947 h 3356810"/>
              <a:gd name="connsiteX34" fmla="*/ 1419726 w 4824656"/>
              <a:gd name="connsiteY34" fmla="*/ 2827421 h 3356810"/>
              <a:gd name="connsiteX35" fmla="*/ 1431758 w 4824656"/>
              <a:gd name="connsiteY35" fmla="*/ 2959768 h 3356810"/>
              <a:gd name="connsiteX36" fmla="*/ 1467853 w 4824656"/>
              <a:gd name="connsiteY36" fmla="*/ 2995863 h 3356810"/>
              <a:gd name="connsiteX37" fmla="*/ 1515979 w 4824656"/>
              <a:gd name="connsiteY37" fmla="*/ 3007894 h 3356810"/>
              <a:gd name="connsiteX38" fmla="*/ 1515979 w 4824656"/>
              <a:gd name="connsiteY38" fmla="*/ 3007894 h 3356810"/>
              <a:gd name="connsiteX39" fmla="*/ 1552074 w 4824656"/>
              <a:gd name="connsiteY39" fmla="*/ 2839452 h 3356810"/>
              <a:gd name="connsiteX40" fmla="*/ 1576137 w 4824656"/>
              <a:gd name="connsiteY40" fmla="*/ 2743200 h 3356810"/>
              <a:gd name="connsiteX41" fmla="*/ 1588168 w 4824656"/>
              <a:gd name="connsiteY41" fmla="*/ 2646947 h 3356810"/>
              <a:gd name="connsiteX42" fmla="*/ 1588168 w 4824656"/>
              <a:gd name="connsiteY42" fmla="*/ 2574758 h 3356810"/>
              <a:gd name="connsiteX43" fmla="*/ 1636295 w 4824656"/>
              <a:gd name="connsiteY43" fmla="*/ 2490537 h 3356810"/>
              <a:gd name="connsiteX44" fmla="*/ 1672389 w 4824656"/>
              <a:gd name="connsiteY44" fmla="*/ 2430379 h 3356810"/>
              <a:gd name="connsiteX45" fmla="*/ 1720516 w 4824656"/>
              <a:gd name="connsiteY45" fmla="*/ 2322094 h 3356810"/>
              <a:gd name="connsiteX46" fmla="*/ 1720516 w 4824656"/>
              <a:gd name="connsiteY46" fmla="*/ 2310063 h 3356810"/>
              <a:gd name="connsiteX47" fmla="*/ 1732547 w 4824656"/>
              <a:gd name="connsiteY47" fmla="*/ 2237873 h 3356810"/>
              <a:gd name="connsiteX48" fmla="*/ 1732547 w 4824656"/>
              <a:gd name="connsiteY48" fmla="*/ 2189747 h 3356810"/>
              <a:gd name="connsiteX49" fmla="*/ 1732547 w 4824656"/>
              <a:gd name="connsiteY49" fmla="*/ 2117558 h 3356810"/>
              <a:gd name="connsiteX50" fmla="*/ 1756610 w 4824656"/>
              <a:gd name="connsiteY50" fmla="*/ 2069431 h 3356810"/>
              <a:gd name="connsiteX51" fmla="*/ 1804737 w 4824656"/>
              <a:gd name="connsiteY51" fmla="*/ 1961147 h 3356810"/>
              <a:gd name="connsiteX52" fmla="*/ 1816768 w 4824656"/>
              <a:gd name="connsiteY52" fmla="*/ 2069431 h 3356810"/>
              <a:gd name="connsiteX53" fmla="*/ 1828800 w 4824656"/>
              <a:gd name="connsiteY53" fmla="*/ 2177716 h 3356810"/>
              <a:gd name="connsiteX54" fmla="*/ 1876926 w 4824656"/>
              <a:gd name="connsiteY54" fmla="*/ 2225842 h 3356810"/>
              <a:gd name="connsiteX55" fmla="*/ 1888958 w 4824656"/>
              <a:gd name="connsiteY55" fmla="*/ 2370221 h 3356810"/>
              <a:gd name="connsiteX56" fmla="*/ 1900989 w 4824656"/>
              <a:gd name="connsiteY56" fmla="*/ 2466473 h 3356810"/>
              <a:gd name="connsiteX57" fmla="*/ 1900989 w 4824656"/>
              <a:gd name="connsiteY57" fmla="*/ 2586789 h 3356810"/>
              <a:gd name="connsiteX58" fmla="*/ 1925053 w 4824656"/>
              <a:gd name="connsiteY58" fmla="*/ 2683042 h 3356810"/>
              <a:gd name="connsiteX59" fmla="*/ 1985210 w 4824656"/>
              <a:gd name="connsiteY59" fmla="*/ 2839452 h 3356810"/>
              <a:gd name="connsiteX60" fmla="*/ 1985210 w 4824656"/>
              <a:gd name="connsiteY60" fmla="*/ 2923673 h 3356810"/>
              <a:gd name="connsiteX61" fmla="*/ 1985210 w 4824656"/>
              <a:gd name="connsiteY61" fmla="*/ 3068052 h 3356810"/>
              <a:gd name="connsiteX62" fmla="*/ 2021305 w 4824656"/>
              <a:gd name="connsiteY62" fmla="*/ 3164305 h 3356810"/>
              <a:gd name="connsiteX63" fmla="*/ 2021305 w 4824656"/>
              <a:gd name="connsiteY63" fmla="*/ 3164305 h 3356810"/>
              <a:gd name="connsiteX64" fmla="*/ 2105526 w 4824656"/>
              <a:gd name="connsiteY64" fmla="*/ 3284621 h 3356810"/>
              <a:gd name="connsiteX65" fmla="*/ 2189747 w 4824656"/>
              <a:gd name="connsiteY65" fmla="*/ 3284621 h 3356810"/>
              <a:gd name="connsiteX66" fmla="*/ 2237874 w 4824656"/>
              <a:gd name="connsiteY66" fmla="*/ 3188368 h 3356810"/>
              <a:gd name="connsiteX67" fmla="*/ 2286000 w 4824656"/>
              <a:gd name="connsiteY67" fmla="*/ 2995863 h 3356810"/>
              <a:gd name="connsiteX68" fmla="*/ 2334126 w 4824656"/>
              <a:gd name="connsiteY68" fmla="*/ 2827421 h 3356810"/>
              <a:gd name="connsiteX69" fmla="*/ 2358189 w 4824656"/>
              <a:gd name="connsiteY69" fmla="*/ 2683042 h 3356810"/>
              <a:gd name="connsiteX70" fmla="*/ 2358189 w 4824656"/>
              <a:gd name="connsiteY70" fmla="*/ 2490537 h 3356810"/>
              <a:gd name="connsiteX71" fmla="*/ 2394284 w 4824656"/>
              <a:gd name="connsiteY71" fmla="*/ 2358189 h 3356810"/>
              <a:gd name="connsiteX72" fmla="*/ 2430379 w 4824656"/>
              <a:gd name="connsiteY72" fmla="*/ 2322094 h 3356810"/>
              <a:gd name="connsiteX73" fmla="*/ 2478505 w 4824656"/>
              <a:gd name="connsiteY73" fmla="*/ 2286000 h 3356810"/>
              <a:gd name="connsiteX74" fmla="*/ 2502568 w 4824656"/>
              <a:gd name="connsiteY74" fmla="*/ 1961147 h 3356810"/>
              <a:gd name="connsiteX75" fmla="*/ 2562726 w 4824656"/>
              <a:gd name="connsiteY75" fmla="*/ 1925052 h 3356810"/>
              <a:gd name="connsiteX76" fmla="*/ 2598821 w 4824656"/>
              <a:gd name="connsiteY76" fmla="*/ 1768642 h 3356810"/>
              <a:gd name="connsiteX77" fmla="*/ 2586789 w 4824656"/>
              <a:gd name="connsiteY77" fmla="*/ 1612231 h 3356810"/>
              <a:gd name="connsiteX78" fmla="*/ 2610853 w 4824656"/>
              <a:gd name="connsiteY78" fmla="*/ 1503947 h 3356810"/>
              <a:gd name="connsiteX79" fmla="*/ 2634916 w 4824656"/>
              <a:gd name="connsiteY79" fmla="*/ 1431758 h 3356810"/>
              <a:gd name="connsiteX80" fmla="*/ 2634916 w 4824656"/>
              <a:gd name="connsiteY80" fmla="*/ 1323473 h 3356810"/>
              <a:gd name="connsiteX81" fmla="*/ 2634916 w 4824656"/>
              <a:gd name="connsiteY81" fmla="*/ 1251284 h 3356810"/>
              <a:gd name="connsiteX82" fmla="*/ 2634916 w 4824656"/>
              <a:gd name="connsiteY82" fmla="*/ 1143000 h 3356810"/>
              <a:gd name="connsiteX83" fmla="*/ 2658979 w 4824656"/>
              <a:gd name="connsiteY83" fmla="*/ 986589 h 3356810"/>
              <a:gd name="connsiteX84" fmla="*/ 2683042 w 4824656"/>
              <a:gd name="connsiteY84" fmla="*/ 902368 h 3356810"/>
              <a:gd name="connsiteX85" fmla="*/ 2755231 w 4824656"/>
              <a:gd name="connsiteY85" fmla="*/ 782052 h 3356810"/>
              <a:gd name="connsiteX86" fmla="*/ 2767263 w 4824656"/>
              <a:gd name="connsiteY86" fmla="*/ 673768 h 3356810"/>
              <a:gd name="connsiteX87" fmla="*/ 2767263 w 4824656"/>
              <a:gd name="connsiteY87" fmla="*/ 589547 h 3356810"/>
              <a:gd name="connsiteX88" fmla="*/ 2767263 w 4824656"/>
              <a:gd name="connsiteY88" fmla="*/ 589547 h 3356810"/>
              <a:gd name="connsiteX89" fmla="*/ 2863516 w 4824656"/>
              <a:gd name="connsiteY89" fmla="*/ 469231 h 3356810"/>
              <a:gd name="connsiteX90" fmla="*/ 2887579 w 4824656"/>
              <a:gd name="connsiteY90" fmla="*/ 372979 h 3356810"/>
              <a:gd name="connsiteX91" fmla="*/ 2899610 w 4824656"/>
              <a:gd name="connsiteY91" fmla="*/ 240631 h 3356810"/>
              <a:gd name="connsiteX92" fmla="*/ 2899610 w 4824656"/>
              <a:gd name="connsiteY92" fmla="*/ 156410 h 3356810"/>
              <a:gd name="connsiteX93" fmla="*/ 2947737 w 4824656"/>
              <a:gd name="connsiteY93" fmla="*/ 96252 h 3356810"/>
              <a:gd name="connsiteX94" fmla="*/ 2971800 w 4824656"/>
              <a:gd name="connsiteY94" fmla="*/ 12031 h 3356810"/>
              <a:gd name="connsiteX95" fmla="*/ 2995863 w 4824656"/>
              <a:gd name="connsiteY95" fmla="*/ 0 h 3356810"/>
              <a:gd name="connsiteX96" fmla="*/ 3043989 w 4824656"/>
              <a:gd name="connsiteY96" fmla="*/ 48126 h 3356810"/>
              <a:gd name="connsiteX97" fmla="*/ 3056021 w 4824656"/>
              <a:gd name="connsiteY97" fmla="*/ 156410 h 3356810"/>
              <a:gd name="connsiteX98" fmla="*/ 3056021 w 4824656"/>
              <a:gd name="connsiteY98" fmla="*/ 288758 h 3356810"/>
              <a:gd name="connsiteX99" fmla="*/ 3104147 w 4824656"/>
              <a:gd name="connsiteY99" fmla="*/ 385010 h 3356810"/>
              <a:gd name="connsiteX100" fmla="*/ 3104147 w 4824656"/>
              <a:gd name="connsiteY100" fmla="*/ 529389 h 3356810"/>
              <a:gd name="connsiteX101" fmla="*/ 3104147 w 4824656"/>
              <a:gd name="connsiteY101" fmla="*/ 649705 h 3356810"/>
              <a:gd name="connsiteX102" fmla="*/ 3116179 w 4824656"/>
              <a:gd name="connsiteY102" fmla="*/ 782052 h 3356810"/>
              <a:gd name="connsiteX103" fmla="*/ 3164305 w 4824656"/>
              <a:gd name="connsiteY103" fmla="*/ 854242 h 3356810"/>
              <a:gd name="connsiteX104" fmla="*/ 3200400 w 4824656"/>
              <a:gd name="connsiteY104" fmla="*/ 950494 h 3356810"/>
              <a:gd name="connsiteX105" fmla="*/ 3200400 w 4824656"/>
              <a:gd name="connsiteY105" fmla="*/ 1070810 h 3356810"/>
              <a:gd name="connsiteX106" fmla="*/ 3224463 w 4824656"/>
              <a:gd name="connsiteY106" fmla="*/ 1179094 h 3356810"/>
              <a:gd name="connsiteX107" fmla="*/ 3248526 w 4824656"/>
              <a:gd name="connsiteY107" fmla="*/ 1239252 h 3356810"/>
              <a:gd name="connsiteX108" fmla="*/ 3296653 w 4824656"/>
              <a:gd name="connsiteY108" fmla="*/ 1323473 h 3356810"/>
              <a:gd name="connsiteX109" fmla="*/ 3320716 w 4824656"/>
              <a:gd name="connsiteY109" fmla="*/ 1359568 h 3356810"/>
              <a:gd name="connsiteX110" fmla="*/ 3368842 w 4824656"/>
              <a:gd name="connsiteY110" fmla="*/ 1287379 h 3356810"/>
              <a:gd name="connsiteX111" fmla="*/ 3380874 w 4824656"/>
              <a:gd name="connsiteY111" fmla="*/ 1251284 h 3356810"/>
              <a:gd name="connsiteX112" fmla="*/ 3416968 w 4824656"/>
              <a:gd name="connsiteY112" fmla="*/ 1311442 h 3356810"/>
              <a:gd name="connsiteX113" fmla="*/ 3416968 w 4824656"/>
              <a:gd name="connsiteY113" fmla="*/ 1455821 h 3356810"/>
              <a:gd name="connsiteX114" fmla="*/ 3465095 w 4824656"/>
              <a:gd name="connsiteY114" fmla="*/ 1564105 h 3356810"/>
              <a:gd name="connsiteX115" fmla="*/ 3489158 w 4824656"/>
              <a:gd name="connsiteY115" fmla="*/ 1672389 h 3356810"/>
              <a:gd name="connsiteX116" fmla="*/ 3537284 w 4824656"/>
              <a:gd name="connsiteY116" fmla="*/ 1792705 h 3356810"/>
              <a:gd name="connsiteX117" fmla="*/ 3633537 w 4824656"/>
              <a:gd name="connsiteY117" fmla="*/ 1900989 h 3356810"/>
              <a:gd name="connsiteX118" fmla="*/ 3633537 w 4824656"/>
              <a:gd name="connsiteY118" fmla="*/ 1997242 h 3356810"/>
              <a:gd name="connsiteX119" fmla="*/ 3693695 w 4824656"/>
              <a:gd name="connsiteY119" fmla="*/ 1852863 h 3356810"/>
              <a:gd name="connsiteX120" fmla="*/ 3741821 w 4824656"/>
              <a:gd name="connsiteY120" fmla="*/ 1708484 h 3356810"/>
              <a:gd name="connsiteX121" fmla="*/ 3801979 w 4824656"/>
              <a:gd name="connsiteY121" fmla="*/ 1600200 h 3356810"/>
              <a:gd name="connsiteX122" fmla="*/ 3814010 w 4824656"/>
              <a:gd name="connsiteY122" fmla="*/ 1503947 h 3356810"/>
              <a:gd name="connsiteX123" fmla="*/ 3838074 w 4824656"/>
              <a:gd name="connsiteY123" fmla="*/ 1407694 h 3356810"/>
              <a:gd name="connsiteX124" fmla="*/ 3862137 w 4824656"/>
              <a:gd name="connsiteY124" fmla="*/ 1299410 h 3356810"/>
              <a:gd name="connsiteX125" fmla="*/ 3886200 w 4824656"/>
              <a:gd name="connsiteY125" fmla="*/ 1155031 h 3356810"/>
              <a:gd name="connsiteX126" fmla="*/ 3874168 w 4824656"/>
              <a:gd name="connsiteY126" fmla="*/ 1155031 h 3356810"/>
              <a:gd name="connsiteX127" fmla="*/ 3910263 w 4824656"/>
              <a:gd name="connsiteY127" fmla="*/ 1046747 h 3356810"/>
              <a:gd name="connsiteX128" fmla="*/ 3946359 w 4824656"/>
              <a:gd name="connsiteY128" fmla="*/ 830179 h 3356810"/>
              <a:gd name="connsiteX129" fmla="*/ 3946358 w 4824656"/>
              <a:gd name="connsiteY129" fmla="*/ 782052 h 3356810"/>
              <a:gd name="connsiteX130" fmla="*/ 3958388 w 4824656"/>
              <a:gd name="connsiteY130" fmla="*/ 721894 h 3356810"/>
              <a:gd name="connsiteX131" fmla="*/ 3982452 w 4824656"/>
              <a:gd name="connsiteY131" fmla="*/ 709863 h 3356810"/>
              <a:gd name="connsiteX132" fmla="*/ 4018546 w 4824656"/>
              <a:gd name="connsiteY132" fmla="*/ 1840832 h 3356810"/>
              <a:gd name="connsiteX133" fmla="*/ 4114799 w 4824656"/>
              <a:gd name="connsiteY133" fmla="*/ 1191126 h 3356810"/>
              <a:gd name="connsiteX134" fmla="*/ 4211051 w 4824656"/>
              <a:gd name="connsiteY134" fmla="*/ 1443789 h 3356810"/>
              <a:gd name="connsiteX135" fmla="*/ 4295272 w 4824656"/>
              <a:gd name="connsiteY135" fmla="*/ 2514600 h 3356810"/>
              <a:gd name="connsiteX136" fmla="*/ 4331366 w 4824656"/>
              <a:gd name="connsiteY136" fmla="*/ 2430378 h 3356810"/>
              <a:gd name="connsiteX137" fmla="*/ 4403554 w 4824656"/>
              <a:gd name="connsiteY137" fmla="*/ 2935705 h 3356810"/>
              <a:gd name="connsiteX138" fmla="*/ 4451681 w 4824656"/>
              <a:gd name="connsiteY138" fmla="*/ 2334126 h 3356810"/>
              <a:gd name="connsiteX139" fmla="*/ 4559964 w 4824656"/>
              <a:gd name="connsiteY139" fmla="*/ 2971800 h 3356810"/>
              <a:gd name="connsiteX140" fmla="*/ 4608090 w 4824656"/>
              <a:gd name="connsiteY140" fmla="*/ 3128210 h 3356810"/>
              <a:gd name="connsiteX141" fmla="*/ 4668248 w 4824656"/>
              <a:gd name="connsiteY141" fmla="*/ 2887579 h 3356810"/>
              <a:gd name="connsiteX142" fmla="*/ 4704341 w 4824656"/>
              <a:gd name="connsiteY142" fmla="*/ 2538663 h 3356810"/>
              <a:gd name="connsiteX143" fmla="*/ 4740436 w 4824656"/>
              <a:gd name="connsiteY143" fmla="*/ 2370221 h 3356810"/>
              <a:gd name="connsiteX144" fmla="*/ 4824656 w 4824656"/>
              <a:gd name="connsiteY144" fmla="*/ 2334126 h 3356810"/>
              <a:gd name="connsiteX0" fmla="*/ 0 w 4830893"/>
              <a:gd name="connsiteY0" fmla="*/ 3344779 h 3356810"/>
              <a:gd name="connsiteX1" fmla="*/ 132347 w 4830893"/>
              <a:gd name="connsiteY1" fmla="*/ 3296652 h 3356810"/>
              <a:gd name="connsiteX2" fmla="*/ 132347 w 4830893"/>
              <a:gd name="connsiteY2" fmla="*/ 3272589 h 3356810"/>
              <a:gd name="connsiteX3" fmla="*/ 180474 w 4830893"/>
              <a:gd name="connsiteY3" fmla="*/ 3164305 h 3356810"/>
              <a:gd name="connsiteX4" fmla="*/ 216568 w 4830893"/>
              <a:gd name="connsiteY4" fmla="*/ 3080084 h 3356810"/>
              <a:gd name="connsiteX5" fmla="*/ 276726 w 4830893"/>
              <a:gd name="connsiteY5" fmla="*/ 3031958 h 3356810"/>
              <a:gd name="connsiteX6" fmla="*/ 336884 w 4830893"/>
              <a:gd name="connsiteY6" fmla="*/ 2959768 h 3356810"/>
              <a:gd name="connsiteX7" fmla="*/ 385010 w 4830893"/>
              <a:gd name="connsiteY7" fmla="*/ 2947737 h 3356810"/>
              <a:gd name="connsiteX8" fmla="*/ 433137 w 4830893"/>
              <a:gd name="connsiteY8" fmla="*/ 2947737 h 3356810"/>
              <a:gd name="connsiteX9" fmla="*/ 445168 w 4830893"/>
              <a:gd name="connsiteY9" fmla="*/ 3104147 h 3356810"/>
              <a:gd name="connsiteX10" fmla="*/ 481263 w 4830893"/>
              <a:gd name="connsiteY10" fmla="*/ 3152273 h 3356810"/>
              <a:gd name="connsiteX11" fmla="*/ 481263 w 4830893"/>
              <a:gd name="connsiteY11" fmla="*/ 3164305 h 3356810"/>
              <a:gd name="connsiteX12" fmla="*/ 529389 w 4830893"/>
              <a:gd name="connsiteY12" fmla="*/ 3140242 h 3356810"/>
              <a:gd name="connsiteX13" fmla="*/ 541421 w 4830893"/>
              <a:gd name="connsiteY13" fmla="*/ 3080084 h 3356810"/>
              <a:gd name="connsiteX14" fmla="*/ 565484 w 4830893"/>
              <a:gd name="connsiteY14" fmla="*/ 3031958 h 3356810"/>
              <a:gd name="connsiteX15" fmla="*/ 613610 w 4830893"/>
              <a:gd name="connsiteY15" fmla="*/ 3031958 h 3356810"/>
              <a:gd name="connsiteX16" fmla="*/ 661737 w 4830893"/>
              <a:gd name="connsiteY16" fmla="*/ 3092116 h 3356810"/>
              <a:gd name="connsiteX17" fmla="*/ 709863 w 4830893"/>
              <a:gd name="connsiteY17" fmla="*/ 3224463 h 3356810"/>
              <a:gd name="connsiteX18" fmla="*/ 757989 w 4830893"/>
              <a:gd name="connsiteY18" fmla="*/ 3356810 h 3356810"/>
              <a:gd name="connsiteX19" fmla="*/ 902368 w 4830893"/>
              <a:gd name="connsiteY19" fmla="*/ 3356810 h 3356810"/>
              <a:gd name="connsiteX20" fmla="*/ 986589 w 4830893"/>
              <a:gd name="connsiteY20" fmla="*/ 3128210 h 3356810"/>
              <a:gd name="connsiteX21" fmla="*/ 1106905 w 4830893"/>
              <a:gd name="connsiteY21" fmla="*/ 2875547 h 3356810"/>
              <a:gd name="connsiteX22" fmla="*/ 1130968 w 4830893"/>
              <a:gd name="connsiteY22" fmla="*/ 2779294 h 3356810"/>
              <a:gd name="connsiteX23" fmla="*/ 1155031 w 4830893"/>
              <a:gd name="connsiteY23" fmla="*/ 2911642 h 3356810"/>
              <a:gd name="connsiteX24" fmla="*/ 1179095 w 4830893"/>
              <a:gd name="connsiteY24" fmla="*/ 2935705 h 3356810"/>
              <a:gd name="connsiteX25" fmla="*/ 1203158 w 4830893"/>
              <a:gd name="connsiteY25" fmla="*/ 2959768 h 3356810"/>
              <a:gd name="connsiteX26" fmla="*/ 1203158 w 4830893"/>
              <a:gd name="connsiteY26" fmla="*/ 2959768 h 3356810"/>
              <a:gd name="connsiteX27" fmla="*/ 1239253 w 4830893"/>
              <a:gd name="connsiteY27" fmla="*/ 2851484 h 3356810"/>
              <a:gd name="connsiteX28" fmla="*/ 1263316 w 4830893"/>
              <a:gd name="connsiteY28" fmla="*/ 2719137 h 3356810"/>
              <a:gd name="connsiteX29" fmla="*/ 1287379 w 4830893"/>
              <a:gd name="connsiteY29" fmla="*/ 2646947 h 3356810"/>
              <a:gd name="connsiteX30" fmla="*/ 1311442 w 4830893"/>
              <a:gd name="connsiteY30" fmla="*/ 2574758 h 3356810"/>
              <a:gd name="connsiteX31" fmla="*/ 1335505 w 4830893"/>
              <a:gd name="connsiteY31" fmla="*/ 2478505 h 3356810"/>
              <a:gd name="connsiteX32" fmla="*/ 1347537 w 4830893"/>
              <a:gd name="connsiteY32" fmla="*/ 2550694 h 3356810"/>
              <a:gd name="connsiteX33" fmla="*/ 1371600 w 4830893"/>
              <a:gd name="connsiteY33" fmla="*/ 2646947 h 3356810"/>
              <a:gd name="connsiteX34" fmla="*/ 1419726 w 4830893"/>
              <a:gd name="connsiteY34" fmla="*/ 2827421 h 3356810"/>
              <a:gd name="connsiteX35" fmla="*/ 1431758 w 4830893"/>
              <a:gd name="connsiteY35" fmla="*/ 2959768 h 3356810"/>
              <a:gd name="connsiteX36" fmla="*/ 1467853 w 4830893"/>
              <a:gd name="connsiteY36" fmla="*/ 2995863 h 3356810"/>
              <a:gd name="connsiteX37" fmla="*/ 1515979 w 4830893"/>
              <a:gd name="connsiteY37" fmla="*/ 3007894 h 3356810"/>
              <a:gd name="connsiteX38" fmla="*/ 1515979 w 4830893"/>
              <a:gd name="connsiteY38" fmla="*/ 3007894 h 3356810"/>
              <a:gd name="connsiteX39" fmla="*/ 1552074 w 4830893"/>
              <a:gd name="connsiteY39" fmla="*/ 2839452 h 3356810"/>
              <a:gd name="connsiteX40" fmla="*/ 1576137 w 4830893"/>
              <a:gd name="connsiteY40" fmla="*/ 2743200 h 3356810"/>
              <a:gd name="connsiteX41" fmla="*/ 1588168 w 4830893"/>
              <a:gd name="connsiteY41" fmla="*/ 2646947 h 3356810"/>
              <a:gd name="connsiteX42" fmla="*/ 1588168 w 4830893"/>
              <a:gd name="connsiteY42" fmla="*/ 2574758 h 3356810"/>
              <a:gd name="connsiteX43" fmla="*/ 1636295 w 4830893"/>
              <a:gd name="connsiteY43" fmla="*/ 2490537 h 3356810"/>
              <a:gd name="connsiteX44" fmla="*/ 1672389 w 4830893"/>
              <a:gd name="connsiteY44" fmla="*/ 2430379 h 3356810"/>
              <a:gd name="connsiteX45" fmla="*/ 1720516 w 4830893"/>
              <a:gd name="connsiteY45" fmla="*/ 2322094 h 3356810"/>
              <a:gd name="connsiteX46" fmla="*/ 1720516 w 4830893"/>
              <a:gd name="connsiteY46" fmla="*/ 2310063 h 3356810"/>
              <a:gd name="connsiteX47" fmla="*/ 1732547 w 4830893"/>
              <a:gd name="connsiteY47" fmla="*/ 2237873 h 3356810"/>
              <a:gd name="connsiteX48" fmla="*/ 1732547 w 4830893"/>
              <a:gd name="connsiteY48" fmla="*/ 2189747 h 3356810"/>
              <a:gd name="connsiteX49" fmla="*/ 1732547 w 4830893"/>
              <a:gd name="connsiteY49" fmla="*/ 2117558 h 3356810"/>
              <a:gd name="connsiteX50" fmla="*/ 1756610 w 4830893"/>
              <a:gd name="connsiteY50" fmla="*/ 2069431 h 3356810"/>
              <a:gd name="connsiteX51" fmla="*/ 1804737 w 4830893"/>
              <a:gd name="connsiteY51" fmla="*/ 1961147 h 3356810"/>
              <a:gd name="connsiteX52" fmla="*/ 1816768 w 4830893"/>
              <a:gd name="connsiteY52" fmla="*/ 2069431 h 3356810"/>
              <a:gd name="connsiteX53" fmla="*/ 1828800 w 4830893"/>
              <a:gd name="connsiteY53" fmla="*/ 2177716 h 3356810"/>
              <a:gd name="connsiteX54" fmla="*/ 1876926 w 4830893"/>
              <a:gd name="connsiteY54" fmla="*/ 2225842 h 3356810"/>
              <a:gd name="connsiteX55" fmla="*/ 1888958 w 4830893"/>
              <a:gd name="connsiteY55" fmla="*/ 2370221 h 3356810"/>
              <a:gd name="connsiteX56" fmla="*/ 1900989 w 4830893"/>
              <a:gd name="connsiteY56" fmla="*/ 2466473 h 3356810"/>
              <a:gd name="connsiteX57" fmla="*/ 1900989 w 4830893"/>
              <a:gd name="connsiteY57" fmla="*/ 2586789 h 3356810"/>
              <a:gd name="connsiteX58" fmla="*/ 1925053 w 4830893"/>
              <a:gd name="connsiteY58" fmla="*/ 2683042 h 3356810"/>
              <a:gd name="connsiteX59" fmla="*/ 1985210 w 4830893"/>
              <a:gd name="connsiteY59" fmla="*/ 2839452 h 3356810"/>
              <a:gd name="connsiteX60" fmla="*/ 1985210 w 4830893"/>
              <a:gd name="connsiteY60" fmla="*/ 2923673 h 3356810"/>
              <a:gd name="connsiteX61" fmla="*/ 1985210 w 4830893"/>
              <a:gd name="connsiteY61" fmla="*/ 3068052 h 3356810"/>
              <a:gd name="connsiteX62" fmla="*/ 2021305 w 4830893"/>
              <a:gd name="connsiteY62" fmla="*/ 3164305 h 3356810"/>
              <a:gd name="connsiteX63" fmla="*/ 2021305 w 4830893"/>
              <a:gd name="connsiteY63" fmla="*/ 3164305 h 3356810"/>
              <a:gd name="connsiteX64" fmla="*/ 2105526 w 4830893"/>
              <a:gd name="connsiteY64" fmla="*/ 3284621 h 3356810"/>
              <a:gd name="connsiteX65" fmla="*/ 2189747 w 4830893"/>
              <a:gd name="connsiteY65" fmla="*/ 3284621 h 3356810"/>
              <a:gd name="connsiteX66" fmla="*/ 2237874 w 4830893"/>
              <a:gd name="connsiteY66" fmla="*/ 3188368 h 3356810"/>
              <a:gd name="connsiteX67" fmla="*/ 2286000 w 4830893"/>
              <a:gd name="connsiteY67" fmla="*/ 2995863 h 3356810"/>
              <a:gd name="connsiteX68" fmla="*/ 2334126 w 4830893"/>
              <a:gd name="connsiteY68" fmla="*/ 2827421 h 3356810"/>
              <a:gd name="connsiteX69" fmla="*/ 2358189 w 4830893"/>
              <a:gd name="connsiteY69" fmla="*/ 2683042 h 3356810"/>
              <a:gd name="connsiteX70" fmla="*/ 2358189 w 4830893"/>
              <a:gd name="connsiteY70" fmla="*/ 2490537 h 3356810"/>
              <a:gd name="connsiteX71" fmla="*/ 2394284 w 4830893"/>
              <a:gd name="connsiteY71" fmla="*/ 2358189 h 3356810"/>
              <a:gd name="connsiteX72" fmla="*/ 2430379 w 4830893"/>
              <a:gd name="connsiteY72" fmla="*/ 2322094 h 3356810"/>
              <a:gd name="connsiteX73" fmla="*/ 2478505 w 4830893"/>
              <a:gd name="connsiteY73" fmla="*/ 2286000 h 3356810"/>
              <a:gd name="connsiteX74" fmla="*/ 2502568 w 4830893"/>
              <a:gd name="connsiteY74" fmla="*/ 1961147 h 3356810"/>
              <a:gd name="connsiteX75" fmla="*/ 2562726 w 4830893"/>
              <a:gd name="connsiteY75" fmla="*/ 1925052 h 3356810"/>
              <a:gd name="connsiteX76" fmla="*/ 2598821 w 4830893"/>
              <a:gd name="connsiteY76" fmla="*/ 1768642 h 3356810"/>
              <a:gd name="connsiteX77" fmla="*/ 2586789 w 4830893"/>
              <a:gd name="connsiteY77" fmla="*/ 1612231 h 3356810"/>
              <a:gd name="connsiteX78" fmla="*/ 2610853 w 4830893"/>
              <a:gd name="connsiteY78" fmla="*/ 1503947 h 3356810"/>
              <a:gd name="connsiteX79" fmla="*/ 2634916 w 4830893"/>
              <a:gd name="connsiteY79" fmla="*/ 1431758 h 3356810"/>
              <a:gd name="connsiteX80" fmla="*/ 2634916 w 4830893"/>
              <a:gd name="connsiteY80" fmla="*/ 1323473 h 3356810"/>
              <a:gd name="connsiteX81" fmla="*/ 2634916 w 4830893"/>
              <a:gd name="connsiteY81" fmla="*/ 1251284 h 3356810"/>
              <a:gd name="connsiteX82" fmla="*/ 2634916 w 4830893"/>
              <a:gd name="connsiteY82" fmla="*/ 1143000 h 3356810"/>
              <a:gd name="connsiteX83" fmla="*/ 2658979 w 4830893"/>
              <a:gd name="connsiteY83" fmla="*/ 986589 h 3356810"/>
              <a:gd name="connsiteX84" fmla="*/ 2683042 w 4830893"/>
              <a:gd name="connsiteY84" fmla="*/ 902368 h 3356810"/>
              <a:gd name="connsiteX85" fmla="*/ 2755231 w 4830893"/>
              <a:gd name="connsiteY85" fmla="*/ 782052 h 3356810"/>
              <a:gd name="connsiteX86" fmla="*/ 2767263 w 4830893"/>
              <a:gd name="connsiteY86" fmla="*/ 673768 h 3356810"/>
              <a:gd name="connsiteX87" fmla="*/ 2767263 w 4830893"/>
              <a:gd name="connsiteY87" fmla="*/ 589547 h 3356810"/>
              <a:gd name="connsiteX88" fmla="*/ 2767263 w 4830893"/>
              <a:gd name="connsiteY88" fmla="*/ 589547 h 3356810"/>
              <a:gd name="connsiteX89" fmla="*/ 2863516 w 4830893"/>
              <a:gd name="connsiteY89" fmla="*/ 469231 h 3356810"/>
              <a:gd name="connsiteX90" fmla="*/ 2887579 w 4830893"/>
              <a:gd name="connsiteY90" fmla="*/ 372979 h 3356810"/>
              <a:gd name="connsiteX91" fmla="*/ 2899610 w 4830893"/>
              <a:gd name="connsiteY91" fmla="*/ 240631 h 3356810"/>
              <a:gd name="connsiteX92" fmla="*/ 2899610 w 4830893"/>
              <a:gd name="connsiteY92" fmla="*/ 156410 h 3356810"/>
              <a:gd name="connsiteX93" fmla="*/ 2947737 w 4830893"/>
              <a:gd name="connsiteY93" fmla="*/ 96252 h 3356810"/>
              <a:gd name="connsiteX94" fmla="*/ 2971800 w 4830893"/>
              <a:gd name="connsiteY94" fmla="*/ 12031 h 3356810"/>
              <a:gd name="connsiteX95" fmla="*/ 2995863 w 4830893"/>
              <a:gd name="connsiteY95" fmla="*/ 0 h 3356810"/>
              <a:gd name="connsiteX96" fmla="*/ 3043989 w 4830893"/>
              <a:gd name="connsiteY96" fmla="*/ 48126 h 3356810"/>
              <a:gd name="connsiteX97" fmla="*/ 3056021 w 4830893"/>
              <a:gd name="connsiteY97" fmla="*/ 156410 h 3356810"/>
              <a:gd name="connsiteX98" fmla="*/ 3056021 w 4830893"/>
              <a:gd name="connsiteY98" fmla="*/ 288758 h 3356810"/>
              <a:gd name="connsiteX99" fmla="*/ 3104147 w 4830893"/>
              <a:gd name="connsiteY99" fmla="*/ 385010 h 3356810"/>
              <a:gd name="connsiteX100" fmla="*/ 3104147 w 4830893"/>
              <a:gd name="connsiteY100" fmla="*/ 529389 h 3356810"/>
              <a:gd name="connsiteX101" fmla="*/ 3104147 w 4830893"/>
              <a:gd name="connsiteY101" fmla="*/ 649705 h 3356810"/>
              <a:gd name="connsiteX102" fmla="*/ 3116179 w 4830893"/>
              <a:gd name="connsiteY102" fmla="*/ 782052 h 3356810"/>
              <a:gd name="connsiteX103" fmla="*/ 3164305 w 4830893"/>
              <a:gd name="connsiteY103" fmla="*/ 854242 h 3356810"/>
              <a:gd name="connsiteX104" fmla="*/ 3200400 w 4830893"/>
              <a:gd name="connsiteY104" fmla="*/ 950494 h 3356810"/>
              <a:gd name="connsiteX105" fmla="*/ 3200400 w 4830893"/>
              <a:gd name="connsiteY105" fmla="*/ 1070810 h 3356810"/>
              <a:gd name="connsiteX106" fmla="*/ 3224463 w 4830893"/>
              <a:gd name="connsiteY106" fmla="*/ 1179094 h 3356810"/>
              <a:gd name="connsiteX107" fmla="*/ 3248526 w 4830893"/>
              <a:gd name="connsiteY107" fmla="*/ 1239252 h 3356810"/>
              <a:gd name="connsiteX108" fmla="*/ 3296653 w 4830893"/>
              <a:gd name="connsiteY108" fmla="*/ 1323473 h 3356810"/>
              <a:gd name="connsiteX109" fmla="*/ 3320716 w 4830893"/>
              <a:gd name="connsiteY109" fmla="*/ 1359568 h 3356810"/>
              <a:gd name="connsiteX110" fmla="*/ 3368842 w 4830893"/>
              <a:gd name="connsiteY110" fmla="*/ 1287379 h 3356810"/>
              <a:gd name="connsiteX111" fmla="*/ 3380874 w 4830893"/>
              <a:gd name="connsiteY111" fmla="*/ 1251284 h 3356810"/>
              <a:gd name="connsiteX112" fmla="*/ 3416968 w 4830893"/>
              <a:gd name="connsiteY112" fmla="*/ 1311442 h 3356810"/>
              <a:gd name="connsiteX113" fmla="*/ 3416968 w 4830893"/>
              <a:gd name="connsiteY113" fmla="*/ 1455821 h 3356810"/>
              <a:gd name="connsiteX114" fmla="*/ 3465095 w 4830893"/>
              <a:gd name="connsiteY114" fmla="*/ 1564105 h 3356810"/>
              <a:gd name="connsiteX115" fmla="*/ 3489158 w 4830893"/>
              <a:gd name="connsiteY115" fmla="*/ 1672389 h 3356810"/>
              <a:gd name="connsiteX116" fmla="*/ 3537284 w 4830893"/>
              <a:gd name="connsiteY116" fmla="*/ 1792705 h 3356810"/>
              <a:gd name="connsiteX117" fmla="*/ 3633537 w 4830893"/>
              <a:gd name="connsiteY117" fmla="*/ 1900989 h 3356810"/>
              <a:gd name="connsiteX118" fmla="*/ 3633537 w 4830893"/>
              <a:gd name="connsiteY118" fmla="*/ 1997242 h 3356810"/>
              <a:gd name="connsiteX119" fmla="*/ 3693695 w 4830893"/>
              <a:gd name="connsiteY119" fmla="*/ 1852863 h 3356810"/>
              <a:gd name="connsiteX120" fmla="*/ 3741821 w 4830893"/>
              <a:gd name="connsiteY120" fmla="*/ 1708484 h 3356810"/>
              <a:gd name="connsiteX121" fmla="*/ 3801979 w 4830893"/>
              <a:gd name="connsiteY121" fmla="*/ 1600200 h 3356810"/>
              <a:gd name="connsiteX122" fmla="*/ 3814010 w 4830893"/>
              <a:gd name="connsiteY122" fmla="*/ 1503947 h 3356810"/>
              <a:gd name="connsiteX123" fmla="*/ 3838074 w 4830893"/>
              <a:gd name="connsiteY123" fmla="*/ 1407694 h 3356810"/>
              <a:gd name="connsiteX124" fmla="*/ 3862137 w 4830893"/>
              <a:gd name="connsiteY124" fmla="*/ 1299410 h 3356810"/>
              <a:gd name="connsiteX125" fmla="*/ 3886200 w 4830893"/>
              <a:gd name="connsiteY125" fmla="*/ 1155031 h 3356810"/>
              <a:gd name="connsiteX126" fmla="*/ 3874168 w 4830893"/>
              <a:gd name="connsiteY126" fmla="*/ 1155031 h 3356810"/>
              <a:gd name="connsiteX127" fmla="*/ 3910263 w 4830893"/>
              <a:gd name="connsiteY127" fmla="*/ 1046747 h 3356810"/>
              <a:gd name="connsiteX128" fmla="*/ 3946359 w 4830893"/>
              <a:gd name="connsiteY128" fmla="*/ 830179 h 3356810"/>
              <a:gd name="connsiteX129" fmla="*/ 3946358 w 4830893"/>
              <a:gd name="connsiteY129" fmla="*/ 782052 h 3356810"/>
              <a:gd name="connsiteX130" fmla="*/ 3958388 w 4830893"/>
              <a:gd name="connsiteY130" fmla="*/ 721894 h 3356810"/>
              <a:gd name="connsiteX131" fmla="*/ 3982452 w 4830893"/>
              <a:gd name="connsiteY131" fmla="*/ 709863 h 3356810"/>
              <a:gd name="connsiteX132" fmla="*/ 4018546 w 4830893"/>
              <a:gd name="connsiteY132" fmla="*/ 1840832 h 3356810"/>
              <a:gd name="connsiteX133" fmla="*/ 4114799 w 4830893"/>
              <a:gd name="connsiteY133" fmla="*/ 1191126 h 3356810"/>
              <a:gd name="connsiteX134" fmla="*/ 4211051 w 4830893"/>
              <a:gd name="connsiteY134" fmla="*/ 1443789 h 3356810"/>
              <a:gd name="connsiteX135" fmla="*/ 4295272 w 4830893"/>
              <a:gd name="connsiteY135" fmla="*/ 2514600 h 3356810"/>
              <a:gd name="connsiteX136" fmla="*/ 4331366 w 4830893"/>
              <a:gd name="connsiteY136" fmla="*/ 2430378 h 3356810"/>
              <a:gd name="connsiteX137" fmla="*/ 4403554 w 4830893"/>
              <a:gd name="connsiteY137" fmla="*/ 2935705 h 3356810"/>
              <a:gd name="connsiteX138" fmla="*/ 4451681 w 4830893"/>
              <a:gd name="connsiteY138" fmla="*/ 2334126 h 3356810"/>
              <a:gd name="connsiteX139" fmla="*/ 4559964 w 4830893"/>
              <a:gd name="connsiteY139" fmla="*/ 2971800 h 3356810"/>
              <a:gd name="connsiteX140" fmla="*/ 4608090 w 4830893"/>
              <a:gd name="connsiteY140" fmla="*/ 3128210 h 3356810"/>
              <a:gd name="connsiteX141" fmla="*/ 4668248 w 4830893"/>
              <a:gd name="connsiteY141" fmla="*/ 2887579 h 3356810"/>
              <a:gd name="connsiteX142" fmla="*/ 4704341 w 4830893"/>
              <a:gd name="connsiteY142" fmla="*/ 2538663 h 3356810"/>
              <a:gd name="connsiteX143" fmla="*/ 4740436 w 4830893"/>
              <a:gd name="connsiteY143" fmla="*/ 2370221 h 3356810"/>
              <a:gd name="connsiteX144" fmla="*/ 4824656 w 4830893"/>
              <a:gd name="connsiteY144" fmla="*/ 2334126 h 3356810"/>
              <a:gd name="connsiteX145" fmla="*/ 4824655 w 4830893"/>
              <a:gd name="connsiteY145" fmla="*/ 2334126 h 3356810"/>
              <a:gd name="connsiteX0" fmla="*/ 0 w 4872781"/>
              <a:gd name="connsiteY0" fmla="*/ 3344779 h 3356810"/>
              <a:gd name="connsiteX1" fmla="*/ 132347 w 4872781"/>
              <a:gd name="connsiteY1" fmla="*/ 3296652 h 3356810"/>
              <a:gd name="connsiteX2" fmla="*/ 132347 w 4872781"/>
              <a:gd name="connsiteY2" fmla="*/ 3272589 h 3356810"/>
              <a:gd name="connsiteX3" fmla="*/ 180474 w 4872781"/>
              <a:gd name="connsiteY3" fmla="*/ 3164305 h 3356810"/>
              <a:gd name="connsiteX4" fmla="*/ 216568 w 4872781"/>
              <a:gd name="connsiteY4" fmla="*/ 3080084 h 3356810"/>
              <a:gd name="connsiteX5" fmla="*/ 276726 w 4872781"/>
              <a:gd name="connsiteY5" fmla="*/ 3031958 h 3356810"/>
              <a:gd name="connsiteX6" fmla="*/ 336884 w 4872781"/>
              <a:gd name="connsiteY6" fmla="*/ 2959768 h 3356810"/>
              <a:gd name="connsiteX7" fmla="*/ 385010 w 4872781"/>
              <a:gd name="connsiteY7" fmla="*/ 2947737 h 3356810"/>
              <a:gd name="connsiteX8" fmla="*/ 433137 w 4872781"/>
              <a:gd name="connsiteY8" fmla="*/ 2947737 h 3356810"/>
              <a:gd name="connsiteX9" fmla="*/ 445168 w 4872781"/>
              <a:gd name="connsiteY9" fmla="*/ 3104147 h 3356810"/>
              <a:gd name="connsiteX10" fmla="*/ 481263 w 4872781"/>
              <a:gd name="connsiteY10" fmla="*/ 3152273 h 3356810"/>
              <a:gd name="connsiteX11" fmla="*/ 481263 w 4872781"/>
              <a:gd name="connsiteY11" fmla="*/ 3164305 h 3356810"/>
              <a:gd name="connsiteX12" fmla="*/ 529389 w 4872781"/>
              <a:gd name="connsiteY12" fmla="*/ 3140242 h 3356810"/>
              <a:gd name="connsiteX13" fmla="*/ 541421 w 4872781"/>
              <a:gd name="connsiteY13" fmla="*/ 3080084 h 3356810"/>
              <a:gd name="connsiteX14" fmla="*/ 565484 w 4872781"/>
              <a:gd name="connsiteY14" fmla="*/ 3031958 h 3356810"/>
              <a:gd name="connsiteX15" fmla="*/ 613610 w 4872781"/>
              <a:gd name="connsiteY15" fmla="*/ 3031958 h 3356810"/>
              <a:gd name="connsiteX16" fmla="*/ 661737 w 4872781"/>
              <a:gd name="connsiteY16" fmla="*/ 3092116 h 3356810"/>
              <a:gd name="connsiteX17" fmla="*/ 709863 w 4872781"/>
              <a:gd name="connsiteY17" fmla="*/ 3224463 h 3356810"/>
              <a:gd name="connsiteX18" fmla="*/ 757989 w 4872781"/>
              <a:gd name="connsiteY18" fmla="*/ 3356810 h 3356810"/>
              <a:gd name="connsiteX19" fmla="*/ 902368 w 4872781"/>
              <a:gd name="connsiteY19" fmla="*/ 3356810 h 3356810"/>
              <a:gd name="connsiteX20" fmla="*/ 986589 w 4872781"/>
              <a:gd name="connsiteY20" fmla="*/ 3128210 h 3356810"/>
              <a:gd name="connsiteX21" fmla="*/ 1106905 w 4872781"/>
              <a:gd name="connsiteY21" fmla="*/ 2875547 h 3356810"/>
              <a:gd name="connsiteX22" fmla="*/ 1130968 w 4872781"/>
              <a:gd name="connsiteY22" fmla="*/ 2779294 h 3356810"/>
              <a:gd name="connsiteX23" fmla="*/ 1155031 w 4872781"/>
              <a:gd name="connsiteY23" fmla="*/ 2911642 h 3356810"/>
              <a:gd name="connsiteX24" fmla="*/ 1179095 w 4872781"/>
              <a:gd name="connsiteY24" fmla="*/ 2935705 h 3356810"/>
              <a:gd name="connsiteX25" fmla="*/ 1203158 w 4872781"/>
              <a:gd name="connsiteY25" fmla="*/ 2959768 h 3356810"/>
              <a:gd name="connsiteX26" fmla="*/ 1203158 w 4872781"/>
              <a:gd name="connsiteY26" fmla="*/ 2959768 h 3356810"/>
              <a:gd name="connsiteX27" fmla="*/ 1239253 w 4872781"/>
              <a:gd name="connsiteY27" fmla="*/ 2851484 h 3356810"/>
              <a:gd name="connsiteX28" fmla="*/ 1263316 w 4872781"/>
              <a:gd name="connsiteY28" fmla="*/ 2719137 h 3356810"/>
              <a:gd name="connsiteX29" fmla="*/ 1287379 w 4872781"/>
              <a:gd name="connsiteY29" fmla="*/ 2646947 h 3356810"/>
              <a:gd name="connsiteX30" fmla="*/ 1311442 w 4872781"/>
              <a:gd name="connsiteY30" fmla="*/ 2574758 h 3356810"/>
              <a:gd name="connsiteX31" fmla="*/ 1335505 w 4872781"/>
              <a:gd name="connsiteY31" fmla="*/ 2478505 h 3356810"/>
              <a:gd name="connsiteX32" fmla="*/ 1347537 w 4872781"/>
              <a:gd name="connsiteY32" fmla="*/ 2550694 h 3356810"/>
              <a:gd name="connsiteX33" fmla="*/ 1371600 w 4872781"/>
              <a:gd name="connsiteY33" fmla="*/ 2646947 h 3356810"/>
              <a:gd name="connsiteX34" fmla="*/ 1419726 w 4872781"/>
              <a:gd name="connsiteY34" fmla="*/ 2827421 h 3356810"/>
              <a:gd name="connsiteX35" fmla="*/ 1431758 w 4872781"/>
              <a:gd name="connsiteY35" fmla="*/ 2959768 h 3356810"/>
              <a:gd name="connsiteX36" fmla="*/ 1467853 w 4872781"/>
              <a:gd name="connsiteY36" fmla="*/ 2995863 h 3356810"/>
              <a:gd name="connsiteX37" fmla="*/ 1515979 w 4872781"/>
              <a:gd name="connsiteY37" fmla="*/ 3007894 h 3356810"/>
              <a:gd name="connsiteX38" fmla="*/ 1515979 w 4872781"/>
              <a:gd name="connsiteY38" fmla="*/ 3007894 h 3356810"/>
              <a:gd name="connsiteX39" fmla="*/ 1552074 w 4872781"/>
              <a:gd name="connsiteY39" fmla="*/ 2839452 h 3356810"/>
              <a:gd name="connsiteX40" fmla="*/ 1576137 w 4872781"/>
              <a:gd name="connsiteY40" fmla="*/ 2743200 h 3356810"/>
              <a:gd name="connsiteX41" fmla="*/ 1588168 w 4872781"/>
              <a:gd name="connsiteY41" fmla="*/ 2646947 h 3356810"/>
              <a:gd name="connsiteX42" fmla="*/ 1588168 w 4872781"/>
              <a:gd name="connsiteY42" fmla="*/ 2574758 h 3356810"/>
              <a:gd name="connsiteX43" fmla="*/ 1636295 w 4872781"/>
              <a:gd name="connsiteY43" fmla="*/ 2490537 h 3356810"/>
              <a:gd name="connsiteX44" fmla="*/ 1672389 w 4872781"/>
              <a:gd name="connsiteY44" fmla="*/ 2430379 h 3356810"/>
              <a:gd name="connsiteX45" fmla="*/ 1720516 w 4872781"/>
              <a:gd name="connsiteY45" fmla="*/ 2322094 h 3356810"/>
              <a:gd name="connsiteX46" fmla="*/ 1720516 w 4872781"/>
              <a:gd name="connsiteY46" fmla="*/ 2310063 h 3356810"/>
              <a:gd name="connsiteX47" fmla="*/ 1732547 w 4872781"/>
              <a:gd name="connsiteY47" fmla="*/ 2237873 h 3356810"/>
              <a:gd name="connsiteX48" fmla="*/ 1732547 w 4872781"/>
              <a:gd name="connsiteY48" fmla="*/ 2189747 h 3356810"/>
              <a:gd name="connsiteX49" fmla="*/ 1732547 w 4872781"/>
              <a:gd name="connsiteY49" fmla="*/ 2117558 h 3356810"/>
              <a:gd name="connsiteX50" fmla="*/ 1756610 w 4872781"/>
              <a:gd name="connsiteY50" fmla="*/ 2069431 h 3356810"/>
              <a:gd name="connsiteX51" fmla="*/ 1804737 w 4872781"/>
              <a:gd name="connsiteY51" fmla="*/ 1961147 h 3356810"/>
              <a:gd name="connsiteX52" fmla="*/ 1816768 w 4872781"/>
              <a:gd name="connsiteY52" fmla="*/ 2069431 h 3356810"/>
              <a:gd name="connsiteX53" fmla="*/ 1828800 w 4872781"/>
              <a:gd name="connsiteY53" fmla="*/ 2177716 h 3356810"/>
              <a:gd name="connsiteX54" fmla="*/ 1876926 w 4872781"/>
              <a:gd name="connsiteY54" fmla="*/ 2225842 h 3356810"/>
              <a:gd name="connsiteX55" fmla="*/ 1888958 w 4872781"/>
              <a:gd name="connsiteY55" fmla="*/ 2370221 h 3356810"/>
              <a:gd name="connsiteX56" fmla="*/ 1900989 w 4872781"/>
              <a:gd name="connsiteY56" fmla="*/ 2466473 h 3356810"/>
              <a:gd name="connsiteX57" fmla="*/ 1900989 w 4872781"/>
              <a:gd name="connsiteY57" fmla="*/ 2586789 h 3356810"/>
              <a:gd name="connsiteX58" fmla="*/ 1925053 w 4872781"/>
              <a:gd name="connsiteY58" fmla="*/ 2683042 h 3356810"/>
              <a:gd name="connsiteX59" fmla="*/ 1985210 w 4872781"/>
              <a:gd name="connsiteY59" fmla="*/ 2839452 h 3356810"/>
              <a:gd name="connsiteX60" fmla="*/ 1985210 w 4872781"/>
              <a:gd name="connsiteY60" fmla="*/ 2923673 h 3356810"/>
              <a:gd name="connsiteX61" fmla="*/ 1985210 w 4872781"/>
              <a:gd name="connsiteY61" fmla="*/ 3068052 h 3356810"/>
              <a:gd name="connsiteX62" fmla="*/ 2021305 w 4872781"/>
              <a:gd name="connsiteY62" fmla="*/ 3164305 h 3356810"/>
              <a:gd name="connsiteX63" fmla="*/ 2021305 w 4872781"/>
              <a:gd name="connsiteY63" fmla="*/ 3164305 h 3356810"/>
              <a:gd name="connsiteX64" fmla="*/ 2105526 w 4872781"/>
              <a:gd name="connsiteY64" fmla="*/ 3284621 h 3356810"/>
              <a:gd name="connsiteX65" fmla="*/ 2189747 w 4872781"/>
              <a:gd name="connsiteY65" fmla="*/ 3284621 h 3356810"/>
              <a:gd name="connsiteX66" fmla="*/ 2237874 w 4872781"/>
              <a:gd name="connsiteY66" fmla="*/ 3188368 h 3356810"/>
              <a:gd name="connsiteX67" fmla="*/ 2286000 w 4872781"/>
              <a:gd name="connsiteY67" fmla="*/ 2995863 h 3356810"/>
              <a:gd name="connsiteX68" fmla="*/ 2334126 w 4872781"/>
              <a:gd name="connsiteY68" fmla="*/ 2827421 h 3356810"/>
              <a:gd name="connsiteX69" fmla="*/ 2358189 w 4872781"/>
              <a:gd name="connsiteY69" fmla="*/ 2683042 h 3356810"/>
              <a:gd name="connsiteX70" fmla="*/ 2358189 w 4872781"/>
              <a:gd name="connsiteY70" fmla="*/ 2490537 h 3356810"/>
              <a:gd name="connsiteX71" fmla="*/ 2394284 w 4872781"/>
              <a:gd name="connsiteY71" fmla="*/ 2358189 h 3356810"/>
              <a:gd name="connsiteX72" fmla="*/ 2430379 w 4872781"/>
              <a:gd name="connsiteY72" fmla="*/ 2322094 h 3356810"/>
              <a:gd name="connsiteX73" fmla="*/ 2478505 w 4872781"/>
              <a:gd name="connsiteY73" fmla="*/ 2286000 h 3356810"/>
              <a:gd name="connsiteX74" fmla="*/ 2502568 w 4872781"/>
              <a:gd name="connsiteY74" fmla="*/ 1961147 h 3356810"/>
              <a:gd name="connsiteX75" fmla="*/ 2562726 w 4872781"/>
              <a:gd name="connsiteY75" fmla="*/ 1925052 h 3356810"/>
              <a:gd name="connsiteX76" fmla="*/ 2598821 w 4872781"/>
              <a:gd name="connsiteY76" fmla="*/ 1768642 h 3356810"/>
              <a:gd name="connsiteX77" fmla="*/ 2586789 w 4872781"/>
              <a:gd name="connsiteY77" fmla="*/ 1612231 h 3356810"/>
              <a:gd name="connsiteX78" fmla="*/ 2610853 w 4872781"/>
              <a:gd name="connsiteY78" fmla="*/ 1503947 h 3356810"/>
              <a:gd name="connsiteX79" fmla="*/ 2634916 w 4872781"/>
              <a:gd name="connsiteY79" fmla="*/ 1431758 h 3356810"/>
              <a:gd name="connsiteX80" fmla="*/ 2634916 w 4872781"/>
              <a:gd name="connsiteY80" fmla="*/ 1323473 h 3356810"/>
              <a:gd name="connsiteX81" fmla="*/ 2634916 w 4872781"/>
              <a:gd name="connsiteY81" fmla="*/ 1251284 h 3356810"/>
              <a:gd name="connsiteX82" fmla="*/ 2634916 w 4872781"/>
              <a:gd name="connsiteY82" fmla="*/ 1143000 h 3356810"/>
              <a:gd name="connsiteX83" fmla="*/ 2658979 w 4872781"/>
              <a:gd name="connsiteY83" fmla="*/ 986589 h 3356810"/>
              <a:gd name="connsiteX84" fmla="*/ 2683042 w 4872781"/>
              <a:gd name="connsiteY84" fmla="*/ 902368 h 3356810"/>
              <a:gd name="connsiteX85" fmla="*/ 2755231 w 4872781"/>
              <a:gd name="connsiteY85" fmla="*/ 782052 h 3356810"/>
              <a:gd name="connsiteX86" fmla="*/ 2767263 w 4872781"/>
              <a:gd name="connsiteY86" fmla="*/ 673768 h 3356810"/>
              <a:gd name="connsiteX87" fmla="*/ 2767263 w 4872781"/>
              <a:gd name="connsiteY87" fmla="*/ 589547 h 3356810"/>
              <a:gd name="connsiteX88" fmla="*/ 2767263 w 4872781"/>
              <a:gd name="connsiteY88" fmla="*/ 589547 h 3356810"/>
              <a:gd name="connsiteX89" fmla="*/ 2863516 w 4872781"/>
              <a:gd name="connsiteY89" fmla="*/ 469231 h 3356810"/>
              <a:gd name="connsiteX90" fmla="*/ 2887579 w 4872781"/>
              <a:gd name="connsiteY90" fmla="*/ 372979 h 3356810"/>
              <a:gd name="connsiteX91" fmla="*/ 2899610 w 4872781"/>
              <a:gd name="connsiteY91" fmla="*/ 240631 h 3356810"/>
              <a:gd name="connsiteX92" fmla="*/ 2899610 w 4872781"/>
              <a:gd name="connsiteY92" fmla="*/ 156410 h 3356810"/>
              <a:gd name="connsiteX93" fmla="*/ 2947737 w 4872781"/>
              <a:gd name="connsiteY93" fmla="*/ 96252 h 3356810"/>
              <a:gd name="connsiteX94" fmla="*/ 2971800 w 4872781"/>
              <a:gd name="connsiteY94" fmla="*/ 12031 h 3356810"/>
              <a:gd name="connsiteX95" fmla="*/ 2995863 w 4872781"/>
              <a:gd name="connsiteY95" fmla="*/ 0 h 3356810"/>
              <a:gd name="connsiteX96" fmla="*/ 3043989 w 4872781"/>
              <a:gd name="connsiteY96" fmla="*/ 48126 h 3356810"/>
              <a:gd name="connsiteX97" fmla="*/ 3056021 w 4872781"/>
              <a:gd name="connsiteY97" fmla="*/ 156410 h 3356810"/>
              <a:gd name="connsiteX98" fmla="*/ 3056021 w 4872781"/>
              <a:gd name="connsiteY98" fmla="*/ 288758 h 3356810"/>
              <a:gd name="connsiteX99" fmla="*/ 3104147 w 4872781"/>
              <a:gd name="connsiteY99" fmla="*/ 385010 h 3356810"/>
              <a:gd name="connsiteX100" fmla="*/ 3104147 w 4872781"/>
              <a:gd name="connsiteY100" fmla="*/ 529389 h 3356810"/>
              <a:gd name="connsiteX101" fmla="*/ 3104147 w 4872781"/>
              <a:gd name="connsiteY101" fmla="*/ 649705 h 3356810"/>
              <a:gd name="connsiteX102" fmla="*/ 3116179 w 4872781"/>
              <a:gd name="connsiteY102" fmla="*/ 782052 h 3356810"/>
              <a:gd name="connsiteX103" fmla="*/ 3164305 w 4872781"/>
              <a:gd name="connsiteY103" fmla="*/ 854242 h 3356810"/>
              <a:gd name="connsiteX104" fmla="*/ 3200400 w 4872781"/>
              <a:gd name="connsiteY104" fmla="*/ 950494 h 3356810"/>
              <a:gd name="connsiteX105" fmla="*/ 3200400 w 4872781"/>
              <a:gd name="connsiteY105" fmla="*/ 1070810 h 3356810"/>
              <a:gd name="connsiteX106" fmla="*/ 3224463 w 4872781"/>
              <a:gd name="connsiteY106" fmla="*/ 1179094 h 3356810"/>
              <a:gd name="connsiteX107" fmla="*/ 3248526 w 4872781"/>
              <a:gd name="connsiteY107" fmla="*/ 1239252 h 3356810"/>
              <a:gd name="connsiteX108" fmla="*/ 3296653 w 4872781"/>
              <a:gd name="connsiteY108" fmla="*/ 1323473 h 3356810"/>
              <a:gd name="connsiteX109" fmla="*/ 3320716 w 4872781"/>
              <a:gd name="connsiteY109" fmla="*/ 1359568 h 3356810"/>
              <a:gd name="connsiteX110" fmla="*/ 3368842 w 4872781"/>
              <a:gd name="connsiteY110" fmla="*/ 1287379 h 3356810"/>
              <a:gd name="connsiteX111" fmla="*/ 3380874 w 4872781"/>
              <a:gd name="connsiteY111" fmla="*/ 1251284 h 3356810"/>
              <a:gd name="connsiteX112" fmla="*/ 3416968 w 4872781"/>
              <a:gd name="connsiteY112" fmla="*/ 1311442 h 3356810"/>
              <a:gd name="connsiteX113" fmla="*/ 3416968 w 4872781"/>
              <a:gd name="connsiteY113" fmla="*/ 1455821 h 3356810"/>
              <a:gd name="connsiteX114" fmla="*/ 3465095 w 4872781"/>
              <a:gd name="connsiteY114" fmla="*/ 1564105 h 3356810"/>
              <a:gd name="connsiteX115" fmla="*/ 3489158 w 4872781"/>
              <a:gd name="connsiteY115" fmla="*/ 1672389 h 3356810"/>
              <a:gd name="connsiteX116" fmla="*/ 3537284 w 4872781"/>
              <a:gd name="connsiteY116" fmla="*/ 1792705 h 3356810"/>
              <a:gd name="connsiteX117" fmla="*/ 3633537 w 4872781"/>
              <a:gd name="connsiteY117" fmla="*/ 1900989 h 3356810"/>
              <a:gd name="connsiteX118" fmla="*/ 3633537 w 4872781"/>
              <a:gd name="connsiteY118" fmla="*/ 1997242 h 3356810"/>
              <a:gd name="connsiteX119" fmla="*/ 3693695 w 4872781"/>
              <a:gd name="connsiteY119" fmla="*/ 1852863 h 3356810"/>
              <a:gd name="connsiteX120" fmla="*/ 3741821 w 4872781"/>
              <a:gd name="connsiteY120" fmla="*/ 1708484 h 3356810"/>
              <a:gd name="connsiteX121" fmla="*/ 3801979 w 4872781"/>
              <a:gd name="connsiteY121" fmla="*/ 1600200 h 3356810"/>
              <a:gd name="connsiteX122" fmla="*/ 3814010 w 4872781"/>
              <a:gd name="connsiteY122" fmla="*/ 1503947 h 3356810"/>
              <a:gd name="connsiteX123" fmla="*/ 3838074 w 4872781"/>
              <a:gd name="connsiteY123" fmla="*/ 1407694 h 3356810"/>
              <a:gd name="connsiteX124" fmla="*/ 3862137 w 4872781"/>
              <a:gd name="connsiteY124" fmla="*/ 1299410 h 3356810"/>
              <a:gd name="connsiteX125" fmla="*/ 3886200 w 4872781"/>
              <a:gd name="connsiteY125" fmla="*/ 1155031 h 3356810"/>
              <a:gd name="connsiteX126" fmla="*/ 3874168 w 4872781"/>
              <a:gd name="connsiteY126" fmla="*/ 1155031 h 3356810"/>
              <a:gd name="connsiteX127" fmla="*/ 3910263 w 4872781"/>
              <a:gd name="connsiteY127" fmla="*/ 1046747 h 3356810"/>
              <a:gd name="connsiteX128" fmla="*/ 3946359 w 4872781"/>
              <a:gd name="connsiteY128" fmla="*/ 830179 h 3356810"/>
              <a:gd name="connsiteX129" fmla="*/ 3946358 w 4872781"/>
              <a:gd name="connsiteY129" fmla="*/ 782052 h 3356810"/>
              <a:gd name="connsiteX130" fmla="*/ 3958388 w 4872781"/>
              <a:gd name="connsiteY130" fmla="*/ 721894 h 3356810"/>
              <a:gd name="connsiteX131" fmla="*/ 3982452 w 4872781"/>
              <a:gd name="connsiteY131" fmla="*/ 709863 h 3356810"/>
              <a:gd name="connsiteX132" fmla="*/ 4018546 w 4872781"/>
              <a:gd name="connsiteY132" fmla="*/ 1840832 h 3356810"/>
              <a:gd name="connsiteX133" fmla="*/ 4114799 w 4872781"/>
              <a:gd name="connsiteY133" fmla="*/ 1191126 h 3356810"/>
              <a:gd name="connsiteX134" fmla="*/ 4211051 w 4872781"/>
              <a:gd name="connsiteY134" fmla="*/ 1443789 h 3356810"/>
              <a:gd name="connsiteX135" fmla="*/ 4295272 w 4872781"/>
              <a:gd name="connsiteY135" fmla="*/ 2514600 h 3356810"/>
              <a:gd name="connsiteX136" fmla="*/ 4331366 w 4872781"/>
              <a:gd name="connsiteY136" fmla="*/ 2430378 h 3356810"/>
              <a:gd name="connsiteX137" fmla="*/ 4403554 w 4872781"/>
              <a:gd name="connsiteY137" fmla="*/ 2935705 h 3356810"/>
              <a:gd name="connsiteX138" fmla="*/ 4451681 w 4872781"/>
              <a:gd name="connsiteY138" fmla="*/ 2334126 h 3356810"/>
              <a:gd name="connsiteX139" fmla="*/ 4559964 w 4872781"/>
              <a:gd name="connsiteY139" fmla="*/ 2971800 h 3356810"/>
              <a:gd name="connsiteX140" fmla="*/ 4608090 w 4872781"/>
              <a:gd name="connsiteY140" fmla="*/ 3128210 h 3356810"/>
              <a:gd name="connsiteX141" fmla="*/ 4668248 w 4872781"/>
              <a:gd name="connsiteY141" fmla="*/ 2887579 h 3356810"/>
              <a:gd name="connsiteX142" fmla="*/ 4704341 w 4872781"/>
              <a:gd name="connsiteY142" fmla="*/ 2538663 h 3356810"/>
              <a:gd name="connsiteX143" fmla="*/ 4740436 w 4872781"/>
              <a:gd name="connsiteY143" fmla="*/ 2370221 h 3356810"/>
              <a:gd name="connsiteX144" fmla="*/ 4824656 w 4872781"/>
              <a:gd name="connsiteY144" fmla="*/ 2334126 h 3356810"/>
              <a:gd name="connsiteX145" fmla="*/ 4872781 w 4872781"/>
              <a:gd name="connsiteY145" fmla="*/ 2237874 h 3356810"/>
              <a:gd name="connsiteX0" fmla="*/ 0 w 4876345"/>
              <a:gd name="connsiteY0" fmla="*/ 3344779 h 3356810"/>
              <a:gd name="connsiteX1" fmla="*/ 132347 w 4876345"/>
              <a:gd name="connsiteY1" fmla="*/ 3296652 h 3356810"/>
              <a:gd name="connsiteX2" fmla="*/ 132347 w 4876345"/>
              <a:gd name="connsiteY2" fmla="*/ 3272589 h 3356810"/>
              <a:gd name="connsiteX3" fmla="*/ 180474 w 4876345"/>
              <a:gd name="connsiteY3" fmla="*/ 3164305 h 3356810"/>
              <a:gd name="connsiteX4" fmla="*/ 216568 w 4876345"/>
              <a:gd name="connsiteY4" fmla="*/ 3080084 h 3356810"/>
              <a:gd name="connsiteX5" fmla="*/ 276726 w 4876345"/>
              <a:gd name="connsiteY5" fmla="*/ 3031958 h 3356810"/>
              <a:gd name="connsiteX6" fmla="*/ 336884 w 4876345"/>
              <a:gd name="connsiteY6" fmla="*/ 2959768 h 3356810"/>
              <a:gd name="connsiteX7" fmla="*/ 385010 w 4876345"/>
              <a:gd name="connsiteY7" fmla="*/ 2947737 h 3356810"/>
              <a:gd name="connsiteX8" fmla="*/ 433137 w 4876345"/>
              <a:gd name="connsiteY8" fmla="*/ 2947737 h 3356810"/>
              <a:gd name="connsiteX9" fmla="*/ 445168 w 4876345"/>
              <a:gd name="connsiteY9" fmla="*/ 3104147 h 3356810"/>
              <a:gd name="connsiteX10" fmla="*/ 481263 w 4876345"/>
              <a:gd name="connsiteY10" fmla="*/ 3152273 h 3356810"/>
              <a:gd name="connsiteX11" fmla="*/ 481263 w 4876345"/>
              <a:gd name="connsiteY11" fmla="*/ 3164305 h 3356810"/>
              <a:gd name="connsiteX12" fmla="*/ 529389 w 4876345"/>
              <a:gd name="connsiteY12" fmla="*/ 3140242 h 3356810"/>
              <a:gd name="connsiteX13" fmla="*/ 541421 w 4876345"/>
              <a:gd name="connsiteY13" fmla="*/ 3080084 h 3356810"/>
              <a:gd name="connsiteX14" fmla="*/ 565484 w 4876345"/>
              <a:gd name="connsiteY14" fmla="*/ 3031958 h 3356810"/>
              <a:gd name="connsiteX15" fmla="*/ 613610 w 4876345"/>
              <a:gd name="connsiteY15" fmla="*/ 3031958 h 3356810"/>
              <a:gd name="connsiteX16" fmla="*/ 661737 w 4876345"/>
              <a:gd name="connsiteY16" fmla="*/ 3092116 h 3356810"/>
              <a:gd name="connsiteX17" fmla="*/ 709863 w 4876345"/>
              <a:gd name="connsiteY17" fmla="*/ 3224463 h 3356810"/>
              <a:gd name="connsiteX18" fmla="*/ 757989 w 4876345"/>
              <a:gd name="connsiteY18" fmla="*/ 3356810 h 3356810"/>
              <a:gd name="connsiteX19" fmla="*/ 902368 w 4876345"/>
              <a:gd name="connsiteY19" fmla="*/ 3356810 h 3356810"/>
              <a:gd name="connsiteX20" fmla="*/ 986589 w 4876345"/>
              <a:gd name="connsiteY20" fmla="*/ 3128210 h 3356810"/>
              <a:gd name="connsiteX21" fmla="*/ 1106905 w 4876345"/>
              <a:gd name="connsiteY21" fmla="*/ 2875547 h 3356810"/>
              <a:gd name="connsiteX22" fmla="*/ 1130968 w 4876345"/>
              <a:gd name="connsiteY22" fmla="*/ 2779294 h 3356810"/>
              <a:gd name="connsiteX23" fmla="*/ 1155031 w 4876345"/>
              <a:gd name="connsiteY23" fmla="*/ 2911642 h 3356810"/>
              <a:gd name="connsiteX24" fmla="*/ 1179095 w 4876345"/>
              <a:gd name="connsiteY24" fmla="*/ 2935705 h 3356810"/>
              <a:gd name="connsiteX25" fmla="*/ 1203158 w 4876345"/>
              <a:gd name="connsiteY25" fmla="*/ 2959768 h 3356810"/>
              <a:gd name="connsiteX26" fmla="*/ 1203158 w 4876345"/>
              <a:gd name="connsiteY26" fmla="*/ 2959768 h 3356810"/>
              <a:gd name="connsiteX27" fmla="*/ 1239253 w 4876345"/>
              <a:gd name="connsiteY27" fmla="*/ 2851484 h 3356810"/>
              <a:gd name="connsiteX28" fmla="*/ 1263316 w 4876345"/>
              <a:gd name="connsiteY28" fmla="*/ 2719137 h 3356810"/>
              <a:gd name="connsiteX29" fmla="*/ 1287379 w 4876345"/>
              <a:gd name="connsiteY29" fmla="*/ 2646947 h 3356810"/>
              <a:gd name="connsiteX30" fmla="*/ 1311442 w 4876345"/>
              <a:gd name="connsiteY30" fmla="*/ 2574758 h 3356810"/>
              <a:gd name="connsiteX31" fmla="*/ 1335505 w 4876345"/>
              <a:gd name="connsiteY31" fmla="*/ 2478505 h 3356810"/>
              <a:gd name="connsiteX32" fmla="*/ 1347537 w 4876345"/>
              <a:gd name="connsiteY32" fmla="*/ 2550694 h 3356810"/>
              <a:gd name="connsiteX33" fmla="*/ 1371600 w 4876345"/>
              <a:gd name="connsiteY33" fmla="*/ 2646947 h 3356810"/>
              <a:gd name="connsiteX34" fmla="*/ 1419726 w 4876345"/>
              <a:gd name="connsiteY34" fmla="*/ 2827421 h 3356810"/>
              <a:gd name="connsiteX35" fmla="*/ 1431758 w 4876345"/>
              <a:gd name="connsiteY35" fmla="*/ 2959768 h 3356810"/>
              <a:gd name="connsiteX36" fmla="*/ 1467853 w 4876345"/>
              <a:gd name="connsiteY36" fmla="*/ 2995863 h 3356810"/>
              <a:gd name="connsiteX37" fmla="*/ 1515979 w 4876345"/>
              <a:gd name="connsiteY37" fmla="*/ 3007894 h 3356810"/>
              <a:gd name="connsiteX38" fmla="*/ 1515979 w 4876345"/>
              <a:gd name="connsiteY38" fmla="*/ 3007894 h 3356810"/>
              <a:gd name="connsiteX39" fmla="*/ 1552074 w 4876345"/>
              <a:gd name="connsiteY39" fmla="*/ 2839452 h 3356810"/>
              <a:gd name="connsiteX40" fmla="*/ 1576137 w 4876345"/>
              <a:gd name="connsiteY40" fmla="*/ 2743200 h 3356810"/>
              <a:gd name="connsiteX41" fmla="*/ 1588168 w 4876345"/>
              <a:gd name="connsiteY41" fmla="*/ 2646947 h 3356810"/>
              <a:gd name="connsiteX42" fmla="*/ 1588168 w 4876345"/>
              <a:gd name="connsiteY42" fmla="*/ 2574758 h 3356810"/>
              <a:gd name="connsiteX43" fmla="*/ 1636295 w 4876345"/>
              <a:gd name="connsiteY43" fmla="*/ 2490537 h 3356810"/>
              <a:gd name="connsiteX44" fmla="*/ 1672389 w 4876345"/>
              <a:gd name="connsiteY44" fmla="*/ 2430379 h 3356810"/>
              <a:gd name="connsiteX45" fmla="*/ 1720516 w 4876345"/>
              <a:gd name="connsiteY45" fmla="*/ 2322094 h 3356810"/>
              <a:gd name="connsiteX46" fmla="*/ 1720516 w 4876345"/>
              <a:gd name="connsiteY46" fmla="*/ 2310063 h 3356810"/>
              <a:gd name="connsiteX47" fmla="*/ 1732547 w 4876345"/>
              <a:gd name="connsiteY47" fmla="*/ 2237873 h 3356810"/>
              <a:gd name="connsiteX48" fmla="*/ 1732547 w 4876345"/>
              <a:gd name="connsiteY48" fmla="*/ 2189747 h 3356810"/>
              <a:gd name="connsiteX49" fmla="*/ 1732547 w 4876345"/>
              <a:gd name="connsiteY49" fmla="*/ 2117558 h 3356810"/>
              <a:gd name="connsiteX50" fmla="*/ 1756610 w 4876345"/>
              <a:gd name="connsiteY50" fmla="*/ 2069431 h 3356810"/>
              <a:gd name="connsiteX51" fmla="*/ 1804737 w 4876345"/>
              <a:gd name="connsiteY51" fmla="*/ 1961147 h 3356810"/>
              <a:gd name="connsiteX52" fmla="*/ 1816768 w 4876345"/>
              <a:gd name="connsiteY52" fmla="*/ 2069431 h 3356810"/>
              <a:gd name="connsiteX53" fmla="*/ 1828800 w 4876345"/>
              <a:gd name="connsiteY53" fmla="*/ 2177716 h 3356810"/>
              <a:gd name="connsiteX54" fmla="*/ 1876926 w 4876345"/>
              <a:gd name="connsiteY54" fmla="*/ 2225842 h 3356810"/>
              <a:gd name="connsiteX55" fmla="*/ 1888958 w 4876345"/>
              <a:gd name="connsiteY55" fmla="*/ 2370221 h 3356810"/>
              <a:gd name="connsiteX56" fmla="*/ 1900989 w 4876345"/>
              <a:gd name="connsiteY56" fmla="*/ 2466473 h 3356810"/>
              <a:gd name="connsiteX57" fmla="*/ 1900989 w 4876345"/>
              <a:gd name="connsiteY57" fmla="*/ 2586789 h 3356810"/>
              <a:gd name="connsiteX58" fmla="*/ 1925053 w 4876345"/>
              <a:gd name="connsiteY58" fmla="*/ 2683042 h 3356810"/>
              <a:gd name="connsiteX59" fmla="*/ 1985210 w 4876345"/>
              <a:gd name="connsiteY59" fmla="*/ 2839452 h 3356810"/>
              <a:gd name="connsiteX60" fmla="*/ 1985210 w 4876345"/>
              <a:gd name="connsiteY60" fmla="*/ 2923673 h 3356810"/>
              <a:gd name="connsiteX61" fmla="*/ 1985210 w 4876345"/>
              <a:gd name="connsiteY61" fmla="*/ 3068052 h 3356810"/>
              <a:gd name="connsiteX62" fmla="*/ 2021305 w 4876345"/>
              <a:gd name="connsiteY62" fmla="*/ 3164305 h 3356810"/>
              <a:gd name="connsiteX63" fmla="*/ 2021305 w 4876345"/>
              <a:gd name="connsiteY63" fmla="*/ 3164305 h 3356810"/>
              <a:gd name="connsiteX64" fmla="*/ 2105526 w 4876345"/>
              <a:gd name="connsiteY64" fmla="*/ 3284621 h 3356810"/>
              <a:gd name="connsiteX65" fmla="*/ 2189747 w 4876345"/>
              <a:gd name="connsiteY65" fmla="*/ 3284621 h 3356810"/>
              <a:gd name="connsiteX66" fmla="*/ 2237874 w 4876345"/>
              <a:gd name="connsiteY66" fmla="*/ 3188368 h 3356810"/>
              <a:gd name="connsiteX67" fmla="*/ 2286000 w 4876345"/>
              <a:gd name="connsiteY67" fmla="*/ 2995863 h 3356810"/>
              <a:gd name="connsiteX68" fmla="*/ 2334126 w 4876345"/>
              <a:gd name="connsiteY68" fmla="*/ 2827421 h 3356810"/>
              <a:gd name="connsiteX69" fmla="*/ 2358189 w 4876345"/>
              <a:gd name="connsiteY69" fmla="*/ 2683042 h 3356810"/>
              <a:gd name="connsiteX70" fmla="*/ 2358189 w 4876345"/>
              <a:gd name="connsiteY70" fmla="*/ 2490537 h 3356810"/>
              <a:gd name="connsiteX71" fmla="*/ 2394284 w 4876345"/>
              <a:gd name="connsiteY71" fmla="*/ 2358189 h 3356810"/>
              <a:gd name="connsiteX72" fmla="*/ 2430379 w 4876345"/>
              <a:gd name="connsiteY72" fmla="*/ 2322094 h 3356810"/>
              <a:gd name="connsiteX73" fmla="*/ 2478505 w 4876345"/>
              <a:gd name="connsiteY73" fmla="*/ 2286000 h 3356810"/>
              <a:gd name="connsiteX74" fmla="*/ 2502568 w 4876345"/>
              <a:gd name="connsiteY74" fmla="*/ 1961147 h 3356810"/>
              <a:gd name="connsiteX75" fmla="*/ 2562726 w 4876345"/>
              <a:gd name="connsiteY75" fmla="*/ 1925052 h 3356810"/>
              <a:gd name="connsiteX76" fmla="*/ 2598821 w 4876345"/>
              <a:gd name="connsiteY76" fmla="*/ 1768642 h 3356810"/>
              <a:gd name="connsiteX77" fmla="*/ 2586789 w 4876345"/>
              <a:gd name="connsiteY77" fmla="*/ 1612231 h 3356810"/>
              <a:gd name="connsiteX78" fmla="*/ 2610853 w 4876345"/>
              <a:gd name="connsiteY78" fmla="*/ 1503947 h 3356810"/>
              <a:gd name="connsiteX79" fmla="*/ 2634916 w 4876345"/>
              <a:gd name="connsiteY79" fmla="*/ 1431758 h 3356810"/>
              <a:gd name="connsiteX80" fmla="*/ 2634916 w 4876345"/>
              <a:gd name="connsiteY80" fmla="*/ 1323473 h 3356810"/>
              <a:gd name="connsiteX81" fmla="*/ 2634916 w 4876345"/>
              <a:gd name="connsiteY81" fmla="*/ 1251284 h 3356810"/>
              <a:gd name="connsiteX82" fmla="*/ 2634916 w 4876345"/>
              <a:gd name="connsiteY82" fmla="*/ 1143000 h 3356810"/>
              <a:gd name="connsiteX83" fmla="*/ 2658979 w 4876345"/>
              <a:gd name="connsiteY83" fmla="*/ 986589 h 3356810"/>
              <a:gd name="connsiteX84" fmla="*/ 2683042 w 4876345"/>
              <a:gd name="connsiteY84" fmla="*/ 902368 h 3356810"/>
              <a:gd name="connsiteX85" fmla="*/ 2755231 w 4876345"/>
              <a:gd name="connsiteY85" fmla="*/ 782052 h 3356810"/>
              <a:gd name="connsiteX86" fmla="*/ 2767263 w 4876345"/>
              <a:gd name="connsiteY86" fmla="*/ 673768 h 3356810"/>
              <a:gd name="connsiteX87" fmla="*/ 2767263 w 4876345"/>
              <a:gd name="connsiteY87" fmla="*/ 589547 h 3356810"/>
              <a:gd name="connsiteX88" fmla="*/ 2767263 w 4876345"/>
              <a:gd name="connsiteY88" fmla="*/ 589547 h 3356810"/>
              <a:gd name="connsiteX89" fmla="*/ 2863516 w 4876345"/>
              <a:gd name="connsiteY89" fmla="*/ 469231 h 3356810"/>
              <a:gd name="connsiteX90" fmla="*/ 2887579 w 4876345"/>
              <a:gd name="connsiteY90" fmla="*/ 372979 h 3356810"/>
              <a:gd name="connsiteX91" fmla="*/ 2899610 w 4876345"/>
              <a:gd name="connsiteY91" fmla="*/ 240631 h 3356810"/>
              <a:gd name="connsiteX92" fmla="*/ 2899610 w 4876345"/>
              <a:gd name="connsiteY92" fmla="*/ 156410 h 3356810"/>
              <a:gd name="connsiteX93" fmla="*/ 2947737 w 4876345"/>
              <a:gd name="connsiteY93" fmla="*/ 96252 h 3356810"/>
              <a:gd name="connsiteX94" fmla="*/ 2971800 w 4876345"/>
              <a:gd name="connsiteY94" fmla="*/ 12031 h 3356810"/>
              <a:gd name="connsiteX95" fmla="*/ 2995863 w 4876345"/>
              <a:gd name="connsiteY95" fmla="*/ 0 h 3356810"/>
              <a:gd name="connsiteX96" fmla="*/ 3043989 w 4876345"/>
              <a:gd name="connsiteY96" fmla="*/ 48126 h 3356810"/>
              <a:gd name="connsiteX97" fmla="*/ 3056021 w 4876345"/>
              <a:gd name="connsiteY97" fmla="*/ 156410 h 3356810"/>
              <a:gd name="connsiteX98" fmla="*/ 3056021 w 4876345"/>
              <a:gd name="connsiteY98" fmla="*/ 288758 h 3356810"/>
              <a:gd name="connsiteX99" fmla="*/ 3104147 w 4876345"/>
              <a:gd name="connsiteY99" fmla="*/ 385010 h 3356810"/>
              <a:gd name="connsiteX100" fmla="*/ 3104147 w 4876345"/>
              <a:gd name="connsiteY100" fmla="*/ 529389 h 3356810"/>
              <a:gd name="connsiteX101" fmla="*/ 3104147 w 4876345"/>
              <a:gd name="connsiteY101" fmla="*/ 649705 h 3356810"/>
              <a:gd name="connsiteX102" fmla="*/ 3116179 w 4876345"/>
              <a:gd name="connsiteY102" fmla="*/ 782052 h 3356810"/>
              <a:gd name="connsiteX103" fmla="*/ 3164305 w 4876345"/>
              <a:gd name="connsiteY103" fmla="*/ 854242 h 3356810"/>
              <a:gd name="connsiteX104" fmla="*/ 3200400 w 4876345"/>
              <a:gd name="connsiteY104" fmla="*/ 950494 h 3356810"/>
              <a:gd name="connsiteX105" fmla="*/ 3200400 w 4876345"/>
              <a:gd name="connsiteY105" fmla="*/ 1070810 h 3356810"/>
              <a:gd name="connsiteX106" fmla="*/ 3224463 w 4876345"/>
              <a:gd name="connsiteY106" fmla="*/ 1179094 h 3356810"/>
              <a:gd name="connsiteX107" fmla="*/ 3248526 w 4876345"/>
              <a:gd name="connsiteY107" fmla="*/ 1239252 h 3356810"/>
              <a:gd name="connsiteX108" fmla="*/ 3296653 w 4876345"/>
              <a:gd name="connsiteY108" fmla="*/ 1323473 h 3356810"/>
              <a:gd name="connsiteX109" fmla="*/ 3320716 w 4876345"/>
              <a:gd name="connsiteY109" fmla="*/ 1359568 h 3356810"/>
              <a:gd name="connsiteX110" fmla="*/ 3368842 w 4876345"/>
              <a:gd name="connsiteY110" fmla="*/ 1287379 h 3356810"/>
              <a:gd name="connsiteX111" fmla="*/ 3380874 w 4876345"/>
              <a:gd name="connsiteY111" fmla="*/ 1251284 h 3356810"/>
              <a:gd name="connsiteX112" fmla="*/ 3416968 w 4876345"/>
              <a:gd name="connsiteY112" fmla="*/ 1311442 h 3356810"/>
              <a:gd name="connsiteX113" fmla="*/ 3416968 w 4876345"/>
              <a:gd name="connsiteY113" fmla="*/ 1455821 h 3356810"/>
              <a:gd name="connsiteX114" fmla="*/ 3465095 w 4876345"/>
              <a:gd name="connsiteY114" fmla="*/ 1564105 h 3356810"/>
              <a:gd name="connsiteX115" fmla="*/ 3489158 w 4876345"/>
              <a:gd name="connsiteY115" fmla="*/ 1672389 h 3356810"/>
              <a:gd name="connsiteX116" fmla="*/ 3537284 w 4876345"/>
              <a:gd name="connsiteY116" fmla="*/ 1792705 h 3356810"/>
              <a:gd name="connsiteX117" fmla="*/ 3633537 w 4876345"/>
              <a:gd name="connsiteY117" fmla="*/ 1900989 h 3356810"/>
              <a:gd name="connsiteX118" fmla="*/ 3633537 w 4876345"/>
              <a:gd name="connsiteY118" fmla="*/ 1997242 h 3356810"/>
              <a:gd name="connsiteX119" fmla="*/ 3693695 w 4876345"/>
              <a:gd name="connsiteY119" fmla="*/ 1852863 h 3356810"/>
              <a:gd name="connsiteX120" fmla="*/ 3741821 w 4876345"/>
              <a:gd name="connsiteY120" fmla="*/ 1708484 h 3356810"/>
              <a:gd name="connsiteX121" fmla="*/ 3801979 w 4876345"/>
              <a:gd name="connsiteY121" fmla="*/ 1600200 h 3356810"/>
              <a:gd name="connsiteX122" fmla="*/ 3814010 w 4876345"/>
              <a:gd name="connsiteY122" fmla="*/ 1503947 h 3356810"/>
              <a:gd name="connsiteX123" fmla="*/ 3838074 w 4876345"/>
              <a:gd name="connsiteY123" fmla="*/ 1407694 h 3356810"/>
              <a:gd name="connsiteX124" fmla="*/ 3862137 w 4876345"/>
              <a:gd name="connsiteY124" fmla="*/ 1299410 h 3356810"/>
              <a:gd name="connsiteX125" fmla="*/ 3886200 w 4876345"/>
              <a:gd name="connsiteY125" fmla="*/ 1155031 h 3356810"/>
              <a:gd name="connsiteX126" fmla="*/ 3874168 w 4876345"/>
              <a:gd name="connsiteY126" fmla="*/ 1155031 h 3356810"/>
              <a:gd name="connsiteX127" fmla="*/ 3910263 w 4876345"/>
              <a:gd name="connsiteY127" fmla="*/ 1046747 h 3356810"/>
              <a:gd name="connsiteX128" fmla="*/ 3946359 w 4876345"/>
              <a:gd name="connsiteY128" fmla="*/ 830179 h 3356810"/>
              <a:gd name="connsiteX129" fmla="*/ 3946358 w 4876345"/>
              <a:gd name="connsiteY129" fmla="*/ 782052 h 3356810"/>
              <a:gd name="connsiteX130" fmla="*/ 3958388 w 4876345"/>
              <a:gd name="connsiteY130" fmla="*/ 721894 h 3356810"/>
              <a:gd name="connsiteX131" fmla="*/ 3982452 w 4876345"/>
              <a:gd name="connsiteY131" fmla="*/ 709863 h 3356810"/>
              <a:gd name="connsiteX132" fmla="*/ 4018546 w 4876345"/>
              <a:gd name="connsiteY132" fmla="*/ 1840832 h 3356810"/>
              <a:gd name="connsiteX133" fmla="*/ 4114799 w 4876345"/>
              <a:gd name="connsiteY133" fmla="*/ 1191126 h 3356810"/>
              <a:gd name="connsiteX134" fmla="*/ 4211051 w 4876345"/>
              <a:gd name="connsiteY134" fmla="*/ 1443789 h 3356810"/>
              <a:gd name="connsiteX135" fmla="*/ 4295272 w 4876345"/>
              <a:gd name="connsiteY135" fmla="*/ 2514600 h 3356810"/>
              <a:gd name="connsiteX136" fmla="*/ 4331366 w 4876345"/>
              <a:gd name="connsiteY136" fmla="*/ 2430378 h 3356810"/>
              <a:gd name="connsiteX137" fmla="*/ 4403554 w 4876345"/>
              <a:gd name="connsiteY137" fmla="*/ 2935705 h 3356810"/>
              <a:gd name="connsiteX138" fmla="*/ 4451681 w 4876345"/>
              <a:gd name="connsiteY138" fmla="*/ 2334126 h 3356810"/>
              <a:gd name="connsiteX139" fmla="*/ 4559964 w 4876345"/>
              <a:gd name="connsiteY139" fmla="*/ 2971800 h 3356810"/>
              <a:gd name="connsiteX140" fmla="*/ 4608090 w 4876345"/>
              <a:gd name="connsiteY140" fmla="*/ 3128210 h 3356810"/>
              <a:gd name="connsiteX141" fmla="*/ 4668248 w 4876345"/>
              <a:gd name="connsiteY141" fmla="*/ 2887579 h 3356810"/>
              <a:gd name="connsiteX142" fmla="*/ 4704341 w 4876345"/>
              <a:gd name="connsiteY142" fmla="*/ 2538663 h 3356810"/>
              <a:gd name="connsiteX143" fmla="*/ 4740436 w 4876345"/>
              <a:gd name="connsiteY143" fmla="*/ 2370221 h 3356810"/>
              <a:gd name="connsiteX144" fmla="*/ 4824656 w 4876345"/>
              <a:gd name="connsiteY144" fmla="*/ 2334126 h 3356810"/>
              <a:gd name="connsiteX145" fmla="*/ 4872781 w 4876345"/>
              <a:gd name="connsiteY145" fmla="*/ 2237874 h 3356810"/>
              <a:gd name="connsiteX146" fmla="*/ 4872781 w 4876345"/>
              <a:gd name="connsiteY146" fmla="*/ 2201779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872781 w 5113413"/>
              <a:gd name="connsiteY145" fmla="*/ 2237874 h 3356810"/>
              <a:gd name="connsiteX146" fmla="*/ 5113413 w 5113413"/>
              <a:gd name="connsiteY146" fmla="*/ 3007894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908875 w 5113413"/>
              <a:gd name="connsiteY145" fmla="*/ 2225843 h 3356810"/>
              <a:gd name="connsiteX146" fmla="*/ 5113413 w 5113413"/>
              <a:gd name="connsiteY146" fmla="*/ 3007894 h 3356810"/>
              <a:gd name="connsiteX0" fmla="*/ 0 w 5128564"/>
              <a:gd name="connsiteY0" fmla="*/ 3344779 h 3356810"/>
              <a:gd name="connsiteX1" fmla="*/ 132347 w 5128564"/>
              <a:gd name="connsiteY1" fmla="*/ 3296652 h 3356810"/>
              <a:gd name="connsiteX2" fmla="*/ 132347 w 5128564"/>
              <a:gd name="connsiteY2" fmla="*/ 3272589 h 3356810"/>
              <a:gd name="connsiteX3" fmla="*/ 180474 w 5128564"/>
              <a:gd name="connsiteY3" fmla="*/ 3164305 h 3356810"/>
              <a:gd name="connsiteX4" fmla="*/ 216568 w 5128564"/>
              <a:gd name="connsiteY4" fmla="*/ 3080084 h 3356810"/>
              <a:gd name="connsiteX5" fmla="*/ 276726 w 5128564"/>
              <a:gd name="connsiteY5" fmla="*/ 3031958 h 3356810"/>
              <a:gd name="connsiteX6" fmla="*/ 336884 w 5128564"/>
              <a:gd name="connsiteY6" fmla="*/ 2959768 h 3356810"/>
              <a:gd name="connsiteX7" fmla="*/ 385010 w 5128564"/>
              <a:gd name="connsiteY7" fmla="*/ 2947737 h 3356810"/>
              <a:gd name="connsiteX8" fmla="*/ 433137 w 5128564"/>
              <a:gd name="connsiteY8" fmla="*/ 2947737 h 3356810"/>
              <a:gd name="connsiteX9" fmla="*/ 445168 w 5128564"/>
              <a:gd name="connsiteY9" fmla="*/ 3104147 h 3356810"/>
              <a:gd name="connsiteX10" fmla="*/ 481263 w 5128564"/>
              <a:gd name="connsiteY10" fmla="*/ 3152273 h 3356810"/>
              <a:gd name="connsiteX11" fmla="*/ 481263 w 5128564"/>
              <a:gd name="connsiteY11" fmla="*/ 3164305 h 3356810"/>
              <a:gd name="connsiteX12" fmla="*/ 529389 w 5128564"/>
              <a:gd name="connsiteY12" fmla="*/ 3140242 h 3356810"/>
              <a:gd name="connsiteX13" fmla="*/ 541421 w 5128564"/>
              <a:gd name="connsiteY13" fmla="*/ 3080084 h 3356810"/>
              <a:gd name="connsiteX14" fmla="*/ 565484 w 5128564"/>
              <a:gd name="connsiteY14" fmla="*/ 3031958 h 3356810"/>
              <a:gd name="connsiteX15" fmla="*/ 613610 w 5128564"/>
              <a:gd name="connsiteY15" fmla="*/ 3031958 h 3356810"/>
              <a:gd name="connsiteX16" fmla="*/ 661737 w 5128564"/>
              <a:gd name="connsiteY16" fmla="*/ 3092116 h 3356810"/>
              <a:gd name="connsiteX17" fmla="*/ 709863 w 5128564"/>
              <a:gd name="connsiteY17" fmla="*/ 3224463 h 3356810"/>
              <a:gd name="connsiteX18" fmla="*/ 757989 w 5128564"/>
              <a:gd name="connsiteY18" fmla="*/ 3356810 h 3356810"/>
              <a:gd name="connsiteX19" fmla="*/ 902368 w 5128564"/>
              <a:gd name="connsiteY19" fmla="*/ 3356810 h 3356810"/>
              <a:gd name="connsiteX20" fmla="*/ 986589 w 5128564"/>
              <a:gd name="connsiteY20" fmla="*/ 3128210 h 3356810"/>
              <a:gd name="connsiteX21" fmla="*/ 1106905 w 5128564"/>
              <a:gd name="connsiteY21" fmla="*/ 2875547 h 3356810"/>
              <a:gd name="connsiteX22" fmla="*/ 1130968 w 5128564"/>
              <a:gd name="connsiteY22" fmla="*/ 2779294 h 3356810"/>
              <a:gd name="connsiteX23" fmla="*/ 1155031 w 5128564"/>
              <a:gd name="connsiteY23" fmla="*/ 2911642 h 3356810"/>
              <a:gd name="connsiteX24" fmla="*/ 1179095 w 5128564"/>
              <a:gd name="connsiteY24" fmla="*/ 2935705 h 3356810"/>
              <a:gd name="connsiteX25" fmla="*/ 1203158 w 5128564"/>
              <a:gd name="connsiteY25" fmla="*/ 2959768 h 3356810"/>
              <a:gd name="connsiteX26" fmla="*/ 1203158 w 5128564"/>
              <a:gd name="connsiteY26" fmla="*/ 2959768 h 3356810"/>
              <a:gd name="connsiteX27" fmla="*/ 1239253 w 5128564"/>
              <a:gd name="connsiteY27" fmla="*/ 2851484 h 3356810"/>
              <a:gd name="connsiteX28" fmla="*/ 1263316 w 5128564"/>
              <a:gd name="connsiteY28" fmla="*/ 2719137 h 3356810"/>
              <a:gd name="connsiteX29" fmla="*/ 1287379 w 5128564"/>
              <a:gd name="connsiteY29" fmla="*/ 2646947 h 3356810"/>
              <a:gd name="connsiteX30" fmla="*/ 1311442 w 5128564"/>
              <a:gd name="connsiteY30" fmla="*/ 2574758 h 3356810"/>
              <a:gd name="connsiteX31" fmla="*/ 1335505 w 5128564"/>
              <a:gd name="connsiteY31" fmla="*/ 2478505 h 3356810"/>
              <a:gd name="connsiteX32" fmla="*/ 1347537 w 5128564"/>
              <a:gd name="connsiteY32" fmla="*/ 2550694 h 3356810"/>
              <a:gd name="connsiteX33" fmla="*/ 1371600 w 5128564"/>
              <a:gd name="connsiteY33" fmla="*/ 2646947 h 3356810"/>
              <a:gd name="connsiteX34" fmla="*/ 1419726 w 5128564"/>
              <a:gd name="connsiteY34" fmla="*/ 2827421 h 3356810"/>
              <a:gd name="connsiteX35" fmla="*/ 1431758 w 5128564"/>
              <a:gd name="connsiteY35" fmla="*/ 2959768 h 3356810"/>
              <a:gd name="connsiteX36" fmla="*/ 1467853 w 5128564"/>
              <a:gd name="connsiteY36" fmla="*/ 2995863 h 3356810"/>
              <a:gd name="connsiteX37" fmla="*/ 1515979 w 5128564"/>
              <a:gd name="connsiteY37" fmla="*/ 3007894 h 3356810"/>
              <a:gd name="connsiteX38" fmla="*/ 1515979 w 5128564"/>
              <a:gd name="connsiteY38" fmla="*/ 3007894 h 3356810"/>
              <a:gd name="connsiteX39" fmla="*/ 1552074 w 5128564"/>
              <a:gd name="connsiteY39" fmla="*/ 2839452 h 3356810"/>
              <a:gd name="connsiteX40" fmla="*/ 1576137 w 5128564"/>
              <a:gd name="connsiteY40" fmla="*/ 2743200 h 3356810"/>
              <a:gd name="connsiteX41" fmla="*/ 1588168 w 5128564"/>
              <a:gd name="connsiteY41" fmla="*/ 2646947 h 3356810"/>
              <a:gd name="connsiteX42" fmla="*/ 1588168 w 5128564"/>
              <a:gd name="connsiteY42" fmla="*/ 2574758 h 3356810"/>
              <a:gd name="connsiteX43" fmla="*/ 1636295 w 5128564"/>
              <a:gd name="connsiteY43" fmla="*/ 2490537 h 3356810"/>
              <a:gd name="connsiteX44" fmla="*/ 1672389 w 5128564"/>
              <a:gd name="connsiteY44" fmla="*/ 2430379 h 3356810"/>
              <a:gd name="connsiteX45" fmla="*/ 1720516 w 5128564"/>
              <a:gd name="connsiteY45" fmla="*/ 2322094 h 3356810"/>
              <a:gd name="connsiteX46" fmla="*/ 1720516 w 5128564"/>
              <a:gd name="connsiteY46" fmla="*/ 2310063 h 3356810"/>
              <a:gd name="connsiteX47" fmla="*/ 1732547 w 5128564"/>
              <a:gd name="connsiteY47" fmla="*/ 2237873 h 3356810"/>
              <a:gd name="connsiteX48" fmla="*/ 1732547 w 5128564"/>
              <a:gd name="connsiteY48" fmla="*/ 2189747 h 3356810"/>
              <a:gd name="connsiteX49" fmla="*/ 1732547 w 5128564"/>
              <a:gd name="connsiteY49" fmla="*/ 2117558 h 3356810"/>
              <a:gd name="connsiteX50" fmla="*/ 1756610 w 5128564"/>
              <a:gd name="connsiteY50" fmla="*/ 2069431 h 3356810"/>
              <a:gd name="connsiteX51" fmla="*/ 1804737 w 5128564"/>
              <a:gd name="connsiteY51" fmla="*/ 1961147 h 3356810"/>
              <a:gd name="connsiteX52" fmla="*/ 1816768 w 5128564"/>
              <a:gd name="connsiteY52" fmla="*/ 2069431 h 3356810"/>
              <a:gd name="connsiteX53" fmla="*/ 1828800 w 5128564"/>
              <a:gd name="connsiteY53" fmla="*/ 2177716 h 3356810"/>
              <a:gd name="connsiteX54" fmla="*/ 1876926 w 5128564"/>
              <a:gd name="connsiteY54" fmla="*/ 2225842 h 3356810"/>
              <a:gd name="connsiteX55" fmla="*/ 1888958 w 5128564"/>
              <a:gd name="connsiteY55" fmla="*/ 2370221 h 3356810"/>
              <a:gd name="connsiteX56" fmla="*/ 1900989 w 5128564"/>
              <a:gd name="connsiteY56" fmla="*/ 2466473 h 3356810"/>
              <a:gd name="connsiteX57" fmla="*/ 1900989 w 5128564"/>
              <a:gd name="connsiteY57" fmla="*/ 2586789 h 3356810"/>
              <a:gd name="connsiteX58" fmla="*/ 1925053 w 5128564"/>
              <a:gd name="connsiteY58" fmla="*/ 2683042 h 3356810"/>
              <a:gd name="connsiteX59" fmla="*/ 1985210 w 5128564"/>
              <a:gd name="connsiteY59" fmla="*/ 2839452 h 3356810"/>
              <a:gd name="connsiteX60" fmla="*/ 1985210 w 5128564"/>
              <a:gd name="connsiteY60" fmla="*/ 2923673 h 3356810"/>
              <a:gd name="connsiteX61" fmla="*/ 1985210 w 5128564"/>
              <a:gd name="connsiteY61" fmla="*/ 3068052 h 3356810"/>
              <a:gd name="connsiteX62" fmla="*/ 2021305 w 5128564"/>
              <a:gd name="connsiteY62" fmla="*/ 3164305 h 3356810"/>
              <a:gd name="connsiteX63" fmla="*/ 2021305 w 5128564"/>
              <a:gd name="connsiteY63" fmla="*/ 3164305 h 3356810"/>
              <a:gd name="connsiteX64" fmla="*/ 2105526 w 5128564"/>
              <a:gd name="connsiteY64" fmla="*/ 3284621 h 3356810"/>
              <a:gd name="connsiteX65" fmla="*/ 2189747 w 5128564"/>
              <a:gd name="connsiteY65" fmla="*/ 3284621 h 3356810"/>
              <a:gd name="connsiteX66" fmla="*/ 2237874 w 5128564"/>
              <a:gd name="connsiteY66" fmla="*/ 3188368 h 3356810"/>
              <a:gd name="connsiteX67" fmla="*/ 2286000 w 5128564"/>
              <a:gd name="connsiteY67" fmla="*/ 2995863 h 3356810"/>
              <a:gd name="connsiteX68" fmla="*/ 2334126 w 5128564"/>
              <a:gd name="connsiteY68" fmla="*/ 2827421 h 3356810"/>
              <a:gd name="connsiteX69" fmla="*/ 2358189 w 5128564"/>
              <a:gd name="connsiteY69" fmla="*/ 2683042 h 3356810"/>
              <a:gd name="connsiteX70" fmla="*/ 2358189 w 5128564"/>
              <a:gd name="connsiteY70" fmla="*/ 2490537 h 3356810"/>
              <a:gd name="connsiteX71" fmla="*/ 2394284 w 5128564"/>
              <a:gd name="connsiteY71" fmla="*/ 2358189 h 3356810"/>
              <a:gd name="connsiteX72" fmla="*/ 2430379 w 5128564"/>
              <a:gd name="connsiteY72" fmla="*/ 2322094 h 3356810"/>
              <a:gd name="connsiteX73" fmla="*/ 2478505 w 5128564"/>
              <a:gd name="connsiteY73" fmla="*/ 2286000 h 3356810"/>
              <a:gd name="connsiteX74" fmla="*/ 2502568 w 5128564"/>
              <a:gd name="connsiteY74" fmla="*/ 1961147 h 3356810"/>
              <a:gd name="connsiteX75" fmla="*/ 2562726 w 5128564"/>
              <a:gd name="connsiteY75" fmla="*/ 1925052 h 3356810"/>
              <a:gd name="connsiteX76" fmla="*/ 2598821 w 5128564"/>
              <a:gd name="connsiteY76" fmla="*/ 1768642 h 3356810"/>
              <a:gd name="connsiteX77" fmla="*/ 2586789 w 5128564"/>
              <a:gd name="connsiteY77" fmla="*/ 1612231 h 3356810"/>
              <a:gd name="connsiteX78" fmla="*/ 2610853 w 5128564"/>
              <a:gd name="connsiteY78" fmla="*/ 1503947 h 3356810"/>
              <a:gd name="connsiteX79" fmla="*/ 2634916 w 5128564"/>
              <a:gd name="connsiteY79" fmla="*/ 1431758 h 3356810"/>
              <a:gd name="connsiteX80" fmla="*/ 2634916 w 5128564"/>
              <a:gd name="connsiteY80" fmla="*/ 1323473 h 3356810"/>
              <a:gd name="connsiteX81" fmla="*/ 2634916 w 5128564"/>
              <a:gd name="connsiteY81" fmla="*/ 1251284 h 3356810"/>
              <a:gd name="connsiteX82" fmla="*/ 2634916 w 5128564"/>
              <a:gd name="connsiteY82" fmla="*/ 1143000 h 3356810"/>
              <a:gd name="connsiteX83" fmla="*/ 2658979 w 5128564"/>
              <a:gd name="connsiteY83" fmla="*/ 986589 h 3356810"/>
              <a:gd name="connsiteX84" fmla="*/ 2683042 w 5128564"/>
              <a:gd name="connsiteY84" fmla="*/ 902368 h 3356810"/>
              <a:gd name="connsiteX85" fmla="*/ 2755231 w 5128564"/>
              <a:gd name="connsiteY85" fmla="*/ 782052 h 3356810"/>
              <a:gd name="connsiteX86" fmla="*/ 2767263 w 5128564"/>
              <a:gd name="connsiteY86" fmla="*/ 673768 h 3356810"/>
              <a:gd name="connsiteX87" fmla="*/ 2767263 w 5128564"/>
              <a:gd name="connsiteY87" fmla="*/ 589547 h 3356810"/>
              <a:gd name="connsiteX88" fmla="*/ 2767263 w 5128564"/>
              <a:gd name="connsiteY88" fmla="*/ 589547 h 3356810"/>
              <a:gd name="connsiteX89" fmla="*/ 2863516 w 5128564"/>
              <a:gd name="connsiteY89" fmla="*/ 469231 h 3356810"/>
              <a:gd name="connsiteX90" fmla="*/ 2887579 w 5128564"/>
              <a:gd name="connsiteY90" fmla="*/ 372979 h 3356810"/>
              <a:gd name="connsiteX91" fmla="*/ 2899610 w 5128564"/>
              <a:gd name="connsiteY91" fmla="*/ 240631 h 3356810"/>
              <a:gd name="connsiteX92" fmla="*/ 2899610 w 5128564"/>
              <a:gd name="connsiteY92" fmla="*/ 156410 h 3356810"/>
              <a:gd name="connsiteX93" fmla="*/ 2947737 w 5128564"/>
              <a:gd name="connsiteY93" fmla="*/ 96252 h 3356810"/>
              <a:gd name="connsiteX94" fmla="*/ 2971800 w 5128564"/>
              <a:gd name="connsiteY94" fmla="*/ 12031 h 3356810"/>
              <a:gd name="connsiteX95" fmla="*/ 2995863 w 5128564"/>
              <a:gd name="connsiteY95" fmla="*/ 0 h 3356810"/>
              <a:gd name="connsiteX96" fmla="*/ 3043989 w 5128564"/>
              <a:gd name="connsiteY96" fmla="*/ 48126 h 3356810"/>
              <a:gd name="connsiteX97" fmla="*/ 3056021 w 5128564"/>
              <a:gd name="connsiteY97" fmla="*/ 156410 h 3356810"/>
              <a:gd name="connsiteX98" fmla="*/ 3056021 w 5128564"/>
              <a:gd name="connsiteY98" fmla="*/ 288758 h 3356810"/>
              <a:gd name="connsiteX99" fmla="*/ 3104147 w 5128564"/>
              <a:gd name="connsiteY99" fmla="*/ 385010 h 3356810"/>
              <a:gd name="connsiteX100" fmla="*/ 3104147 w 5128564"/>
              <a:gd name="connsiteY100" fmla="*/ 529389 h 3356810"/>
              <a:gd name="connsiteX101" fmla="*/ 3104147 w 5128564"/>
              <a:gd name="connsiteY101" fmla="*/ 649705 h 3356810"/>
              <a:gd name="connsiteX102" fmla="*/ 3116179 w 5128564"/>
              <a:gd name="connsiteY102" fmla="*/ 782052 h 3356810"/>
              <a:gd name="connsiteX103" fmla="*/ 3164305 w 5128564"/>
              <a:gd name="connsiteY103" fmla="*/ 854242 h 3356810"/>
              <a:gd name="connsiteX104" fmla="*/ 3200400 w 5128564"/>
              <a:gd name="connsiteY104" fmla="*/ 950494 h 3356810"/>
              <a:gd name="connsiteX105" fmla="*/ 3200400 w 5128564"/>
              <a:gd name="connsiteY105" fmla="*/ 1070810 h 3356810"/>
              <a:gd name="connsiteX106" fmla="*/ 3224463 w 5128564"/>
              <a:gd name="connsiteY106" fmla="*/ 1179094 h 3356810"/>
              <a:gd name="connsiteX107" fmla="*/ 3248526 w 5128564"/>
              <a:gd name="connsiteY107" fmla="*/ 1239252 h 3356810"/>
              <a:gd name="connsiteX108" fmla="*/ 3296653 w 5128564"/>
              <a:gd name="connsiteY108" fmla="*/ 1323473 h 3356810"/>
              <a:gd name="connsiteX109" fmla="*/ 3320716 w 5128564"/>
              <a:gd name="connsiteY109" fmla="*/ 1359568 h 3356810"/>
              <a:gd name="connsiteX110" fmla="*/ 3368842 w 5128564"/>
              <a:gd name="connsiteY110" fmla="*/ 1287379 h 3356810"/>
              <a:gd name="connsiteX111" fmla="*/ 3380874 w 5128564"/>
              <a:gd name="connsiteY111" fmla="*/ 1251284 h 3356810"/>
              <a:gd name="connsiteX112" fmla="*/ 3416968 w 5128564"/>
              <a:gd name="connsiteY112" fmla="*/ 1311442 h 3356810"/>
              <a:gd name="connsiteX113" fmla="*/ 3416968 w 5128564"/>
              <a:gd name="connsiteY113" fmla="*/ 1455821 h 3356810"/>
              <a:gd name="connsiteX114" fmla="*/ 3465095 w 5128564"/>
              <a:gd name="connsiteY114" fmla="*/ 1564105 h 3356810"/>
              <a:gd name="connsiteX115" fmla="*/ 3489158 w 5128564"/>
              <a:gd name="connsiteY115" fmla="*/ 1672389 h 3356810"/>
              <a:gd name="connsiteX116" fmla="*/ 3537284 w 5128564"/>
              <a:gd name="connsiteY116" fmla="*/ 1792705 h 3356810"/>
              <a:gd name="connsiteX117" fmla="*/ 3633537 w 5128564"/>
              <a:gd name="connsiteY117" fmla="*/ 1900989 h 3356810"/>
              <a:gd name="connsiteX118" fmla="*/ 3633537 w 5128564"/>
              <a:gd name="connsiteY118" fmla="*/ 1997242 h 3356810"/>
              <a:gd name="connsiteX119" fmla="*/ 3693695 w 5128564"/>
              <a:gd name="connsiteY119" fmla="*/ 1852863 h 3356810"/>
              <a:gd name="connsiteX120" fmla="*/ 3741821 w 5128564"/>
              <a:gd name="connsiteY120" fmla="*/ 1708484 h 3356810"/>
              <a:gd name="connsiteX121" fmla="*/ 3801979 w 5128564"/>
              <a:gd name="connsiteY121" fmla="*/ 1600200 h 3356810"/>
              <a:gd name="connsiteX122" fmla="*/ 3814010 w 5128564"/>
              <a:gd name="connsiteY122" fmla="*/ 1503947 h 3356810"/>
              <a:gd name="connsiteX123" fmla="*/ 3838074 w 5128564"/>
              <a:gd name="connsiteY123" fmla="*/ 1407694 h 3356810"/>
              <a:gd name="connsiteX124" fmla="*/ 3862137 w 5128564"/>
              <a:gd name="connsiteY124" fmla="*/ 1299410 h 3356810"/>
              <a:gd name="connsiteX125" fmla="*/ 3886200 w 5128564"/>
              <a:gd name="connsiteY125" fmla="*/ 1155031 h 3356810"/>
              <a:gd name="connsiteX126" fmla="*/ 3874168 w 5128564"/>
              <a:gd name="connsiteY126" fmla="*/ 1155031 h 3356810"/>
              <a:gd name="connsiteX127" fmla="*/ 3910263 w 5128564"/>
              <a:gd name="connsiteY127" fmla="*/ 1046747 h 3356810"/>
              <a:gd name="connsiteX128" fmla="*/ 3946359 w 5128564"/>
              <a:gd name="connsiteY128" fmla="*/ 830179 h 3356810"/>
              <a:gd name="connsiteX129" fmla="*/ 3946358 w 5128564"/>
              <a:gd name="connsiteY129" fmla="*/ 782052 h 3356810"/>
              <a:gd name="connsiteX130" fmla="*/ 3958388 w 5128564"/>
              <a:gd name="connsiteY130" fmla="*/ 721894 h 3356810"/>
              <a:gd name="connsiteX131" fmla="*/ 3982452 w 5128564"/>
              <a:gd name="connsiteY131" fmla="*/ 709863 h 3356810"/>
              <a:gd name="connsiteX132" fmla="*/ 4018546 w 5128564"/>
              <a:gd name="connsiteY132" fmla="*/ 1840832 h 3356810"/>
              <a:gd name="connsiteX133" fmla="*/ 4114799 w 5128564"/>
              <a:gd name="connsiteY133" fmla="*/ 1191126 h 3356810"/>
              <a:gd name="connsiteX134" fmla="*/ 4211051 w 5128564"/>
              <a:gd name="connsiteY134" fmla="*/ 1443789 h 3356810"/>
              <a:gd name="connsiteX135" fmla="*/ 4295272 w 5128564"/>
              <a:gd name="connsiteY135" fmla="*/ 2514600 h 3356810"/>
              <a:gd name="connsiteX136" fmla="*/ 4331366 w 5128564"/>
              <a:gd name="connsiteY136" fmla="*/ 2430378 h 3356810"/>
              <a:gd name="connsiteX137" fmla="*/ 4403554 w 5128564"/>
              <a:gd name="connsiteY137" fmla="*/ 2935705 h 3356810"/>
              <a:gd name="connsiteX138" fmla="*/ 4451681 w 5128564"/>
              <a:gd name="connsiteY138" fmla="*/ 2334126 h 3356810"/>
              <a:gd name="connsiteX139" fmla="*/ 4559964 w 5128564"/>
              <a:gd name="connsiteY139" fmla="*/ 2971800 h 3356810"/>
              <a:gd name="connsiteX140" fmla="*/ 4608090 w 5128564"/>
              <a:gd name="connsiteY140" fmla="*/ 3128210 h 3356810"/>
              <a:gd name="connsiteX141" fmla="*/ 4668248 w 5128564"/>
              <a:gd name="connsiteY141" fmla="*/ 2887579 h 3356810"/>
              <a:gd name="connsiteX142" fmla="*/ 4704341 w 5128564"/>
              <a:gd name="connsiteY142" fmla="*/ 2538663 h 3356810"/>
              <a:gd name="connsiteX143" fmla="*/ 4740436 w 5128564"/>
              <a:gd name="connsiteY143" fmla="*/ 2370221 h 3356810"/>
              <a:gd name="connsiteX144" fmla="*/ 4824656 w 5128564"/>
              <a:gd name="connsiteY144" fmla="*/ 2334126 h 3356810"/>
              <a:gd name="connsiteX145" fmla="*/ 4908875 w 5128564"/>
              <a:gd name="connsiteY145" fmla="*/ 2225843 h 3356810"/>
              <a:gd name="connsiteX146" fmla="*/ 5113413 w 5128564"/>
              <a:gd name="connsiteY146" fmla="*/ 3007894 h 3356810"/>
              <a:gd name="connsiteX147" fmla="*/ 5113413 w 5128564"/>
              <a:gd name="connsiteY147" fmla="*/ 2959768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148" fmla="*/ 5125444 w 5138852"/>
              <a:gd name="connsiteY148" fmla="*/ 2887579 h 3356810"/>
              <a:gd name="connsiteX0" fmla="*/ 0 w 5161718"/>
              <a:gd name="connsiteY0" fmla="*/ 3344779 h 3356810"/>
              <a:gd name="connsiteX1" fmla="*/ 132347 w 5161718"/>
              <a:gd name="connsiteY1" fmla="*/ 3296652 h 3356810"/>
              <a:gd name="connsiteX2" fmla="*/ 132347 w 5161718"/>
              <a:gd name="connsiteY2" fmla="*/ 3272589 h 3356810"/>
              <a:gd name="connsiteX3" fmla="*/ 180474 w 5161718"/>
              <a:gd name="connsiteY3" fmla="*/ 3164305 h 3356810"/>
              <a:gd name="connsiteX4" fmla="*/ 216568 w 5161718"/>
              <a:gd name="connsiteY4" fmla="*/ 3080084 h 3356810"/>
              <a:gd name="connsiteX5" fmla="*/ 276726 w 5161718"/>
              <a:gd name="connsiteY5" fmla="*/ 3031958 h 3356810"/>
              <a:gd name="connsiteX6" fmla="*/ 336884 w 5161718"/>
              <a:gd name="connsiteY6" fmla="*/ 2959768 h 3356810"/>
              <a:gd name="connsiteX7" fmla="*/ 385010 w 5161718"/>
              <a:gd name="connsiteY7" fmla="*/ 2947737 h 3356810"/>
              <a:gd name="connsiteX8" fmla="*/ 433137 w 5161718"/>
              <a:gd name="connsiteY8" fmla="*/ 2947737 h 3356810"/>
              <a:gd name="connsiteX9" fmla="*/ 445168 w 5161718"/>
              <a:gd name="connsiteY9" fmla="*/ 3104147 h 3356810"/>
              <a:gd name="connsiteX10" fmla="*/ 481263 w 5161718"/>
              <a:gd name="connsiteY10" fmla="*/ 3152273 h 3356810"/>
              <a:gd name="connsiteX11" fmla="*/ 481263 w 5161718"/>
              <a:gd name="connsiteY11" fmla="*/ 3164305 h 3356810"/>
              <a:gd name="connsiteX12" fmla="*/ 529389 w 5161718"/>
              <a:gd name="connsiteY12" fmla="*/ 3140242 h 3356810"/>
              <a:gd name="connsiteX13" fmla="*/ 541421 w 5161718"/>
              <a:gd name="connsiteY13" fmla="*/ 3080084 h 3356810"/>
              <a:gd name="connsiteX14" fmla="*/ 565484 w 5161718"/>
              <a:gd name="connsiteY14" fmla="*/ 3031958 h 3356810"/>
              <a:gd name="connsiteX15" fmla="*/ 613610 w 5161718"/>
              <a:gd name="connsiteY15" fmla="*/ 3031958 h 3356810"/>
              <a:gd name="connsiteX16" fmla="*/ 661737 w 5161718"/>
              <a:gd name="connsiteY16" fmla="*/ 3092116 h 3356810"/>
              <a:gd name="connsiteX17" fmla="*/ 709863 w 5161718"/>
              <a:gd name="connsiteY17" fmla="*/ 3224463 h 3356810"/>
              <a:gd name="connsiteX18" fmla="*/ 757989 w 5161718"/>
              <a:gd name="connsiteY18" fmla="*/ 3356810 h 3356810"/>
              <a:gd name="connsiteX19" fmla="*/ 902368 w 5161718"/>
              <a:gd name="connsiteY19" fmla="*/ 3356810 h 3356810"/>
              <a:gd name="connsiteX20" fmla="*/ 986589 w 5161718"/>
              <a:gd name="connsiteY20" fmla="*/ 3128210 h 3356810"/>
              <a:gd name="connsiteX21" fmla="*/ 1106905 w 5161718"/>
              <a:gd name="connsiteY21" fmla="*/ 2875547 h 3356810"/>
              <a:gd name="connsiteX22" fmla="*/ 1130968 w 5161718"/>
              <a:gd name="connsiteY22" fmla="*/ 2779294 h 3356810"/>
              <a:gd name="connsiteX23" fmla="*/ 1155031 w 5161718"/>
              <a:gd name="connsiteY23" fmla="*/ 2911642 h 3356810"/>
              <a:gd name="connsiteX24" fmla="*/ 1179095 w 5161718"/>
              <a:gd name="connsiteY24" fmla="*/ 2935705 h 3356810"/>
              <a:gd name="connsiteX25" fmla="*/ 1203158 w 5161718"/>
              <a:gd name="connsiteY25" fmla="*/ 2959768 h 3356810"/>
              <a:gd name="connsiteX26" fmla="*/ 1203158 w 5161718"/>
              <a:gd name="connsiteY26" fmla="*/ 2959768 h 3356810"/>
              <a:gd name="connsiteX27" fmla="*/ 1239253 w 5161718"/>
              <a:gd name="connsiteY27" fmla="*/ 2851484 h 3356810"/>
              <a:gd name="connsiteX28" fmla="*/ 1263316 w 5161718"/>
              <a:gd name="connsiteY28" fmla="*/ 2719137 h 3356810"/>
              <a:gd name="connsiteX29" fmla="*/ 1287379 w 5161718"/>
              <a:gd name="connsiteY29" fmla="*/ 2646947 h 3356810"/>
              <a:gd name="connsiteX30" fmla="*/ 1311442 w 5161718"/>
              <a:gd name="connsiteY30" fmla="*/ 2574758 h 3356810"/>
              <a:gd name="connsiteX31" fmla="*/ 1335505 w 5161718"/>
              <a:gd name="connsiteY31" fmla="*/ 2478505 h 3356810"/>
              <a:gd name="connsiteX32" fmla="*/ 1347537 w 5161718"/>
              <a:gd name="connsiteY32" fmla="*/ 2550694 h 3356810"/>
              <a:gd name="connsiteX33" fmla="*/ 1371600 w 5161718"/>
              <a:gd name="connsiteY33" fmla="*/ 2646947 h 3356810"/>
              <a:gd name="connsiteX34" fmla="*/ 1419726 w 5161718"/>
              <a:gd name="connsiteY34" fmla="*/ 2827421 h 3356810"/>
              <a:gd name="connsiteX35" fmla="*/ 1431758 w 5161718"/>
              <a:gd name="connsiteY35" fmla="*/ 2959768 h 3356810"/>
              <a:gd name="connsiteX36" fmla="*/ 1467853 w 5161718"/>
              <a:gd name="connsiteY36" fmla="*/ 2995863 h 3356810"/>
              <a:gd name="connsiteX37" fmla="*/ 1515979 w 5161718"/>
              <a:gd name="connsiteY37" fmla="*/ 3007894 h 3356810"/>
              <a:gd name="connsiteX38" fmla="*/ 1515979 w 5161718"/>
              <a:gd name="connsiteY38" fmla="*/ 3007894 h 3356810"/>
              <a:gd name="connsiteX39" fmla="*/ 1552074 w 5161718"/>
              <a:gd name="connsiteY39" fmla="*/ 2839452 h 3356810"/>
              <a:gd name="connsiteX40" fmla="*/ 1576137 w 5161718"/>
              <a:gd name="connsiteY40" fmla="*/ 2743200 h 3356810"/>
              <a:gd name="connsiteX41" fmla="*/ 1588168 w 5161718"/>
              <a:gd name="connsiteY41" fmla="*/ 2646947 h 3356810"/>
              <a:gd name="connsiteX42" fmla="*/ 1588168 w 5161718"/>
              <a:gd name="connsiteY42" fmla="*/ 2574758 h 3356810"/>
              <a:gd name="connsiteX43" fmla="*/ 1636295 w 5161718"/>
              <a:gd name="connsiteY43" fmla="*/ 2490537 h 3356810"/>
              <a:gd name="connsiteX44" fmla="*/ 1672389 w 5161718"/>
              <a:gd name="connsiteY44" fmla="*/ 2430379 h 3356810"/>
              <a:gd name="connsiteX45" fmla="*/ 1720516 w 5161718"/>
              <a:gd name="connsiteY45" fmla="*/ 2322094 h 3356810"/>
              <a:gd name="connsiteX46" fmla="*/ 1720516 w 5161718"/>
              <a:gd name="connsiteY46" fmla="*/ 2310063 h 3356810"/>
              <a:gd name="connsiteX47" fmla="*/ 1732547 w 5161718"/>
              <a:gd name="connsiteY47" fmla="*/ 2237873 h 3356810"/>
              <a:gd name="connsiteX48" fmla="*/ 1732547 w 5161718"/>
              <a:gd name="connsiteY48" fmla="*/ 2189747 h 3356810"/>
              <a:gd name="connsiteX49" fmla="*/ 1732547 w 5161718"/>
              <a:gd name="connsiteY49" fmla="*/ 2117558 h 3356810"/>
              <a:gd name="connsiteX50" fmla="*/ 1756610 w 5161718"/>
              <a:gd name="connsiteY50" fmla="*/ 2069431 h 3356810"/>
              <a:gd name="connsiteX51" fmla="*/ 1804737 w 5161718"/>
              <a:gd name="connsiteY51" fmla="*/ 1961147 h 3356810"/>
              <a:gd name="connsiteX52" fmla="*/ 1816768 w 5161718"/>
              <a:gd name="connsiteY52" fmla="*/ 2069431 h 3356810"/>
              <a:gd name="connsiteX53" fmla="*/ 1828800 w 5161718"/>
              <a:gd name="connsiteY53" fmla="*/ 2177716 h 3356810"/>
              <a:gd name="connsiteX54" fmla="*/ 1876926 w 5161718"/>
              <a:gd name="connsiteY54" fmla="*/ 2225842 h 3356810"/>
              <a:gd name="connsiteX55" fmla="*/ 1888958 w 5161718"/>
              <a:gd name="connsiteY55" fmla="*/ 2370221 h 3356810"/>
              <a:gd name="connsiteX56" fmla="*/ 1900989 w 5161718"/>
              <a:gd name="connsiteY56" fmla="*/ 2466473 h 3356810"/>
              <a:gd name="connsiteX57" fmla="*/ 1900989 w 5161718"/>
              <a:gd name="connsiteY57" fmla="*/ 2586789 h 3356810"/>
              <a:gd name="connsiteX58" fmla="*/ 1925053 w 5161718"/>
              <a:gd name="connsiteY58" fmla="*/ 2683042 h 3356810"/>
              <a:gd name="connsiteX59" fmla="*/ 1985210 w 5161718"/>
              <a:gd name="connsiteY59" fmla="*/ 2839452 h 3356810"/>
              <a:gd name="connsiteX60" fmla="*/ 1985210 w 5161718"/>
              <a:gd name="connsiteY60" fmla="*/ 2923673 h 3356810"/>
              <a:gd name="connsiteX61" fmla="*/ 1985210 w 5161718"/>
              <a:gd name="connsiteY61" fmla="*/ 3068052 h 3356810"/>
              <a:gd name="connsiteX62" fmla="*/ 2021305 w 5161718"/>
              <a:gd name="connsiteY62" fmla="*/ 3164305 h 3356810"/>
              <a:gd name="connsiteX63" fmla="*/ 2021305 w 5161718"/>
              <a:gd name="connsiteY63" fmla="*/ 3164305 h 3356810"/>
              <a:gd name="connsiteX64" fmla="*/ 2105526 w 5161718"/>
              <a:gd name="connsiteY64" fmla="*/ 3284621 h 3356810"/>
              <a:gd name="connsiteX65" fmla="*/ 2189747 w 5161718"/>
              <a:gd name="connsiteY65" fmla="*/ 3284621 h 3356810"/>
              <a:gd name="connsiteX66" fmla="*/ 2237874 w 5161718"/>
              <a:gd name="connsiteY66" fmla="*/ 3188368 h 3356810"/>
              <a:gd name="connsiteX67" fmla="*/ 2286000 w 5161718"/>
              <a:gd name="connsiteY67" fmla="*/ 2995863 h 3356810"/>
              <a:gd name="connsiteX68" fmla="*/ 2334126 w 5161718"/>
              <a:gd name="connsiteY68" fmla="*/ 2827421 h 3356810"/>
              <a:gd name="connsiteX69" fmla="*/ 2358189 w 5161718"/>
              <a:gd name="connsiteY69" fmla="*/ 2683042 h 3356810"/>
              <a:gd name="connsiteX70" fmla="*/ 2358189 w 5161718"/>
              <a:gd name="connsiteY70" fmla="*/ 2490537 h 3356810"/>
              <a:gd name="connsiteX71" fmla="*/ 2394284 w 5161718"/>
              <a:gd name="connsiteY71" fmla="*/ 2358189 h 3356810"/>
              <a:gd name="connsiteX72" fmla="*/ 2430379 w 5161718"/>
              <a:gd name="connsiteY72" fmla="*/ 2322094 h 3356810"/>
              <a:gd name="connsiteX73" fmla="*/ 2478505 w 5161718"/>
              <a:gd name="connsiteY73" fmla="*/ 2286000 h 3356810"/>
              <a:gd name="connsiteX74" fmla="*/ 2502568 w 5161718"/>
              <a:gd name="connsiteY74" fmla="*/ 1961147 h 3356810"/>
              <a:gd name="connsiteX75" fmla="*/ 2562726 w 5161718"/>
              <a:gd name="connsiteY75" fmla="*/ 1925052 h 3356810"/>
              <a:gd name="connsiteX76" fmla="*/ 2598821 w 5161718"/>
              <a:gd name="connsiteY76" fmla="*/ 1768642 h 3356810"/>
              <a:gd name="connsiteX77" fmla="*/ 2586789 w 5161718"/>
              <a:gd name="connsiteY77" fmla="*/ 1612231 h 3356810"/>
              <a:gd name="connsiteX78" fmla="*/ 2610853 w 5161718"/>
              <a:gd name="connsiteY78" fmla="*/ 1503947 h 3356810"/>
              <a:gd name="connsiteX79" fmla="*/ 2634916 w 5161718"/>
              <a:gd name="connsiteY79" fmla="*/ 1431758 h 3356810"/>
              <a:gd name="connsiteX80" fmla="*/ 2634916 w 5161718"/>
              <a:gd name="connsiteY80" fmla="*/ 1323473 h 3356810"/>
              <a:gd name="connsiteX81" fmla="*/ 2634916 w 5161718"/>
              <a:gd name="connsiteY81" fmla="*/ 1251284 h 3356810"/>
              <a:gd name="connsiteX82" fmla="*/ 2634916 w 5161718"/>
              <a:gd name="connsiteY82" fmla="*/ 1143000 h 3356810"/>
              <a:gd name="connsiteX83" fmla="*/ 2658979 w 5161718"/>
              <a:gd name="connsiteY83" fmla="*/ 986589 h 3356810"/>
              <a:gd name="connsiteX84" fmla="*/ 2683042 w 5161718"/>
              <a:gd name="connsiteY84" fmla="*/ 902368 h 3356810"/>
              <a:gd name="connsiteX85" fmla="*/ 2755231 w 5161718"/>
              <a:gd name="connsiteY85" fmla="*/ 782052 h 3356810"/>
              <a:gd name="connsiteX86" fmla="*/ 2767263 w 5161718"/>
              <a:gd name="connsiteY86" fmla="*/ 673768 h 3356810"/>
              <a:gd name="connsiteX87" fmla="*/ 2767263 w 5161718"/>
              <a:gd name="connsiteY87" fmla="*/ 589547 h 3356810"/>
              <a:gd name="connsiteX88" fmla="*/ 2767263 w 5161718"/>
              <a:gd name="connsiteY88" fmla="*/ 589547 h 3356810"/>
              <a:gd name="connsiteX89" fmla="*/ 2863516 w 5161718"/>
              <a:gd name="connsiteY89" fmla="*/ 469231 h 3356810"/>
              <a:gd name="connsiteX90" fmla="*/ 2887579 w 5161718"/>
              <a:gd name="connsiteY90" fmla="*/ 372979 h 3356810"/>
              <a:gd name="connsiteX91" fmla="*/ 2899610 w 5161718"/>
              <a:gd name="connsiteY91" fmla="*/ 240631 h 3356810"/>
              <a:gd name="connsiteX92" fmla="*/ 2899610 w 5161718"/>
              <a:gd name="connsiteY92" fmla="*/ 156410 h 3356810"/>
              <a:gd name="connsiteX93" fmla="*/ 2947737 w 5161718"/>
              <a:gd name="connsiteY93" fmla="*/ 96252 h 3356810"/>
              <a:gd name="connsiteX94" fmla="*/ 2971800 w 5161718"/>
              <a:gd name="connsiteY94" fmla="*/ 12031 h 3356810"/>
              <a:gd name="connsiteX95" fmla="*/ 2995863 w 5161718"/>
              <a:gd name="connsiteY95" fmla="*/ 0 h 3356810"/>
              <a:gd name="connsiteX96" fmla="*/ 3043989 w 5161718"/>
              <a:gd name="connsiteY96" fmla="*/ 48126 h 3356810"/>
              <a:gd name="connsiteX97" fmla="*/ 3056021 w 5161718"/>
              <a:gd name="connsiteY97" fmla="*/ 156410 h 3356810"/>
              <a:gd name="connsiteX98" fmla="*/ 3056021 w 5161718"/>
              <a:gd name="connsiteY98" fmla="*/ 288758 h 3356810"/>
              <a:gd name="connsiteX99" fmla="*/ 3104147 w 5161718"/>
              <a:gd name="connsiteY99" fmla="*/ 385010 h 3356810"/>
              <a:gd name="connsiteX100" fmla="*/ 3104147 w 5161718"/>
              <a:gd name="connsiteY100" fmla="*/ 529389 h 3356810"/>
              <a:gd name="connsiteX101" fmla="*/ 3104147 w 5161718"/>
              <a:gd name="connsiteY101" fmla="*/ 649705 h 3356810"/>
              <a:gd name="connsiteX102" fmla="*/ 3116179 w 5161718"/>
              <a:gd name="connsiteY102" fmla="*/ 782052 h 3356810"/>
              <a:gd name="connsiteX103" fmla="*/ 3164305 w 5161718"/>
              <a:gd name="connsiteY103" fmla="*/ 854242 h 3356810"/>
              <a:gd name="connsiteX104" fmla="*/ 3200400 w 5161718"/>
              <a:gd name="connsiteY104" fmla="*/ 950494 h 3356810"/>
              <a:gd name="connsiteX105" fmla="*/ 3200400 w 5161718"/>
              <a:gd name="connsiteY105" fmla="*/ 1070810 h 3356810"/>
              <a:gd name="connsiteX106" fmla="*/ 3224463 w 5161718"/>
              <a:gd name="connsiteY106" fmla="*/ 1179094 h 3356810"/>
              <a:gd name="connsiteX107" fmla="*/ 3248526 w 5161718"/>
              <a:gd name="connsiteY107" fmla="*/ 1239252 h 3356810"/>
              <a:gd name="connsiteX108" fmla="*/ 3296653 w 5161718"/>
              <a:gd name="connsiteY108" fmla="*/ 1323473 h 3356810"/>
              <a:gd name="connsiteX109" fmla="*/ 3320716 w 5161718"/>
              <a:gd name="connsiteY109" fmla="*/ 1359568 h 3356810"/>
              <a:gd name="connsiteX110" fmla="*/ 3368842 w 5161718"/>
              <a:gd name="connsiteY110" fmla="*/ 1287379 h 3356810"/>
              <a:gd name="connsiteX111" fmla="*/ 3380874 w 5161718"/>
              <a:gd name="connsiteY111" fmla="*/ 1251284 h 3356810"/>
              <a:gd name="connsiteX112" fmla="*/ 3416968 w 5161718"/>
              <a:gd name="connsiteY112" fmla="*/ 1311442 h 3356810"/>
              <a:gd name="connsiteX113" fmla="*/ 3416968 w 5161718"/>
              <a:gd name="connsiteY113" fmla="*/ 1455821 h 3356810"/>
              <a:gd name="connsiteX114" fmla="*/ 3465095 w 5161718"/>
              <a:gd name="connsiteY114" fmla="*/ 1564105 h 3356810"/>
              <a:gd name="connsiteX115" fmla="*/ 3489158 w 5161718"/>
              <a:gd name="connsiteY115" fmla="*/ 1672389 h 3356810"/>
              <a:gd name="connsiteX116" fmla="*/ 3537284 w 5161718"/>
              <a:gd name="connsiteY116" fmla="*/ 1792705 h 3356810"/>
              <a:gd name="connsiteX117" fmla="*/ 3633537 w 5161718"/>
              <a:gd name="connsiteY117" fmla="*/ 1900989 h 3356810"/>
              <a:gd name="connsiteX118" fmla="*/ 3633537 w 5161718"/>
              <a:gd name="connsiteY118" fmla="*/ 1997242 h 3356810"/>
              <a:gd name="connsiteX119" fmla="*/ 3693695 w 5161718"/>
              <a:gd name="connsiteY119" fmla="*/ 1852863 h 3356810"/>
              <a:gd name="connsiteX120" fmla="*/ 3741821 w 5161718"/>
              <a:gd name="connsiteY120" fmla="*/ 1708484 h 3356810"/>
              <a:gd name="connsiteX121" fmla="*/ 3801979 w 5161718"/>
              <a:gd name="connsiteY121" fmla="*/ 1600200 h 3356810"/>
              <a:gd name="connsiteX122" fmla="*/ 3814010 w 5161718"/>
              <a:gd name="connsiteY122" fmla="*/ 1503947 h 3356810"/>
              <a:gd name="connsiteX123" fmla="*/ 3838074 w 5161718"/>
              <a:gd name="connsiteY123" fmla="*/ 1407694 h 3356810"/>
              <a:gd name="connsiteX124" fmla="*/ 3862137 w 5161718"/>
              <a:gd name="connsiteY124" fmla="*/ 1299410 h 3356810"/>
              <a:gd name="connsiteX125" fmla="*/ 3886200 w 5161718"/>
              <a:gd name="connsiteY125" fmla="*/ 1155031 h 3356810"/>
              <a:gd name="connsiteX126" fmla="*/ 3874168 w 5161718"/>
              <a:gd name="connsiteY126" fmla="*/ 1155031 h 3356810"/>
              <a:gd name="connsiteX127" fmla="*/ 3910263 w 5161718"/>
              <a:gd name="connsiteY127" fmla="*/ 1046747 h 3356810"/>
              <a:gd name="connsiteX128" fmla="*/ 3946359 w 5161718"/>
              <a:gd name="connsiteY128" fmla="*/ 830179 h 3356810"/>
              <a:gd name="connsiteX129" fmla="*/ 3946358 w 5161718"/>
              <a:gd name="connsiteY129" fmla="*/ 782052 h 3356810"/>
              <a:gd name="connsiteX130" fmla="*/ 3958388 w 5161718"/>
              <a:gd name="connsiteY130" fmla="*/ 721894 h 3356810"/>
              <a:gd name="connsiteX131" fmla="*/ 3982452 w 5161718"/>
              <a:gd name="connsiteY131" fmla="*/ 709863 h 3356810"/>
              <a:gd name="connsiteX132" fmla="*/ 4018546 w 5161718"/>
              <a:gd name="connsiteY132" fmla="*/ 1840832 h 3356810"/>
              <a:gd name="connsiteX133" fmla="*/ 4114799 w 5161718"/>
              <a:gd name="connsiteY133" fmla="*/ 1191126 h 3356810"/>
              <a:gd name="connsiteX134" fmla="*/ 4211051 w 5161718"/>
              <a:gd name="connsiteY134" fmla="*/ 1443789 h 3356810"/>
              <a:gd name="connsiteX135" fmla="*/ 4295272 w 5161718"/>
              <a:gd name="connsiteY135" fmla="*/ 2514600 h 3356810"/>
              <a:gd name="connsiteX136" fmla="*/ 4331366 w 5161718"/>
              <a:gd name="connsiteY136" fmla="*/ 2430378 h 3356810"/>
              <a:gd name="connsiteX137" fmla="*/ 4403554 w 5161718"/>
              <a:gd name="connsiteY137" fmla="*/ 2935705 h 3356810"/>
              <a:gd name="connsiteX138" fmla="*/ 4451681 w 5161718"/>
              <a:gd name="connsiteY138" fmla="*/ 2334126 h 3356810"/>
              <a:gd name="connsiteX139" fmla="*/ 4559964 w 5161718"/>
              <a:gd name="connsiteY139" fmla="*/ 2971800 h 3356810"/>
              <a:gd name="connsiteX140" fmla="*/ 4608090 w 5161718"/>
              <a:gd name="connsiteY140" fmla="*/ 3128210 h 3356810"/>
              <a:gd name="connsiteX141" fmla="*/ 4668248 w 5161718"/>
              <a:gd name="connsiteY141" fmla="*/ 2887579 h 3356810"/>
              <a:gd name="connsiteX142" fmla="*/ 4704341 w 5161718"/>
              <a:gd name="connsiteY142" fmla="*/ 2538663 h 3356810"/>
              <a:gd name="connsiteX143" fmla="*/ 4740436 w 5161718"/>
              <a:gd name="connsiteY143" fmla="*/ 2370221 h 3356810"/>
              <a:gd name="connsiteX144" fmla="*/ 4824656 w 5161718"/>
              <a:gd name="connsiteY144" fmla="*/ 2334126 h 3356810"/>
              <a:gd name="connsiteX145" fmla="*/ 4908875 w 5161718"/>
              <a:gd name="connsiteY145" fmla="*/ 2225843 h 3356810"/>
              <a:gd name="connsiteX146" fmla="*/ 5113413 w 5161718"/>
              <a:gd name="connsiteY146" fmla="*/ 3007894 h 3356810"/>
              <a:gd name="connsiteX147" fmla="*/ 5137477 w 5161718"/>
              <a:gd name="connsiteY147" fmla="*/ 2863516 h 3356810"/>
              <a:gd name="connsiteX148" fmla="*/ 5161539 w 5161718"/>
              <a:gd name="connsiteY148" fmla="*/ 3116179 h 3356810"/>
              <a:gd name="connsiteX0" fmla="*/ 0 w 5209665"/>
              <a:gd name="connsiteY0" fmla="*/ 3344779 h 3356810"/>
              <a:gd name="connsiteX1" fmla="*/ 132347 w 5209665"/>
              <a:gd name="connsiteY1" fmla="*/ 3296652 h 3356810"/>
              <a:gd name="connsiteX2" fmla="*/ 132347 w 5209665"/>
              <a:gd name="connsiteY2" fmla="*/ 3272589 h 3356810"/>
              <a:gd name="connsiteX3" fmla="*/ 180474 w 5209665"/>
              <a:gd name="connsiteY3" fmla="*/ 3164305 h 3356810"/>
              <a:gd name="connsiteX4" fmla="*/ 216568 w 5209665"/>
              <a:gd name="connsiteY4" fmla="*/ 3080084 h 3356810"/>
              <a:gd name="connsiteX5" fmla="*/ 276726 w 5209665"/>
              <a:gd name="connsiteY5" fmla="*/ 3031958 h 3356810"/>
              <a:gd name="connsiteX6" fmla="*/ 336884 w 5209665"/>
              <a:gd name="connsiteY6" fmla="*/ 2959768 h 3356810"/>
              <a:gd name="connsiteX7" fmla="*/ 385010 w 5209665"/>
              <a:gd name="connsiteY7" fmla="*/ 2947737 h 3356810"/>
              <a:gd name="connsiteX8" fmla="*/ 433137 w 5209665"/>
              <a:gd name="connsiteY8" fmla="*/ 2947737 h 3356810"/>
              <a:gd name="connsiteX9" fmla="*/ 445168 w 5209665"/>
              <a:gd name="connsiteY9" fmla="*/ 3104147 h 3356810"/>
              <a:gd name="connsiteX10" fmla="*/ 481263 w 5209665"/>
              <a:gd name="connsiteY10" fmla="*/ 3152273 h 3356810"/>
              <a:gd name="connsiteX11" fmla="*/ 481263 w 5209665"/>
              <a:gd name="connsiteY11" fmla="*/ 3164305 h 3356810"/>
              <a:gd name="connsiteX12" fmla="*/ 529389 w 5209665"/>
              <a:gd name="connsiteY12" fmla="*/ 3140242 h 3356810"/>
              <a:gd name="connsiteX13" fmla="*/ 541421 w 5209665"/>
              <a:gd name="connsiteY13" fmla="*/ 3080084 h 3356810"/>
              <a:gd name="connsiteX14" fmla="*/ 565484 w 5209665"/>
              <a:gd name="connsiteY14" fmla="*/ 3031958 h 3356810"/>
              <a:gd name="connsiteX15" fmla="*/ 613610 w 5209665"/>
              <a:gd name="connsiteY15" fmla="*/ 3031958 h 3356810"/>
              <a:gd name="connsiteX16" fmla="*/ 661737 w 5209665"/>
              <a:gd name="connsiteY16" fmla="*/ 3092116 h 3356810"/>
              <a:gd name="connsiteX17" fmla="*/ 709863 w 5209665"/>
              <a:gd name="connsiteY17" fmla="*/ 3224463 h 3356810"/>
              <a:gd name="connsiteX18" fmla="*/ 757989 w 5209665"/>
              <a:gd name="connsiteY18" fmla="*/ 3356810 h 3356810"/>
              <a:gd name="connsiteX19" fmla="*/ 902368 w 5209665"/>
              <a:gd name="connsiteY19" fmla="*/ 3356810 h 3356810"/>
              <a:gd name="connsiteX20" fmla="*/ 986589 w 5209665"/>
              <a:gd name="connsiteY20" fmla="*/ 3128210 h 3356810"/>
              <a:gd name="connsiteX21" fmla="*/ 1106905 w 5209665"/>
              <a:gd name="connsiteY21" fmla="*/ 2875547 h 3356810"/>
              <a:gd name="connsiteX22" fmla="*/ 1130968 w 5209665"/>
              <a:gd name="connsiteY22" fmla="*/ 2779294 h 3356810"/>
              <a:gd name="connsiteX23" fmla="*/ 1155031 w 5209665"/>
              <a:gd name="connsiteY23" fmla="*/ 2911642 h 3356810"/>
              <a:gd name="connsiteX24" fmla="*/ 1179095 w 5209665"/>
              <a:gd name="connsiteY24" fmla="*/ 2935705 h 3356810"/>
              <a:gd name="connsiteX25" fmla="*/ 1203158 w 5209665"/>
              <a:gd name="connsiteY25" fmla="*/ 2959768 h 3356810"/>
              <a:gd name="connsiteX26" fmla="*/ 1203158 w 5209665"/>
              <a:gd name="connsiteY26" fmla="*/ 2959768 h 3356810"/>
              <a:gd name="connsiteX27" fmla="*/ 1239253 w 5209665"/>
              <a:gd name="connsiteY27" fmla="*/ 2851484 h 3356810"/>
              <a:gd name="connsiteX28" fmla="*/ 1263316 w 5209665"/>
              <a:gd name="connsiteY28" fmla="*/ 2719137 h 3356810"/>
              <a:gd name="connsiteX29" fmla="*/ 1287379 w 5209665"/>
              <a:gd name="connsiteY29" fmla="*/ 2646947 h 3356810"/>
              <a:gd name="connsiteX30" fmla="*/ 1311442 w 5209665"/>
              <a:gd name="connsiteY30" fmla="*/ 2574758 h 3356810"/>
              <a:gd name="connsiteX31" fmla="*/ 1335505 w 5209665"/>
              <a:gd name="connsiteY31" fmla="*/ 2478505 h 3356810"/>
              <a:gd name="connsiteX32" fmla="*/ 1347537 w 5209665"/>
              <a:gd name="connsiteY32" fmla="*/ 2550694 h 3356810"/>
              <a:gd name="connsiteX33" fmla="*/ 1371600 w 5209665"/>
              <a:gd name="connsiteY33" fmla="*/ 2646947 h 3356810"/>
              <a:gd name="connsiteX34" fmla="*/ 1419726 w 5209665"/>
              <a:gd name="connsiteY34" fmla="*/ 2827421 h 3356810"/>
              <a:gd name="connsiteX35" fmla="*/ 1431758 w 5209665"/>
              <a:gd name="connsiteY35" fmla="*/ 2959768 h 3356810"/>
              <a:gd name="connsiteX36" fmla="*/ 1467853 w 5209665"/>
              <a:gd name="connsiteY36" fmla="*/ 2995863 h 3356810"/>
              <a:gd name="connsiteX37" fmla="*/ 1515979 w 5209665"/>
              <a:gd name="connsiteY37" fmla="*/ 3007894 h 3356810"/>
              <a:gd name="connsiteX38" fmla="*/ 1515979 w 5209665"/>
              <a:gd name="connsiteY38" fmla="*/ 3007894 h 3356810"/>
              <a:gd name="connsiteX39" fmla="*/ 1552074 w 5209665"/>
              <a:gd name="connsiteY39" fmla="*/ 2839452 h 3356810"/>
              <a:gd name="connsiteX40" fmla="*/ 1576137 w 5209665"/>
              <a:gd name="connsiteY40" fmla="*/ 2743200 h 3356810"/>
              <a:gd name="connsiteX41" fmla="*/ 1588168 w 5209665"/>
              <a:gd name="connsiteY41" fmla="*/ 2646947 h 3356810"/>
              <a:gd name="connsiteX42" fmla="*/ 1588168 w 5209665"/>
              <a:gd name="connsiteY42" fmla="*/ 2574758 h 3356810"/>
              <a:gd name="connsiteX43" fmla="*/ 1636295 w 5209665"/>
              <a:gd name="connsiteY43" fmla="*/ 2490537 h 3356810"/>
              <a:gd name="connsiteX44" fmla="*/ 1672389 w 5209665"/>
              <a:gd name="connsiteY44" fmla="*/ 2430379 h 3356810"/>
              <a:gd name="connsiteX45" fmla="*/ 1720516 w 5209665"/>
              <a:gd name="connsiteY45" fmla="*/ 2322094 h 3356810"/>
              <a:gd name="connsiteX46" fmla="*/ 1720516 w 5209665"/>
              <a:gd name="connsiteY46" fmla="*/ 2310063 h 3356810"/>
              <a:gd name="connsiteX47" fmla="*/ 1732547 w 5209665"/>
              <a:gd name="connsiteY47" fmla="*/ 2237873 h 3356810"/>
              <a:gd name="connsiteX48" fmla="*/ 1732547 w 5209665"/>
              <a:gd name="connsiteY48" fmla="*/ 2189747 h 3356810"/>
              <a:gd name="connsiteX49" fmla="*/ 1732547 w 5209665"/>
              <a:gd name="connsiteY49" fmla="*/ 2117558 h 3356810"/>
              <a:gd name="connsiteX50" fmla="*/ 1756610 w 5209665"/>
              <a:gd name="connsiteY50" fmla="*/ 2069431 h 3356810"/>
              <a:gd name="connsiteX51" fmla="*/ 1804737 w 5209665"/>
              <a:gd name="connsiteY51" fmla="*/ 1961147 h 3356810"/>
              <a:gd name="connsiteX52" fmla="*/ 1816768 w 5209665"/>
              <a:gd name="connsiteY52" fmla="*/ 2069431 h 3356810"/>
              <a:gd name="connsiteX53" fmla="*/ 1828800 w 5209665"/>
              <a:gd name="connsiteY53" fmla="*/ 2177716 h 3356810"/>
              <a:gd name="connsiteX54" fmla="*/ 1876926 w 5209665"/>
              <a:gd name="connsiteY54" fmla="*/ 2225842 h 3356810"/>
              <a:gd name="connsiteX55" fmla="*/ 1888958 w 5209665"/>
              <a:gd name="connsiteY55" fmla="*/ 2370221 h 3356810"/>
              <a:gd name="connsiteX56" fmla="*/ 1900989 w 5209665"/>
              <a:gd name="connsiteY56" fmla="*/ 2466473 h 3356810"/>
              <a:gd name="connsiteX57" fmla="*/ 1900989 w 5209665"/>
              <a:gd name="connsiteY57" fmla="*/ 2586789 h 3356810"/>
              <a:gd name="connsiteX58" fmla="*/ 1925053 w 5209665"/>
              <a:gd name="connsiteY58" fmla="*/ 2683042 h 3356810"/>
              <a:gd name="connsiteX59" fmla="*/ 1985210 w 5209665"/>
              <a:gd name="connsiteY59" fmla="*/ 2839452 h 3356810"/>
              <a:gd name="connsiteX60" fmla="*/ 1985210 w 5209665"/>
              <a:gd name="connsiteY60" fmla="*/ 2923673 h 3356810"/>
              <a:gd name="connsiteX61" fmla="*/ 1985210 w 5209665"/>
              <a:gd name="connsiteY61" fmla="*/ 3068052 h 3356810"/>
              <a:gd name="connsiteX62" fmla="*/ 2021305 w 5209665"/>
              <a:gd name="connsiteY62" fmla="*/ 3164305 h 3356810"/>
              <a:gd name="connsiteX63" fmla="*/ 2021305 w 5209665"/>
              <a:gd name="connsiteY63" fmla="*/ 3164305 h 3356810"/>
              <a:gd name="connsiteX64" fmla="*/ 2105526 w 5209665"/>
              <a:gd name="connsiteY64" fmla="*/ 3284621 h 3356810"/>
              <a:gd name="connsiteX65" fmla="*/ 2189747 w 5209665"/>
              <a:gd name="connsiteY65" fmla="*/ 3284621 h 3356810"/>
              <a:gd name="connsiteX66" fmla="*/ 2237874 w 5209665"/>
              <a:gd name="connsiteY66" fmla="*/ 3188368 h 3356810"/>
              <a:gd name="connsiteX67" fmla="*/ 2286000 w 5209665"/>
              <a:gd name="connsiteY67" fmla="*/ 2995863 h 3356810"/>
              <a:gd name="connsiteX68" fmla="*/ 2334126 w 5209665"/>
              <a:gd name="connsiteY68" fmla="*/ 2827421 h 3356810"/>
              <a:gd name="connsiteX69" fmla="*/ 2358189 w 5209665"/>
              <a:gd name="connsiteY69" fmla="*/ 2683042 h 3356810"/>
              <a:gd name="connsiteX70" fmla="*/ 2358189 w 5209665"/>
              <a:gd name="connsiteY70" fmla="*/ 2490537 h 3356810"/>
              <a:gd name="connsiteX71" fmla="*/ 2394284 w 5209665"/>
              <a:gd name="connsiteY71" fmla="*/ 2358189 h 3356810"/>
              <a:gd name="connsiteX72" fmla="*/ 2430379 w 5209665"/>
              <a:gd name="connsiteY72" fmla="*/ 2322094 h 3356810"/>
              <a:gd name="connsiteX73" fmla="*/ 2478505 w 5209665"/>
              <a:gd name="connsiteY73" fmla="*/ 2286000 h 3356810"/>
              <a:gd name="connsiteX74" fmla="*/ 2502568 w 5209665"/>
              <a:gd name="connsiteY74" fmla="*/ 1961147 h 3356810"/>
              <a:gd name="connsiteX75" fmla="*/ 2562726 w 5209665"/>
              <a:gd name="connsiteY75" fmla="*/ 1925052 h 3356810"/>
              <a:gd name="connsiteX76" fmla="*/ 2598821 w 5209665"/>
              <a:gd name="connsiteY76" fmla="*/ 1768642 h 3356810"/>
              <a:gd name="connsiteX77" fmla="*/ 2586789 w 5209665"/>
              <a:gd name="connsiteY77" fmla="*/ 1612231 h 3356810"/>
              <a:gd name="connsiteX78" fmla="*/ 2610853 w 5209665"/>
              <a:gd name="connsiteY78" fmla="*/ 1503947 h 3356810"/>
              <a:gd name="connsiteX79" fmla="*/ 2634916 w 5209665"/>
              <a:gd name="connsiteY79" fmla="*/ 1431758 h 3356810"/>
              <a:gd name="connsiteX80" fmla="*/ 2634916 w 5209665"/>
              <a:gd name="connsiteY80" fmla="*/ 1323473 h 3356810"/>
              <a:gd name="connsiteX81" fmla="*/ 2634916 w 5209665"/>
              <a:gd name="connsiteY81" fmla="*/ 1251284 h 3356810"/>
              <a:gd name="connsiteX82" fmla="*/ 2634916 w 5209665"/>
              <a:gd name="connsiteY82" fmla="*/ 1143000 h 3356810"/>
              <a:gd name="connsiteX83" fmla="*/ 2658979 w 5209665"/>
              <a:gd name="connsiteY83" fmla="*/ 986589 h 3356810"/>
              <a:gd name="connsiteX84" fmla="*/ 2683042 w 5209665"/>
              <a:gd name="connsiteY84" fmla="*/ 902368 h 3356810"/>
              <a:gd name="connsiteX85" fmla="*/ 2755231 w 5209665"/>
              <a:gd name="connsiteY85" fmla="*/ 782052 h 3356810"/>
              <a:gd name="connsiteX86" fmla="*/ 2767263 w 5209665"/>
              <a:gd name="connsiteY86" fmla="*/ 673768 h 3356810"/>
              <a:gd name="connsiteX87" fmla="*/ 2767263 w 5209665"/>
              <a:gd name="connsiteY87" fmla="*/ 589547 h 3356810"/>
              <a:gd name="connsiteX88" fmla="*/ 2767263 w 5209665"/>
              <a:gd name="connsiteY88" fmla="*/ 589547 h 3356810"/>
              <a:gd name="connsiteX89" fmla="*/ 2863516 w 5209665"/>
              <a:gd name="connsiteY89" fmla="*/ 469231 h 3356810"/>
              <a:gd name="connsiteX90" fmla="*/ 2887579 w 5209665"/>
              <a:gd name="connsiteY90" fmla="*/ 372979 h 3356810"/>
              <a:gd name="connsiteX91" fmla="*/ 2899610 w 5209665"/>
              <a:gd name="connsiteY91" fmla="*/ 240631 h 3356810"/>
              <a:gd name="connsiteX92" fmla="*/ 2899610 w 5209665"/>
              <a:gd name="connsiteY92" fmla="*/ 156410 h 3356810"/>
              <a:gd name="connsiteX93" fmla="*/ 2947737 w 5209665"/>
              <a:gd name="connsiteY93" fmla="*/ 96252 h 3356810"/>
              <a:gd name="connsiteX94" fmla="*/ 2971800 w 5209665"/>
              <a:gd name="connsiteY94" fmla="*/ 12031 h 3356810"/>
              <a:gd name="connsiteX95" fmla="*/ 2995863 w 5209665"/>
              <a:gd name="connsiteY95" fmla="*/ 0 h 3356810"/>
              <a:gd name="connsiteX96" fmla="*/ 3043989 w 5209665"/>
              <a:gd name="connsiteY96" fmla="*/ 48126 h 3356810"/>
              <a:gd name="connsiteX97" fmla="*/ 3056021 w 5209665"/>
              <a:gd name="connsiteY97" fmla="*/ 156410 h 3356810"/>
              <a:gd name="connsiteX98" fmla="*/ 3056021 w 5209665"/>
              <a:gd name="connsiteY98" fmla="*/ 288758 h 3356810"/>
              <a:gd name="connsiteX99" fmla="*/ 3104147 w 5209665"/>
              <a:gd name="connsiteY99" fmla="*/ 385010 h 3356810"/>
              <a:gd name="connsiteX100" fmla="*/ 3104147 w 5209665"/>
              <a:gd name="connsiteY100" fmla="*/ 529389 h 3356810"/>
              <a:gd name="connsiteX101" fmla="*/ 3104147 w 5209665"/>
              <a:gd name="connsiteY101" fmla="*/ 649705 h 3356810"/>
              <a:gd name="connsiteX102" fmla="*/ 3116179 w 5209665"/>
              <a:gd name="connsiteY102" fmla="*/ 782052 h 3356810"/>
              <a:gd name="connsiteX103" fmla="*/ 3164305 w 5209665"/>
              <a:gd name="connsiteY103" fmla="*/ 854242 h 3356810"/>
              <a:gd name="connsiteX104" fmla="*/ 3200400 w 5209665"/>
              <a:gd name="connsiteY104" fmla="*/ 950494 h 3356810"/>
              <a:gd name="connsiteX105" fmla="*/ 3200400 w 5209665"/>
              <a:gd name="connsiteY105" fmla="*/ 1070810 h 3356810"/>
              <a:gd name="connsiteX106" fmla="*/ 3224463 w 5209665"/>
              <a:gd name="connsiteY106" fmla="*/ 1179094 h 3356810"/>
              <a:gd name="connsiteX107" fmla="*/ 3248526 w 5209665"/>
              <a:gd name="connsiteY107" fmla="*/ 1239252 h 3356810"/>
              <a:gd name="connsiteX108" fmla="*/ 3296653 w 5209665"/>
              <a:gd name="connsiteY108" fmla="*/ 1323473 h 3356810"/>
              <a:gd name="connsiteX109" fmla="*/ 3320716 w 5209665"/>
              <a:gd name="connsiteY109" fmla="*/ 1359568 h 3356810"/>
              <a:gd name="connsiteX110" fmla="*/ 3368842 w 5209665"/>
              <a:gd name="connsiteY110" fmla="*/ 1287379 h 3356810"/>
              <a:gd name="connsiteX111" fmla="*/ 3380874 w 5209665"/>
              <a:gd name="connsiteY111" fmla="*/ 1251284 h 3356810"/>
              <a:gd name="connsiteX112" fmla="*/ 3416968 w 5209665"/>
              <a:gd name="connsiteY112" fmla="*/ 1311442 h 3356810"/>
              <a:gd name="connsiteX113" fmla="*/ 3416968 w 5209665"/>
              <a:gd name="connsiteY113" fmla="*/ 1455821 h 3356810"/>
              <a:gd name="connsiteX114" fmla="*/ 3465095 w 5209665"/>
              <a:gd name="connsiteY114" fmla="*/ 1564105 h 3356810"/>
              <a:gd name="connsiteX115" fmla="*/ 3489158 w 5209665"/>
              <a:gd name="connsiteY115" fmla="*/ 1672389 h 3356810"/>
              <a:gd name="connsiteX116" fmla="*/ 3537284 w 5209665"/>
              <a:gd name="connsiteY116" fmla="*/ 1792705 h 3356810"/>
              <a:gd name="connsiteX117" fmla="*/ 3633537 w 5209665"/>
              <a:gd name="connsiteY117" fmla="*/ 1900989 h 3356810"/>
              <a:gd name="connsiteX118" fmla="*/ 3633537 w 5209665"/>
              <a:gd name="connsiteY118" fmla="*/ 1997242 h 3356810"/>
              <a:gd name="connsiteX119" fmla="*/ 3693695 w 5209665"/>
              <a:gd name="connsiteY119" fmla="*/ 1852863 h 3356810"/>
              <a:gd name="connsiteX120" fmla="*/ 3741821 w 5209665"/>
              <a:gd name="connsiteY120" fmla="*/ 1708484 h 3356810"/>
              <a:gd name="connsiteX121" fmla="*/ 3801979 w 5209665"/>
              <a:gd name="connsiteY121" fmla="*/ 1600200 h 3356810"/>
              <a:gd name="connsiteX122" fmla="*/ 3814010 w 5209665"/>
              <a:gd name="connsiteY122" fmla="*/ 1503947 h 3356810"/>
              <a:gd name="connsiteX123" fmla="*/ 3838074 w 5209665"/>
              <a:gd name="connsiteY123" fmla="*/ 1407694 h 3356810"/>
              <a:gd name="connsiteX124" fmla="*/ 3862137 w 5209665"/>
              <a:gd name="connsiteY124" fmla="*/ 1299410 h 3356810"/>
              <a:gd name="connsiteX125" fmla="*/ 3886200 w 5209665"/>
              <a:gd name="connsiteY125" fmla="*/ 1155031 h 3356810"/>
              <a:gd name="connsiteX126" fmla="*/ 3874168 w 5209665"/>
              <a:gd name="connsiteY126" fmla="*/ 1155031 h 3356810"/>
              <a:gd name="connsiteX127" fmla="*/ 3910263 w 5209665"/>
              <a:gd name="connsiteY127" fmla="*/ 1046747 h 3356810"/>
              <a:gd name="connsiteX128" fmla="*/ 3946359 w 5209665"/>
              <a:gd name="connsiteY128" fmla="*/ 830179 h 3356810"/>
              <a:gd name="connsiteX129" fmla="*/ 3946358 w 5209665"/>
              <a:gd name="connsiteY129" fmla="*/ 782052 h 3356810"/>
              <a:gd name="connsiteX130" fmla="*/ 3958388 w 5209665"/>
              <a:gd name="connsiteY130" fmla="*/ 721894 h 3356810"/>
              <a:gd name="connsiteX131" fmla="*/ 3982452 w 5209665"/>
              <a:gd name="connsiteY131" fmla="*/ 709863 h 3356810"/>
              <a:gd name="connsiteX132" fmla="*/ 4018546 w 5209665"/>
              <a:gd name="connsiteY132" fmla="*/ 1840832 h 3356810"/>
              <a:gd name="connsiteX133" fmla="*/ 4114799 w 5209665"/>
              <a:gd name="connsiteY133" fmla="*/ 1191126 h 3356810"/>
              <a:gd name="connsiteX134" fmla="*/ 4211051 w 5209665"/>
              <a:gd name="connsiteY134" fmla="*/ 1443789 h 3356810"/>
              <a:gd name="connsiteX135" fmla="*/ 4295272 w 5209665"/>
              <a:gd name="connsiteY135" fmla="*/ 2514600 h 3356810"/>
              <a:gd name="connsiteX136" fmla="*/ 4331366 w 5209665"/>
              <a:gd name="connsiteY136" fmla="*/ 2430378 h 3356810"/>
              <a:gd name="connsiteX137" fmla="*/ 4403554 w 5209665"/>
              <a:gd name="connsiteY137" fmla="*/ 2935705 h 3356810"/>
              <a:gd name="connsiteX138" fmla="*/ 4451681 w 5209665"/>
              <a:gd name="connsiteY138" fmla="*/ 2334126 h 3356810"/>
              <a:gd name="connsiteX139" fmla="*/ 4559964 w 5209665"/>
              <a:gd name="connsiteY139" fmla="*/ 2971800 h 3356810"/>
              <a:gd name="connsiteX140" fmla="*/ 4608090 w 5209665"/>
              <a:gd name="connsiteY140" fmla="*/ 3128210 h 3356810"/>
              <a:gd name="connsiteX141" fmla="*/ 4668248 w 5209665"/>
              <a:gd name="connsiteY141" fmla="*/ 2887579 h 3356810"/>
              <a:gd name="connsiteX142" fmla="*/ 4704341 w 5209665"/>
              <a:gd name="connsiteY142" fmla="*/ 2538663 h 3356810"/>
              <a:gd name="connsiteX143" fmla="*/ 4740436 w 5209665"/>
              <a:gd name="connsiteY143" fmla="*/ 2370221 h 3356810"/>
              <a:gd name="connsiteX144" fmla="*/ 4824656 w 5209665"/>
              <a:gd name="connsiteY144" fmla="*/ 2334126 h 3356810"/>
              <a:gd name="connsiteX145" fmla="*/ 4908875 w 5209665"/>
              <a:gd name="connsiteY145" fmla="*/ 2225843 h 3356810"/>
              <a:gd name="connsiteX146" fmla="*/ 5113413 w 5209665"/>
              <a:gd name="connsiteY146" fmla="*/ 3007894 h 3356810"/>
              <a:gd name="connsiteX147" fmla="*/ 5137477 w 5209665"/>
              <a:gd name="connsiteY147" fmla="*/ 2863516 h 3356810"/>
              <a:gd name="connsiteX148" fmla="*/ 5161539 w 5209665"/>
              <a:gd name="connsiteY148" fmla="*/ 3116179 h 3356810"/>
              <a:gd name="connsiteX149" fmla="*/ 5209665 w 5209665"/>
              <a:gd name="connsiteY149" fmla="*/ 3104147 h 3356810"/>
              <a:gd name="connsiteX0" fmla="*/ 0 w 5269823"/>
              <a:gd name="connsiteY0" fmla="*/ 3344779 h 3356810"/>
              <a:gd name="connsiteX1" fmla="*/ 132347 w 5269823"/>
              <a:gd name="connsiteY1" fmla="*/ 3296652 h 3356810"/>
              <a:gd name="connsiteX2" fmla="*/ 132347 w 5269823"/>
              <a:gd name="connsiteY2" fmla="*/ 3272589 h 3356810"/>
              <a:gd name="connsiteX3" fmla="*/ 180474 w 5269823"/>
              <a:gd name="connsiteY3" fmla="*/ 3164305 h 3356810"/>
              <a:gd name="connsiteX4" fmla="*/ 216568 w 5269823"/>
              <a:gd name="connsiteY4" fmla="*/ 3080084 h 3356810"/>
              <a:gd name="connsiteX5" fmla="*/ 276726 w 5269823"/>
              <a:gd name="connsiteY5" fmla="*/ 3031958 h 3356810"/>
              <a:gd name="connsiteX6" fmla="*/ 336884 w 5269823"/>
              <a:gd name="connsiteY6" fmla="*/ 2959768 h 3356810"/>
              <a:gd name="connsiteX7" fmla="*/ 385010 w 5269823"/>
              <a:gd name="connsiteY7" fmla="*/ 2947737 h 3356810"/>
              <a:gd name="connsiteX8" fmla="*/ 433137 w 5269823"/>
              <a:gd name="connsiteY8" fmla="*/ 2947737 h 3356810"/>
              <a:gd name="connsiteX9" fmla="*/ 445168 w 5269823"/>
              <a:gd name="connsiteY9" fmla="*/ 3104147 h 3356810"/>
              <a:gd name="connsiteX10" fmla="*/ 481263 w 5269823"/>
              <a:gd name="connsiteY10" fmla="*/ 3152273 h 3356810"/>
              <a:gd name="connsiteX11" fmla="*/ 481263 w 5269823"/>
              <a:gd name="connsiteY11" fmla="*/ 3164305 h 3356810"/>
              <a:gd name="connsiteX12" fmla="*/ 529389 w 5269823"/>
              <a:gd name="connsiteY12" fmla="*/ 3140242 h 3356810"/>
              <a:gd name="connsiteX13" fmla="*/ 541421 w 5269823"/>
              <a:gd name="connsiteY13" fmla="*/ 3080084 h 3356810"/>
              <a:gd name="connsiteX14" fmla="*/ 565484 w 5269823"/>
              <a:gd name="connsiteY14" fmla="*/ 3031958 h 3356810"/>
              <a:gd name="connsiteX15" fmla="*/ 613610 w 5269823"/>
              <a:gd name="connsiteY15" fmla="*/ 3031958 h 3356810"/>
              <a:gd name="connsiteX16" fmla="*/ 661737 w 5269823"/>
              <a:gd name="connsiteY16" fmla="*/ 3092116 h 3356810"/>
              <a:gd name="connsiteX17" fmla="*/ 709863 w 5269823"/>
              <a:gd name="connsiteY17" fmla="*/ 3224463 h 3356810"/>
              <a:gd name="connsiteX18" fmla="*/ 757989 w 5269823"/>
              <a:gd name="connsiteY18" fmla="*/ 3356810 h 3356810"/>
              <a:gd name="connsiteX19" fmla="*/ 902368 w 5269823"/>
              <a:gd name="connsiteY19" fmla="*/ 3356810 h 3356810"/>
              <a:gd name="connsiteX20" fmla="*/ 986589 w 5269823"/>
              <a:gd name="connsiteY20" fmla="*/ 3128210 h 3356810"/>
              <a:gd name="connsiteX21" fmla="*/ 1106905 w 5269823"/>
              <a:gd name="connsiteY21" fmla="*/ 2875547 h 3356810"/>
              <a:gd name="connsiteX22" fmla="*/ 1130968 w 5269823"/>
              <a:gd name="connsiteY22" fmla="*/ 2779294 h 3356810"/>
              <a:gd name="connsiteX23" fmla="*/ 1155031 w 5269823"/>
              <a:gd name="connsiteY23" fmla="*/ 2911642 h 3356810"/>
              <a:gd name="connsiteX24" fmla="*/ 1179095 w 5269823"/>
              <a:gd name="connsiteY24" fmla="*/ 2935705 h 3356810"/>
              <a:gd name="connsiteX25" fmla="*/ 1203158 w 5269823"/>
              <a:gd name="connsiteY25" fmla="*/ 2959768 h 3356810"/>
              <a:gd name="connsiteX26" fmla="*/ 1203158 w 5269823"/>
              <a:gd name="connsiteY26" fmla="*/ 2959768 h 3356810"/>
              <a:gd name="connsiteX27" fmla="*/ 1239253 w 5269823"/>
              <a:gd name="connsiteY27" fmla="*/ 2851484 h 3356810"/>
              <a:gd name="connsiteX28" fmla="*/ 1263316 w 5269823"/>
              <a:gd name="connsiteY28" fmla="*/ 2719137 h 3356810"/>
              <a:gd name="connsiteX29" fmla="*/ 1287379 w 5269823"/>
              <a:gd name="connsiteY29" fmla="*/ 2646947 h 3356810"/>
              <a:gd name="connsiteX30" fmla="*/ 1311442 w 5269823"/>
              <a:gd name="connsiteY30" fmla="*/ 2574758 h 3356810"/>
              <a:gd name="connsiteX31" fmla="*/ 1335505 w 5269823"/>
              <a:gd name="connsiteY31" fmla="*/ 2478505 h 3356810"/>
              <a:gd name="connsiteX32" fmla="*/ 1347537 w 5269823"/>
              <a:gd name="connsiteY32" fmla="*/ 2550694 h 3356810"/>
              <a:gd name="connsiteX33" fmla="*/ 1371600 w 5269823"/>
              <a:gd name="connsiteY33" fmla="*/ 2646947 h 3356810"/>
              <a:gd name="connsiteX34" fmla="*/ 1419726 w 5269823"/>
              <a:gd name="connsiteY34" fmla="*/ 2827421 h 3356810"/>
              <a:gd name="connsiteX35" fmla="*/ 1431758 w 5269823"/>
              <a:gd name="connsiteY35" fmla="*/ 2959768 h 3356810"/>
              <a:gd name="connsiteX36" fmla="*/ 1467853 w 5269823"/>
              <a:gd name="connsiteY36" fmla="*/ 2995863 h 3356810"/>
              <a:gd name="connsiteX37" fmla="*/ 1515979 w 5269823"/>
              <a:gd name="connsiteY37" fmla="*/ 3007894 h 3356810"/>
              <a:gd name="connsiteX38" fmla="*/ 1515979 w 5269823"/>
              <a:gd name="connsiteY38" fmla="*/ 3007894 h 3356810"/>
              <a:gd name="connsiteX39" fmla="*/ 1552074 w 5269823"/>
              <a:gd name="connsiteY39" fmla="*/ 2839452 h 3356810"/>
              <a:gd name="connsiteX40" fmla="*/ 1576137 w 5269823"/>
              <a:gd name="connsiteY40" fmla="*/ 2743200 h 3356810"/>
              <a:gd name="connsiteX41" fmla="*/ 1588168 w 5269823"/>
              <a:gd name="connsiteY41" fmla="*/ 2646947 h 3356810"/>
              <a:gd name="connsiteX42" fmla="*/ 1588168 w 5269823"/>
              <a:gd name="connsiteY42" fmla="*/ 2574758 h 3356810"/>
              <a:gd name="connsiteX43" fmla="*/ 1636295 w 5269823"/>
              <a:gd name="connsiteY43" fmla="*/ 2490537 h 3356810"/>
              <a:gd name="connsiteX44" fmla="*/ 1672389 w 5269823"/>
              <a:gd name="connsiteY44" fmla="*/ 2430379 h 3356810"/>
              <a:gd name="connsiteX45" fmla="*/ 1720516 w 5269823"/>
              <a:gd name="connsiteY45" fmla="*/ 2322094 h 3356810"/>
              <a:gd name="connsiteX46" fmla="*/ 1720516 w 5269823"/>
              <a:gd name="connsiteY46" fmla="*/ 2310063 h 3356810"/>
              <a:gd name="connsiteX47" fmla="*/ 1732547 w 5269823"/>
              <a:gd name="connsiteY47" fmla="*/ 2237873 h 3356810"/>
              <a:gd name="connsiteX48" fmla="*/ 1732547 w 5269823"/>
              <a:gd name="connsiteY48" fmla="*/ 2189747 h 3356810"/>
              <a:gd name="connsiteX49" fmla="*/ 1732547 w 5269823"/>
              <a:gd name="connsiteY49" fmla="*/ 2117558 h 3356810"/>
              <a:gd name="connsiteX50" fmla="*/ 1756610 w 5269823"/>
              <a:gd name="connsiteY50" fmla="*/ 2069431 h 3356810"/>
              <a:gd name="connsiteX51" fmla="*/ 1804737 w 5269823"/>
              <a:gd name="connsiteY51" fmla="*/ 1961147 h 3356810"/>
              <a:gd name="connsiteX52" fmla="*/ 1816768 w 5269823"/>
              <a:gd name="connsiteY52" fmla="*/ 2069431 h 3356810"/>
              <a:gd name="connsiteX53" fmla="*/ 1828800 w 5269823"/>
              <a:gd name="connsiteY53" fmla="*/ 2177716 h 3356810"/>
              <a:gd name="connsiteX54" fmla="*/ 1876926 w 5269823"/>
              <a:gd name="connsiteY54" fmla="*/ 2225842 h 3356810"/>
              <a:gd name="connsiteX55" fmla="*/ 1888958 w 5269823"/>
              <a:gd name="connsiteY55" fmla="*/ 2370221 h 3356810"/>
              <a:gd name="connsiteX56" fmla="*/ 1900989 w 5269823"/>
              <a:gd name="connsiteY56" fmla="*/ 2466473 h 3356810"/>
              <a:gd name="connsiteX57" fmla="*/ 1900989 w 5269823"/>
              <a:gd name="connsiteY57" fmla="*/ 2586789 h 3356810"/>
              <a:gd name="connsiteX58" fmla="*/ 1925053 w 5269823"/>
              <a:gd name="connsiteY58" fmla="*/ 2683042 h 3356810"/>
              <a:gd name="connsiteX59" fmla="*/ 1985210 w 5269823"/>
              <a:gd name="connsiteY59" fmla="*/ 2839452 h 3356810"/>
              <a:gd name="connsiteX60" fmla="*/ 1985210 w 5269823"/>
              <a:gd name="connsiteY60" fmla="*/ 2923673 h 3356810"/>
              <a:gd name="connsiteX61" fmla="*/ 1985210 w 5269823"/>
              <a:gd name="connsiteY61" fmla="*/ 3068052 h 3356810"/>
              <a:gd name="connsiteX62" fmla="*/ 2021305 w 5269823"/>
              <a:gd name="connsiteY62" fmla="*/ 3164305 h 3356810"/>
              <a:gd name="connsiteX63" fmla="*/ 2021305 w 5269823"/>
              <a:gd name="connsiteY63" fmla="*/ 3164305 h 3356810"/>
              <a:gd name="connsiteX64" fmla="*/ 2105526 w 5269823"/>
              <a:gd name="connsiteY64" fmla="*/ 3284621 h 3356810"/>
              <a:gd name="connsiteX65" fmla="*/ 2189747 w 5269823"/>
              <a:gd name="connsiteY65" fmla="*/ 3284621 h 3356810"/>
              <a:gd name="connsiteX66" fmla="*/ 2237874 w 5269823"/>
              <a:gd name="connsiteY66" fmla="*/ 3188368 h 3356810"/>
              <a:gd name="connsiteX67" fmla="*/ 2286000 w 5269823"/>
              <a:gd name="connsiteY67" fmla="*/ 2995863 h 3356810"/>
              <a:gd name="connsiteX68" fmla="*/ 2334126 w 5269823"/>
              <a:gd name="connsiteY68" fmla="*/ 2827421 h 3356810"/>
              <a:gd name="connsiteX69" fmla="*/ 2358189 w 5269823"/>
              <a:gd name="connsiteY69" fmla="*/ 2683042 h 3356810"/>
              <a:gd name="connsiteX70" fmla="*/ 2358189 w 5269823"/>
              <a:gd name="connsiteY70" fmla="*/ 2490537 h 3356810"/>
              <a:gd name="connsiteX71" fmla="*/ 2394284 w 5269823"/>
              <a:gd name="connsiteY71" fmla="*/ 2358189 h 3356810"/>
              <a:gd name="connsiteX72" fmla="*/ 2430379 w 5269823"/>
              <a:gd name="connsiteY72" fmla="*/ 2322094 h 3356810"/>
              <a:gd name="connsiteX73" fmla="*/ 2478505 w 5269823"/>
              <a:gd name="connsiteY73" fmla="*/ 2286000 h 3356810"/>
              <a:gd name="connsiteX74" fmla="*/ 2502568 w 5269823"/>
              <a:gd name="connsiteY74" fmla="*/ 1961147 h 3356810"/>
              <a:gd name="connsiteX75" fmla="*/ 2562726 w 5269823"/>
              <a:gd name="connsiteY75" fmla="*/ 1925052 h 3356810"/>
              <a:gd name="connsiteX76" fmla="*/ 2598821 w 5269823"/>
              <a:gd name="connsiteY76" fmla="*/ 1768642 h 3356810"/>
              <a:gd name="connsiteX77" fmla="*/ 2586789 w 5269823"/>
              <a:gd name="connsiteY77" fmla="*/ 1612231 h 3356810"/>
              <a:gd name="connsiteX78" fmla="*/ 2610853 w 5269823"/>
              <a:gd name="connsiteY78" fmla="*/ 1503947 h 3356810"/>
              <a:gd name="connsiteX79" fmla="*/ 2634916 w 5269823"/>
              <a:gd name="connsiteY79" fmla="*/ 1431758 h 3356810"/>
              <a:gd name="connsiteX80" fmla="*/ 2634916 w 5269823"/>
              <a:gd name="connsiteY80" fmla="*/ 1323473 h 3356810"/>
              <a:gd name="connsiteX81" fmla="*/ 2634916 w 5269823"/>
              <a:gd name="connsiteY81" fmla="*/ 1251284 h 3356810"/>
              <a:gd name="connsiteX82" fmla="*/ 2634916 w 5269823"/>
              <a:gd name="connsiteY82" fmla="*/ 1143000 h 3356810"/>
              <a:gd name="connsiteX83" fmla="*/ 2658979 w 5269823"/>
              <a:gd name="connsiteY83" fmla="*/ 986589 h 3356810"/>
              <a:gd name="connsiteX84" fmla="*/ 2683042 w 5269823"/>
              <a:gd name="connsiteY84" fmla="*/ 902368 h 3356810"/>
              <a:gd name="connsiteX85" fmla="*/ 2755231 w 5269823"/>
              <a:gd name="connsiteY85" fmla="*/ 782052 h 3356810"/>
              <a:gd name="connsiteX86" fmla="*/ 2767263 w 5269823"/>
              <a:gd name="connsiteY86" fmla="*/ 673768 h 3356810"/>
              <a:gd name="connsiteX87" fmla="*/ 2767263 w 5269823"/>
              <a:gd name="connsiteY87" fmla="*/ 589547 h 3356810"/>
              <a:gd name="connsiteX88" fmla="*/ 2767263 w 5269823"/>
              <a:gd name="connsiteY88" fmla="*/ 589547 h 3356810"/>
              <a:gd name="connsiteX89" fmla="*/ 2863516 w 5269823"/>
              <a:gd name="connsiteY89" fmla="*/ 469231 h 3356810"/>
              <a:gd name="connsiteX90" fmla="*/ 2887579 w 5269823"/>
              <a:gd name="connsiteY90" fmla="*/ 372979 h 3356810"/>
              <a:gd name="connsiteX91" fmla="*/ 2899610 w 5269823"/>
              <a:gd name="connsiteY91" fmla="*/ 240631 h 3356810"/>
              <a:gd name="connsiteX92" fmla="*/ 2899610 w 5269823"/>
              <a:gd name="connsiteY92" fmla="*/ 156410 h 3356810"/>
              <a:gd name="connsiteX93" fmla="*/ 2947737 w 5269823"/>
              <a:gd name="connsiteY93" fmla="*/ 96252 h 3356810"/>
              <a:gd name="connsiteX94" fmla="*/ 2971800 w 5269823"/>
              <a:gd name="connsiteY94" fmla="*/ 12031 h 3356810"/>
              <a:gd name="connsiteX95" fmla="*/ 2995863 w 5269823"/>
              <a:gd name="connsiteY95" fmla="*/ 0 h 3356810"/>
              <a:gd name="connsiteX96" fmla="*/ 3043989 w 5269823"/>
              <a:gd name="connsiteY96" fmla="*/ 48126 h 3356810"/>
              <a:gd name="connsiteX97" fmla="*/ 3056021 w 5269823"/>
              <a:gd name="connsiteY97" fmla="*/ 156410 h 3356810"/>
              <a:gd name="connsiteX98" fmla="*/ 3056021 w 5269823"/>
              <a:gd name="connsiteY98" fmla="*/ 288758 h 3356810"/>
              <a:gd name="connsiteX99" fmla="*/ 3104147 w 5269823"/>
              <a:gd name="connsiteY99" fmla="*/ 385010 h 3356810"/>
              <a:gd name="connsiteX100" fmla="*/ 3104147 w 5269823"/>
              <a:gd name="connsiteY100" fmla="*/ 529389 h 3356810"/>
              <a:gd name="connsiteX101" fmla="*/ 3104147 w 5269823"/>
              <a:gd name="connsiteY101" fmla="*/ 649705 h 3356810"/>
              <a:gd name="connsiteX102" fmla="*/ 3116179 w 5269823"/>
              <a:gd name="connsiteY102" fmla="*/ 782052 h 3356810"/>
              <a:gd name="connsiteX103" fmla="*/ 3164305 w 5269823"/>
              <a:gd name="connsiteY103" fmla="*/ 854242 h 3356810"/>
              <a:gd name="connsiteX104" fmla="*/ 3200400 w 5269823"/>
              <a:gd name="connsiteY104" fmla="*/ 950494 h 3356810"/>
              <a:gd name="connsiteX105" fmla="*/ 3200400 w 5269823"/>
              <a:gd name="connsiteY105" fmla="*/ 1070810 h 3356810"/>
              <a:gd name="connsiteX106" fmla="*/ 3224463 w 5269823"/>
              <a:gd name="connsiteY106" fmla="*/ 1179094 h 3356810"/>
              <a:gd name="connsiteX107" fmla="*/ 3248526 w 5269823"/>
              <a:gd name="connsiteY107" fmla="*/ 1239252 h 3356810"/>
              <a:gd name="connsiteX108" fmla="*/ 3296653 w 5269823"/>
              <a:gd name="connsiteY108" fmla="*/ 1323473 h 3356810"/>
              <a:gd name="connsiteX109" fmla="*/ 3320716 w 5269823"/>
              <a:gd name="connsiteY109" fmla="*/ 1359568 h 3356810"/>
              <a:gd name="connsiteX110" fmla="*/ 3368842 w 5269823"/>
              <a:gd name="connsiteY110" fmla="*/ 1287379 h 3356810"/>
              <a:gd name="connsiteX111" fmla="*/ 3380874 w 5269823"/>
              <a:gd name="connsiteY111" fmla="*/ 1251284 h 3356810"/>
              <a:gd name="connsiteX112" fmla="*/ 3416968 w 5269823"/>
              <a:gd name="connsiteY112" fmla="*/ 1311442 h 3356810"/>
              <a:gd name="connsiteX113" fmla="*/ 3416968 w 5269823"/>
              <a:gd name="connsiteY113" fmla="*/ 1455821 h 3356810"/>
              <a:gd name="connsiteX114" fmla="*/ 3465095 w 5269823"/>
              <a:gd name="connsiteY114" fmla="*/ 1564105 h 3356810"/>
              <a:gd name="connsiteX115" fmla="*/ 3489158 w 5269823"/>
              <a:gd name="connsiteY115" fmla="*/ 1672389 h 3356810"/>
              <a:gd name="connsiteX116" fmla="*/ 3537284 w 5269823"/>
              <a:gd name="connsiteY116" fmla="*/ 1792705 h 3356810"/>
              <a:gd name="connsiteX117" fmla="*/ 3633537 w 5269823"/>
              <a:gd name="connsiteY117" fmla="*/ 1900989 h 3356810"/>
              <a:gd name="connsiteX118" fmla="*/ 3633537 w 5269823"/>
              <a:gd name="connsiteY118" fmla="*/ 1997242 h 3356810"/>
              <a:gd name="connsiteX119" fmla="*/ 3693695 w 5269823"/>
              <a:gd name="connsiteY119" fmla="*/ 1852863 h 3356810"/>
              <a:gd name="connsiteX120" fmla="*/ 3741821 w 5269823"/>
              <a:gd name="connsiteY120" fmla="*/ 1708484 h 3356810"/>
              <a:gd name="connsiteX121" fmla="*/ 3801979 w 5269823"/>
              <a:gd name="connsiteY121" fmla="*/ 1600200 h 3356810"/>
              <a:gd name="connsiteX122" fmla="*/ 3814010 w 5269823"/>
              <a:gd name="connsiteY122" fmla="*/ 1503947 h 3356810"/>
              <a:gd name="connsiteX123" fmla="*/ 3838074 w 5269823"/>
              <a:gd name="connsiteY123" fmla="*/ 1407694 h 3356810"/>
              <a:gd name="connsiteX124" fmla="*/ 3862137 w 5269823"/>
              <a:gd name="connsiteY124" fmla="*/ 1299410 h 3356810"/>
              <a:gd name="connsiteX125" fmla="*/ 3886200 w 5269823"/>
              <a:gd name="connsiteY125" fmla="*/ 1155031 h 3356810"/>
              <a:gd name="connsiteX126" fmla="*/ 3874168 w 5269823"/>
              <a:gd name="connsiteY126" fmla="*/ 1155031 h 3356810"/>
              <a:gd name="connsiteX127" fmla="*/ 3910263 w 5269823"/>
              <a:gd name="connsiteY127" fmla="*/ 1046747 h 3356810"/>
              <a:gd name="connsiteX128" fmla="*/ 3946359 w 5269823"/>
              <a:gd name="connsiteY128" fmla="*/ 830179 h 3356810"/>
              <a:gd name="connsiteX129" fmla="*/ 3946358 w 5269823"/>
              <a:gd name="connsiteY129" fmla="*/ 782052 h 3356810"/>
              <a:gd name="connsiteX130" fmla="*/ 3958388 w 5269823"/>
              <a:gd name="connsiteY130" fmla="*/ 721894 h 3356810"/>
              <a:gd name="connsiteX131" fmla="*/ 3982452 w 5269823"/>
              <a:gd name="connsiteY131" fmla="*/ 709863 h 3356810"/>
              <a:gd name="connsiteX132" fmla="*/ 4018546 w 5269823"/>
              <a:gd name="connsiteY132" fmla="*/ 1840832 h 3356810"/>
              <a:gd name="connsiteX133" fmla="*/ 4114799 w 5269823"/>
              <a:gd name="connsiteY133" fmla="*/ 1191126 h 3356810"/>
              <a:gd name="connsiteX134" fmla="*/ 4211051 w 5269823"/>
              <a:gd name="connsiteY134" fmla="*/ 1443789 h 3356810"/>
              <a:gd name="connsiteX135" fmla="*/ 4295272 w 5269823"/>
              <a:gd name="connsiteY135" fmla="*/ 2514600 h 3356810"/>
              <a:gd name="connsiteX136" fmla="*/ 4331366 w 5269823"/>
              <a:gd name="connsiteY136" fmla="*/ 2430378 h 3356810"/>
              <a:gd name="connsiteX137" fmla="*/ 4403554 w 5269823"/>
              <a:gd name="connsiteY137" fmla="*/ 2935705 h 3356810"/>
              <a:gd name="connsiteX138" fmla="*/ 4451681 w 5269823"/>
              <a:gd name="connsiteY138" fmla="*/ 2334126 h 3356810"/>
              <a:gd name="connsiteX139" fmla="*/ 4559964 w 5269823"/>
              <a:gd name="connsiteY139" fmla="*/ 2971800 h 3356810"/>
              <a:gd name="connsiteX140" fmla="*/ 4608090 w 5269823"/>
              <a:gd name="connsiteY140" fmla="*/ 3128210 h 3356810"/>
              <a:gd name="connsiteX141" fmla="*/ 4668248 w 5269823"/>
              <a:gd name="connsiteY141" fmla="*/ 2887579 h 3356810"/>
              <a:gd name="connsiteX142" fmla="*/ 4704341 w 5269823"/>
              <a:gd name="connsiteY142" fmla="*/ 2538663 h 3356810"/>
              <a:gd name="connsiteX143" fmla="*/ 4740436 w 5269823"/>
              <a:gd name="connsiteY143" fmla="*/ 2370221 h 3356810"/>
              <a:gd name="connsiteX144" fmla="*/ 4824656 w 5269823"/>
              <a:gd name="connsiteY144" fmla="*/ 2334126 h 3356810"/>
              <a:gd name="connsiteX145" fmla="*/ 4908875 w 5269823"/>
              <a:gd name="connsiteY145" fmla="*/ 2225843 h 3356810"/>
              <a:gd name="connsiteX146" fmla="*/ 5113413 w 5269823"/>
              <a:gd name="connsiteY146" fmla="*/ 3007894 h 3356810"/>
              <a:gd name="connsiteX147" fmla="*/ 5137477 w 5269823"/>
              <a:gd name="connsiteY147" fmla="*/ 2863516 h 3356810"/>
              <a:gd name="connsiteX148" fmla="*/ 5161539 w 5269823"/>
              <a:gd name="connsiteY148" fmla="*/ 3116179 h 3356810"/>
              <a:gd name="connsiteX149" fmla="*/ 5269823 w 5269823"/>
              <a:gd name="connsiteY149" fmla="*/ 3212431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236494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151" fmla="*/ 5269822 w 5277843"/>
              <a:gd name="connsiteY151" fmla="*/ 3356810 h 3356810"/>
              <a:gd name="connsiteX0" fmla="*/ 0 w 5402170"/>
              <a:gd name="connsiteY0" fmla="*/ 3344779 h 3356810"/>
              <a:gd name="connsiteX1" fmla="*/ 132347 w 5402170"/>
              <a:gd name="connsiteY1" fmla="*/ 3296652 h 3356810"/>
              <a:gd name="connsiteX2" fmla="*/ 132347 w 5402170"/>
              <a:gd name="connsiteY2" fmla="*/ 3272589 h 3356810"/>
              <a:gd name="connsiteX3" fmla="*/ 180474 w 5402170"/>
              <a:gd name="connsiteY3" fmla="*/ 3164305 h 3356810"/>
              <a:gd name="connsiteX4" fmla="*/ 216568 w 5402170"/>
              <a:gd name="connsiteY4" fmla="*/ 3080084 h 3356810"/>
              <a:gd name="connsiteX5" fmla="*/ 276726 w 5402170"/>
              <a:gd name="connsiteY5" fmla="*/ 3031958 h 3356810"/>
              <a:gd name="connsiteX6" fmla="*/ 336884 w 5402170"/>
              <a:gd name="connsiteY6" fmla="*/ 2959768 h 3356810"/>
              <a:gd name="connsiteX7" fmla="*/ 385010 w 5402170"/>
              <a:gd name="connsiteY7" fmla="*/ 2947737 h 3356810"/>
              <a:gd name="connsiteX8" fmla="*/ 433137 w 5402170"/>
              <a:gd name="connsiteY8" fmla="*/ 2947737 h 3356810"/>
              <a:gd name="connsiteX9" fmla="*/ 445168 w 5402170"/>
              <a:gd name="connsiteY9" fmla="*/ 3104147 h 3356810"/>
              <a:gd name="connsiteX10" fmla="*/ 481263 w 5402170"/>
              <a:gd name="connsiteY10" fmla="*/ 3152273 h 3356810"/>
              <a:gd name="connsiteX11" fmla="*/ 481263 w 5402170"/>
              <a:gd name="connsiteY11" fmla="*/ 3164305 h 3356810"/>
              <a:gd name="connsiteX12" fmla="*/ 529389 w 5402170"/>
              <a:gd name="connsiteY12" fmla="*/ 3140242 h 3356810"/>
              <a:gd name="connsiteX13" fmla="*/ 541421 w 5402170"/>
              <a:gd name="connsiteY13" fmla="*/ 3080084 h 3356810"/>
              <a:gd name="connsiteX14" fmla="*/ 565484 w 5402170"/>
              <a:gd name="connsiteY14" fmla="*/ 3031958 h 3356810"/>
              <a:gd name="connsiteX15" fmla="*/ 613610 w 5402170"/>
              <a:gd name="connsiteY15" fmla="*/ 3031958 h 3356810"/>
              <a:gd name="connsiteX16" fmla="*/ 661737 w 5402170"/>
              <a:gd name="connsiteY16" fmla="*/ 3092116 h 3356810"/>
              <a:gd name="connsiteX17" fmla="*/ 709863 w 5402170"/>
              <a:gd name="connsiteY17" fmla="*/ 3224463 h 3356810"/>
              <a:gd name="connsiteX18" fmla="*/ 757989 w 5402170"/>
              <a:gd name="connsiteY18" fmla="*/ 3356810 h 3356810"/>
              <a:gd name="connsiteX19" fmla="*/ 902368 w 5402170"/>
              <a:gd name="connsiteY19" fmla="*/ 3356810 h 3356810"/>
              <a:gd name="connsiteX20" fmla="*/ 986589 w 5402170"/>
              <a:gd name="connsiteY20" fmla="*/ 3128210 h 3356810"/>
              <a:gd name="connsiteX21" fmla="*/ 1106905 w 5402170"/>
              <a:gd name="connsiteY21" fmla="*/ 2875547 h 3356810"/>
              <a:gd name="connsiteX22" fmla="*/ 1130968 w 5402170"/>
              <a:gd name="connsiteY22" fmla="*/ 2779294 h 3356810"/>
              <a:gd name="connsiteX23" fmla="*/ 1155031 w 5402170"/>
              <a:gd name="connsiteY23" fmla="*/ 2911642 h 3356810"/>
              <a:gd name="connsiteX24" fmla="*/ 1179095 w 5402170"/>
              <a:gd name="connsiteY24" fmla="*/ 2935705 h 3356810"/>
              <a:gd name="connsiteX25" fmla="*/ 1203158 w 5402170"/>
              <a:gd name="connsiteY25" fmla="*/ 2959768 h 3356810"/>
              <a:gd name="connsiteX26" fmla="*/ 1203158 w 5402170"/>
              <a:gd name="connsiteY26" fmla="*/ 2959768 h 3356810"/>
              <a:gd name="connsiteX27" fmla="*/ 1239253 w 5402170"/>
              <a:gd name="connsiteY27" fmla="*/ 2851484 h 3356810"/>
              <a:gd name="connsiteX28" fmla="*/ 1263316 w 5402170"/>
              <a:gd name="connsiteY28" fmla="*/ 2719137 h 3356810"/>
              <a:gd name="connsiteX29" fmla="*/ 1287379 w 5402170"/>
              <a:gd name="connsiteY29" fmla="*/ 2646947 h 3356810"/>
              <a:gd name="connsiteX30" fmla="*/ 1311442 w 5402170"/>
              <a:gd name="connsiteY30" fmla="*/ 2574758 h 3356810"/>
              <a:gd name="connsiteX31" fmla="*/ 1335505 w 5402170"/>
              <a:gd name="connsiteY31" fmla="*/ 2478505 h 3356810"/>
              <a:gd name="connsiteX32" fmla="*/ 1347537 w 5402170"/>
              <a:gd name="connsiteY32" fmla="*/ 2550694 h 3356810"/>
              <a:gd name="connsiteX33" fmla="*/ 1371600 w 5402170"/>
              <a:gd name="connsiteY33" fmla="*/ 2646947 h 3356810"/>
              <a:gd name="connsiteX34" fmla="*/ 1419726 w 5402170"/>
              <a:gd name="connsiteY34" fmla="*/ 2827421 h 3356810"/>
              <a:gd name="connsiteX35" fmla="*/ 1431758 w 5402170"/>
              <a:gd name="connsiteY35" fmla="*/ 2959768 h 3356810"/>
              <a:gd name="connsiteX36" fmla="*/ 1467853 w 5402170"/>
              <a:gd name="connsiteY36" fmla="*/ 2995863 h 3356810"/>
              <a:gd name="connsiteX37" fmla="*/ 1515979 w 5402170"/>
              <a:gd name="connsiteY37" fmla="*/ 3007894 h 3356810"/>
              <a:gd name="connsiteX38" fmla="*/ 1515979 w 5402170"/>
              <a:gd name="connsiteY38" fmla="*/ 3007894 h 3356810"/>
              <a:gd name="connsiteX39" fmla="*/ 1552074 w 5402170"/>
              <a:gd name="connsiteY39" fmla="*/ 2839452 h 3356810"/>
              <a:gd name="connsiteX40" fmla="*/ 1576137 w 5402170"/>
              <a:gd name="connsiteY40" fmla="*/ 2743200 h 3356810"/>
              <a:gd name="connsiteX41" fmla="*/ 1588168 w 5402170"/>
              <a:gd name="connsiteY41" fmla="*/ 2646947 h 3356810"/>
              <a:gd name="connsiteX42" fmla="*/ 1588168 w 5402170"/>
              <a:gd name="connsiteY42" fmla="*/ 2574758 h 3356810"/>
              <a:gd name="connsiteX43" fmla="*/ 1636295 w 5402170"/>
              <a:gd name="connsiteY43" fmla="*/ 2490537 h 3356810"/>
              <a:gd name="connsiteX44" fmla="*/ 1672389 w 5402170"/>
              <a:gd name="connsiteY44" fmla="*/ 2430379 h 3356810"/>
              <a:gd name="connsiteX45" fmla="*/ 1720516 w 5402170"/>
              <a:gd name="connsiteY45" fmla="*/ 2322094 h 3356810"/>
              <a:gd name="connsiteX46" fmla="*/ 1720516 w 5402170"/>
              <a:gd name="connsiteY46" fmla="*/ 2310063 h 3356810"/>
              <a:gd name="connsiteX47" fmla="*/ 1732547 w 5402170"/>
              <a:gd name="connsiteY47" fmla="*/ 2237873 h 3356810"/>
              <a:gd name="connsiteX48" fmla="*/ 1732547 w 5402170"/>
              <a:gd name="connsiteY48" fmla="*/ 2189747 h 3356810"/>
              <a:gd name="connsiteX49" fmla="*/ 1732547 w 5402170"/>
              <a:gd name="connsiteY49" fmla="*/ 2117558 h 3356810"/>
              <a:gd name="connsiteX50" fmla="*/ 1756610 w 5402170"/>
              <a:gd name="connsiteY50" fmla="*/ 2069431 h 3356810"/>
              <a:gd name="connsiteX51" fmla="*/ 1804737 w 5402170"/>
              <a:gd name="connsiteY51" fmla="*/ 1961147 h 3356810"/>
              <a:gd name="connsiteX52" fmla="*/ 1816768 w 5402170"/>
              <a:gd name="connsiteY52" fmla="*/ 2069431 h 3356810"/>
              <a:gd name="connsiteX53" fmla="*/ 1828800 w 5402170"/>
              <a:gd name="connsiteY53" fmla="*/ 2177716 h 3356810"/>
              <a:gd name="connsiteX54" fmla="*/ 1876926 w 5402170"/>
              <a:gd name="connsiteY54" fmla="*/ 2225842 h 3356810"/>
              <a:gd name="connsiteX55" fmla="*/ 1888958 w 5402170"/>
              <a:gd name="connsiteY55" fmla="*/ 2370221 h 3356810"/>
              <a:gd name="connsiteX56" fmla="*/ 1900989 w 5402170"/>
              <a:gd name="connsiteY56" fmla="*/ 2466473 h 3356810"/>
              <a:gd name="connsiteX57" fmla="*/ 1900989 w 5402170"/>
              <a:gd name="connsiteY57" fmla="*/ 2586789 h 3356810"/>
              <a:gd name="connsiteX58" fmla="*/ 1925053 w 5402170"/>
              <a:gd name="connsiteY58" fmla="*/ 2683042 h 3356810"/>
              <a:gd name="connsiteX59" fmla="*/ 1985210 w 5402170"/>
              <a:gd name="connsiteY59" fmla="*/ 2839452 h 3356810"/>
              <a:gd name="connsiteX60" fmla="*/ 1985210 w 5402170"/>
              <a:gd name="connsiteY60" fmla="*/ 2923673 h 3356810"/>
              <a:gd name="connsiteX61" fmla="*/ 1985210 w 5402170"/>
              <a:gd name="connsiteY61" fmla="*/ 3068052 h 3356810"/>
              <a:gd name="connsiteX62" fmla="*/ 2021305 w 5402170"/>
              <a:gd name="connsiteY62" fmla="*/ 3164305 h 3356810"/>
              <a:gd name="connsiteX63" fmla="*/ 2021305 w 5402170"/>
              <a:gd name="connsiteY63" fmla="*/ 3164305 h 3356810"/>
              <a:gd name="connsiteX64" fmla="*/ 2105526 w 5402170"/>
              <a:gd name="connsiteY64" fmla="*/ 3284621 h 3356810"/>
              <a:gd name="connsiteX65" fmla="*/ 2189747 w 5402170"/>
              <a:gd name="connsiteY65" fmla="*/ 3284621 h 3356810"/>
              <a:gd name="connsiteX66" fmla="*/ 2237874 w 5402170"/>
              <a:gd name="connsiteY66" fmla="*/ 3188368 h 3356810"/>
              <a:gd name="connsiteX67" fmla="*/ 2286000 w 5402170"/>
              <a:gd name="connsiteY67" fmla="*/ 2995863 h 3356810"/>
              <a:gd name="connsiteX68" fmla="*/ 2334126 w 5402170"/>
              <a:gd name="connsiteY68" fmla="*/ 2827421 h 3356810"/>
              <a:gd name="connsiteX69" fmla="*/ 2358189 w 5402170"/>
              <a:gd name="connsiteY69" fmla="*/ 2683042 h 3356810"/>
              <a:gd name="connsiteX70" fmla="*/ 2358189 w 5402170"/>
              <a:gd name="connsiteY70" fmla="*/ 2490537 h 3356810"/>
              <a:gd name="connsiteX71" fmla="*/ 2394284 w 5402170"/>
              <a:gd name="connsiteY71" fmla="*/ 2358189 h 3356810"/>
              <a:gd name="connsiteX72" fmla="*/ 2430379 w 5402170"/>
              <a:gd name="connsiteY72" fmla="*/ 2322094 h 3356810"/>
              <a:gd name="connsiteX73" fmla="*/ 2478505 w 5402170"/>
              <a:gd name="connsiteY73" fmla="*/ 2286000 h 3356810"/>
              <a:gd name="connsiteX74" fmla="*/ 2502568 w 5402170"/>
              <a:gd name="connsiteY74" fmla="*/ 1961147 h 3356810"/>
              <a:gd name="connsiteX75" fmla="*/ 2562726 w 5402170"/>
              <a:gd name="connsiteY75" fmla="*/ 1925052 h 3356810"/>
              <a:gd name="connsiteX76" fmla="*/ 2598821 w 5402170"/>
              <a:gd name="connsiteY76" fmla="*/ 1768642 h 3356810"/>
              <a:gd name="connsiteX77" fmla="*/ 2586789 w 5402170"/>
              <a:gd name="connsiteY77" fmla="*/ 1612231 h 3356810"/>
              <a:gd name="connsiteX78" fmla="*/ 2610853 w 5402170"/>
              <a:gd name="connsiteY78" fmla="*/ 1503947 h 3356810"/>
              <a:gd name="connsiteX79" fmla="*/ 2634916 w 5402170"/>
              <a:gd name="connsiteY79" fmla="*/ 1431758 h 3356810"/>
              <a:gd name="connsiteX80" fmla="*/ 2634916 w 5402170"/>
              <a:gd name="connsiteY80" fmla="*/ 1323473 h 3356810"/>
              <a:gd name="connsiteX81" fmla="*/ 2634916 w 5402170"/>
              <a:gd name="connsiteY81" fmla="*/ 1251284 h 3356810"/>
              <a:gd name="connsiteX82" fmla="*/ 2634916 w 5402170"/>
              <a:gd name="connsiteY82" fmla="*/ 1143000 h 3356810"/>
              <a:gd name="connsiteX83" fmla="*/ 2658979 w 5402170"/>
              <a:gd name="connsiteY83" fmla="*/ 986589 h 3356810"/>
              <a:gd name="connsiteX84" fmla="*/ 2683042 w 5402170"/>
              <a:gd name="connsiteY84" fmla="*/ 902368 h 3356810"/>
              <a:gd name="connsiteX85" fmla="*/ 2755231 w 5402170"/>
              <a:gd name="connsiteY85" fmla="*/ 782052 h 3356810"/>
              <a:gd name="connsiteX86" fmla="*/ 2767263 w 5402170"/>
              <a:gd name="connsiteY86" fmla="*/ 673768 h 3356810"/>
              <a:gd name="connsiteX87" fmla="*/ 2767263 w 5402170"/>
              <a:gd name="connsiteY87" fmla="*/ 589547 h 3356810"/>
              <a:gd name="connsiteX88" fmla="*/ 2767263 w 5402170"/>
              <a:gd name="connsiteY88" fmla="*/ 589547 h 3356810"/>
              <a:gd name="connsiteX89" fmla="*/ 2863516 w 5402170"/>
              <a:gd name="connsiteY89" fmla="*/ 469231 h 3356810"/>
              <a:gd name="connsiteX90" fmla="*/ 2887579 w 5402170"/>
              <a:gd name="connsiteY90" fmla="*/ 372979 h 3356810"/>
              <a:gd name="connsiteX91" fmla="*/ 2899610 w 5402170"/>
              <a:gd name="connsiteY91" fmla="*/ 240631 h 3356810"/>
              <a:gd name="connsiteX92" fmla="*/ 2899610 w 5402170"/>
              <a:gd name="connsiteY92" fmla="*/ 156410 h 3356810"/>
              <a:gd name="connsiteX93" fmla="*/ 2947737 w 5402170"/>
              <a:gd name="connsiteY93" fmla="*/ 96252 h 3356810"/>
              <a:gd name="connsiteX94" fmla="*/ 2971800 w 5402170"/>
              <a:gd name="connsiteY94" fmla="*/ 12031 h 3356810"/>
              <a:gd name="connsiteX95" fmla="*/ 2995863 w 5402170"/>
              <a:gd name="connsiteY95" fmla="*/ 0 h 3356810"/>
              <a:gd name="connsiteX96" fmla="*/ 3043989 w 5402170"/>
              <a:gd name="connsiteY96" fmla="*/ 48126 h 3356810"/>
              <a:gd name="connsiteX97" fmla="*/ 3056021 w 5402170"/>
              <a:gd name="connsiteY97" fmla="*/ 156410 h 3356810"/>
              <a:gd name="connsiteX98" fmla="*/ 3056021 w 5402170"/>
              <a:gd name="connsiteY98" fmla="*/ 288758 h 3356810"/>
              <a:gd name="connsiteX99" fmla="*/ 3104147 w 5402170"/>
              <a:gd name="connsiteY99" fmla="*/ 385010 h 3356810"/>
              <a:gd name="connsiteX100" fmla="*/ 3104147 w 5402170"/>
              <a:gd name="connsiteY100" fmla="*/ 529389 h 3356810"/>
              <a:gd name="connsiteX101" fmla="*/ 3104147 w 5402170"/>
              <a:gd name="connsiteY101" fmla="*/ 649705 h 3356810"/>
              <a:gd name="connsiteX102" fmla="*/ 3116179 w 5402170"/>
              <a:gd name="connsiteY102" fmla="*/ 782052 h 3356810"/>
              <a:gd name="connsiteX103" fmla="*/ 3164305 w 5402170"/>
              <a:gd name="connsiteY103" fmla="*/ 854242 h 3356810"/>
              <a:gd name="connsiteX104" fmla="*/ 3200400 w 5402170"/>
              <a:gd name="connsiteY104" fmla="*/ 950494 h 3356810"/>
              <a:gd name="connsiteX105" fmla="*/ 3200400 w 5402170"/>
              <a:gd name="connsiteY105" fmla="*/ 1070810 h 3356810"/>
              <a:gd name="connsiteX106" fmla="*/ 3224463 w 5402170"/>
              <a:gd name="connsiteY106" fmla="*/ 1179094 h 3356810"/>
              <a:gd name="connsiteX107" fmla="*/ 3248526 w 5402170"/>
              <a:gd name="connsiteY107" fmla="*/ 1239252 h 3356810"/>
              <a:gd name="connsiteX108" fmla="*/ 3296653 w 5402170"/>
              <a:gd name="connsiteY108" fmla="*/ 1323473 h 3356810"/>
              <a:gd name="connsiteX109" fmla="*/ 3320716 w 5402170"/>
              <a:gd name="connsiteY109" fmla="*/ 1359568 h 3356810"/>
              <a:gd name="connsiteX110" fmla="*/ 3368842 w 5402170"/>
              <a:gd name="connsiteY110" fmla="*/ 1287379 h 3356810"/>
              <a:gd name="connsiteX111" fmla="*/ 3380874 w 5402170"/>
              <a:gd name="connsiteY111" fmla="*/ 1251284 h 3356810"/>
              <a:gd name="connsiteX112" fmla="*/ 3416968 w 5402170"/>
              <a:gd name="connsiteY112" fmla="*/ 1311442 h 3356810"/>
              <a:gd name="connsiteX113" fmla="*/ 3416968 w 5402170"/>
              <a:gd name="connsiteY113" fmla="*/ 1455821 h 3356810"/>
              <a:gd name="connsiteX114" fmla="*/ 3465095 w 5402170"/>
              <a:gd name="connsiteY114" fmla="*/ 1564105 h 3356810"/>
              <a:gd name="connsiteX115" fmla="*/ 3489158 w 5402170"/>
              <a:gd name="connsiteY115" fmla="*/ 1672389 h 3356810"/>
              <a:gd name="connsiteX116" fmla="*/ 3537284 w 5402170"/>
              <a:gd name="connsiteY116" fmla="*/ 1792705 h 3356810"/>
              <a:gd name="connsiteX117" fmla="*/ 3633537 w 5402170"/>
              <a:gd name="connsiteY117" fmla="*/ 1900989 h 3356810"/>
              <a:gd name="connsiteX118" fmla="*/ 3633537 w 5402170"/>
              <a:gd name="connsiteY118" fmla="*/ 1997242 h 3356810"/>
              <a:gd name="connsiteX119" fmla="*/ 3693695 w 5402170"/>
              <a:gd name="connsiteY119" fmla="*/ 1852863 h 3356810"/>
              <a:gd name="connsiteX120" fmla="*/ 3741821 w 5402170"/>
              <a:gd name="connsiteY120" fmla="*/ 1708484 h 3356810"/>
              <a:gd name="connsiteX121" fmla="*/ 3801979 w 5402170"/>
              <a:gd name="connsiteY121" fmla="*/ 1600200 h 3356810"/>
              <a:gd name="connsiteX122" fmla="*/ 3814010 w 5402170"/>
              <a:gd name="connsiteY122" fmla="*/ 1503947 h 3356810"/>
              <a:gd name="connsiteX123" fmla="*/ 3838074 w 5402170"/>
              <a:gd name="connsiteY123" fmla="*/ 1407694 h 3356810"/>
              <a:gd name="connsiteX124" fmla="*/ 3862137 w 5402170"/>
              <a:gd name="connsiteY124" fmla="*/ 1299410 h 3356810"/>
              <a:gd name="connsiteX125" fmla="*/ 3886200 w 5402170"/>
              <a:gd name="connsiteY125" fmla="*/ 1155031 h 3356810"/>
              <a:gd name="connsiteX126" fmla="*/ 3874168 w 5402170"/>
              <a:gd name="connsiteY126" fmla="*/ 1155031 h 3356810"/>
              <a:gd name="connsiteX127" fmla="*/ 3910263 w 5402170"/>
              <a:gd name="connsiteY127" fmla="*/ 1046747 h 3356810"/>
              <a:gd name="connsiteX128" fmla="*/ 3946359 w 5402170"/>
              <a:gd name="connsiteY128" fmla="*/ 830179 h 3356810"/>
              <a:gd name="connsiteX129" fmla="*/ 3946358 w 5402170"/>
              <a:gd name="connsiteY129" fmla="*/ 782052 h 3356810"/>
              <a:gd name="connsiteX130" fmla="*/ 3958388 w 5402170"/>
              <a:gd name="connsiteY130" fmla="*/ 721894 h 3356810"/>
              <a:gd name="connsiteX131" fmla="*/ 3982452 w 5402170"/>
              <a:gd name="connsiteY131" fmla="*/ 709863 h 3356810"/>
              <a:gd name="connsiteX132" fmla="*/ 4018546 w 5402170"/>
              <a:gd name="connsiteY132" fmla="*/ 1840832 h 3356810"/>
              <a:gd name="connsiteX133" fmla="*/ 4114799 w 5402170"/>
              <a:gd name="connsiteY133" fmla="*/ 1191126 h 3356810"/>
              <a:gd name="connsiteX134" fmla="*/ 4211051 w 5402170"/>
              <a:gd name="connsiteY134" fmla="*/ 1443789 h 3356810"/>
              <a:gd name="connsiteX135" fmla="*/ 4295272 w 5402170"/>
              <a:gd name="connsiteY135" fmla="*/ 2514600 h 3356810"/>
              <a:gd name="connsiteX136" fmla="*/ 4331366 w 5402170"/>
              <a:gd name="connsiteY136" fmla="*/ 2430378 h 3356810"/>
              <a:gd name="connsiteX137" fmla="*/ 4403554 w 5402170"/>
              <a:gd name="connsiteY137" fmla="*/ 2935705 h 3356810"/>
              <a:gd name="connsiteX138" fmla="*/ 4451681 w 5402170"/>
              <a:gd name="connsiteY138" fmla="*/ 2334126 h 3356810"/>
              <a:gd name="connsiteX139" fmla="*/ 4559964 w 5402170"/>
              <a:gd name="connsiteY139" fmla="*/ 2971800 h 3356810"/>
              <a:gd name="connsiteX140" fmla="*/ 4608090 w 5402170"/>
              <a:gd name="connsiteY140" fmla="*/ 3128210 h 3356810"/>
              <a:gd name="connsiteX141" fmla="*/ 4668248 w 5402170"/>
              <a:gd name="connsiteY141" fmla="*/ 2887579 h 3356810"/>
              <a:gd name="connsiteX142" fmla="*/ 4704341 w 5402170"/>
              <a:gd name="connsiteY142" fmla="*/ 2538663 h 3356810"/>
              <a:gd name="connsiteX143" fmla="*/ 4740436 w 5402170"/>
              <a:gd name="connsiteY143" fmla="*/ 2370221 h 3356810"/>
              <a:gd name="connsiteX144" fmla="*/ 4824656 w 5402170"/>
              <a:gd name="connsiteY144" fmla="*/ 2334126 h 3356810"/>
              <a:gd name="connsiteX145" fmla="*/ 4908875 w 5402170"/>
              <a:gd name="connsiteY145" fmla="*/ 2225843 h 3356810"/>
              <a:gd name="connsiteX146" fmla="*/ 5113413 w 5402170"/>
              <a:gd name="connsiteY146" fmla="*/ 3007894 h 3356810"/>
              <a:gd name="connsiteX147" fmla="*/ 5137477 w 5402170"/>
              <a:gd name="connsiteY147" fmla="*/ 2863516 h 3356810"/>
              <a:gd name="connsiteX148" fmla="*/ 5161539 w 5402170"/>
              <a:gd name="connsiteY148" fmla="*/ 3116179 h 3356810"/>
              <a:gd name="connsiteX149" fmla="*/ 5269823 w 5402170"/>
              <a:gd name="connsiteY149" fmla="*/ 3212431 h 3356810"/>
              <a:gd name="connsiteX150" fmla="*/ 5269822 w 5402170"/>
              <a:gd name="connsiteY150" fmla="*/ 3332746 h 3356810"/>
              <a:gd name="connsiteX151" fmla="*/ 5402170 w 5402170"/>
              <a:gd name="connsiteY151" fmla="*/ 3356810 h 3356810"/>
              <a:gd name="connsiteX0" fmla="*/ 0 w 5407084"/>
              <a:gd name="connsiteY0" fmla="*/ 3344779 h 3357043"/>
              <a:gd name="connsiteX1" fmla="*/ 132347 w 5407084"/>
              <a:gd name="connsiteY1" fmla="*/ 3296652 h 3357043"/>
              <a:gd name="connsiteX2" fmla="*/ 132347 w 5407084"/>
              <a:gd name="connsiteY2" fmla="*/ 3272589 h 3357043"/>
              <a:gd name="connsiteX3" fmla="*/ 180474 w 5407084"/>
              <a:gd name="connsiteY3" fmla="*/ 3164305 h 3357043"/>
              <a:gd name="connsiteX4" fmla="*/ 216568 w 5407084"/>
              <a:gd name="connsiteY4" fmla="*/ 3080084 h 3357043"/>
              <a:gd name="connsiteX5" fmla="*/ 276726 w 5407084"/>
              <a:gd name="connsiteY5" fmla="*/ 3031958 h 3357043"/>
              <a:gd name="connsiteX6" fmla="*/ 336884 w 5407084"/>
              <a:gd name="connsiteY6" fmla="*/ 2959768 h 3357043"/>
              <a:gd name="connsiteX7" fmla="*/ 385010 w 5407084"/>
              <a:gd name="connsiteY7" fmla="*/ 2947737 h 3357043"/>
              <a:gd name="connsiteX8" fmla="*/ 433137 w 5407084"/>
              <a:gd name="connsiteY8" fmla="*/ 2947737 h 3357043"/>
              <a:gd name="connsiteX9" fmla="*/ 445168 w 5407084"/>
              <a:gd name="connsiteY9" fmla="*/ 3104147 h 3357043"/>
              <a:gd name="connsiteX10" fmla="*/ 481263 w 5407084"/>
              <a:gd name="connsiteY10" fmla="*/ 3152273 h 3357043"/>
              <a:gd name="connsiteX11" fmla="*/ 481263 w 5407084"/>
              <a:gd name="connsiteY11" fmla="*/ 3164305 h 3357043"/>
              <a:gd name="connsiteX12" fmla="*/ 529389 w 5407084"/>
              <a:gd name="connsiteY12" fmla="*/ 3140242 h 3357043"/>
              <a:gd name="connsiteX13" fmla="*/ 541421 w 5407084"/>
              <a:gd name="connsiteY13" fmla="*/ 3080084 h 3357043"/>
              <a:gd name="connsiteX14" fmla="*/ 565484 w 5407084"/>
              <a:gd name="connsiteY14" fmla="*/ 3031958 h 3357043"/>
              <a:gd name="connsiteX15" fmla="*/ 613610 w 5407084"/>
              <a:gd name="connsiteY15" fmla="*/ 3031958 h 3357043"/>
              <a:gd name="connsiteX16" fmla="*/ 661737 w 5407084"/>
              <a:gd name="connsiteY16" fmla="*/ 3092116 h 3357043"/>
              <a:gd name="connsiteX17" fmla="*/ 709863 w 5407084"/>
              <a:gd name="connsiteY17" fmla="*/ 3224463 h 3357043"/>
              <a:gd name="connsiteX18" fmla="*/ 757989 w 5407084"/>
              <a:gd name="connsiteY18" fmla="*/ 3356810 h 3357043"/>
              <a:gd name="connsiteX19" fmla="*/ 902368 w 5407084"/>
              <a:gd name="connsiteY19" fmla="*/ 3356810 h 3357043"/>
              <a:gd name="connsiteX20" fmla="*/ 986589 w 5407084"/>
              <a:gd name="connsiteY20" fmla="*/ 3128210 h 3357043"/>
              <a:gd name="connsiteX21" fmla="*/ 1106905 w 5407084"/>
              <a:gd name="connsiteY21" fmla="*/ 2875547 h 3357043"/>
              <a:gd name="connsiteX22" fmla="*/ 1130968 w 5407084"/>
              <a:gd name="connsiteY22" fmla="*/ 2779294 h 3357043"/>
              <a:gd name="connsiteX23" fmla="*/ 1155031 w 5407084"/>
              <a:gd name="connsiteY23" fmla="*/ 2911642 h 3357043"/>
              <a:gd name="connsiteX24" fmla="*/ 1179095 w 5407084"/>
              <a:gd name="connsiteY24" fmla="*/ 2935705 h 3357043"/>
              <a:gd name="connsiteX25" fmla="*/ 1203158 w 5407084"/>
              <a:gd name="connsiteY25" fmla="*/ 2959768 h 3357043"/>
              <a:gd name="connsiteX26" fmla="*/ 1203158 w 5407084"/>
              <a:gd name="connsiteY26" fmla="*/ 2959768 h 3357043"/>
              <a:gd name="connsiteX27" fmla="*/ 1239253 w 5407084"/>
              <a:gd name="connsiteY27" fmla="*/ 2851484 h 3357043"/>
              <a:gd name="connsiteX28" fmla="*/ 1263316 w 5407084"/>
              <a:gd name="connsiteY28" fmla="*/ 2719137 h 3357043"/>
              <a:gd name="connsiteX29" fmla="*/ 1287379 w 5407084"/>
              <a:gd name="connsiteY29" fmla="*/ 2646947 h 3357043"/>
              <a:gd name="connsiteX30" fmla="*/ 1311442 w 5407084"/>
              <a:gd name="connsiteY30" fmla="*/ 2574758 h 3357043"/>
              <a:gd name="connsiteX31" fmla="*/ 1335505 w 5407084"/>
              <a:gd name="connsiteY31" fmla="*/ 2478505 h 3357043"/>
              <a:gd name="connsiteX32" fmla="*/ 1347537 w 5407084"/>
              <a:gd name="connsiteY32" fmla="*/ 2550694 h 3357043"/>
              <a:gd name="connsiteX33" fmla="*/ 1371600 w 5407084"/>
              <a:gd name="connsiteY33" fmla="*/ 2646947 h 3357043"/>
              <a:gd name="connsiteX34" fmla="*/ 1419726 w 5407084"/>
              <a:gd name="connsiteY34" fmla="*/ 2827421 h 3357043"/>
              <a:gd name="connsiteX35" fmla="*/ 1431758 w 5407084"/>
              <a:gd name="connsiteY35" fmla="*/ 2959768 h 3357043"/>
              <a:gd name="connsiteX36" fmla="*/ 1467853 w 5407084"/>
              <a:gd name="connsiteY36" fmla="*/ 2995863 h 3357043"/>
              <a:gd name="connsiteX37" fmla="*/ 1515979 w 5407084"/>
              <a:gd name="connsiteY37" fmla="*/ 3007894 h 3357043"/>
              <a:gd name="connsiteX38" fmla="*/ 1515979 w 5407084"/>
              <a:gd name="connsiteY38" fmla="*/ 3007894 h 3357043"/>
              <a:gd name="connsiteX39" fmla="*/ 1552074 w 5407084"/>
              <a:gd name="connsiteY39" fmla="*/ 2839452 h 3357043"/>
              <a:gd name="connsiteX40" fmla="*/ 1576137 w 5407084"/>
              <a:gd name="connsiteY40" fmla="*/ 2743200 h 3357043"/>
              <a:gd name="connsiteX41" fmla="*/ 1588168 w 5407084"/>
              <a:gd name="connsiteY41" fmla="*/ 2646947 h 3357043"/>
              <a:gd name="connsiteX42" fmla="*/ 1588168 w 5407084"/>
              <a:gd name="connsiteY42" fmla="*/ 2574758 h 3357043"/>
              <a:gd name="connsiteX43" fmla="*/ 1636295 w 5407084"/>
              <a:gd name="connsiteY43" fmla="*/ 2490537 h 3357043"/>
              <a:gd name="connsiteX44" fmla="*/ 1672389 w 5407084"/>
              <a:gd name="connsiteY44" fmla="*/ 2430379 h 3357043"/>
              <a:gd name="connsiteX45" fmla="*/ 1720516 w 5407084"/>
              <a:gd name="connsiteY45" fmla="*/ 2322094 h 3357043"/>
              <a:gd name="connsiteX46" fmla="*/ 1720516 w 5407084"/>
              <a:gd name="connsiteY46" fmla="*/ 2310063 h 3357043"/>
              <a:gd name="connsiteX47" fmla="*/ 1732547 w 5407084"/>
              <a:gd name="connsiteY47" fmla="*/ 2237873 h 3357043"/>
              <a:gd name="connsiteX48" fmla="*/ 1732547 w 5407084"/>
              <a:gd name="connsiteY48" fmla="*/ 2189747 h 3357043"/>
              <a:gd name="connsiteX49" fmla="*/ 1732547 w 5407084"/>
              <a:gd name="connsiteY49" fmla="*/ 2117558 h 3357043"/>
              <a:gd name="connsiteX50" fmla="*/ 1756610 w 5407084"/>
              <a:gd name="connsiteY50" fmla="*/ 2069431 h 3357043"/>
              <a:gd name="connsiteX51" fmla="*/ 1804737 w 5407084"/>
              <a:gd name="connsiteY51" fmla="*/ 1961147 h 3357043"/>
              <a:gd name="connsiteX52" fmla="*/ 1816768 w 5407084"/>
              <a:gd name="connsiteY52" fmla="*/ 2069431 h 3357043"/>
              <a:gd name="connsiteX53" fmla="*/ 1828800 w 5407084"/>
              <a:gd name="connsiteY53" fmla="*/ 2177716 h 3357043"/>
              <a:gd name="connsiteX54" fmla="*/ 1876926 w 5407084"/>
              <a:gd name="connsiteY54" fmla="*/ 2225842 h 3357043"/>
              <a:gd name="connsiteX55" fmla="*/ 1888958 w 5407084"/>
              <a:gd name="connsiteY55" fmla="*/ 2370221 h 3357043"/>
              <a:gd name="connsiteX56" fmla="*/ 1900989 w 5407084"/>
              <a:gd name="connsiteY56" fmla="*/ 2466473 h 3357043"/>
              <a:gd name="connsiteX57" fmla="*/ 1900989 w 5407084"/>
              <a:gd name="connsiteY57" fmla="*/ 2586789 h 3357043"/>
              <a:gd name="connsiteX58" fmla="*/ 1925053 w 5407084"/>
              <a:gd name="connsiteY58" fmla="*/ 2683042 h 3357043"/>
              <a:gd name="connsiteX59" fmla="*/ 1985210 w 5407084"/>
              <a:gd name="connsiteY59" fmla="*/ 2839452 h 3357043"/>
              <a:gd name="connsiteX60" fmla="*/ 1985210 w 5407084"/>
              <a:gd name="connsiteY60" fmla="*/ 2923673 h 3357043"/>
              <a:gd name="connsiteX61" fmla="*/ 1985210 w 5407084"/>
              <a:gd name="connsiteY61" fmla="*/ 3068052 h 3357043"/>
              <a:gd name="connsiteX62" fmla="*/ 2021305 w 5407084"/>
              <a:gd name="connsiteY62" fmla="*/ 3164305 h 3357043"/>
              <a:gd name="connsiteX63" fmla="*/ 2021305 w 5407084"/>
              <a:gd name="connsiteY63" fmla="*/ 3164305 h 3357043"/>
              <a:gd name="connsiteX64" fmla="*/ 2105526 w 5407084"/>
              <a:gd name="connsiteY64" fmla="*/ 3284621 h 3357043"/>
              <a:gd name="connsiteX65" fmla="*/ 2189747 w 5407084"/>
              <a:gd name="connsiteY65" fmla="*/ 3284621 h 3357043"/>
              <a:gd name="connsiteX66" fmla="*/ 2237874 w 5407084"/>
              <a:gd name="connsiteY66" fmla="*/ 3188368 h 3357043"/>
              <a:gd name="connsiteX67" fmla="*/ 2286000 w 5407084"/>
              <a:gd name="connsiteY67" fmla="*/ 2995863 h 3357043"/>
              <a:gd name="connsiteX68" fmla="*/ 2334126 w 5407084"/>
              <a:gd name="connsiteY68" fmla="*/ 2827421 h 3357043"/>
              <a:gd name="connsiteX69" fmla="*/ 2358189 w 5407084"/>
              <a:gd name="connsiteY69" fmla="*/ 2683042 h 3357043"/>
              <a:gd name="connsiteX70" fmla="*/ 2358189 w 5407084"/>
              <a:gd name="connsiteY70" fmla="*/ 2490537 h 3357043"/>
              <a:gd name="connsiteX71" fmla="*/ 2394284 w 5407084"/>
              <a:gd name="connsiteY71" fmla="*/ 2358189 h 3357043"/>
              <a:gd name="connsiteX72" fmla="*/ 2430379 w 5407084"/>
              <a:gd name="connsiteY72" fmla="*/ 2322094 h 3357043"/>
              <a:gd name="connsiteX73" fmla="*/ 2478505 w 5407084"/>
              <a:gd name="connsiteY73" fmla="*/ 2286000 h 3357043"/>
              <a:gd name="connsiteX74" fmla="*/ 2502568 w 5407084"/>
              <a:gd name="connsiteY74" fmla="*/ 1961147 h 3357043"/>
              <a:gd name="connsiteX75" fmla="*/ 2562726 w 5407084"/>
              <a:gd name="connsiteY75" fmla="*/ 1925052 h 3357043"/>
              <a:gd name="connsiteX76" fmla="*/ 2598821 w 5407084"/>
              <a:gd name="connsiteY76" fmla="*/ 1768642 h 3357043"/>
              <a:gd name="connsiteX77" fmla="*/ 2586789 w 5407084"/>
              <a:gd name="connsiteY77" fmla="*/ 1612231 h 3357043"/>
              <a:gd name="connsiteX78" fmla="*/ 2610853 w 5407084"/>
              <a:gd name="connsiteY78" fmla="*/ 1503947 h 3357043"/>
              <a:gd name="connsiteX79" fmla="*/ 2634916 w 5407084"/>
              <a:gd name="connsiteY79" fmla="*/ 1431758 h 3357043"/>
              <a:gd name="connsiteX80" fmla="*/ 2634916 w 5407084"/>
              <a:gd name="connsiteY80" fmla="*/ 1323473 h 3357043"/>
              <a:gd name="connsiteX81" fmla="*/ 2634916 w 5407084"/>
              <a:gd name="connsiteY81" fmla="*/ 1251284 h 3357043"/>
              <a:gd name="connsiteX82" fmla="*/ 2634916 w 5407084"/>
              <a:gd name="connsiteY82" fmla="*/ 1143000 h 3357043"/>
              <a:gd name="connsiteX83" fmla="*/ 2658979 w 5407084"/>
              <a:gd name="connsiteY83" fmla="*/ 986589 h 3357043"/>
              <a:gd name="connsiteX84" fmla="*/ 2683042 w 5407084"/>
              <a:gd name="connsiteY84" fmla="*/ 902368 h 3357043"/>
              <a:gd name="connsiteX85" fmla="*/ 2755231 w 5407084"/>
              <a:gd name="connsiteY85" fmla="*/ 782052 h 3357043"/>
              <a:gd name="connsiteX86" fmla="*/ 2767263 w 5407084"/>
              <a:gd name="connsiteY86" fmla="*/ 673768 h 3357043"/>
              <a:gd name="connsiteX87" fmla="*/ 2767263 w 5407084"/>
              <a:gd name="connsiteY87" fmla="*/ 589547 h 3357043"/>
              <a:gd name="connsiteX88" fmla="*/ 2767263 w 5407084"/>
              <a:gd name="connsiteY88" fmla="*/ 589547 h 3357043"/>
              <a:gd name="connsiteX89" fmla="*/ 2863516 w 5407084"/>
              <a:gd name="connsiteY89" fmla="*/ 469231 h 3357043"/>
              <a:gd name="connsiteX90" fmla="*/ 2887579 w 5407084"/>
              <a:gd name="connsiteY90" fmla="*/ 372979 h 3357043"/>
              <a:gd name="connsiteX91" fmla="*/ 2899610 w 5407084"/>
              <a:gd name="connsiteY91" fmla="*/ 240631 h 3357043"/>
              <a:gd name="connsiteX92" fmla="*/ 2899610 w 5407084"/>
              <a:gd name="connsiteY92" fmla="*/ 156410 h 3357043"/>
              <a:gd name="connsiteX93" fmla="*/ 2947737 w 5407084"/>
              <a:gd name="connsiteY93" fmla="*/ 96252 h 3357043"/>
              <a:gd name="connsiteX94" fmla="*/ 2971800 w 5407084"/>
              <a:gd name="connsiteY94" fmla="*/ 12031 h 3357043"/>
              <a:gd name="connsiteX95" fmla="*/ 2995863 w 5407084"/>
              <a:gd name="connsiteY95" fmla="*/ 0 h 3357043"/>
              <a:gd name="connsiteX96" fmla="*/ 3043989 w 5407084"/>
              <a:gd name="connsiteY96" fmla="*/ 48126 h 3357043"/>
              <a:gd name="connsiteX97" fmla="*/ 3056021 w 5407084"/>
              <a:gd name="connsiteY97" fmla="*/ 156410 h 3357043"/>
              <a:gd name="connsiteX98" fmla="*/ 3056021 w 5407084"/>
              <a:gd name="connsiteY98" fmla="*/ 288758 h 3357043"/>
              <a:gd name="connsiteX99" fmla="*/ 3104147 w 5407084"/>
              <a:gd name="connsiteY99" fmla="*/ 385010 h 3357043"/>
              <a:gd name="connsiteX100" fmla="*/ 3104147 w 5407084"/>
              <a:gd name="connsiteY100" fmla="*/ 529389 h 3357043"/>
              <a:gd name="connsiteX101" fmla="*/ 3104147 w 5407084"/>
              <a:gd name="connsiteY101" fmla="*/ 649705 h 3357043"/>
              <a:gd name="connsiteX102" fmla="*/ 3116179 w 5407084"/>
              <a:gd name="connsiteY102" fmla="*/ 782052 h 3357043"/>
              <a:gd name="connsiteX103" fmla="*/ 3164305 w 5407084"/>
              <a:gd name="connsiteY103" fmla="*/ 854242 h 3357043"/>
              <a:gd name="connsiteX104" fmla="*/ 3200400 w 5407084"/>
              <a:gd name="connsiteY104" fmla="*/ 950494 h 3357043"/>
              <a:gd name="connsiteX105" fmla="*/ 3200400 w 5407084"/>
              <a:gd name="connsiteY105" fmla="*/ 1070810 h 3357043"/>
              <a:gd name="connsiteX106" fmla="*/ 3224463 w 5407084"/>
              <a:gd name="connsiteY106" fmla="*/ 1179094 h 3357043"/>
              <a:gd name="connsiteX107" fmla="*/ 3248526 w 5407084"/>
              <a:gd name="connsiteY107" fmla="*/ 1239252 h 3357043"/>
              <a:gd name="connsiteX108" fmla="*/ 3296653 w 5407084"/>
              <a:gd name="connsiteY108" fmla="*/ 1323473 h 3357043"/>
              <a:gd name="connsiteX109" fmla="*/ 3320716 w 5407084"/>
              <a:gd name="connsiteY109" fmla="*/ 1359568 h 3357043"/>
              <a:gd name="connsiteX110" fmla="*/ 3368842 w 5407084"/>
              <a:gd name="connsiteY110" fmla="*/ 1287379 h 3357043"/>
              <a:gd name="connsiteX111" fmla="*/ 3380874 w 5407084"/>
              <a:gd name="connsiteY111" fmla="*/ 1251284 h 3357043"/>
              <a:gd name="connsiteX112" fmla="*/ 3416968 w 5407084"/>
              <a:gd name="connsiteY112" fmla="*/ 1311442 h 3357043"/>
              <a:gd name="connsiteX113" fmla="*/ 3416968 w 5407084"/>
              <a:gd name="connsiteY113" fmla="*/ 1455821 h 3357043"/>
              <a:gd name="connsiteX114" fmla="*/ 3465095 w 5407084"/>
              <a:gd name="connsiteY114" fmla="*/ 1564105 h 3357043"/>
              <a:gd name="connsiteX115" fmla="*/ 3489158 w 5407084"/>
              <a:gd name="connsiteY115" fmla="*/ 1672389 h 3357043"/>
              <a:gd name="connsiteX116" fmla="*/ 3537284 w 5407084"/>
              <a:gd name="connsiteY116" fmla="*/ 1792705 h 3357043"/>
              <a:gd name="connsiteX117" fmla="*/ 3633537 w 5407084"/>
              <a:gd name="connsiteY117" fmla="*/ 1900989 h 3357043"/>
              <a:gd name="connsiteX118" fmla="*/ 3633537 w 5407084"/>
              <a:gd name="connsiteY118" fmla="*/ 1997242 h 3357043"/>
              <a:gd name="connsiteX119" fmla="*/ 3693695 w 5407084"/>
              <a:gd name="connsiteY119" fmla="*/ 1852863 h 3357043"/>
              <a:gd name="connsiteX120" fmla="*/ 3741821 w 5407084"/>
              <a:gd name="connsiteY120" fmla="*/ 1708484 h 3357043"/>
              <a:gd name="connsiteX121" fmla="*/ 3801979 w 5407084"/>
              <a:gd name="connsiteY121" fmla="*/ 1600200 h 3357043"/>
              <a:gd name="connsiteX122" fmla="*/ 3814010 w 5407084"/>
              <a:gd name="connsiteY122" fmla="*/ 1503947 h 3357043"/>
              <a:gd name="connsiteX123" fmla="*/ 3838074 w 5407084"/>
              <a:gd name="connsiteY123" fmla="*/ 1407694 h 3357043"/>
              <a:gd name="connsiteX124" fmla="*/ 3862137 w 5407084"/>
              <a:gd name="connsiteY124" fmla="*/ 1299410 h 3357043"/>
              <a:gd name="connsiteX125" fmla="*/ 3886200 w 5407084"/>
              <a:gd name="connsiteY125" fmla="*/ 1155031 h 3357043"/>
              <a:gd name="connsiteX126" fmla="*/ 3874168 w 5407084"/>
              <a:gd name="connsiteY126" fmla="*/ 1155031 h 3357043"/>
              <a:gd name="connsiteX127" fmla="*/ 3910263 w 5407084"/>
              <a:gd name="connsiteY127" fmla="*/ 1046747 h 3357043"/>
              <a:gd name="connsiteX128" fmla="*/ 3946359 w 5407084"/>
              <a:gd name="connsiteY128" fmla="*/ 830179 h 3357043"/>
              <a:gd name="connsiteX129" fmla="*/ 3946358 w 5407084"/>
              <a:gd name="connsiteY129" fmla="*/ 782052 h 3357043"/>
              <a:gd name="connsiteX130" fmla="*/ 3958388 w 5407084"/>
              <a:gd name="connsiteY130" fmla="*/ 721894 h 3357043"/>
              <a:gd name="connsiteX131" fmla="*/ 3982452 w 5407084"/>
              <a:gd name="connsiteY131" fmla="*/ 709863 h 3357043"/>
              <a:gd name="connsiteX132" fmla="*/ 4018546 w 5407084"/>
              <a:gd name="connsiteY132" fmla="*/ 1840832 h 3357043"/>
              <a:gd name="connsiteX133" fmla="*/ 4114799 w 5407084"/>
              <a:gd name="connsiteY133" fmla="*/ 1191126 h 3357043"/>
              <a:gd name="connsiteX134" fmla="*/ 4211051 w 5407084"/>
              <a:gd name="connsiteY134" fmla="*/ 1443789 h 3357043"/>
              <a:gd name="connsiteX135" fmla="*/ 4295272 w 5407084"/>
              <a:gd name="connsiteY135" fmla="*/ 2514600 h 3357043"/>
              <a:gd name="connsiteX136" fmla="*/ 4331366 w 5407084"/>
              <a:gd name="connsiteY136" fmla="*/ 2430378 h 3357043"/>
              <a:gd name="connsiteX137" fmla="*/ 4403554 w 5407084"/>
              <a:gd name="connsiteY137" fmla="*/ 2935705 h 3357043"/>
              <a:gd name="connsiteX138" fmla="*/ 4451681 w 5407084"/>
              <a:gd name="connsiteY138" fmla="*/ 2334126 h 3357043"/>
              <a:gd name="connsiteX139" fmla="*/ 4559964 w 5407084"/>
              <a:gd name="connsiteY139" fmla="*/ 2971800 h 3357043"/>
              <a:gd name="connsiteX140" fmla="*/ 4608090 w 5407084"/>
              <a:gd name="connsiteY140" fmla="*/ 3128210 h 3357043"/>
              <a:gd name="connsiteX141" fmla="*/ 4668248 w 5407084"/>
              <a:gd name="connsiteY141" fmla="*/ 2887579 h 3357043"/>
              <a:gd name="connsiteX142" fmla="*/ 4704341 w 5407084"/>
              <a:gd name="connsiteY142" fmla="*/ 2538663 h 3357043"/>
              <a:gd name="connsiteX143" fmla="*/ 4740436 w 5407084"/>
              <a:gd name="connsiteY143" fmla="*/ 2370221 h 3357043"/>
              <a:gd name="connsiteX144" fmla="*/ 4824656 w 5407084"/>
              <a:gd name="connsiteY144" fmla="*/ 2334126 h 3357043"/>
              <a:gd name="connsiteX145" fmla="*/ 4908875 w 5407084"/>
              <a:gd name="connsiteY145" fmla="*/ 2225843 h 3357043"/>
              <a:gd name="connsiteX146" fmla="*/ 5113413 w 5407084"/>
              <a:gd name="connsiteY146" fmla="*/ 3007894 h 3357043"/>
              <a:gd name="connsiteX147" fmla="*/ 5137477 w 5407084"/>
              <a:gd name="connsiteY147" fmla="*/ 2863516 h 3357043"/>
              <a:gd name="connsiteX148" fmla="*/ 5161539 w 5407084"/>
              <a:gd name="connsiteY148" fmla="*/ 3116179 h 3357043"/>
              <a:gd name="connsiteX149" fmla="*/ 5269823 w 5407084"/>
              <a:gd name="connsiteY149" fmla="*/ 3212431 h 3357043"/>
              <a:gd name="connsiteX150" fmla="*/ 5269822 w 5407084"/>
              <a:gd name="connsiteY150" fmla="*/ 3332746 h 3357043"/>
              <a:gd name="connsiteX151" fmla="*/ 5402170 w 5407084"/>
              <a:gd name="connsiteY151" fmla="*/ 3356810 h 3357043"/>
              <a:gd name="connsiteX152" fmla="*/ 5378106 w 5407084"/>
              <a:gd name="connsiteY152" fmla="*/ 3344779 h 3357043"/>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153" fmla="*/ 5414200 w 5417356"/>
              <a:gd name="connsiteY153" fmla="*/ 3200400 h 3356829"/>
              <a:gd name="connsiteX0" fmla="*/ 0 w 5486389"/>
              <a:gd name="connsiteY0" fmla="*/ 3344779 h 3356829"/>
              <a:gd name="connsiteX1" fmla="*/ 132347 w 5486389"/>
              <a:gd name="connsiteY1" fmla="*/ 3296652 h 3356829"/>
              <a:gd name="connsiteX2" fmla="*/ 132347 w 5486389"/>
              <a:gd name="connsiteY2" fmla="*/ 3272589 h 3356829"/>
              <a:gd name="connsiteX3" fmla="*/ 180474 w 5486389"/>
              <a:gd name="connsiteY3" fmla="*/ 3164305 h 3356829"/>
              <a:gd name="connsiteX4" fmla="*/ 216568 w 5486389"/>
              <a:gd name="connsiteY4" fmla="*/ 3080084 h 3356829"/>
              <a:gd name="connsiteX5" fmla="*/ 276726 w 5486389"/>
              <a:gd name="connsiteY5" fmla="*/ 3031958 h 3356829"/>
              <a:gd name="connsiteX6" fmla="*/ 336884 w 5486389"/>
              <a:gd name="connsiteY6" fmla="*/ 2959768 h 3356829"/>
              <a:gd name="connsiteX7" fmla="*/ 385010 w 5486389"/>
              <a:gd name="connsiteY7" fmla="*/ 2947737 h 3356829"/>
              <a:gd name="connsiteX8" fmla="*/ 433137 w 5486389"/>
              <a:gd name="connsiteY8" fmla="*/ 2947737 h 3356829"/>
              <a:gd name="connsiteX9" fmla="*/ 445168 w 5486389"/>
              <a:gd name="connsiteY9" fmla="*/ 3104147 h 3356829"/>
              <a:gd name="connsiteX10" fmla="*/ 481263 w 5486389"/>
              <a:gd name="connsiteY10" fmla="*/ 3152273 h 3356829"/>
              <a:gd name="connsiteX11" fmla="*/ 481263 w 5486389"/>
              <a:gd name="connsiteY11" fmla="*/ 3164305 h 3356829"/>
              <a:gd name="connsiteX12" fmla="*/ 529389 w 5486389"/>
              <a:gd name="connsiteY12" fmla="*/ 3140242 h 3356829"/>
              <a:gd name="connsiteX13" fmla="*/ 541421 w 5486389"/>
              <a:gd name="connsiteY13" fmla="*/ 3080084 h 3356829"/>
              <a:gd name="connsiteX14" fmla="*/ 565484 w 5486389"/>
              <a:gd name="connsiteY14" fmla="*/ 3031958 h 3356829"/>
              <a:gd name="connsiteX15" fmla="*/ 613610 w 5486389"/>
              <a:gd name="connsiteY15" fmla="*/ 3031958 h 3356829"/>
              <a:gd name="connsiteX16" fmla="*/ 661737 w 5486389"/>
              <a:gd name="connsiteY16" fmla="*/ 3092116 h 3356829"/>
              <a:gd name="connsiteX17" fmla="*/ 709863 w 5486389"/>
              <a:gd name="connsiteY17" fmla="*/ 3224463 h 3356829"/>
              <a:gd name="connsiteX18" fmla="*/ 757989 w 5486389"/>
              <a:gd name="connsiteY18" fmla="*/ 3356810 h 3356829"/>
              <a:gd name="connsiteX19" fmla="*/ 902368 w 5486389"/>
              <a:gd name="connsiteY19" fmla="*/ 3356810 h 3356829"/>
              <a:gd name="connsiteX20" fmla="*/ 986589 w 5486389"/>
              <a:gd name="connsiteY20" fmla="*/ 3128210 h 3356829"/>
              <a:gd name="connsiteX21" fmla="*/ 1106905 w 5486389"/>
              <a:gd name="connsiteY21" fmla="*/ 2875547 h 3356829"/>
              <a:gd name="connsiteX22" fmla="*/ 1130968 w 5486389"/>
              <a:gd name="connsiteY22" fmla="*/ 2779294 h 3356829"/>
              <a:gd name="connsiteX23" fmla="*/ 1155031 w 5486389"/>
              <a:gd name="connsiteY23" fmla="*/ 2911642 h 3356829"/>
              <a:gd name="connsiteX24" fmla="*/ 1179095 w 5486389"/>
              <a:gd name="connsiteY24" fmla="*/ 2935705 h 3356829"/>
              <a:gd name="connsiteX25" fmla="*/ 1203158 w 5486389"/>
              <a:gd name="connsiteY25" fmla="*/ 2959768 h 3356829"/>
              <a:gd name="connsiteX26" fmla="*/ 1203158 w 5486389"/>
              <a:gd name="connsiteY26" fmla="*/ 2959768 h 3356829"/>
              <a:gd name="connsiteX27" fmla="*/ 1239253 w 5486389"/>
              <a:gd name="connsiteY27" fmla="*/ 2851484 h 3356829"/>
              <a:gd name="connsiteX28" fmla="*/ 1263316 w 5486389"/>
              <a:gd name="connsiteY28" fmla="*/ 2719137 h 3356829"/>
              <a:gd name="connsiteX29" fmla="*/ 1287379 w 5486389"/>
              <a:gd name="connsiteY29" fmla="*/ 2646947 h 3356829"/>
              <a:gd name="connsiteX30" fmla="*/ 1311442 w 5486389"/>
              <a:gd name="connsiteY30" fmla="*/ 2574758 h 3356829"/>
              <a:gd name="connsiteX31" fmla="*/ 1335505 w 5486389"/>
              <a:gd name="connsiteY31" fmla="*/ 2478505 h 3356829"/>
              <a:gd name="connsiteX32" fmla="*/ 1347537 w 5486389"/>
              <a:gd name="connsiteY32" fmla="*/ 2550694 h 3356829"/>
              <a:gd name="connsiteX33" fmla="*/ 1371600 w 5486389"/>
              <a:gd name="connsiteY33" fmla="*/ 2646947 h 3356829"/>
              <a:gd name="connsiteX34" fmla="*/ 1419726 w 5486389"/>
              <a:gd name="connsiteY34" fmla="*/ 2827421 h 3356829"/>
              <a:gd name="connsiteX35" fmla="*/ 1431758 w 5486389"/>
              <a:gd name="connsiteY35" fmla="*/ 2959768 h 3356829"/>
              <a:gd name="connsiteX36" fmla="*/ 1467853 w 5486389"/>
              <a:gd name="connsiteY36" fmla="*/ 2995863 h 3356829"/>
              <a:gd name="connsiteX37" fmla="*/ 1515979 w 5486389"/>
              <a:gd name="connsiteY37" fmla="*/ 3007894 h 3356829"/>
              <a:gd name="connsiteX38" fmla="*/ 1515979 w 5486389"/>
              <a:gd name="connsiteY38" fmla="*/ 3007894 h 3356829"/>
              <a:gd name="connsiteX39" fmla="*/ 1552074 w 5486389"/>
              <a:gd name="connsiteY39" fmla="*/ 2839452 h 3356829"/>
              <a:gd name="connsiteX40" fmla="*/ 1576137 w 5486389"/>
              <a:gd name="connsiteY40" fmla="*/ 2743200 h 3356829"/>
              <a:gd name="connsiteX41" fmla="*/ 1588168 w 5486389"/>
              <a:gd name="connsiteY41" fmla="*/ 2646947 h 3356829"/>
              <a:gd name="connsiteX42" fmla="*/ 1588168 w 5486389"/>
              <a:gd name="connsiteY42" fmla="*/ 2574758 h 3356829"/>
              <a:gd name="connsiteX43" fmla="*/ 1636295 w 5486389"/>
              <a:gd name="connsiteY43" fmla="*/ 2490537 h 3356829"/>
              <a:gd name="connsiteX44" fmla="*/ 1672389 w 5486389"/>
              <a:gd name="connsiteY44" fmla="*/ 2430379 h 3356829"/>
              <a:gd name="connsiteX45" fmla="*/ 1720516 w 5486389"/>
              <a:gd name="connsiteY45" fmla="*/ 2322094 h 3356829"/>
              <a:gd name="connsiteX46" fmla="*/ 1720516 w 5486389"/>
              <a:gd name="connsiteY46" fmla="*/ 2310063 h 3356829"/>
              <a:gd name="connsiteX47" fmla="*/ 1732547 w 5486389"/>
              <a:gd name="connsiteY47" fmla="*/ 2237873 h 3356829"/>
              <a:gd name="connsiteX48" fmla="*/ 1732547 w 5486389"/>
              <a:gd name="connsiteY48" fmla="*/ 2189747 h 3356829"/>
              <a:gd name="connsiteX49" fmla="*/ 1732547 w 5486389"/>
              <a:gd name="connsiteY49" fmla="*/ 2117558 h 3356829"/>
              <a:gd name="connsiteX50" fmla="*/ 1756610 w 5486389"/>
              <a:gd name="connsiteY50" fmla="*/ 2069431 h 3356829"/>
              <a:gd name="connsiteX51" fmla="*/ 1804737 w 5486389"/>
              <a:gd name="connsiteY51" fmla="*/ 1961147 h 3356829"/>
              <a:gd name="connsiteX52" fmla="*/ 1816768 w 5486389"/>
              <a:gd name="connsiteY52" fmla="*/ 2069431 h 3356829"/>
              <a:gd name="connsiteX53" fmla="*/ 1828800 w 5486389"/>
              <a:gd name="connsiteY53" fmla="*/ 2177716 h 3356829"/>
              <a:gd name="connsiteX54" fmla="*/ 1876926 w 5486389"/>
              <a:gd name="connsiteY54" fmla="*/ 2225842 h 3356829"/>
              <a:gd name="connsiteX55" fmla="*/ 1888958 w 5486389"/>
              <a:gd name="connsiteY55" fmla="*/ 2370221 h 3356829"/>
              <a:gd name="connsiteX56" fmla="*/ 1900989 w 5486389"/>
              <a:gd name="connsiteY56" fmla="*/ 2466473 h 3356829"/>
              <a:gd name="connsiteX57" fmla="*/ 1900989 w 5486389"/>
              <a:gd name="connsiteY57" fmla="*/ 2586789 h 3356829"/>
              <a:gd name="connsiteX58" fmla="*/ 1925053 w 5486389"/>
              <a:gd name="connsiteY58" fmla="*/ 2683042 h 3356829"/>
              <a:gd name="connsiteX59" fmla="*/ 1985210 w 5486389"/>
              <a:gd name="connsiteY59" fmla="*/ 2839452 h 3356829"/>
              <a:gd name="connsiteX60" fmla="*/ 1985210 w 5486389"/>
              <a:gd name="connsiteY60" fmla="*/ 2923673 h 3356829"/>
              <a:gd name="connsiteX61" fmla="*/ 1985210 w 5486389"/>
              <a:gd name="connsiteY61" fmla="*/ 3068052 h 3356829"/>
              <a:gd name="connsiteX62" fmla="*/ 2021305 w 5486389"/>
              <a:gd name="connsiteY62" fmla="*/ 3164305 h 3356829"/>
              <a:gd name="connsiteX63" fmla="*/ 2021305 w 5486389"/>
              <a:gd name="connsiteY63" fmla="*/ 3164305 h 3356829"/>
              <a:gd name="connsiteX64" fmla="*/ 2105526 w 5486389"/>
              <a:gd name="connsiteY64" fmla="*/ 3284621 h 3356829"/>
              <a:gd name="connsiteX65" fmla="*/ 2189747 w 5486389"/>
              <a:gd name="connsiteY65" fmla="*/ 3284621 h 3356829"/>
              <a:gd name="connsiteX66" fmla="*/ 2237874 w 5486389"/>
              <a:gd name="connsiteY66" fmla="*/ 3188368 h 3356829"/>
              <a:gd name="connsiteX67" fmla="*/ 2286000 w 5486389"/>
              <a:gd name="connsiteY67" fmla="*/ 2995863 h 3356829"/>
              <a:gd name="connsiteX68" fmla="*/ 2334126 w 5486389"/>
              <a:gd name="connsiteY68" fmla="*/ 2827421 h 3356829"/>
              <a:gd name="connsiteX69" fmla="*/ 2358189 w 5486389"/>
              <a:gd name="connsiteY69" fmla="*/ 2683042 h 3356829"/>
              <a:gd name="connsiteX70" fmla="*/ 2358189 w 5486389"/>
              <a:gd name="connsiteY70" fmla="*/ 2490537 h 3356829"/>
              <a:gd name="connsiteX71" fmla="*/ 2394284 w 5486389"/>
              <a:gd name="connsiteY71" fmla="*/ 2358189 h 3356829"/>
              <a:gd name="connsiteX72" fmla="*/ 2430379 w 5486389"/>
              <a:gd name="connsiteY72" fmla="*/ 2322094 h 3356829"/>
              <a:gd name="connsiteX73" fmla="*/ 2478505 w 5486389"/>
              <a:gd name="connsiteY73" fmla="*/ 2286000 h 3356829"/>
              <a:gd name="connsiteX74" fmla="*/ 2502568 w 5486389"/>
              <a:gd name="connsiteY74" fmla="*/ 1961147 h 3356829"/>
              <a:gd name="connsiteX75" fmla="*/ 2562726 w 5486389"/>
              <a:gd name="connsiteY75" fmla="*/ 1925052 h 3356829"/>
              <a:gd name="connsiteX76" fmla="*/ 2598821 w 5486389"/>
              <a:gd name="connsiteY76" fmla="*/ 1768642 h 3356829"/>
              <a:gd name="connsiteX77" fmla="*/ 2586789 w 5486389"/>
              <a:gd name="connsiteY77" fmla="*/ 1612231 h 3356829"/>
              <a:gd name="connsiteX78" fmla="*/ 2610853 w 5486389"/>
              <a:gd name="connsiteY78" fmla="*/ 1503947 h 3356829"/>
              <a:gd name="connsiteX79" fmla="*/ 2634916 w 5486389"/>
              <a:gd name="connsiteY79" fmla="*/ 1431758 h 3356829"/>
              <a:gd name="connsiteX80" fmla="*/ 2634916 w 5486389"/>
              <a:gd name="connsiteY80" fmla="*/ 1323473 h 3356829"/>
              <a:gd name="connsiteX81" fmla="*/ 2634916 w 5486389"/>
              <a:gd name="connsiteY81" fmla="*/ 1251284 h 3356829"/>
              <a:gd name="connsiteX82" fmla="*/ 2634916 w 5486389"/>
              <a:gd name="connsiteY82" fmla="*/ 1143000 h 3356829"/>
              <a:gd name="connsiteX83" fmla="*/ 2658979 w 5486389"/>
              <a:gd name="connsiteY83" fmla="*/ 986589 h 3356829"/>
              <a:gd name="connsiteX84" fmla="*/ 2683042 w 5486389"/>
              <a:gd name="connsiteY84" fmla="*/ 902368 h 3356829"/>
              <a:gd name="connsiteX85" fmla="*/ 2755231 w 5486389"/>
              <a:gd name="connsiteY85" fmla="*/ 782052 h 3356829"/>
              <a:gd name="connsiteX86" fmla="*/ 2767263 w 5486389"/>
              <a:gd name="connsiteY86" fmla="*/ 673768 h 3356829"/>
              <a:gd name="connsiteX87" fmla="*/ 2767263 w 5486389"/>
              <a:gd name="connsiteY87" fmla="*/ 589547 h 3356829"/>
              <a:gd name="connsiteX88" fmla="*/ 2767263 w 5486389"/>
              <a:gd name="connsiteY88" fmla="*/ 589547 h 3356829"/>
              <a:gd name="connsiteX89" fmla="*/ 2863516 w 5486389"/>
              <a:gd name="connsiteY89" fmla="*/ 469231 h 3356829"/>
              <a:gd name="connsiteX90" fmla="*/ 2887579 w 5486389"/>
              <a:gd name="connsiteY90" fmla="*/ 372979 h 3356829"/>
              <a:gd name="connsiteX91" fmla="*/ 2899610 w 5486389"/>
              <a:gd name="connsiteY91" fmla="*/ 240631 h 3356829"/>
              <a:gd name="connsiteX92" fmla="*/ 2899610 w 5486389"/>
              <a:gd name="connsiteY92" fmla="*/ 156410 h 3356829"/>
              <a:gd name="connsiteX93" fmla="*/ 2947737 w 5486389"/>
              <a:gd name="connsiteY93" fmla="*/ 96252 h 3356829"/>
              <a:gd name="connsiteX94" fmla="*/ 2971800 w 5486389"/>
              <a:gd name="connsiteY94" fmla="*/ 12031 h 3356829"/>
              <a:gd name="connsiteX95" fmla="*/ 2995863 w 5486389"/>
              <a:gd name="connsiteY95" fmla="*/ 0 h 3356829"/>
              <a:gd name="connsiteX96" fmla="*/ 3043989 w 5486389"/>
              <a:gd name="connsiteY96" fmla="*/ 48126 h 3356829"/>
              <a:gd name="connsiteX97" fmla="*/ 3056021 w 5486389"/>
              <a:gd name="connsiteY97" fmla="*/ 156410 h 3356829"/>
              <a:gd name="connsiteX98" fmla="*/ 3056021 w 5486389"/>
              <a:gd name="connsiteY98" fmla="*/ 288758 h 3356829"/>
              <a:gd name="connsiteX99" fmla="*/ 3104147 w 5486389"/>
              <a:gd name="connsiteY99" fmla="*/ 385010 h 3356829"/>
              <a:gd name="connsiteX100" fmla="*/ 3104147 w 5486389"/>
              <a:gd name="connsiteY100" fmla="*/ 529389 h 3356829"/>
              <a:gd name="connsiteX101" fmla="*/ 3104147 w 5486389"/>
              <a:gd name="connsiteY101" fmla="*/ 649705 h 3356829"/>
              <a:gd name="connsiteX102" fmla="*/ 3116179 w 5486389"/>
              <a:gd name="connsiteY102" fmla="*/ 782052 h 3356829"/>
              <a:gd name="connsiteX103" fmla="*/ 3164305 w 5486389"/>
              <a:gd name="connsiteY103" fmla="*/ 854242 h 3356829"/>
              <a:gd name="connsiteX104" fmla="*/ 3200400 w 5486389"/>
              <a:gd name="connsiteY104" fmla="*/ 950494 h 3356829"/>
              <a:gd name="connsiteX105" fmla="*/ 3200400 w 5486389"/>
              <a:gd name="connsiteY105" fmla="*/ 1070810 h 3356829"/>
              <a:gd name="connsiteX106" fmla="*/ 3224463 w 5486389"/>
              <a:gd name="connsiteY106" fmla="*/ 1179094 h 3356829"/>
              <a:gd name="connsiteX107" fmla="*/ 3248526 w 5486389"/>
              <a:gd name="connsiteY107" fmla="*/ 1239252 h 3356829"/>
              <a:gd name="connsiteX108" fmla="*/ 3296653 w 5486389"/>
              <a:gd name="connsiteY108" fmla="*/ 1323473 h 3356829"/>
              <a:gd name="connsiteX109" fmla="*/ 3320716 w 5486389"/>
              <a:gd name="connsiteY109" fmla="*/ 1359568 h 3356829"/>
              <a:gd name="connsiteX110" fmla="*/ 3368842 w 5486389"/>
              <a:gd name="connsiteY110" fmla="*/ 1287379 h 3356829"/>
              <a:gd name="connsiteX111" fmla="*/ 3380874 w 5486389"/>
              <a:gd name="connsiteY111" fmla="*/ 1251284 h 3356829"/>
              <a:gd name="connsiteX112" fmla="*/ 3416968 w 5486389"/>
              <a:gd name="connsiteY112" fmla="*/ 1311442 h 3356829"/>
              <a:gd name="connsiteX113" fmla="*/ 3416968 w 5486389"/>
              <a:gd name="connsiteY113" fmla="*/ 1455821 h 3356829"/>
              <a:gd name="connsiteX114" fmla="*/ 3465095 w 5486389"/>
              <a:gd name="connsiteY114" fmla="*/ 1564105 h 3356829"/>
              <a:gd name="connsiteX115" fmla="*/ 3489158 w 5486389"/>
              <a:gd name="connsiteY115" fmla="*/ 1672389 h 3356829"/>
              <a:gd name="connsiteX116" fmla="*/ 3537284 w 5486389"/>
              <a:gd name="connsiteY116" fmla="*/ 1792705 h 3356829"/>
              <a:gd name="connsiteX117" fmla="*/ 3633537 w 5486389"/>
              <a:gd name="connsiteY117" fmla="*/ 1900989 h 3356829"/>
              <a:gd name="connsiteX118" fmla="*/ 3633537 w 5486389"/>
              <a:gd name="connsiteY118" fmla="*/ 1997242 h 3356829"/>
              <a:gd name="connsiteX119" fmla="*/ 3693695 w 5486389"/>
              <a:gd name="connsiteY119" fmla="*/ 1852863 h 3356829"/>
              <a:gd name="connsiteX120" fmla="*/ 3741821 w 5486389"/>
              <a:gd name="connsiteY120" fmla="*/ 1708484 h 3356829"/>
              <a:gd name="connsiteX121" fmla="*/ 3801979 w 5486389"/>
              <a:gd name="connsiteY121" fmla="*/ 1600200 h 3356829"/>
              <a:gd name="connsiteX122" fmla="*/ 3814010 w 5486389"/>
              <a:gd name="connsiteY122" fmla="*/ 1503947 h 3356829"/>
              <a:gd name="connsiteX123" fmla="*/ 3838074 w 5486389"/>
              <a:gd name="connsiteY123" fmla="*/ 1407694 h 3356829"/>
              <a:gd name="connsiteX124" fmla="*/ 3862137 w 5486389"/>
              <a:gd name="connsiteY124" fmla="*/ 1299410 h 3356829"/>
              <a:gd name="connsiteX125" fmla="*/ 3886200 w 5486389"/>
              <a:gd name="connsiteY125" fmla="*/ 1155031 h 3356829"/>
              <a:gd name="connsiteX126" fmla="*/ 3874168 w 5486389"/>
              <a:gd name="connsiteY126" fmla="*/ 1155031 h 3356829"/>
              <a:gd name="connsiteX127" fmla="*/ 3910263 w 5486389"/>
              <a:gd name="connsiteY127" fmla="*/ 1046747 h 3356829"/>
              <a:gd name="connsiteX128" fmla="*/ 3946359 w 5486389"/>
              <a:gd name="connsiteY128" fmla="*/ 830179 h 3356829"/>
              <a:gd name="connsiteX129" fmla="*/ 3946358 w 5486389"/>
              <a:gd name="connsiteY129" fmla="*/ 782052 h 3356829"/>
              <a:gd name="connsiteX130" fmla="*/ 3958388 w 5486389"/>
              <a:gd name="connsiteY130" fmla="*/ 721894 h 3356829"/>
              <a:gd name="connsiteX131" fmla="*/ 3982452 w 5486389"/>
              <a:gd name="connsiteY131" fmla="*/ 709863 h 3356829"/>
              <a:gd name="connsiteX132" fmla="*/ 4018546 w 5486389"/>
              <a:gd name="connsiteY132" fmla="*/ 1840832 h 3356829"/>
              <a:gd name="connsiteX133" fmla="*/ 4114799 w 5486389"/>
              <a:gd name="connsiteY133" fmla="*/ 1191126 h 3356829"/>
              <a:gd name="connsiteX134" fmla="*/ 4211051 w 5486389"/>
              <a:gd name="connsiteY134" fmla="*/ 1443789 h 3356829"/>
              <a:gd name="connsiteX135" fmla="*/ 4295272 w 5486389"/>
              <a:gd name="connsiteY135" fmla="*/ 2514600 h 3356829"/>
              <a:gd name="connsiteX136" fmla="*/ 4331366 w 5486389"/>
              <a:gd name="connsiteY136" fmla="*/ 2430378 h 3356829"/>
              <a:gd name="connsiteX137" fmla="*/ 4403554 w 5486389"/>
              <a:gd name="connsiteY137" fmla="*/ 2935705 h 3356829"/>
              <a:gd name="connsiteX138" fmla="*/ 4451681 w 5486389"/>
              <a:gd name="connsiteY138" fmla="*/ 2334126 h 3356829"/>
              <a:gd name="connsiteX139" fmla="*/ 4559964 w 5486389"/>
              <a:gd name="connsiteY139" fmla="*/ 2971800 h 3356829"/>
              <a:gd name="connsiteX140" fmla="*/ 4608090 w 5486389"/>
              <a:gd name="connsiteY140" fmla="*/ 3128210 h 3356829"/>
              <a:gd name="connsiteX141" fmla="*/ 4668248 w 5486389"/>
              <a:gd name="connsiteY141" fmla="*/ 2887579 h 3356829"/>
              <a:gd name="connsiteX142" fmla="*/ 4704341 w 5486389"/>
              <a:gd name="connsiteY142" fmla="*/ 2538663 h 3356829"/>
              <a:gd name="connsiteX143" fmla="*/ 4740436 w 5486389"/>
              <a:gd name="connsiteY143" fmla="*/ 2370221 h 3356829"/>
              <a:gd name="connsiteX144" fmla="*/ 4824656 w 5486389"/>
              <a:gd name="connsiteY144" fmla="*/ 2334126 h 3356829"/>
              <a:gd name="connsiteX145" fmla="*/ 4908875 w 5486389"/>
              <a:gd name="connsiteY145" fmla="*/ 2225843 h 3356829"/>
              <a:gd name="connsiteX146" fmla="*/ 5113413 w 5486389"/>
              <a:gd name="connsiteY146" fmla="*/ 3007894 h 3356829"/>
              <a:gd name="connsiteX147" fmla="*/ 5137477 w 5486389"/>
              <a:gd name="connsiteY147" fmla="*/ 2863516 h 3356829"/>
              <a:gd name="connsiteX148" fmla="*/ 5161539 w 5486389"/>
              <a:gd name="connsiteY148" fmla="*/ 3116179 h 3356829"/>
              <a:gd name="connsiteX149" fmla="*/ 5269823 w 5486389"/>
              <a:gd name="connsiteY149" fmla="*/ 3212431 h 3356829"/>
              <a:gd name="connsiteX150" fmla="*/ 5269822 w 5486389"/>
              <a:gd name="connsiteY150" fmla="*/ 3332746 h 3356829"/>
              <a:gd name="connsiteX151" fmla="*/ 5402170 w 5486389"/>
              <a:gd name="connsiteY151" fmla="*/ 3356810 h 3356829"/>
              <a:gd name="connsiteX152" fmla="*/ 5414200 w 5486389"/>
              <a:gd name="connsiteY152" fmla="*/ 3200400 h 3356829"/>
              <a:gd name="connsiteX153" fmla="*/ 5486389 w 5486389"/>
              <a:gd name="connsiteY153" fmla="*/ 3080084 h 3356829"/>
              <a:gd name="connsiteX0" fmla="*/ 0 w 5489228"/>
              <a:gd name="connsiteY0" fmla="*/ 3344779 h 3356829"/>
              <a:gd name="connsiteX1" fmla="*/ 132347 w 5489228"/>
              <a:gd name="connsiteY1" fmla="*/ 3296652 h 3356829"/>
              <a:gd name="connsiteX2" fmla="*/ 132347 w 5489228"/>
              <a:gd name="connsiteY2" fmla="*/ 3272589 h 3356829"/>
              <a:gd name="connsiteX3" fmla="*/ 180474 w 5489228"/>
              <a:gd name="connsiteY3" fmla="*/ 3164305 h 3356829"/>
              <a:gd name="connsiteX4" fmla="*/ 216568 w 5489228"/>
              <a:gd name="connsiteY4" fmla="*/ 3080084 h 3356829"/>
              <a:gd name="connsiteX5" fmla="*/ 276726 w 5489228"/>
              <a:gd name="connsiteY5" fmla="*/ 3031958 h 3356829"/>
              <a:gd name="connsiteX6" fmla="*/ 336884 w 5489228"/>
              <a:gd name="connsiteY6" fmla="*/ 2959768 h 3356829"/>
              <a:gd name="connsiteX7" fmla="*/ 385010 w 5489228"/>
              <a:gd name="connsiteY7" fmla="*/ 2947737 h 3356829"/>
              <a:gd name="connsiteX8" fmla="*/ 433137 w 5489228"/>
              <a:gd name="connsiteY8" fmla="*/ 2947737 h 3356829"/>
              <a:gd name="connsiteX9" fmla="*/ 445168 w 5489228"/>
              <a:gd name="connsiteY9" fmla="*/ 3104147 h 3356829"/>
              <a:gd name="connsiteX10" fmla="*/ 481263 w 5489228"/>
              <a:gd name="connsiteY10" fmla="*/ 3152273 h 3356829"/>
              <a:gd name="connsiteX11" fmla="*/ 481263 w 5489228"/>
              <a:gd name="connsiteY11" fmla="*/ 3164305 h 3356829"/>
              <a:gd name="connsiteX12" fmla="*/ 529389 w 5489228"/>
              <a:gd name="connsiteY12" fmla="*/ 3140242 h 3356829"/>
              <a:gd name="connsiteX13" fmla="*/ 541421 w 5489228"/>
              <a:gd name="connsiteY13" fmla="*/ 3080084 h 3356829"/>
              <a:gd name="connsiteX14" fmla="*/ 565484 w 5489228"/>
              <a:gd name="connsiteY14" fmla="*/ 3031958 h 3356829"/>
              <a:gd name="connsiteX15" fmla="*/ 613610 w 5489228"/>
              <a:gd name="connsiteY15" fmla="*/ 3031958 h 3356829"/>
              <a:gd name="connsiteX16" fmla="*/ 661737 w 5489228"/>
              <a:gd name="connsiteY16" fmla="*/ 3092116 h 3356829"/>
              <a:gd name="connsiteX17" fmla="*/ 709863 w 5489228"/>
              <a:gd name="connsiteY17" fmla="*/ 3224463 h 3356829"/>
              <a:gd name="connsiteX18" fmla="*/ 757989 w 5489228"/>
              <a:gd name="connsiteY18" fmla="*/ 3356810 h 3356829"/>
              <a:gd name="connsiteX19" fmla="*/ 902368 w 5489228"/>
              <a:gd name="connsiteY19" fmla="*/ 3356810 h 3356829"/>
              <a:gd name="connsiteX20" fmla="*/ 986589 w 5489228"/>
              <a:gd name="connsiteY20" fmla="*/ 3128210 h 3356829"/>
              <a:gd name="connsiteX21" fmla="*/ 1106905 w 5489228"/>
              <a:gd name="connsiteY21" fmla="*/ 2875547 h 3356829"/>
              <a:gd name="connsiteX22" fmla="*/ 1130968 w 5489228"/>
              <a:gd name="connsiteY22" fmla="*/ 2779294 h 3356829"/>
              <a:gd name="connsiteX23" fmla="*/ 1155031 w 5489228"/>
              <a:gd name="connsiteY23" fmla="*/ 2911642 h 3356829"/>
              <a:gd name="connsiteX24" fmla="*/ 1179095 w 5489228"/>
              <a:gd name="connsiteY24" fmla="*/ 2935705 h 3356829"/>
              <a:gd name="connsiteX25" fmla="*/ 1203158 w 5489228"/>
              <a:gd name="connsiteY25" fmla="*/ 2959768 h 3356829"/>
              <a:gd name="connsiteX26" fmla="*/ 1203158 w 5489228"/>
              <a:gd name="connsiteY26" fmla="*/ 2959768 h 3356829"/>
              <a:gd name="connsiteX27" fmla="*/ 1239253 w 5489228"/>
              <a:gd name="connsiteY27" fmla="*/ 2851484 h 3356829"/>
              <a:gd name="connsiteX28" fmla="*/ 1263316 w 5489228"/>
              <a:gd name="connsiteY28" fmla="*/ 2719137 h 3356829"/>
              <a:gd name="connsiteX29" fmla="*/ 1287379 w 5489228"/>
              <a:gd name="connsiteY29" fmla="*/ 2646947 h 3356829"/>
              <a:gd name="connsiteX30" fmla="*/ 1311442 w 5489228"/>
              <a:gd name="connsiteY30" fmla="*/ 2574758 h 3356829"/>
              <a:gd name="connsiteX31" fmla="*/ 1335505 w 5489228"/>
              <a:gd name="connsiteY31" fmla="*/ 2478505 h 3356829"/>
              <a:gd name="connsiteX32" fmla="*/ 1347537 w 5489228"/>
              <a:gd name="connsiteY32" fmla="*/ 2550694 h 3356829"/>
              <a:gd name="connsiteX33" fmla="*/ 1371600 w 5489228"/>
              <a:gd name="connsiteY33" fmla="*/ 2646947 h 3356829"/>
              <a:gd name="connsiteX34" fmla="*/ 1419726 w 5489228"/>
              <a:gd name="connsiteY34" fmla="*/ 2827421 h 3356829"/>
              <a:gd name="connsiteX35" fmla="*/ 1431758 w 5489228"/>
              <a:gd name="connsiteY35" fmla="*/ 2959768 h 3356829"/>
              <a:gd name="connsiteX36" fmla="*/ 1467853 w 5489228"/>
              <a:gd name="connsiteY36" fmla="*/ 2995863 h 3356829"/>
              <a:gd name="connsiteX37" fmla="*/ 1515979 w 5489228"/>
              <a:gd name="connsiteY37" fmla="*/ 3007894 h 3356829"/>
              <a:gd name="connsiteX38" fmla="*/ 1515979 w 5489228"/>
              <a:gd name="connsiteY38" fmla="*/ 3007894 h 3356829"/>
              <a:gd name="connsiteX39" fmla="*/ 1552074 w 5489228"/>
              <a:gd name="connsiteY39" fmla="*/ 2839452 h 3356829"/>
              <a:gd name="connsiteX40" fmla="*/ 1576137 w 5489228"/>
              <a:gd name="connsiteY40" fmla="*/ 2743200 h 3356829"/>
              <a:gd name="connsiteX41" fmla="*/ 1588168 w 5489228"/>
              <a:gd name="connsiteY41" fmla="*/ 2646947 h 3356829"/>
              <a:gd name="connsiteX42" fmla="*/ 1588168 w 5489228"/>
              <a:gd name="connsiteY42" fmla="*/ 2574758 h 3356829"/>
              <a:gd name="connsiteX43" fmla="*/ 1636295 w 5489228"/>
              <a:gd name="connsiteY43" fmla="*/ 2490537 h 3356829"/>
              <a:gd name="connsiteX44" fmla="*/ 1672389 w 5489228"/>
              <a:gd name="connsiteY44" fmla="*/ 2430379 h 3356829"/>
              <a:gd name="connsiteX45" fmla="*/ 1720516 w 5489228"/>
              <a:gd name="connsiteY45" fmla="*/ 2322094 h 3356829"/>
              <a:gd name="connsiteX46" fmla="*/ 1720516 w 5489228"/>
              <a:gd name="connsiteY46" fmla="*/ 2310063 h 3356829"/>
              <a:gd name="connsiteX47" fmla="*/ 1732547 w 5489228"/>
              <a:gd name="connsiteY47" fmla="*/ 2237873 h 3356829"/>
              <a:gd name="connsiteX48" fmla="*/ 1732547 w 5489228"/>
              <a:gd name="connsiteY48" fmla="*/ 2189747 h 3356829"/>
              <a:gd name="connsiteX49" fmla="*/ 1732547 w 5489228"/>
              <a:gd name="connsiteY49" fmla="*/ 2117558 h 3356829"/>
              <a:gd name="connsiteX50" fmla="*/ 1756610 w 5489228"/>
              <a:gd name="connsiteY50" fmla="*/ 2069431 h 3356829"/>
              <a:gd name="connsiteX51" fmla="*/ 1804737 w 5489228"/>
              <a:gd name="connsiteY51" fmla="*/ 1961147 h 3356829"/>
              <a:gd name="connsiteX52" fmla="*/ 1816768 w 5489228"/>
              <a:gd name="connsiteY52" fmla="*/ 2069431 h 3356829"/>
              <a:gd name="connsiteX53" fmla="*/ 1828800 w 5489228"/>
              <a:gd name="connsiteY53" fmla="*/ 2177716 h 3356829"/>
              <a:gd name="connsiteX54" fmla="*/ 1876926 w 5489228"/>
              <a:gd name="connsiteY54" fmla="*/ 2225842 h 3356829"/>
              <a:gd name="connsiteX55" fmla="*/ 1888958 w 5489228"/>
              <a:gd name="connsiteY55" fmla="*/ 2370221 h 3356829"/>
              <a:gd name="connsiteX56" fmla="*/ 1900989 w 5489228"/>
              <a:gd name="connsiteY56" fmla="*/ 2466473 h 3356829"/>
              <a:gd name="connsiteX57" fmla="*/ 1900989 w 5489228"/>
              <a:gd name="connsiteY57" fmla="*/ 2586789 h 3356829"/>
              <a:gd name="connsiteX58" fmla="*/ 1925053 w 5489228"/>
              <a:gd name="connsiteY58" fmla="*/ 2683042 h 3356829"/>
              <a:gd name="connsiteX59" fmla="*/ 1985210 w 5489228"/>
              <a:gd name="connsiteY59" fmla="*/ 2839452 h 3356829"/>
              <a:gd name="connsiteX60" fmla="*/ 1985210 w 5489228"/>
              <a:gd name="connsiteY60" fmla="*/ 2923673 h 3356829"/>
              <a:gd name="connsiteX61" fmla="*/ 1985210 w 5489228"/>
              <a:gd name="connsiteY61" fmla="*/ 3068052 h 3356829"/>
              <a:gd name="connsiteX62" fmla="*/ 2021305 w 5489228"/>
              <a:gd name="connsiteY62" fmla="*/ 3164305 h 3356829"/>
              <a:gd name="connsiteX63" fmla="*/ 2021305 w 5489228"/>
              <a:gd name="connsiteY63" fmla="*/ 3164305 h 3356829"/>
              <a:gd name="connsiteX64" fmla="*/ 2105526 w 5489228"/>
              <a:gd name="connsiteY64" fmla="*/ 3284621 h 3356829"/>
              <a:gd name="connsiteX65" fmla="*/ 2189747 w 5489228"/>
              <a:gd name="connsiteY65" fmla="*/ 3284621 h 3356829"/>
              <a:gd name="connsiteX66" fmla="*/ 2237874 w 5489228"/>
              <a:gd name="connsiteY66" fmla="*/ 3188368 h 3356829"/>
              <a:gd name="connsiteX67" fmla="*/ 2286000 w 5489228"/>
              <a:gd name="connsiteY67" fmla="*/ 2995863 h 3356829"/>
              <a:gd name="connsiteX68" fmla="*/ 2334126 w 5489228"/>
              <a:gd name="connsiteY68" fmla="*/ 2827421 h 3356829"/>
              <a:gd name="connsiteX69" fmla="*/ 2358189 w 5489228"/>
              <a:gd name="connsiteY69" fmla="*/ 2683042 h 3356829"/>
              <a:gd name="connsiteX70" fmla="*/ 2358189 w 5489228"/>
              <a:gd name="connsiteY70" fmla="*/ 2490537 h 3356829"/>
              <a:gd name="connsiteX71" fmla="*/ 2394284 w 5489228"/>
              <a:gd name="connsiteY71" fmla="*/ 2358189 h 3356829"/>
              <a:gd name="connsiteX72" fmla="*/ 2430379 w 5489228"/>
              <a:gd name="connsiteY72" fmla="*/ 2322094 h 3356829"/>
              <a:gd name="connsiteX73" fmla="*/ 2478505 w 5489228"/>
              <a:gd name="connsiteY73" fmla="*/ 2286000 h 3356829"/>
              <a:gd name="connsiteX74" fmla="*/ 2502568 w 5489228"/>
              <a:gd name="connsiteY74" fmla="*/ 1961147 h 3356829"/>
              <a:gd name="connsiteX75" fmla="*/ 2562726 w 5489228"/>
              <a:gd name="connsiteY75" fmla="*/ 1925052 h 3356829"/>
              <a:gd name="connsiteX76" fmla="*/ 2598821 w 5489228"/>
              <a:gd name="connsiteY76" fmla="*/ 1768642 h 3356829"/>
              <a:gd name="connsiteX77" fmla="*/ 2586789 w 5489228"/>
              <a:gd name="connsiteY77" fmla="*/ 1612231 h 3356829"/>
              <a:gd name="connsiteX78" fmla="*/ 2610853 w 5489228"/>
              <a:gd name="connsiteY78" fmla="*/ 1503947 h 3356829"/>
              <a:gd name="connsiteX79" fmla="*/ 2634916 w 5489228"/>
              <a:gd name="connsiteY79" fmla="*/ 1431758 h 3356829"/>
              <a:gd name="connsiteX80" fmla="*/ 2634916 w 5489228"/>
              <a:gd name="connsiteY80" fmla="*/ 1323473 h 3356829"/>
              <a:gd name="connsiteX81" fmla="*/ 2634916 w 5489228"/>
              <a:gd name="connsiteY81" fmla="*/ 1251284 h 3356829"/>
              <a:gd name="connsiteX82" fmla="*/ 2634916 w 5489228"/>
              <a:gd name="connsiteY82" fmla="*/ 1143000 h 3356829"/>
              <a:gd name="connsiteX83" fmla="*/ 2658979 w 5489228"/>
              <a:gd name="connsiteY83" fmla="*/ 986589 h 3356829"/>
              <a:gd name="connsiteX84" fmla="*/ 2683042 w 5489228"/>
              <a:gd name="connsiteY84" fmla="*/ 902368 h 3356829"/>
              <a:gd name="connsiteX85" fmla="*/ 2755231 w 5489228"/>
              <a:gd name="connsiteY85" fmla="*/ 782052 h 3356829"/>
              <a:gd name="connsiteX86" fmla="*/ 2767263 w 5489228"/>
              <a:gd name="connsiteY86" fmla="*/ 673768 h 3356829"/>
              <a:gd name="connsiteX87" fmla="*/ 2767263 w 5489228"/>
              <a:gd name="connsiteY87" fmla="*/ 589547 h 3356829"/>
              <a:gd name="connsiteX88" fmla="*/ 2767263 w 5489228"/>
              <a:gd name="connsiteY88" fmla="*/ 589547 h 3356829"/>
              <a:gd name="connsiteX89" fmla="*/ 2863516 w 5489228"/>
              <a:gd name="connsiteY89" fmla="*/ 469231 h 3356829"/>
              <a:gd name="connsiteX90" fmla="*/ 2887579 w 5489228"/>
              <a:gd name="connsiteY90" fmla="*/ 372979 h 3356829"/>
              <a:gd name="connsiteX91" fmla="*/ 2899610 w 5489228"/>
              <a:gd name="connsiteY91" fmla="*/ 240631 h 3356829"/>
              <a:gd name="connsiteX92" fmla="*/ 2899610 w 5489228"/>
              <a:gd name="connsiteY92" fmla="*/ 156410 h 3356829"/>
              <a:gd name="connsiteX93" fmla="*/ 2947737 w 5489228"/>
              <a:gd name="connsiteY93" fmla="*/ 96252 h 3356829"/>
              <a:gd name="connsiteX94" fmla="*/ 2971800 w 5489228"/>
              <a:gd name="connsiteY94" fmla="*/ 12031 h 3356829"/>
              <a:gd name="connsiteX95" fmla="*/ 2995863 w 5489228"/>
              <a:gd name="connsiteY95" fmla="*/ 0 h 3356829"/>
              <a:gd name="connsiteX96" fmla="*/ 3043989 w 5489228"/>
              <a:gd name="connsiteY96" fmla="*/ 48126 h 3356829"/>
              <a:gd name="connsiteX97" fmla="*/ 3056021 w 5489228"/>
              <a:gd name="connsiteY97" fmla="*/ 156410 h 3356829"/>
              <a:gd name="connsiteX98" fmla="*/ 3056021 w 5489228"/>
              <a:gd name="connsiteY98" fmla="*/ 288758 h 3356829"/>
              <a:gd name="connsiteX99" fmla="*/ 3104147 w 5489228"/>
              <a:gd name="connsiteY99" fmla="*/ 385010 h 3356829"/>
              <a:gd name="connsiteX100" fmla="*/ 3104147 w 5489228"/>
              <a:gd name="connsiteY100" fmla="*/ 529389 h 3356829"/>
              <a:gd name="connsiteX101" fmla="*/ 3104147 w 5489228"/>
              <a:gd name="connsiteY101" fmla="*/ 649705 h 3356829"/>
              <a:gd name="connsiteX102" fmla="*/ 3116179 w 5489228"/>
              <a:gd name="connsiteY102" fmla="*/ 782052 h 3356829"/>
              <a:gd name="connsiteX103" fmla="*/ 3164305 w 5489228"/>
              <a:gd name="connsiteY103" fmla="*/ 854242 h 3356829"/>
              <a:gd name="connsiteX104" fmla="*/ 3200400 w 5489228"/>
              <a:gd name="connsiteY104" fmla="*/ 950494 h 3356829"/>
              <a:gd name="connsiteX105" fmla="*/ 3200400 w 5489228"/>
              <a:gd name="connsiteY105" fmla="*/ 1070810 h 3356829"/>
              <a:gd name="connsiteX106" fmla="*/ 3224463 w 5489228"/>
              <a:gd name="connsiteY106" fmla="*/ 1179094 h 3356829"/>
              <a:gd name="connsiteX107" fmla="*/ 3248526 w 5489228"/>
              <a:gd name="connsiteY107" fmla="*/ 1239252 h 3356829"/>
              <a:gd name="connsiteX108" fmla="*/ 3296653 w 5489228"/>
              <a:gd name="connsiteY108" fmla="*/ 1323473 h 3356829"/>
              <a:gd name="connsiteX109" fmla="*/ 3320716 w 5489228"/>
              <a:gd name="connsiteY109" fmla="*/ 1359568 h 3356829"/>
              <a:gd name="connsiteX110" fmla="*/ 3368842 w 5489228"/>
              <a:gd name="connsiteY110" fmla="*/ 1287379 h 3356829"/>
              <a:gd name="connsiteX111" fmla="*/ 3380874 w 5489228"/>
              <a:gd name="connsiteY111" fmla="*/ 1251284 h 3356829"/>
              <a:gd name="connsiteX112" fmla="*/ 3416968 w 5489228"/>
              <a:gd name="connsiteY112" fmla="*/ 1311442 h 3356829"/>
              <a:gd name="connsiteX113" fmla="*/ 3416968 w 5489228"/>
              <a:gd name="connsiteY113" fmla="*/ 1455821 h 3356829"/>
              <a:gd name="connsiteX114" fmla="*/ 3465095 w 5489228"/>
              <a:gd name="connsiteY114" fmla="*/ 1564105 h 3356829"/>
              <a:gd name="connsiteX115" fmla="*/ 3489158 w 5489228"/>
              <a:gd name="connsiteY115" fmla="*/ 1672389 h 3356829"/>
              <a:gd name="connsiteX116" fmla="*/ 3537284 w 5489228"/>
              <a:gd name="connsiteY116" fmla="*/ 1792705 h 3356829"/>
              <a:gd name="connsiteX117" fmla="*/ 3633537 w 5489228"/>
              <a:gd name="connsiteY117" fmla="*/ 1900989 h 3356829"/>
              <a:gd name="connsiteX118" fmla="*/ 3633537 w 5489228"/>
              <a:gd name="connsiteY118" fmla="*/ 1997242 h 3356829"/>
              <a:gd name="connsiteX119" fmla="*/ 3693695 w 5489228"/>
              <a:gd name="connsiteY119" fmla="*/ 1852863 h 3356829"/>
              <a:gd name="connsiteX120" fmla="*/ 3741821 w 5489228"/>
              <a:gd name="connsiteY120" fmla="*/ 1708484 h 3356829"/>
              <a:gd name="connsiteX121" fmla="*/ 3801979 w 5489228"/>
              <a:gd name="connsiteY121" fmla="*/ 1600200 h 3356829"/>
              <a:gd name="connsiteX122" fmla="*/ 3814010 w 5489228"/>
              <a:gd name="connsiteY122" fmla="*/ 1503947 h 3356829"/>
              <a:gd name="connsiteX123" fmla="*/ 3838074 w 5489228"/>
              <a:gd name="connsiteY123" fmla="*/ 1407694 h 3356829"/>
              <a:gd name="connsiteX124" fmla="*/ 3862137 w 5489228"/>
              <a:gd name="connsiteY124" fmla="*/ 1299410 h 3356829"/>
              <a:gd name="connsiteX125" fmla="*/ 3886200 w 5489228"/>
              <a:gd name="connsiteY125" fmla="*/ 1155031 h 3356829"/>
              <a:gd name="connsiteX126" fmla="*/ 3874168 w 5489228"/>
              <a:gd name="connsiteY126" fmla="*/ 1155031 h 3356829"/>
              <a:gd name="connsiteX127" fmla="*/ 3910263 w 5489228"/>
              <a:gd name="connsiteY127" fmla="*/ 1046747 h 3356829"/>
              <a:gd name="connsiteX128" fmla="*/ 3946359 w 5489228"/>
              <a:gd name="connsiteY128" fmla="*/ 830179 h 3356829"/>
              <a:gd name="connsiteX129" fmla="*/ 3946358 w 5489228"/>
              <a:gd name="connsiteY129" fmla="*/ 782052 h 3356829"/>
              <a:gd name="connsiteX130" fmla="*/ 3958388 w 5489228"/>
              <a:gd name="connsiteY130" fmla="*/ 721894 h 3356829"/>
              <a:gd name="connsiteX131" fmla="*/ 3982452 w 5489228"/>
              <a:gd name="connsiteY131" fmla="*/ 709863 h 3356829"/>
              <a:gd name="connsiteX132" fmla="*/ 4018546 w 5489228"/>
              <a:gd name="connsiteY132" fmla="*/ 1840832 h 3356829"/>
              <a:gd name="connsiteX133" fmla="*/ 4114799 w 5489228"/>
              <a:gd name="connsiteY133" fmla="*/ 1191126 h 3356829"/>
              <a:gd name="connsiteX134" fmla="*/ 4211051 w 5489228"/>
              <a:gd name="connsiteY134" fmla="*/ 1443789 h 3356829"/>
              <a:gd name="connsiteX135" fmla="*/ 4295272 w 5489228"/>
              <a:gd name="connsiteY135" fmla="*/ 2514600 h 3356829"/>
              <a:gd name="connsiteX136" fmla="*/ 4331366 w 5489228"/>
              <a:gd name="connsiteY136" fmla="*/ 2430378 h 3356829"/>
              <a:gd name="connsiteX137" fmla="*/ 4403554 w 5489228"/>
              <a:gd name="connsiteY137" fmla="*/ 2935705 h 3356829"/>
              <a:gd name="connsiteX138" fmla="*/ 4451681 w 5489228"/>
              <a:gd name="connsiteY138" fmla="*/ 2334126 h 3356829"/>
              <a:gd name="connsiteX139" fmla="*/ 4559964 w 5489228"/>
              <a:gd name="connsiteY139" fmla="*/ 2971800 h 3356829"/>
              <a:gd name="connsiteX140" fmla="*/ 4608090 w 5489228"/>
              <a:gd name="connsiteY140" fmla="*/ 3128210 h 3356829"/>
              <a:gd name="connsiteX141" fmla="*/ 4668248 w 5489228"/>
              <a:gd name="connsiteY141" fmla="*/ 2887579 h 3356829"/>
              <a:gd name="connsiteX142" fmla="*/ 4704341 w 5489228"/>
              <a:gd name="connsiteY142" fmla="*/ 2538663 h 3356829"/>
              <a:gd name="connsiteX143" fmla="*/ 4740436 w 5489228"/>
              <a:gd name="connsiteY143" fmla="*/ 2370221 h 3356829"/>
              <a:gd name="connsiteX144" fmla="*/ 4824656 w 5489228"/>
              <a:gd name="connsiteY144" fmla="*/ 2334126 h 3356829"/>
              <a:gd name="connsiteX145" fmla="*/ 4908875 w 5489228"/>
              <a:gd name="connsiteY145" fmla="*/ 2225843 h 3356829"/>
              <a:gd name="connsiteX146" fmla="*/ 5113413 w 5489228"/>
              <a:gd name="connsiteY146" fmla="*/ 3007894 h 3356829"/>
              <a:gd name="connsiteX147" fmla="*/ 5137477 w 5489228"/>
              <a:gd name="connsiteY147" fmla="*/ 2863516 h 3356829"/>
              <a:gd name="connsiteX148" fmla="*/ 5161539 w 5489228"/>
              <a:gd name="connsiteY148" fmla="*/ 3116179 h 3356829"/>
              <a:gd name="connsiteX149" fmla="*/ 5269823 w 5489228"/>
              <a:gd name="connsiteY149" fmla="*/ 3212431 h 3356829"/>
              <a:gd name="connsiteX150" fmla="*/ 5269822 w 5489228"/>
              <a:gd name="connsiteY150" fmla="*/ 3332746 h 3356829"/>
              <a:gd name="connsiteX151" fmla="*/ 5402170 w 5489228"/>
              <a:gd name="connsiteY151" fmla="*/ 3356810 h 3356829"/>
              <a:gd name="connsiteX152" fmla="*/ 5414200 w 5489228"/>
              <a:gd name="connsiteY152" fmla="*/ 3200400 h 3356829"/>
              <a:gd name="connsiteX153" fmla="*/ 5486389 w 5489228"/>
              <a:gd name="connsiteY153" fmla="*/ 3080084 h 3356829"/>
              <a:gd name="connsiteX154" fmla="*/ 5474358 w 5489228"/>
              <a:gd name="connsiteY154" fmla="*/ 3068052 h 3356829"/>
              <a:gd name="connsiteX0" fmla="*/ 0 w 5534627"/>
              <a:gd name="connsiteY0" fmla="*/ 3344779 h 3356829"/>
              <a:gd name="connsiteX1" fmla="*/ 132347 w 5534627"/>
              <a:gd name="connsiteY1" fmla="*/ 3296652 h 3356829"/>
              <a:gd name="connsiteX2" fmla="*/ 132347 w 5534627"/>
              <a:gd name="connsiteY2" fmla="*/ 3272589 h 3356829"/>
              <a:gd name="connsiteX3" fmla="*/ 180474 w 5534627"/>
              <a:gd name="connsiteY3" fmla="*/ 3164305 h 3356829"/>
              <a:gd name="connsiteX4" fmla="*/ 216568 w 5534627"/>
              <a:gd name="connsiteY4" fmla="*/ 3080084 h 3356829"/>
              <a:gd name="connsiteX5" fmla="*/ 276726 w 5534627"/>
              <a:gd name="connsiteY5" fmla="*/ 3031958 h 3356829"/>
              <a:gd name="connsiteX6" fmla="*/ 336884 w 5534627"/>
              <a:gd name="connsiteY6" fmla="*/ 2959768 h 3356829"/>
              <a:gd name="connsiteX7" fmla="*/ 385010 w 5534627"/>
              <a:gd name="connsiteY7" fmla="*/ 2947737 h 3356829"/>
              <a:gd name="connsiteX8" fmla="*/ 433137 w 5534627"/>
              <a:gd name="connsiteY8" fmla="*/ 2947737 h 3356829"/>
              <a:gd name="connsiteX9" fmla="*/ 445168 w 5534627"/>
              <a:gd name="connsiteY9" fmla="*/ 3104147 h 3356829"/>
              <a:gd name="connsiteX10" fmla="*/ 481263 w 5534627"/>
              <a:gd name="connsiteY10" fmla="*/ 3152273 h 3356829"/>
              <a:gd name="connsiteX11" fmla="*/ 481263 w 5534627"/>
              <a:gd name="connsiteY11" fmla="*/ 3164305 h 3356829"/>
              <a:gd name="connsiteX12" fmla="*/ 529389 w 5534627"/>
              <a:gd name="connsiteY12" fmla="*/ 3140242 h 3356829"/>
              <a:gd name="connsiteX13" fmla="*/ 541421 w 5534627"/>
              <a:gd name="connsiteY13" fmla="*/ 3080084 h 3356829"/>
              <a:gd name="connsiteX14" fmla="*/ 565484 w 5534627"/>
              <a:gd name="connsiteY14" fmla="*/ 3031958 h 3356829"/>
              <a:gd name="connsiteX15" fmla="*/ 613610 w 5534627"/>
              <a:gd name="connsiteY15" fmla="*/ 3031958 h 3356829"/>
              <a:gd name="connsiteX16" fmla="*/ 661737 w 5534627"/>
              <a:gd name="connsiteY16" fmla="*/ 3092116 h 3356829"/>
              <a:gd name="connsiteX17" fmla="*/ 709863 w 5534627"/>
              <a:gd name="connsiteY17" fmla="*/ 3224463 h 3356829"/>
              <a:gd name="connsiteX18" fmla="*/ 757989 w 5534627"/>
              <a:gd name="connsiteY18" fmla="*/ 3356810 h 3356829"/>
              <a:gd name="connsiteX19" fmla="*/ 902368 w 5534627"/>
              <a:gd name="connsiteY19" fmla="*/ 3356810 h 3356829"/>
              <a:gd name="connsiteX20" fmla="*/ 986589 w 5534627"/>
              <a:gd name="connsiteY20" fmla="*/ 3128210 h 3356829"/>
              <a:gd name="connsiteX21" fmla="*/ 1106905 w 5534627"/>
              <a:gd name="connsiteY21" fmla="*/ 2875547 h 3356829"/>
              <a:gd name="connsiteX22" fmla="*/ 1130968 w 5534627"/>
              <a:gd name="connsiteY22" fmla="*/ 2779294 h 3356829"/>
              <a:gd name="connsiteX23" fmla="*/ 1155031 w 5534627"/>
              <a:gd name="connsiteY23" fmla="*/ 2911642 h 3356829"/>
              <a:gd name="connsiteX24" fmla="*/ 1179095 w 5534627"/>
              <a:gd name="connsiteY24" fmla="*/ 2935705 h 3356829"/>
              <a:gd name="connsiteX25" fmla="*/ 1203158 w 5534627"/>
              <a:gd name="connsiteY25" fmla="*/ 2959768 h 3356829"/>
              <a:gd name="connsiteX26" fmla="*/ 1203158 w 5534627"/>
              <a:gd name="connsiteY26" fmla="*/ 2959768 h 3356829"/>
              <a:gd name="connsiteX27" fmla="*/ 1239253 w 5534627"/>
              <a:gd name="connsiteY27" fmla="*/ 2851484 h 3356829"/>
              <a:gd name="connsiteX28" fmla="*/ 1263316 w 5534627"/>
              <a:gd name="connsiteY28" fmla="*/ 2719137 h 3356829"/>
              <a:gd name="connsiteX29" fmla="*/ 1287379 w 5534627"/>
              <a:gd name="connsiteY29" fmla="*/ 2646947 h 3356829"/>
              <a:gd name="connsiteX30" fmla="*/ 1311442 w 5534627"/>
              <a:gd name="connsiteY30" fmla="*/ 2574758 h 3356829"/>
              <a:gd name="connsiteX31" fmla="*/ 1335505 w 5534627"/>
              <a:gd name="connsiteY31" fmla="*/ 2478505 h 3356829"/>
              <a:gd name="connsiteX32" fmla="*/ 1347537 w 5534627"/>
              <a:gd name="connsiteY32" fmla="*/ 2550694 h 3356829"/>
              <a:gd name="connsiteX33" fmla="*/ 1371600 w 5534627"/>
              <a:gd name="connsiteY33" fmla="*/ 2646947 h 3356829"/>
              <a:gd name="connsiteX34" fmla="*/ 1419726 w 5534627"/>
              <a:gd name="connsiteY34" fmla="*/ 2827421 h 3356829"/>
              <a:gd name="connsiteX35" fmla="*/ 1431758 w 5534627"/>
              <a:gd name="connsiteY35" fmla="*/ 2959768 h 3356829"/>
              <a:gd name="connsiteX36" fmla="*/ 1467853 w 5534627"/>
              <a:gd name="connsiteY36" fmla="*/ 2995863 h 3356829"/>
              <a:gd name="connsiteX37" fmla="*/ 1515979 w 5534627"/>
              <a:gd name="connsiteY37" fmla="*/ 3007894 h 3356829"/>
              <a:gd name="connsiteX38" fmla="*/ 1515979 w 5534627"/>
              <a:gd name="connsiteY38" fmla="*/ 3007894 h 3356829"/>
              <a:gd name="connsiteX39" fmla="*/ 1552074 w 5534627"/>
              <a:gd name="connsiteY39" fmla="*/ 2839452 h 3356829"/>
              <a:gd name="connsiteX40" fmla="*/ 1576137 w 5534627"/>
              <a:gd name="connsiteY40" fmla="*/ 2743200 h 3356829"/>
              <a:gd name="connsiteX41" fmla="*/ 1588168 w 5534627"/>
              <a:gd name="connsiteY41" fmla="*/ 2646947 h 3356829"/>
              <a:gd name="connsiteX42" fmla="*/ 1588168 w 5534627"/>
              <a:gd name="connsiteY42" fmla="*/ 2574758 h 3356829"/>
              <a:gd name="connsiteX43" fmla="*/ 1636295 w 5534627"/>
              <a:gd name="connsiteY43" fmla="*/ 2490537 h 3356829"/>
              <a:gd name="connsiteX44" fmla="*/ 1672389 w 5534627"/>
              <a:gd name="connsiteY44" fmla="*/ 2430379 h 3356829"/>
              <a:gd name="connsiteX45" fmla="*/ 1720516 w 5534627"/>
              <a:gd name="connsiteY45" fmla="*/ 2322094 h 3356829"/>
              <a:gd name="connsiteX46" fmla="*/ 1720516 w 5534627"/>
              <a:gd name="connsiteY46" fmla="*/ 2310063 h 3356829"/>
              <a:gd name="connsiteX47" fmla="*/ 1732547 w 5534627"/>
              <a:gd name="connsiteY47" fmla="*/ 2237873 h 3356829"/>
              <a:gd name="connsiteX48" fmla="*/ 1732547 w 5534627"/>
              <a:gd name="connsiteY48" fmla="*/ 2189747 h 3356829"/>
              <a:gd name="connsiteX49" fmla="*/ 1732547 w 5534627"/>
              <a:gd name="connsiteY49" fmla="*/ 2117558 h 3356829"/>
              <a:gd name="connsiteX50" fmla="*/ 1756610 w 5534627"/>
              <a:gd name="connsiteY50" fmla="*/ 2069431 h 3356829"/>
              <a:gd name="connsiteX51" fmla="*/ 1804737 w 5534627"/>
              <a:gd name="connsiteY51" fmla="*/ 1961147 h 3356829"/>
              <a:gd name="connsiteX52" fmla="*/ 1816768 w 5534627"/>
              <a:gd name="connsiteY52" fmla="*/ 2069431 h 3356829"/>
              <a:gd name="connsiteX53" fmla="*/ 1828800 w 5534627"/>
              <a:gd name="connsiteY53" fmla="*/ 2177716 h 3356829"/>
              <a:gd name="connsiteX54" fmla="*/ 1876926 w 5534627"/>
              <a:gd name="connsiteY54" fmla="*/ 2225842 h 3356829"/>
              <a:gd name="connsiteX55" fmla="*/ 1888958 w 5534627"/>
              <a:gd name="connsiteY55" fmla="*/ 2370221 h 3356829"/>
              <a:gd name="connsiteX56" fmla="*/ 1900989 w 5534627"/>
              <a:gd name="connsiteY56" fmla="*/ 2466473 h 3356829"/>
              <a:gd name="connsiteX57" fmla="*/ 1900989 w 5534627"/>
              <a:gd name="connsiteY57" fmla="*/ 2586789 h 3356829"/>
              <a:gd name="connsiteX58" fmla="*/ 1925053 w 5534627"/>
              <a:gd name="connsiteY58" fmla="*/ 2683042 h 3356829"/>
              <a:gd name="connsiteX59" fmla="*/ 1985210 w 5534627"/>
              <a:gd name="connsiteY59" fmla="*/ 2839452 h 3356829"/>
              <a:gd name="connsiteX60" fmla="*/ 1985210 w 5534627"/>
              <a:gd name="connsiteY60" fmla="*/ 2923673 h 3356829"/>
              <a:gd name="connsiteX61" fmla="*/ 1985210 w 5534627"/>
              <a:gd name="connsiteY61" fmla="*/ 3068052 h 3356829"/>
              <a:gd name="connsiteX62" fmla="*/ 2021305 w 5534627"/>
              <a:gd name="connsiteY62" fmla="*/ 3164305 h 3356829"/>
              <a:gd name="connsiteX63" fmla="*/ 2021305 w 5534627"/>
              <a:gd name="connsiteY63" fmla="*/ 3164305 h 3356829"/>
              <a:gd name="connsiteX64" fmla="*/ 2105526 w 5534627"/>
              <a:gd name="connsiteY64" fmla="*/ 3284621 h 3356829"/>
              <a:gd name="connsiteX65" fmla="*/ 2189747 w 5534627"/>
              <a:gd name="connsiteY65" fmla="*/ 3284621 h 3356829"/>
              <a:gd name="connsiteX66" fmla="*/ 2237874 w 5534627"/>
              <a:gd name="connsiteY66" fmla="*/ 3188368 h 3356829"/>
              <a:gd name="connsiteX67" fmla="*/ 2286000 w 5534627"/>
              <a:gd name="connsiteY67" fmla="*/ 2995863 h 3356829"/>
              <a:gd name="connsiteX68" fmla="*/ 2334126 w 5534627"/>
              <a:gd name="connsiteY68" fmla="*/ 2827421 h 3356829"/>
              <a:gd name="connsiteX69" fmla="*/ 2358189 w 5534627"/>
              <a:gd name="connsiteY69" fmla="*/ 2683042 h 3356829"/>
              <a:gd name="connsiteX70" fmla="*/ 2358189 w 5534627"/>
              <a:gd name="connsiteY70" fmla="*/ 2490537 h 3356829"/>
              <a:gd name="connsiteX71" fmla="*/ 2394284 w 5534627"/>
              <a:gd name="connsiteY71" fmla="*/ 2358189 h 3356829"/>
              <a:gd name="connsiteX72" fmla="*/ 2430379 w 5534627"/>
              <a:gd name="connsiteY72" fmla="*/ 2322094 h 3356829"/>
              <a:gd name="connsiteX73" fmla="*/ 2478505 w 5534627"/>
              <a:gd name="connsiteY73" fmla="*/ 2286000 h 3356829"/>
              <a:gd name="connsiteX74" fmla="*/ 2502568 w 5534627"/>
              <a:gd name="connsiteY74" fmla="*/ 1961147 h 3356829"/>
              <a:gd name="connsiteX75" fmla="*/ 2562726 w 5534627"/>
              <a:gd name="connsiteY75" fmla="*/ 1925052 h 3356829"/>
              <a:gd name="connsiteX76" fmla="*/ 2598821 w 5534627"/>
              <a:gd name="connsiteY76" fmla="*/ 1768642 h 3356829"/>
              <a:gd name="connsiteX77" fmla="*/ 2586789 w 5534627"/>
              <a:gd name="connsiteY77" fmla="*/ 1612231 h 3356829"/>
              <a:gd name="connsiteX78" fmla="*/ 2610853 w 5534627"/>
              <a:gd name="connsiteY78" fmla="*/ 1503947 h 3356829"/>
              <a:gd name="connsiteX79" fmla="*/ 2634916 w 5534627"/>
              <a:gd name="connsiteY79" fmla="*/ 1431758 h 3356829"/>
              <a:gd name="connsiteX80" fmla="*/ 2634916 w 5534627"/>
              <a:gd name="connsiteY80" fmla="*/ 1323473 h 3356829"/>
              <a:gd name="connsiteX81" fmla="*/ 2634916 w 5534627"/>
              <a:gd name="connsiteY81" fmla="*/ 1251284 h 3356829"/>
              <a:gd name="connsiteX82" fmla="*/ 2634916 w 5534627"/>
              <a:gd name="connsiteY82" fmla="*/ 1143000 h 3356829"/>
              <a:gd name="connsiteX83" fmla="*/ 2658979 w 5534627"/>
              <a:gd name="connsiteY83" fmla="*/ 986589 h 3356829"/>
              <a:gd name="connsiteX84" fmla="*/ 2683042 w 5534627"/>
              <a:gd name="connsiteY84" fmla="*/ 902368 h 3356829"/>
              <a:gd name="connsiteX85" fmla="*/ 2755231 w 5534627"/>
              <a:gd name="connsiteY85" fmla="*/ 782052 h 3356829"/>
              <a:gd name="connsiteX86" fmla="*/ 2767263 w 5534627"/>
              <a:gd name="connsiteY86" fmla="*/ 673768 h 3356829"/>
              <a:gd name="connsiteX87" fmla="*/ 2767263 w 5534627"/>
              <a:gd name="connsiteY87" fmla="*/ 589547 h 3356829"/>
              <a:gd name="connsiteX88" fmla="*/ 2767263 w 5534627"/>
              <a:gd name="connsiteY88" fmla="*/ 589547 h 3356829"/>
              <a:gd name="connsiteX89" fmla="*/ 2863516 w 5534627"/>
              <a:gd name="connsiteY89" fmla="*/ 469231 h 3356829"/>
              <a:gd name="connsiteX90" fmla="*/ 2887579 w 5534627"/>
              <a:gd name="connsiteY90" fmla="*/ 372979 h 3356829"/>
              <a:gd name="connsiteX91" fmla="*/ 2899610 w 5534627"/>
              <a:gd name="connsiteY91" fmla="*/ 240631 h 3356829"/>
              <a:gd name="connsiteX92" fmla="*/ 2899610 w 5534627"/>
              <a:gd name="connsiteY92" fmla="*/ 156410 h 3356829"/>
              <a:gd name="connsiteX93" fmla="*/ 2947737 w 5534627"/>
              <a:gd name="connsiteY93" fmla="*/ 96252 h 3356829"/>
              <a:gd name="connsiteX94" fmla="*/ 2971800 w 5534627"/>
              <a:gd name="connsiteY94" fmla="*/ 12031 h 3356829"/>
              <a:gd name="connsiteX95" fmla="*/ 2995863 w 5534627"/>
              <a:gd name="connsiteY95" fmla="*/ 0 h 3356829"/>
              <a:gd name="connsiteX96" fmla="*/ 3043989 w 5534627"/>
              <a:gd name="connsiteY96" fmla="*/ 48126 h 3356829"/>
              <a:gd name="connsiteX97" fmla="*/ 3056021 w 5534627"/>
              <a:gd name="connsiteY97" fmla="*/ 156410 h 3356829"/>
              <a:gd name="connsiteX98" fmla="*/ 3056021 w 5534627"/>
              <a:gd name="connsiteY98" fmla="*/ 288758 h 3356829"/>
              <a:gd name="connsiteX99" fmla="*/ 3104147 w 5534627"/>
              <a:gd name="connsiteY99" fmla="*/ 385010 h 3356829"/>
              <a:gd name="connsiteX100" fmla="*/ 3104147 w 5534627"/>
              <a:gd name="connsiteY100" fmla="*/ 529389 h 3356829"/>
              <a:gd name="connsiteX101" fmla="*/ 3104147 w 5534627"/>
              <a:gd name="connsiteY101" fmla="*/ 649705 h 3356829"/>
              <a:gd name="connsiteX102" fmla="*/ 3116179 w 5534627"/>
              <a:gd name="connsiteY102" fmla="*/ 782052 h 3356829"/>
              <a:gd name="connsiteX103" fmla="*/ 3164305 w 5534627"/>
              <a:gd name="connsiteY103" fmla="*/ 854242 h 3356829"/>
              <a:gd name="connsiteX104" fmla="*/ 3200400 w 5534627"/>
              <a:gd name="connsiteY104" fmla="*/ 950494 h 3356829"/>
              <a:gd name="connsiteX105" fmla="*/ 3200400 w 5534627"/>
              <a:gd name="connsiteY105" fmla="*/ 1070810 h 3356829"/>
              <a:gd name="connsiteX106" fmla="*/ 3224463 w 5534627"/>
              <a:gd name="connsiteY106" fmla="*/ 1179094 h 3356829"/>
              <a:gd name="connsiteX107" fmla="*/ 3248526 w 5534627"/>
              <a:gd name="connsiteY107" fmla="*/ 1239252 h 3356829"/>
              <a:gd name="connsiteX108" fmla="*/ 3296653 w 5534627"/>
              <a:gd name="connsiteY108" fmla="*/ 1323473 h 3356829"/>
              <a:gd name="connsiteX109" fmla="*/ 3320716 w 5534627"/>
              <a:gd name="connsiteY109" fmla="*/ 1359568 h 3356829"/>
              <a:gd name="connsiteX110" fmla="*/ 3368842 w 5534627"/>
              <a:gd name="connsiteY110" fmla="*/ 1287379 h 3356829"/>
              <a:gd name="connsiteX111" fmla="*/ 3380874 w 5534627"/>
              <a:gd name="connsiteY111" fmla="*/ 1251284 h 3356829"/>
              <a:gd name="connsiteX112" fmla="*/ 3416968 w 5534627"/>
              <a:gd name="connsiteY112" fmla="*/ 1311442 h 3356829"/>
              <a:gd name="connsiteX113" fmla="*/ 3416968 w 5534627"/>
              <a:gd name="connsiteY113" fmla="*/ 1455821 h 3356829"/>
              <a:gd name="connsiteX114" fmla="*/ 3465095 w 5534627"/>
              <a:gd name="connsiteY114" fmla="*/ 1564105 h 3356829"/>
              <a:gd name="connsiteX115" fmla="*/ 3489158 w 5534627"/>
              <a:gd name="connsiteY115" fmla="*/ 1672389 h 3356829"/>
              <a:gd name="connsiteX116" fmla="*/ 3537284 w 5534627"/>
              <a:gd name="connsiteY116" fmla="*/ 1792705 h 3356829"/>
              <a:gd name="connsiteX117" fmla="*/ 3633537 w 5534627"/>
              <a:gd name="connsiteY117" fmla="*/ 1900989 h 3356829"/>
              <a:gd name="connsiteX118" fmla="*/ 3633537 w 5534627"/>
              <a:gd name="connsiteY118" fmla="*/ 1997242 h 3356829"/>
              <a:gd name="connsiteX119" fmla="*/ 3693695 w 5534627"/>
              <a:gd name="connsiteY119" fmla="*/ 1852863 h 3356829"/>
              <a:gd name="connsiteX120" fmla="*/ 3741821 w 5534627"/>
              <a:gd name="connsiteY120" fmla="*/ 1708484 h 3356829"/>
              <a:gd name="connsiteX121" fmla="*/ 3801979 w 5534627"/>
              <a:gd name="connsiteY121" fmla="*/ 1600200 h 3356829"/>
              <a:gd name="connsiteX122" fmla="*/ 3814010 w 5534627"/>
              <a:gd name="connsiteY122" fmla="*/ 1503947 h 3356829"/>
              <a:gd name="connsiteX123" fmla="*/ 3838074 w 5534627"/>
              <a:gd name="connsiteY123" fmla="*/ 1407694 h 3356829"/>
              <a:gd name="connsiteX124" fmla="*/ 3862137 w 5534627"/>
              <a:gd name="connsiteY124" fmla="*/ 1299410 h 3356829"/>
              <a:gd name="connsiteX125" fmla="*/ 3886200 w 5534627"/>
              <a:gd name="connsiteY125" fmla="*/ 1155031 h 3356829"/>
              <a:gd name="connsiteX126" fmla="*/ 3874168 w 5534627"/>
              <a:gd name="connsiteY126" fmla="*/ 1155031 h 3356829"/>
              <a:gd name="connsiteX127" fmla="*/ 3910263 w 5534627"/>
              <a:gd name="connsiteY127" fmla="*/ 1046747 h 3356829"/>
              <a:gd name="connsiteX128" fmla="*/ 3946359 w 5534627"/>
              <a:gd name="connsiteY128" fmla="*/ 830179 h 3356829"/>
              <a:gd name="connsiteX129" fmla="*/ 3946358 w 5534627"/>
              <a:gd name="connsiteY129" fmla="*/ 782052 h 3356829"/>
              <a:gd name="connsiteX130" fmla="*/ 3958388 w 5534627"/>
              <a:gd name="connsiteY130" fmla="*/ 721894 h 3356829"/>
              <a:gd name="connsiteX131" fmla="*/ 3982452 w 5534627"/>
              <a:gd name="connsiteY131" fmla="*/ 709863 h 3356829"/>
              <a:gd name="connsiteX132" fmla="*/ 4018546 w 5534627"/>
              <a:gd name="connsiteY132" fmla="*/ 1840832 h 3356829"/>
              <a:gd name="connsiteX133" fmla="*/ 4114799 w 5534627"/>
              <a:gd name="connsiteY133" fmla="*/ 1191126 h 3356829"/>
              <a:gd name="connsiteX134" fmla="*/ 4211051 w 5534627"/>
              <a:gd name="connsiteY134" fmla="*/ 1443789 h 3356829"/>
              <a:gd name="connsiteX135" fmla="*/ 4295272 w 5534627"/>
              <a:gd name="connsiteY135" fmla="*/ 2514600 h 3356829"/>
              <a:gd name="connsiteX136" fmla="*/ 4331366 w 5534627"/>
              <a:gd name="connsiteY136" fmla="*/ 2430378 h 3356829"/>
              <a:gd name="connsiteX137" fmla="*/ 4403554 w 5534627"/>
              <a:gd name="connsiteY137" fmla="*/ 2935705 h 3356829"/>
              <a:gd name="connsiteX138" fmla="*/ 4451681 w 5534627"/>
              <a:gd name="connsiteY138" fmla="*/ 2334126 h 3356829"/>
              <a:gd name="connsiteX139" fmla="*/ 4559964 w 5534627"/>
              <a:gd name="connsiteY139" fmla="*/ 2971800 h 3356829"/>
              <a:gd name="connsiteX140" fmla="*/ 4608090 w 5534627"/>
              <a:gd name="connsiteY140" fmla="*/ 3128210 h 3356829"/>
              <a:gd name="connsiteX141" fmla="*/ 4668248 w 5534627"/>
              <a:gd name="connsiteY141" fmla="*/ 2887579 h 3356829"/>
              <a:gd name="connsiteX142" fmla="*/ 4704341 w 5534627"/>
              <a:gd name="connsiteY142" fmla="*/ 2538663 h 3356829"/>
              <a:gd name="connsiteX143" fmla="*/ 4740436 w 5534627"/>
              <a:gd name="connsiteY143" fmla="*/ 2370221 h 3356829"/>
              <a:gd name="connsiteX144" fmla="*/ 4824656 w 5534627"/>
              <a:gd name="connsiteY144" fmla="*/ 2334126 h 3356829"/>
              <a:gd name="connsiteX145" fmla="*/ 4908875 w 5534627"/>
              <a:gd name="connsiteY145" fmla="*/ 2225843 h 3356829"/>
              <a:gd name="connsiteX146" fmla="*/ 5113413 w 5534627"/>
              <a:gd name="connsiteY146" fmla="*/ 3007894 h 3356829"/>
              <a:gd name="connsiteX147" fmla="*/ 5137477 w 5534627"/>
              <a:gd name="connsiteY147" fmla="*/ 2863516 h 3356829"/>
              <a:gd name="connsiteX148" fmla="*/ 5161539 w 5534627"/>
              <a:gd name="connsiteY148" fmla="*/ 3116179 h 3356829"/>
              <a:gd name="connsiteX149" fmla="*/ 5269823 w 5534627"/>
              <a:gd name="connsiteY149" fmla="*/ 3212431 h 3356829"/>
              <a:gd name="connsiteX150" fmla="*/ 5269822 w 5534627"/>
              <a:gd name="connsiteY150" fmla="*/ 3332746 h 3356829"/>
              <a:gd name="connsiteX151" fmla="*/ 5402170 w 5534627"/>
              <a:gd name="connsiteY151" fmla="*/ 3356810 h 3356829"/>
              <a:gd name="connsiteX152" fmla="*/ 5414200 w 5534627"/>
              <a:gd name="connsiteY152" fmla="*/ 3200400 h 3356829"/>
              <a:gd name="connsiteX153" fmla="*/ 5486389 w 5534627"/>
              <a:gd name="connsiteY153" fmla="*/ 3080084 h 3356829"/>
              <a:gd name="connsiteX154" fmla="*/ 5534516 w 5534627"/>
              <a:gd name="connsiteY154" fmla="*/ 3043989 h 3356829"/>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86389 w 5558578"/>
              <a:gd name="connsiteY153" fmla="*/ 3080084 h 3356829"/>
              <a:gd name="connsiteX154" fmla="*/ 5534516 w 5558578"/>
              <a:gd name="connsiteY154" fmla="*/ 3043989 h 3356829"/>
              <a:gd name="connsiteX155" fmla="*/ 5558578 w 5558578"/>
              <a:gd name="connsiteY155" fmla="*/ 3043989 h 3356829"/>
              <a:gd name="connsiteX0" fmla="*/ 0 w 5583849"/>
              <a:gd name="connsiteY0" fmla="*/ 3344779 h 3356829"/>
              <a:gd name="connsiteX1" fmla="*/ 132347 w 5583849"/>
              <a:gd name="connsiteY1" fmla="*/ 3296652 h 3356829"/>
              <a:gd name="connsiteX2" fmla="*/ 132347 w 5583849"/>
              <a:gd name="connsiteY2" fmla="*/ 3272589 h 3356829"/>
              <a:gd name="connsiteX3" fmla="*/ 180474 w 5583849"/>
              <a:gd name="connsiteY3" fmla="*/ 3164305 h 3356829"/>
              <a:gd name="connsiteX4" fmla="*/ 216568 w 5583849"/>
              <a:gd name="connsiteY4" fmla="*/ 3080084 h 3356829"/>
              <a:gd name="connsiteX5" fmla="*/ 276726 w 5583849"/>
              <a:gd name="connsiteY5" fmla="*/ 3031958 h 3356829"/>
              <a:gd name="connsiteX6" fmla="*/ 336884 w 5583849"/>
              <a:gd name="connsiteY6" fmla="*/ 2959768 h 3356829"/>
              <a:gd name="connsiteX7" fmla="*/ 385010 w 5583849"/>
              <a:gd name="connsiteY7" fmla="*/ 2947737 h 3356829"/>
              <a:gd name="connsiteX8" fmla="*/ 433137 w 5583849"/>
              <a:gd name="connsiteY8" fmla="*/ 2947737 h 3356829"/>
              <a:gd name="connsiteX9" fmla="*/ 445168 w 5583849"/>
              <a:gd name="connsiteY9" fmla="*/ 3104147 h 3356829"/>
              <a:gd name="connsiteX10" fmla="*/ 481263 w 5583849"/>
              <a:gd name="connsiteY10" fmla="*/ 3152273 h 3356829"/>
              <a:gd name="connsiteX11" fmla="*/ 481263 w 5583849"/>
              <a:gd name="connsiteY11" fmla="*/ 3164305 h 3356829"/>
              <a:gd name="connsiteX12" fmla="*/ 529389 w 5583849"/>
              <a:gd name="connsiteY12" fmla="*/ 3140242 h 3356829"/>
              <a:gd name="connsiteX13" fmla="*/ 541421 w 5583849"/>
              <a:gd name="connsiteY13" fmla="*/ 3080084 h 3356829"/>
              <a:gd name="connsiteX14" fmla="*/ 565484 w 5583849"/>
              <a:gd name="connsiteY14" fmla="*/ 3031958 h 3356829"/>
              <a:gd name="connsiteX15" fmla="*/ 613610 w 5583849"/>
              <a:gd name="connsiteY15" fmla="*/ 3031958 h 3356829"/>
              <a:gd name="connsiteX16" fmla="*/ 661737 w 5583849"/>
              <a:gd name="connsiteY16" fmla="*/ 3092116 h 3356829"/>
              <a:gd name="connsiteX17" fmla="*/ 709863 w 5583849"/>
              <a:gd name="connsiteY17" fmla="*/ 3224463 h 3356829"/>
              <a:gd name="connsiteX18" fmla="*/ 757989 w 5583849"/>
              <a:gd name="connsiteY18" fmla="*/ 3356810 h 3356829"/>
              <a:gd name="connsiteX19" fmla="*/ 902368 w 5583849"/>
              <a:gd name="connsiteY19" fmla="*/ 3356810 h 3356829"/>
              <a:gd name="connsiteX20" fmla="*/ 986589 w 5583849"/>
              <a:gd name="connsiteY20" fmla="*/ 3128210 h 3356829"/>
              <a:gd name="connsiteX21" fmla="*/ 1106905 w 5583849"/>
              <a:gd name="connsiteY21" fmla="*/ 2875547 h 3356829"/>
              <a:gd name="connsiteX22" fmla="*/ 1130968 w 5583849"/>
              <a:gd name="connsiteY22" fmla="*/ 2779294 h 3356829"/>
              <a:gd name="connsiteX23" fmla="*/ 1155031 w 5583849"/>
              <a:gd name="connsiteY23" fmla="*/ 2911642 h 3356829"/>
              <a:gd name="connsiteX24" fmla="*/ 1179095 w 5583849"/>
              <a:gd name="connsiteY24" fmla="*/ 2935705 h 3356829"/>
              <a:gd name="connsiteX25" fmla="*/ 1203158 w 5583849"/>
              <a:gd name="connsiteY25" fmla="*/ 2959768 h 3356829"/>
              <a:gd name="connsiteX26" fmla="*/ 1203158 w 5583849"/>
              <a:gd name="connsiteY26" fmla="*/ 2959768 h 3356829"/>
              <a:gd name="connsiteX27" fmla="*/ 1239253 w 5583849"/>
              <a:gd name="connsiteY27" fmla="*/ 2851484 h 3356829"/>
              <a:gd name="connsiteX28" fmla="*/ 1263316 w 5583849"/>
              <a:gd name="connsiteY28" fmla="*/ 2719137 h 3356829"/>
              <a:gd name="connsiteX29" fmla="*/ 1287379 w 5583849"/>
              <a:gd name="connsiteY29" fmla="*/ 2646947 h 3356829"/>
              <a:gd name="connsiteX30" fmla="*/ 1311442 w 5583849"/>
              <a:gd name="connsiteY30" fmla="*/ 2574758 h 3356829"/>
              <a:gd name="connsiteX31" fmla="*/ 1335505 w 5583849"/>
              <a:gd name="connsiteY31" fmla="*/ 2478505 h 3356829"/>
              <a:gd name="connsiteX32" fmla="*/ 1347537 w 5583849"/>
              <a:gd name="connsiteY32" fmla="*/ 2550694 h 3356829"/>
              <a:gd name="connsiteX33" fmla="*/ 1371600 w 5583849"/>
              <a:gd name="connsiteY33" fmla="*/ 2646947 h 3356829"/>
              <a:gd name="connsiteX34" fmla="*/ 1419726 w 5583849"/>
              <a:gd name="connsiteY34" fmla="*/ 2827421 h 3356829"/>
              <a:gd name="connsiteX35" fmla="*/ 1431758 w 5583849"/>
              <a:gd name="connsiteY35" fmla="*/ 2959768 h 3356829"/>
              <a:gd name="connsiteX36" fmla="*/ 1467853 w 5583849"/>
              <a:gd name="connsiteY36" fmla="*/ 2995863 h 3356829"/>
              <a:gd name="connsiteX37" fmla="*/ 1515979 w 5583849"/>
              <a:gd name="connsiteY37" fmla="*/ 3007894 h 3356829"/>
              <a:gd name="connsiteX38" fmla="*/ 1515979 w 5583849"/>
              <a:gd name="connsiteY38" fmla="*/ 3007894 h 3356829"/>
              <a:gd name="connsiteX39" fmla="*/ 1552074 w 5583849"/>
              <a:gd name="connsiteY39" fmla="*/ 2839452 h 3356829"/>
              <a:gd name="connsiteX40" fmla="*/ 1576137 w 5583849"/>
              <a:gd name="connsiteY40" fmla="*/ 2743200 h 3356829"/>
              <a:gd name="connsiteX41" fmla="*/ 1588168 w 5583849"/>
              <a:gd name="connsiteY41" fmla="*/ 2646947 h 3356829"/>
              <a:gd name="connsiteX42" fmla="*/ 1588168 w 5583849"/>
              <a:gd name="connsiteY42" fmla="*/ 2574758 h 3356829"/>
              <a:gd name="connsiteX43" fmla="*/ 1636295 w 5583849"/>
              <a:gd name="connsiteY43" fmla="*/ 2490537 h 3356829"/>
              <a:gd name="connsiteX44" fmla="*/ 1672389 w 5583849"/>
              <a:gd name="connsiteY44" fmla="*/ 2430379 h 3356829"/>
              <a:gd name="connsiteX45" fmla="*/ 1720516 w 5583849"/>
              <a:gd name="connsiteY45" fmla="*/ 2322094 h 3356829"/>
              <a:gd name="connsiteX46" fmla="*/ 1720516 w 5583849"/>
              <a:gd name="connsiteY46" fmla="*/ 2310063 h 3356829"/>
              <a:gd name="connsiteX47" fmla="*/ 1732547 w 5583849"/>
              <a:gd name="connsiteY47" fmla="*/ 2237873 h 3356829"/>
              <a:gd name="connsiteX48" fmla="*/ 1732547 w 5583849"/>
              <a:gd name="connsiteY48" fmla="*/ 2189747 h 3356829"/>
              <a:gd name="connsiteX49" fmla="*/ 1732547 w 5583849"/>
              <a:gd name="connsiteY49" fmla="*/ 2117558 h 3356829"/>
              <a:gd name="connsiteX50" fmla="*/ 1756610 w 5583849"/>
              <a:gd name="connsiteY50" fmla="*/ 2069431 h 3356829"/>
              <a:gd name="connsiteX51" fmla="*/ 1804737 w 5583849"/>
              <a:gd name="connsiteY51" fmla="*/ 1961147 h 3356829"/>
              <a:gd name="connsiteX52" fmla="*/ 1816768 w 5583849"/>
              <a:gd name="connsiteY52" fmla="*/ 2069431 h 3356829"/>
              <a:gd name="connsiteX53" fmla="*/ 1828800 w 5583849"/>
              <a:gd name="connsiteY53" fmla="*/ 2177716 h 3356829"/>
              <a:gd name="connsiteX54" fmla="*/ 1876926 w 5583849"/>
              <a:gd name="connsiteY54" fmla="*/ 2225842 h 3356829"/>
              <a:gd name="connsiteX55" fmla="*/ 1888958 w 5583849"/>
              <a:gd name="connsiteY55" fmla="*/ 2370221 h 3356829"/>
              <a:gd name="connsiteX56" fmla="*/ 1900989 w 5583849"/>
              <a:gd name="connsiteY56" fmla="*/ 2466473 h 3356829"/>
              <a:gd name="connsiteX57" fmla="*/ 1900989 w 5583849"/>
              <a:gd name="connsiteY57" fmla="*/ 2586789 h 3356829"/>
              <a:gd name="connsiteX58" fmla="*/ 1925053 w 5583849"/>
              <a:gd name="connsiteY58" fmla="*/ 2683042 h 3356829"/>
              <a:gd name="connsiteX59" fmla="*/ 1985210 w 5583849"/>
              <a:gd name="connsiteY59" fmla="*/ 2839452 h 3356829"/>
              <a:gd name="connsiteX60" fmla="*/ 1985210 w 5583849"/>
              <a:gd name="connsiteY60" fmla="*/ 2923673 h 3356829"/>
              <a:gd name="connsiteX61" fmla="*/ 1985210 w 5583849"/>
              <a:gd name="connsiteY61" fmla="*/ 3068052 h 3356829"/>
              <a:gd name="connsiteX62" fmla="*/ 2021305 w 5583849"/>
              <a:gd name="connsiteY62" fmla="*/ 3164305 h 3356829"/>
              <a:gd name="connsiteX63" fmla="*/ 2021305 w 5583849"/>
              <a:gd name="connsiteY63" fmla="*/ 3164305 h 3356829"/>
              <a:gd name="connsiteX64" fmla="*/ 2105526 w 5583849"/>
              <a:gd name="connsiteY64" fmla="*/ 3284621 h 3356829"/>
              <a:gd name="connsiteX65" fmla="*/ 2189747 w 5583849"/>
              <a:gd name="connsiteY65" fmla="*/ 3284621 h 3356829"/>
              <a:gd name="connsiteX66" fmla="*/ 2237874 w 5583849"/>
              <a:gd name="connsiteY66" fmla="*/ 3188368 h 3356829"/>
              <a:gd name="connsiteX67" fmla="*/ 2286000 w 5583849"/>
              <a:gd name="connsiteY67" fmla="*/ 2995863 h 3356829"/>
              <a:gd name="connsiteX68" fmla="*/ 2334126 w 5583849"/>
              <a:gd name="connsiteY68" fmla="*/ 2827421 h 3356829"/>
              <a:gd name="connsiteX69" fmla="*/ 2358189 w 5583849"/>
              <a:gd name="connsiteY69" fmla="*/ 2683042 h 3356829"/>
              <a:gd name="connsiteX70" fmla="*/ 2358189 w 5583849"/>
              <a:gd name="connsiteY70" fmla="*/ 2490537 h 3356829"/>
              <a:gd name="connsiteX71" fmla="*/ 2394284 w 5583849"/>
              <a:gd name="connsiteY71" fmla="*/ 2358189 h 3356829"/>
              <a:gd name="connsiteX72" fmla="*/ 2430379 w 5583849"/>
              <a:gd name="connsiteY72" fmla="*/ 2322094 h 3356829"/>
              <a:gd name="connsiteX73" fmla="*/ 2478505 w 5583849"/>
              <a:gd name="connsiteY73" fmla="*/ 2286000 h 3356829"/>
              <a:gd name="connsiteX74" fmla="*/ 2502568 w 5583849"/>
              <a:gd name="connsiteY74" fmla="*/ 1961147 h 3356829"/>
              <a:gd name="connsiteX75" fmla="*/ 2562726 w 5583849"/>
              <a:gd name="connsiteY75" fmla="*/ 1925052 h 3356829"/>
              <a:gd name="connsiteX76" fmla="*/ 2598821 w 5583849"/>
              <a:gd name="connsiteY76" fmla="*/ 1768642 h 3356829"/>
              <a:gd name="connsiteX77" fmla="*/ 2586789 w 5583849"/>
              <a:gd name="connsiteY77" fmla="*/ 1612231 h 3356829"/>
              <a:gd name="connsiteX78" fmla="*/ 2610853 w 5583849"/>
              <a:gd name="connsiteY78" fmla="*/ 1503947 h 3356829"/>
              <a:gd name="connsiteX79" fmla="*/ 2634916 w 5583849"/>
              <a:gd name="connsiteY79" fmla="*/ 1431758 h 3356829"/>
              <a:gd name="connsiteX80" fmla="*/ 2634916 w 5583849"/>
              <a:gd name="connsiteY80" fmla="*/ 1323473 h 3356829"/>
              <a:gd name="connsiteX81" fmla="*/ 2634916 w 5583849"/>
              <a:gd name="connsiteY81" fmla="*/ 1251284 h 3356829"/>
              <a:gd name="connsiteX82" fmla="*/ 2634916 w 5583849"/>
              <a:gd name="connsiteY82" fmla="*/ 1143000 h 3356829"/>
              <a:gd name="connsiteX83" fmla="*/ 2658979 w 5583849"/>
              <a:gd name="connsiteY83" fmla="*/ 986589 h 3356829"/>
              <a:gd name="connsiteX84" fmla="*/ 2683042 w 5583849"/>
              <a:gd name="connsiteY84" fmla="*/ 902368 h 3356829"/>
              <a:gd name="connsiteX85" fmla="*/ 2755231 w 5583849"/>
              <a:gd name="connsiteY85" fmla="*/ 782052 h 3356829"/>
              <a:gd name="connsiteX86" fmla="*/ 2767263 w 5583849"/>
              <a:gd name="connsiteY86" fmla="*/ 673768 h 3356829"/>
              <a:gd name="connsiteX87" fmla="*/ 2767263 w 5583849"/>
              <a:gd name="connsiteY87" fmla="*/ 589547 h 3356829"/>
              <a:gd name="connsiteX88" fmla="*/ 2767263 w 5583849"/>
              <a:gd name="connsiteY88" fmla="*/ 589547 h 3356829"/>
              <a:gd name="connsiteX89" fmla="*/ 2863516 w 5583849"/>
              <a:gd name="connsiteY89" fmla="*/ 469231 h 3356829"/>
              <a:gd name="connsiteX90" fmla="*/ 2887579 w 5583849"/>
              <a:gd name="connsiteY90" fmla="*/ 372979 h 3356829"/>
              <a:gd name="connsiteX91" fmla="*/ 2899610 w 5583849"/>
              <a:gd name="connsiteY91" fmla="*/ 240631 h 3356829"/>
              <a:gd name="connsiteX92" fmla="*/ 2899610 w 5583849"/>
              <a:gd name="connsiteY92" fmla="*/ 156410 h 3356829"/>
              <a:gd name="connsiteX93" fmla="*/ 2947737 w 5583849"/>
              <a:gd name="connsiteY93" fmla="*/ 96252 h 3356829"/>
              <a:gd name="connsiteX94" fmla="*/ 2971800 w 5583849"/>
              <a:gd name="connsiteY94" fmla="*/ 12031 h 3356829"/>
              <a:gd name="connsiteX95" fmla="*/ 2995863 w 5583849"/>
              <a:gd name="connsiteY95" fmla="*/ 0 h 3356829"/>
              <a:gd name="connsiteX96" fmla="*/ 3043989 w 5583849"/>
              <a:gd name="connsiteY96" fmla="*/ 48126 h 3356829"/>
              <a:gd name="connsiteX97" fmla="*/ 3056021 w 5583849"/>
              <a:gd name="connsiteY97" fmla="*/ 156410 h 3356829"/>
              <a:gd name="connsiteX98" fmla="*/ 3056021 w 5583849"/>
              <a:gd name="connsiteY98" fmla="*/ 288758 h 3356829"/>
              <a:gd name="connsiteX99" fmla="*/ 3104147 w 5583849"/>
              <a:gd name="connsiteY99" fmla="*/ 385010 h 3356829"/>
              <a:gd name="connsiteX100" fmla="*/ 3104147 w 5583849"/>
              <a:gd name="connsiteY100" fmla="*/ 529389 h 3356829"/>
              <a:gd name="connsiteX101" fmla="*/ 3104147 w 5583849"/>
              <a:gd name="connsiteY101" fmla="*/ 649705 h 3356829"/>
              <a:gd name="connsiteX102" fmla="*/ 3116179 w 5583849"/>
              <a:gd name="connsiteY102" fmla="*/ 782052 h 3356829"/>
              <a:gd name="connsiteX103" fmla="*/ 3164305 w 5583849"/>
              <a:gd name="connsiteY103" fmla="*/ 854242 h 3356829"/>
              <a:gd name="connsiteX104" fmla="*/ 3200400 w 5583849"/>
              <a:gd name="connsiteY104" fmla="*/ 950494 h 3356829"/>
              <a:gd name="connsiteX105" fmla="*/ 3200400 w 5583849"/>
              <a:gd name="connsiteY105" fmla="*/ 1070810 h 3356829"/>
              <a:gd name="connsiteX106" fmla="*/ 3224463 w 5583849"/>
              <a:gd name="connsiteY106" fmla="*/ 1179094 h 3356829"/>
              <a:gd name="connsiteX107" fmla="*/ 3248526 w 5583849"/>
              <a:gd name="connsiteY107" fmla="*/ 1239252 h 3356829"/>
              <a:gd name="connsiteX108" fmla="*/ 3296653 w 5583849"/>
              <a:gd name="connsiteY108" fmla="*/ 1323473 h 3356829"/>
              <a:gd name="connsiteX109" fmla="*/ 3320716 w 5583849"/>
              <a:gd name="connsiteY109" fmla="*/ 1359568 h 3356829"/>
              <a:gd name="connsiteX110" fmla="*/ 3368842 w 5583849"/>
              <a:gd name="connsiteY110" fmla="*/ 1287379 h 3356829"/>
              <a:gd name="connsiteX111" fmla="*/ 3380874 w 5583849"/>
              <a:gd name="connsiteY111" fmla="*/ 1251284 h 3356829"/>
              <a:gd name="connsiteX112" fmla="*/ 3416968 w 5583849"/>
              <a:gd name="connsiteY112" fmla="*/ 1311442 h 3356829"/>
              <a:gd name="connsiteX113" fmla="*/ 3416968 w 5583849"/>
              <a:gd name="connsiteY113" fmla="*/ 1455821 h 3356829"/>
              <a:gd name="connsiteX114" fmla="*/ 3465095 w 5583849"/>
              <a:gd name="connsiteY114" fmla="*/ 1564105 h 3356829"/>
              <a:gd name="connsiteX115" fmla="*/ 3489158 w 5583849"/>
              <a:gd name="connsiteY115" fmla="*/ 1672389 h 3356829"/>
              <a:gd name="connsiteX116" fmla="*/ 3537284 w 5583849"/>
              <a:gd name="connsiteY116" fmla="*/ 1792705 h 3356829"/>
              <a:gd name="connsiteX117" fmla="*/ 3633537 w 5583849"/>
              <a:gd name="connsiteY117" fmla="*/ 1900989 h 3356829"/>
              <a:gd name="connsiteX118" fmla="*/ 3633537 w 5583849"/>
              <a:gd name="connsiteY118" fmla="*/ 1997242 h 3356829"/>
              <a:gd name="connsiteX119" fmla="*/ 3693695 w 5583849"/>
              <a:gd name="connsiteY119" fmla="*/ 1852863 h 3356829"/>
              <a:gd name="connsiteX120" fmla="*/ 3741821 w 5583849"/>
              <a:gd name="connsiteY120" fmla="*/ 1708484 h 3356829"/>
              <a:gd name="connsiteX121" fmla="*/ 3801979 w 5583849"/>
              <a:gd name="connsiteY121" fmla="*/ 1600200 h 3356829"/>
              <a:gd name="connsiteX122" fmla="*/ 3814010 w 5583849"/>
              <a:gd name="connsiteY122" fmla="*/ 1503947 h 3356829"/>
              <a:gd name="connsiteX123" fmla="*/ 3838074 w 5583849"/>
              <a:gd name="connsiteY123" fmla="*/ 1407694 h 3356829"/>
              <a:gd name="connsiteX124" fmla="*/ 3862137 w 5583849"/>
              <a:gd name="connsiteY124" fmla="*/ 1299410 h 3356829"/>
              <a:gd name="connsiteX125" fmla="*/ 3886200 w 5583849"/>
              <a:gd name="connsiteY125" fmla="*/ 1155031 h 3356829"/>
              <a:gd name="connsiteX126" fmla="*/ 3874168 w 5583849"/>
              <a:gd name="connsiteY126" fmla="*/ 1155031 h 3356829"/>
              <a:gd name="connsiteX127" fmla="*/ 3910263 w 5583849"/>
              <a:gd name="connsiteY127" fmla="*/ 1046747 h 3356829"/>
              <a:gd name="connsiteX128" fmla="*/ 3946359 w 5583849"/>
              <a:gd name="connsiteY128" fmla="*/ 830179 h 3356829"/>
              <a:gd name="connsiteX129" fmla="*/ 3946358 w 5583849"/>
              <a:gd name="connsiteY129" fmla="*/ 782052 h 3356829"/>
              <a:gd name="connsiteX130" fmla="*/ 3958388 w 5583849"/>
              <a:gd name="connsiteY130" fmla="*/ 721894 h 3356829"/>
              <a:gd name="connsiteX131" fmla="*/ 3982452 w 5583849"/>
              <a:gd name="connsiteY131" fmla="*/ 709863 h 3356829"/>
              <a:gd name="connsiteX132" fmla="*/ 4018546 w 5583849"/>
              <a:gd name="connsiteY132" fmla="*/ 1840832 h 3356829"/>
              <a:gd name="connsiteX133" fmla="*/ 4114799 w 5583849"/>
              <a:gd name="connsiteY133" fmla="*/ 1191126 h 3356829"/>
              <a:gd name="connsiteX134" fmla="*/ 4211051 w 5583849"/>
              <a:gd name="connsiteY134" fmla="*/ 1443789 h 3356829"/>
              <a:gd name="connsiteX135" fmla="*/ 4295272 w 5583849"/>
              <a:gd name="connsiteY135" fmla="*/ 2514600 h 3356829"/>
              <a:gd name="connsiteX136" fmla="*/ 4331366 w 5583849"/>
              <a:gd name="connsiteY136" fmla="*/ 2430378 h 3356829"/>
              <a:gd name="connsiteX137" fmla="*/ 4403554 w 5583849"/>
              <a:gd name="connsiteY137" fmla="*/ 2935705 h 3356829"/>
              <a:gd name="connsiteX138" fmla="*/ 4451681 w 5583849"/>
              <a:gd name="connsiteY138" fmla="*/ 2334126 h 3356829"/>
              <a:gd name="connsiteX139" fmla="*/ 4559964 w 5583849"/>
              <a:gd name="connsiteY139" fmla="*/ 2971800 h 3356829"/>
              <a:gd name="connsiteX140" fmla="*/ 4608090 w 5583849"/>
              <a:gd name="connsiteY140" fmla="*/ 3128210 h 3356829"/>
              <a:gd name="connsiteX141" fmla="*/ 4668248 w 5583849"/>
              <a:gd name="connsiteY141" fmla="*/ 2887579 h 3356829"/>
              <a:gd name="connsiteX142" fmla="*/ 4704341 w 5583849"/>
              <a:gd name="connsiteY142" fmla="*/ 2538663 h 3356829"/>
              <a:gd name="connsiteX143" fmla="*/ 4740436 w 5583849"/>
              <a:gd name="connsiteY143" fmla="*/ 2370221 h 3356829"/>
              <a:gd name="connsiteX144" fmla="*/ 4824656 w 5583849"/>
              <a:gd name="connsiteY144" fmla="*/ 2334126 h 3356829"/>
              <a:gd name="connsiteX145" fmla="*/ 4908875 w 5583849"/>
              <a:gd name="connsiteY145" fmla="*/ 2225843 h 3356829"/>
              <a:gd name="connsiteX146" fmla="*/ 5113413 w 5583849"/>
              <a:gd name="connsiteY146" fmla="*/ 3007894 h 3356829"/>
              <a:gd name="connsiteX147" fmla="*/ 5137477 w 5583849"/>
              <a:gd name="connsiteY147" fmla="*/ 2863516 h 3356829"/>
              <a:gd name="connsiteX148" fmla="*/ 5161539 w 5583849"/>
              <a:gd name="connsiteY148" fmla="*/ 3116179 h 3356829"/>
              <a:gd name="connsiteX149" fmla="*/ 5269823 w 5583849"/>
              <a:gd name="connsiteY149" fmla="*/ 3212431 h 3356829"/>
              <a:gd name="connsiteX150" fmla="*/ 5269822 w 5583849"/>
              <a:gd name="connsiteY150" fmla="*/ 3332746 h 3356829"/>
              <a:gd name="connsiteX151" fmla="*/ 5402170 w 5583849"/>
              <a:gd name="connsiteY151" fmla="*/ 3356810 h 3356829"/>
              <a:gd name="connsiteX152" fmla="*/ 5414200 w 5583849"/>
              <a:gd name="connsiteY152" fmla="*/ 3200400 h 3356829"/>
              <a:gd name="connsiteX153" fmla="*/ 5582642 w 5583849"/>
              <a:gd name="connsiteY153" fmla="*/ 3212431 h 3356829"/>
              <a:gd name="connsiteX154" fmla="*/ 5534516 w 5583849"/>
              <a:gd name="connsiteY154" fmla="*/ 3043989 h 3356829"/>
              <a:gd name="connsiteX155" fmla="*/ 5558578 w 5583849"/>
              <a:gd name="connsiteY155" fmla="*/ 3043989 h 3356829"/>
              <a:gd name="connsiteX0" fmla="*/ 0 w 5632522"/>
              <a:gd name="connsiteY0" fmla="*/ 3344779 h 3356829"/>
              <a:gd name="connsiteX1" fmla="*/ 132347 w 5632522"/>
              <a:gd name="connsiteY1" fmla="*/ 3296652 h 3356829"/>
              <a:gd name="connsiteX2" fmla="*/ 132347 w 5632522"/>
              <a:gd name="connsiteY2" fmla="*/ 3272589 h 3356829"/>
              <a:gd name="connsiteX3" fmla="*/ 180474 w 5632522"/>
              <a:gd name="connsiteY3" fmla="*/ 3164305 h 3356829"/>
              <a:gd name="connsiteX4" fmla="*/ 216568 w 5632522"/>
              <a:gd name="connsiteY4" fmla="*/ 3080084 h 3356829"/>
              <a:gd name="connsiteX5" fmla="*/ 276726 w 5632522"/>
              <a:gd name="connsiteY5" fmla="*/ 3031958 h 3356829"/>
              <a:gd name="connsiteX6" fmla="*/ 336884 w 5632522"/>
              <a:gd name="connsiteY6" fmla="*/ 2959768 h 3356829"/>
              <a:gd name="connsiteX7" fmla="*/ 385010 w 5632522"/>
              <a:gd name="connsiteY7" fmla="*/ 2947737 h 3356829"/>
              <a:gd name="connsiteX8" fmla="*/ 433137 w 5632522"/>
              <a:gd name="connsiteY8" fmla="*/ 2947737 h 3356829"/>
              <a:gd name="connsiteX9" fmla="*/ 445168 w 5632522"/>
              <a:gd name="connsiteY9" fmla="*/ 3104147 h 3356829"/>
              <a:gd name="connsiteX10" fmla="*/ 481263 w 5632522"/>
              <a:gd name="connsiteY10" fmla="*/ 3152273 h 3356829"/>
              <a:gd name="connsiteX11" fmla="*/ 481263 w 5632522"/>
              <a:gd name="connsiteY11" fmla="*/ 3164305 h 3356829"/>
              <a:gd name="connsiteX12" fmla="*/ 529389 w 5632522"/>
              <a:gd name="connsiteY12" fmla="*/ 3140242 h 3356829"/>
              <a:gd name="connsiteX13" fmla="*/ 541421 w 5632522"/>
              <a:gd name="connsiteY13" fmla="*/ 3080084 h 3356829"/>
              <a:gd name="connsiteX14" fmla="*/ 565484 w 5632522"/>
              <a:gd name="connsiteY14" fmla="*/ 3031958 h 3356829"/>
              <a:gd name="connsiteX15" fmla="*/ 613610 w 5632522"/>
              <a:gd name="connsiteY15" fmla="*/ 3031958 h 3356829"/>
              <a:gd name="connsiteX16" fmla="*/ 661737 w 5632522"/>
              <a:gd name="connsiteY16" fmla="*/ 3092116 h 3356829"/>
              <a:gd name="connsiteX17" fmla="*/ 709863 w 5632522"/>
              <a:gd name="connsiteY17" fmla="*/ 3224463 h 3356829"/>
              <a:gd name="connsiteX18" fmla="*/ 757989 w 5632522"/>
              <a:gd name="connsiteY18" fmla="*/ 3356810 h 3356829"/>
              <a:gd name="connsiteX19" fmla="*/ 902368 w 5632522"/>
              <a:gd name="connsiteY19" fmla="*/ 3356810 h 3356829"/>
              <a:gd name="connsiteX20" fmla="*/ 986589 w 5632522"/>
              <a:gd name="connsiteY20" fmla="*/ 3128210 h 3356829"/>
              <a:gd name="connsiteX21" fmla="*/ 1106905 w 5632522"/>
              <a:gd name="connsiteY21" fmla="*/ 2875547 h 3356829"/>
              <a:gd name="connsiteX22" fmla="*/ 1130968 w 5632522"/>
              <a:gd name="connsiteY22" fmla="*/ 2779294 h 3356829"/>
              <a:gd name="connsiteX23" fmla="*/ 1155031 w 5632522"/>
              <a:gd name="connsiteY23" fmla="*/ 2911642 h 3356829"/>
              <a:gd name="connsiteX24" fmla="*/ 1179095 w 5632522"/>
              <a:gd name="connsiteY24" fmla="*/ 2935705 h 3356829"/>
              <a:gd name="connsiteX25" fmla="*/ 1203158 w 5632522"/>
              <a:gd name="connsiteY25" fmla="*/ 2959768 h 3356829"/>
              <a:gd name="connsiteX26" fmla="*/ 1203158 w 5632522"/>
              <a:gd name="connsiteY26" fmla="*/ 2959768 h 3356829"/>
              <a:gd name="connsiteX27" fmla="*/ 1239253 w 5632522"/>
              <a:gd name="connsiteY27" fmla="*/ 2851484 h 3356829"/>
              <a:gd name="connsiteX28" fmla="*/ 1263316 w 5632522"/>
              <a:gd name="connsiteY28" fmla="*/ 2719137 h 3356829"/>
              <a:gd name="connsiteX29" fmla="*/ 1287379 w 5632522"/>
              <a:gd name="connsiteY29" fmla="*/ 2646947 h 3356829"/>
              <a:gd name="connsiteX30" fmla="*/ 1311442 w 5632522"/>
              <a:gd name="connsiteY30" fmla="*/ 2574758 h 3356829"/>
              <a:gd name="connsiteX31" fmla="*/ 1335505 w 5632522"/>
              <a:gd name="connsiteY31" fmla="*/ 2478505 h 3356829"/>
              <a:gd name="connsiteX32" fmla="*/ 1347537 w 5632522"/>
              <a:gd name="connsiteY32" fmla="*/ 2550694 h 3356829"/>
              <a:gd name="connsiteX33" fmla="*/ 1371600 w 5632522"/>
              <a:gd name="connsiteY33" fmla="*/ 2646947 h 3356829"/>
              <a:gd name="connsiteX34" fmla="*/ 1419726 w 5632522"/>
              <a:gd name="connsiteY34" fmla="*/ 2827421 h 3356829"/>
              <a:gd name="connsiteX35" fmla="*/ 1431758 w 5632522"/>
              <a:gd name="connsiteY35" fmla="*/ 2959768 h 3356829"/>
              <a:gd name="connsiteX36" fmla="*/ 1467853 w 5632522"/>
              <a:gd name="connsiteY36" fmla="*/ 2995863 h 3356829"/>
              <a:gd name="connsiteX37" fmla="*/ 1515979 w 5632522"/>
              <a:gd name="connsiteY37" fmla="*/ 3007894 h 3356829"/>
              <a:gd name="connsiteX38" fmla="*/ 1515979 w 5632522"/>
              <a:gd name="connsiteY38" fmla="*/ 3007894 h 3356829"/>
              <a:gd name="connsiteX39" fmla="*/ 1552074 w 5632522"/>
              <a:gd name="connsiteY39" fmla="*/ 2839452 h 3356829"/>
              <a:gd name="connsiteX40" fmla="*/ 1576137 w 5632522"/>
              <a:gd name="connsiteY40" fmla="*/ 2743200 h 3356829"/>
              <a:gd name="connsiteX41" fmla="*/ 1588168 w 5632522"/>
              <a:gd name="connsiteY41" fmla="*/ 2646947 h 3356829"/>
              <a:gd name="connsiteX42" fmla="*/ 1588168 w 5632522"/>
              <a:gd name="connsiteY42" fmla="*/ 2574758 h 3356829"/>
              <a:gd name="connsiteX43" fmla="*/ 1636295 w 5632522"/>
              <a:gd name="connsiteY43" fmla="*/ 2490537 h 3356829"/>
              <a:gd name="connsiteX44" fmla="*/ 1672389 w 5632522"/>
              <a:gd name="connsiteY44" fmla="*/ 2430379 h 3356829"/>
              <a:gd name="connsiteX45" fmla="*/ 1720516 w 5632522"/>
              <a:gd name="connsiteY45" fmla="*/ 2322094 h 3356829"/>
              <a:gd name="connsiteX46" fmla="*/ 1720516 w 5632522"/>
              <a:gd name="connsiteY46" fmla="*/ 2310063 h 3356829"/>
              <a:gd name="connsiteX47" fmla="*/ 1732547 w 5632522"/>
              <a:gd name="connsiteY47" fmla="*/ 2237873 h 3356829"/>
              <a:gd name="connsiteX48" fmla="*/ 1732547 w 5632522"/>
              <a:gd name="connsiteY48" fmla="*/ 2189747 h 3356829"/>
              <a:gd name="connsiteX49" fmla="*/ 1732547 w 5632522"/>
              <a:gd name="connsiteY49" fmla="*/ 2117558 h 3356829"/>
              <a:gd name="connsiteX50" fmla="*/ 1756610 w 5632522"/>
              <a:gd name="connsiteY50" fmla="*/ 2069431 h 3356829"/>
              <a:gd name="connsiteX51" fmla="*/ 1804737 w 5632522"/>
              <a:gd name="connsiteY51" fmla="*/ 1961147 h 3356829"/>
              <a:gd name="connsiteX52" fmla="*/ 1816768 w 5632522"/>
              <a:gd name="connsiteY52" fmla="*/ 2069431 h 3356829"/>
              <a:gd name="connsiteX53" fmla="*/ 1828800 w 5632522"/>
              <a:gd name="connsiteY53" fmla="*/ 2177716 h 3356829"/>
              <a:gd name="connsiteX54" fmla="*/ 1876926 w 5632522"/>
              <a:gd name="connsiteY54" fmla="*/ 2225842 h 3356829"/>
              <a:gd name="connsiteX55" fmla="*/ 1888958 w 5632522"/>
              <a:gd name="connsiteY55" fmla="*/ 2370221 h 3356829"/>
              <a:gd name="connsiteX56" fmla="*/ 1900989 w 5632522"/>
              <a:gd name="connsiteY56" fmla="*/ 2466473 h 3356829"/>
              <a:gd name="connsiteX57" fmla="*/ 1900989 w 5632522"/>
              <a:gd name="connsiteY57" fmla="*/ 2586789 h 3356829"/>
              <a:gd name="connsiteX58" fmla="*/ 1925053 w 5632522"/>
              <a:gd name="connsiteY58" fmla="*/ 2683042 h 3356829"/>
              <a:gd name="connsiteX59" fmla="*/ 1985210 w 5632522"/>
              <a:gd name="connsiteY59" fmla="*/ 2839452 h 3356829"/>
              <a:gd name="connsiteX60" fmla="*/ 1985210 w 5632522"/>
              <a:gd name="connsiteY60" fmla="*/ 2923673 h 3356829"/>
              <a:gd name="connsiteX61" fmla="*/ 1985210 w 5632522"/>
              <a:gd name="connsiteY61" fmla="*/ 3068052 h 3356829"/>
              <a:gd name="connsiteX62" fmla="*/ 2021305 w 5632522"/>
              <a:gd name="connsiteY62" fmla="*/ 3164305 h 3356829"/>
              <a:gd name="connsiteX63" fmla="*/ 2021305 w 5632522"/>
              <a:gd name="connsiteY63" fmla="*/ 3164305 h 3356829"/>
              <a:gd name="connsiteX64" fmla="*/ 2105526 w 5632522"/>
              <a:gd name="connsiteY64" fmla="*/ 3284621 h 3356829"/>
              <a:gd name="connsiteX65" fmla="*/ 2189747 w 5632522"/>
              <a:gd name="connsiteY65" fmla="*/ 3284621 h 3356829"/>
              <a:gd name="connsiteX66" fmla="*/ 2237874 w 5632522"/>
              <a:gd name="connsiteY66" fmla="*/ 3188368 h 3356829"/>
              <a:gd name="connsiteX67" fmla="*/ 2286000 w 5632522"/>
              <a:gd name="connsiteY67" fmla="*/ 2995863 h 3356829"/>
              <a:gd name="connsiteX68" fmla="*/ 2334126 w 5632522"/>
              <a:gd name="connsiteY68" fmla="*/ 2827421 h 3356829"/>
              <a:gd name="connsiteX69" fmla="*/ 2358189 w 5632522"/>
              <a:gd name="connsiteY69" fmla="*/ 2683042 h 3356829"/>
              <a:gd name="connsiteX70" fmla="*/ 2358189 w 5632522"/>
              <a:gd name="connsiteY70" fmla="*/ 2490537 h 3356829"/>
              <a:gd name="connsiteX71" fmla="*/ 2394284 w 5632522"/>
              <a:gd name="connsiteY71" fmla="*/ 2358189 h 3356829"/>
              <a:gd name="connsiteX72" fmla="*/ 2430379 w 5632522"/>
              <a:gd name="connsiteY72" fmla="*/ 2322094 h 3356829"/>
              <a:gd name="connsiteX73" fmla="*/ 2478505 w 5632522"/>
              <a:gd name="connsiteY73" fmla="*/ 2286000 h 3356829"/>
              <a:gd name="connsiteX74" fmla="*/ 2502568 w 5632522"/>
              <a:gd name="connsiteY74" fmla="*/ 1961147 h 3356829"/>
              <a:gd name="connsiteX75" fmla="*/ 2562726 w 5632522"/>
              <a:gd name="connsiteY75" fmla="*/ 1925052 h 3356829"/>
              <a:gd name="connsiteX76" fmla="*/ 2598821 w 5632522"/>
              <a:gd name="connsiteY76" fmla="*/ 1768642 h 3356829"/>
              <a:gd name="connsiteX77" fmla="*/ 2586789 w 5632522"/>
              <a:gd name="connsiteY77" fmla="*/ 1612231 h 3356829"/>
              <a:gd name="connsiteX78" fmla="*/ 2610853 w 5632522"/>
              <a:gd name="connsiteY78" fmla="*/ 1503947 h 3356829"/>
              <a:gd name="connsiteX79" fmla="*/ 2634916 w 5632522"/>
              <a:gd name="connsiteY79" fmla="*/ 1431758 h 3356829"/>
              <a:gd name="connsiteX80" fmla="*/ 2634916 w 5632522"/>
              <a:gd name="connsiteY80" fmla="*/ 1323473 h 3356829"/>
              <a:gd name="connsiteX81" fmla="*/ 2634916 w 5632522"/>
              <a:gd name="connsiteY81" fmla="*/ 1251284 h 3356829"/>
              <a:gd name="connsiteX82" fmla="*/ 2634916 w 5632522"/>
              <a:gd name="connsiteY82" fmla="*/ 1143000 h 3356829"/>
              <a:gd name="connsiteX83" fmla="*/ 2658979 w 5632522"/>
              <a:gd name="connsiteY83" fmla="*/ 986589 h 3356829"/>
              <a:gd name="connsiteX84" fmla="*/ 2683042 w 5632522"/>
              <a:gd name="connsiteY84" fmla="*/ 902368 h 3356829"/>
              <a:gd name="connsiteX85" fmla="*/ 2755231 w 5632522"/>
              <a:gd name="connsiteY85" fmla="*/ 782052 h 3356829"/>
              <a:gd name="connsiteX86" fmla="*/ 2767263 w 5632522"/>
              <a:gd name="connsiteY86" fmla="*/ 673768 h 3356829"/>
              <a:gd name="connsiteX87" fmla="*/ 2767263 w 5632522"/>
              <a:gd name="connsiteY87" fmla="*/ 589547 h 3356829"/>
              <a:gd name="connsiteX88" fmla="*/ 2767263 w 5632522"/>
              <a:gd name="connsiteY88" fmla="*/ 589547 h 3356829"/>
              <a:gd name="connsiteX89" fmla="*/ 2863516 w 5632522"/>
              <a:gd name="connsiteY89" fmla="*/ 469231 h 3356829"/>
              <a:gd name="connsiteX90" fmla="*/ 2887579 w 5632522"/>
              <a:gd name="connsiteY90" fmla="*/ 372979 h 3356829"/>
              <a:gd name="connsiteX91" fmla="*/ 2899610 w 5632522"/>
              <a:gd name="connsiteY91" fmla="*/ 240631 h 3356829"/>
              <a:gd name="connsiteX92" fmla="*/ 2899610 w 5632522"/>
              <a:gd name="connsiteY92" fmla="*/ 156410 h 3356829"/>
              <a:gd name="connsiteX93" fmla="*/ 2947737 w 5632522"/>
              <a:gd name="connsiteY93" fmla="*/ 96252 h 3356829"/>
              <a:gd name="connsiteX94" fmla="*/ 2971800 w 5632522"/>
              <a:gd name="connsiteY94" fmla="*/ 12031 h 3356829"/>
              <a:gd name="connsiteX95" fmla="*/ 2995863 w 5632522"/>
              <a:gd name="connsiteY95" fmla="*/ 0 h 3356829"/>
              <a:gd name="connsiteX96" fmla="*/ 3043989 w 5632522"/>
              <a:gd name="connsiteY96" fmla="*/ 48126 h 3356829"/>
              <a:gd name="connsiteX97" fmla="*/ 3056021 w 5632522"/>
              <a:gd name="connsiteY97" fmla="*/ 156410 h 3356829"/>
              <a:gd name="connsiteX98" fmla="*/ 3056021 w 5632522"/>
              <a:gd name="connsiteY98" fmla="*/ 288758 h 3356829"/>
              <a:gd name="connsiteX99" fmla="*/ 3104147 w 5632522"/>
              <a:gd name="connsiteY99" fmla="*/ 385010 h 3356829"/>
              <a:gd name="connsiteX100" fmla="*/ 3104147 w 5632522"/>
              <a:gd name="connsiteY100" fmla="*/ 529389 h 3356829"/>
              <a:gd name="connsiteX101" fmla="*/ 3104147 w 5632522"/>
              <a:gd name="connsiteY101" fmla="*/ 649705 h 3356829"/>
              <a:gd name="connsiteX102" fmla="*/ 3116179 w 5632522"/>
              <a:gd name="connsiteY102" fmla="*/ 782052 h 3356829"/>
              <a:gd name="connsiteX103" fmla="*/ 3164305 w 5632522"/>
              <a:gd name="connsiteY103" fmla="*/ 854242 h 3356829"/>
              <a:gd name="connsiteX104" fmla="*/ 3200400 w 5632522"/>
              <a:gd name="connsiteY104" fmla="*/ 950494 h 3356829"/>
              <a:gd name="connsiteX105" fmla="*/ 3200400 w 5632522"/>
              <a:gd name="connsiteY105" fmla="*/ 1070810 h 3356829"/>
              <a:gd name="connsiteX106" fmla="*/ 3224463 w 5632522"/>
              <a:gd name="connsiteY106" fmla="*/ 1179094 h 3356829"/>
              <a:gd name="connsiteX107" fmla="*/ 3248526 w 5632522"/>
              <a:gd name="connsiteY107" fmla="*/ 1239252 h 3356829"/>
              <a:gd name="connsiteX108" fmla="*/ 3296653 w 5632522"/>
              <a:gd name="connsiteY108" fmla="*/ 1323473 h 3356829"/>
              <a:gd name="connsiteX109" fmla="*/ 3320716 w 5632522"/>
              <a:gd name="connsiteY109" fmla="*/ 1359568 h 3356829"/>
              <a:gd name="connsiteX110" fmla="*/ 3368842 w 5632522"/>
              <a:gd name="connsiteY110" fmla="*/ 1287379 h 3356829"/>
              <a:gd name="connsiteX111" fmla="*/ 3380874 w 5632522"/>
              <a:gd name="connsiteY111" fmla="*/ 1251284 h 3356829"/>
              <a:gd name="connsiteX112" fmla="*/ 3416968 w 5632522"/>
              <a:gd name="connsiteY112" fmla="*/ 1311442 h 3356829"/>
              <a:gd name="connsiteX113" fmla="*/ 3416968 w 5632522"/>
              <a:gd name="connsiteY113" fmla="*/ 1455821 h 3356829"/>
              <a:gd name="connsiteX114" fmla="*/ 3465095 w 5632522"/>
              <a:gd name="connsiteY114" fmla="*/ 1564105 h 3356829"/>
              <a:gd name="connsiteX115" fmla="*/ 3489158 w 5632522"/>
              <a:gd name="connsiteY115" fmla="*/ 1672389 h 3356829"/>
              <a:gd name="connsiteX116" fmla="*/ 3537284 w 5632522"/>
              <a:gd name="connsiteY116" fmla="*/ 1792705 h 3356829"/>
              <a:gd name="connsiteX117" fmla="*/ 3633537 w 5632522"/>
              <a:gd name="connsiteY117" fmla="*/ 1900989 h 3356829"/>
              <a:gd name="connsiteX118" fmla="*/ 3633537 w 5632522"/>
              <a:gd name="connsiteY118" fmla="*/ 1997242 h 3356829"/>
              <a:gd name="connsiteX119" fmla="*/ 3693695 w 5632522"/>
              <a:gd name="connsiteY119" fmla="*/ 1852863 h 3356829"/>
              <a:gd name="connsiteX120" fmla="*/ 3741821 w 5632522"/>
              <a:gd name="connsiteY120" fmla="*/ 1708484 h 3356829"/>
              <a:gd name="connsiteX121" fmla="*/ 3801979 w 5632522"/>
              <a:gd name="connsiteY121" fmla="*/ 1600200 h 3356829"/>
              <a:gd name="connsiteX122" fmla="*/ 3814010 w 5632522"/>
              <a:gd name="connsiteY122" fmla="*/ 1503947 h 3356829"/>
              <a:gd name="connsiteX123" fmla="*/ 3838074 w 5632522"/>
              <a:gd name="connsiteY123" fmla="*/ 1407694 h 3356829"/>
              <a:gd name="connsiteX124" fmla="*/ 3862137 w 5632522"/>
              <a:gd name="connsiteY124" fmla="*/ 1299410 h 3356829"/>
              <a:gd name="connsiteX125" fmla="*/ 3886200 w 5632522"/>
              <a:gd name="connsiteY125" fmla="*/ 1155031 h 3356829"/>
              <a:gd name="connsiteX126" fmla="*/ 3874168 w 5632522"/>
              <a:gd name="connsiteY126" fmla="*/ 1155031 h 3356829"/>
              <a:gd name="connsiteX127" fmla="*/ 3910263 w 5632522"/>
              <a:gd name="connsiteY127" fmla="*/ 1046747 h 3356829"/>
              <a:gd name="connsiteX128" fmla="*/ 3946359 w 5632522"/>
              <a:gd name="connsiteY128" fmla="*/ 830179 h 3356829"/>
              <a:gd name="connsiteX129" fmla="*/ 3946358 w 5632522"/>
              <a:gd name="connsiteY129" fmla="*/ 782052 h 3356829"/>
              <a:gd name="connsiteX130" fmla="*/ 3958388 w 5632522"/>
              <a:gd name="connsiteY130" fmla="*/ 721894 h 3356829"/>
              <a:gd name="connsiteX131" fmla="*/ 3982452 w 5632522"/>
              <a:gd name="connsiteY131" fmla="*/ 709863 h 3356829"/>
              <a:gd name="connsiteX132" fmla="*/ 4018546 w 5632522"/>
              <a:gd name="connsiteY132" fmla="*/ 1840832 h 3356829"/>
              <a:gd name="connsiteX133" fmla="*/ 4114799 w 5632522"/>
              <a:gd name="connsiteY133" fmla="*/ 1191126 h 3356829"/>
              <a:gd name="connsiteX134" fmla="*/ 4211051 w 5632522"/>
              <a:gd name="connsiteY134" fmla="*/ 1443789 h 3356829"/>
              <a:gd name="connsiteX135" fmla="*/ 4295272 w 5632522"/>
              <a:gd name="connsiteY135" fmla="*/ 2514600 h 3356829"/>
              <a:gd name="connsiteX136" fmla="*/ 4331366 w 5632522"/>
              <a:gd name="connsiteY136" fmla="*/ 2430378 h 3356829"/>
              <a:gd name="connsiteX137" fmla="*/ 4403554 w 5632522"/>
              <a:gd name="connsiteY137" fmla="*/ 2935705 h 3356829"/>
              <a:gd name="connsiteX138" fmla="*/ 4451681 w 5632522"/>
              <a:gd name="connsiteY138" fmla="*/ 2334126 h 3356829"/>
              <a:gd name="connsiteX139" fmla="*/ 4559964 w 5632522"/>
              <a:gd name="connsiteY139" fmla="*/ 2971800 h 3356829"/>
              <a:gd name="connsiteX140" fmla="*/ 4608090 w 5632522"/>
              <a:gd name="connsiteY140" fmla="*/ 3128210 h 3356829"/>
              <a:gd name="connsiteX141" fmla="*/ 4668248 w 5632522"/>
              <a:gd name="connsiteY141" fmla="*/ 2887579 h 3356829"/>
              <a:gd name="connsiteX142" fmla="*/ 4704341 w 5632522"/>
              <a:gd name="connsiteY142" fmla="*/ 2538663 h 3356829"/>
              <a:gd name="connsiteX143" fmla="*/ 4740436 w 5632522"/>
              <a:gd name="connsiteY143" fmla="*/ 2370221 h 3356829"/>
              <a:gd name="connsiteX144" fmla="*/ 4824656 w 5632522"/>
              <a:gd name="connsiteY144" fmla="*/ 2334126 h 3356829"/>
              <a:gd name="connsiteX145" fmla="*/ 4908875 w 5632522"/>
              <a:gd name="connsiteY145" fmla="*/ 2225843 h 3356829"/>
              <a:gd name="connsiteX146" fmla="*/ 5113413 w 5632522"/>
              <a:gd name="connsiteY146" fmla="*/ 3007894 h 3356829"/>
              <a:gd name="connsiteX147" fmla="*/ 5137477 w 5632522"/>
              <a:gd name="connsiteY147" fmla="*/ 2863516 h 3356829"/>
              <a:gd name="connsiteX148" fmla="*/ 5161539 w 5632522"/>
              <a:gd name="connsiteY148" fmla="*/ 3116179 h 3356829"/>
              <a:gd name="connsiteX149" fmla="*/ 5269823 w 5632522"/>
              <a:gd name="connsiteY149" fmla="*/ 3212431 h 3356829"/>
              <a:gd name="connsiteX150" fmla="*/ 5269822 w 5632522"/>
              <a:gd name="connsiteY150" fmla="*/ 3332746 h 3356829"/>
              <a:gd name="connsiteX151" fmla="*/ 5402170 w 5632522"/>
              <a:gd name="connsiteY151" fmla="*/ 3356810 h 3356829"/>
              <a:gd name="connsiteX152" fmla="*/ 5414200 w 5632522"/>
              <a:gd name="connsiteY152" fmla="*/ 3200400 h 3356829"/>
              <a:gd name="connsiteX153" fmla="*/ 5582642 w 5632522"/>
              <a:gd name="connsiteY153" fmla="*/ 3212431 h 3356829"/>
              <a:gd name="connsiteX154" fmla="*/ 5630767 w 5632522"/>
              <a:gd name="connsiteY154" fmla="*/ 3248526 h 3356829"/>
              <a:gd name="connsiteX155" fmla="*/ 5534516 w 5632522"/>
              <a:gd name="connsiteY155" fmla="*/ 3043989 h 3356829"/>
              <a:gd name="connsiteX156" fmla="*/ 5558578 w 5632522"/>
              <a:gd name="connsiteY156" fmla="*/ 3043989 h 3356829"/>
              <a:gd name="connsiteX0" fmla="*/ 0 w 5679542"/>
              <a:gd name="connsiteY0" fmla="*/ 3344779 h 3360032"/>
              <a:gd name="connsiteX1" fmla="*/ 132347 w 5679542"/>
              <a:gd name="connsiteY1" fmla="*/ 3296652 h 3360032"/>
              <a:gd name="connsiteX2" fmla="*/ 132347 w 5679542"/>
              <a:gd name="connsiteY2" fmla="*/ 3272589 h 3360032"/>
              <a:gd name="connsiteX3" fmla="*/ 180474 w 5679542"/>
              <a:gd name="connsiteY3" fmla="*/ 3164305 h 3360032"/>
              <a:gd name="connsiteX4" fmla="*/ 216568 w 5679542"/>
              <a:gd name="connsiteY4" fmla="*/ 3080084 h 3360032"/>
              <a:gd name="connsiteX5" fmla="*/ 276726 w 5679542"/>
              <a:gd name="connsiteY5" fmla="*/ 3031958 h 3360032"/>
              <a:gd name="connsiteX6" fmla="*/ 336884 w 5679542"/>
              <a:gd name="connsiteY6" fmla="*/ 2959768 h 3360032"/>
              <a:gd name="connsiteX7" fmla="*/ 385010 w 5679542"/>
              <a:gd name="connsiteY7" fmla="*/ 2947737 h 3360032"/>
              <a:gd name="connsiteX8" fmla="*/ 433137 w 5679542"/>
              <a:gd name="connsiteY8" fmla="*/ 2947737 h 3360032"/>
              <a:gd name="connsiteX9" fmla="*/ 445168 w 5679542"/>
              <a:gd name="connsiteY9" fmla="*/ 3104147 h 3360032"/>
              <a:gd name="connsiteX10" fmla="*/ 481263 w 5679542"/>
              <a:gd name="connsiteY10" fmla="*/ 3152273 h 3360032"/>
              <a:gd name="connsiteX11" fmla="*/ 481263 w 5679542"/>
              <a:gd name="connsiteY11" fmla="*/ 3164305 h 3360032"/>
              <a:gd name="connsiteX12" fmla="*/ 529389 w 5679542"/>
              <a:gd name="connsiteY12" fmla="*/ 3140242 h 3360032"/>
              <a:gd name="connsiteX13" fmla="*/ 541421 w 5679542"/>
              <a:gd name="connsiteY13" fmla="*/ 3080084 h 3360032"/>
              <a:gd name="connsiteX14" fmla="*/ 565484 w 5679542"/>
              <a:gd name="connsiteY14" fmla="*/ 3031958 h 3360032"/>
              <a:gd name="connsiteX15" fmla="*/ 613610 w 5679542"/>
              <a:gd name="connsiteY15" fmla="*/ 3031958 h 3360032"/>
              <a:gd name="connsiteX16" fmla="*/ 661737 w 5679542"/>
              <a:gd name="connsiteY16" fmla="*/ 3092116 h 3360032"/>
              <a:gd name="connsiteX17" fmla="*/ 709863 w 5679542"/>
              <a:gd name="connsiteY17" fmla="*/ 3224463 h 3360032"/>
              <a:gd name="connsiteX18" fmla="*/ 757989 w 5679542"/>
              <a:gd name="connsiteY18" fmla="*/ 3356810 h 3360032"/>
              <a:gd name="connsiteX19" fmla="*/ 902368 w 5679542"/>
              <a:gd name="connsiteY19" fmla="*/ 3356810 h 3360032"/>
              <a:gd name="connsiteX20" fmla="*/ 986589 w 5679542"/>
              <a:gd name="connsiteY20" fmla="*/ 3128210 h 3360032"/>
              <a:gd name="connsiteX21" fmla="*/ 1106905 w 5679542"/>
              <a:gd name="connsiteY21" fmla="*/ 2875547 h 3360032"/>
              <a:gd name="connsiteX22" fmla="*/ 1130968 w 5679542"/>
              <a:gd name="connsiteY22" fmla="*/ 2779294 h 3360032"/>
              <a:gd name="connsiteX23" fmla="*/ 1155031 w 5679542"/>
              <a:gd name="connsiteY23" fmla="*/ 2911642 h 3360032"/>
              <a:gd name="connsiteX24" fmla="*/ 1179095 w 5679542"/>
              <a:gd name="connsiteY24" fmla="*/ 2935705 h 3360032"/>
              <a:gd name="connsiteX25" fmla="*/ 1203158 w 5679542"/>
              <a:gd name="connsiteY25" fmla="*/ 2959768 h 3360032"/>
              <a:gd name="connsiteX26" fmla="*/ 1203158 w 5679542"/>
              <a:gd name="connsiteY26" fmla="*/ 2959768 h 3360032"/>
              <a:gd name="connsiteX27" fmla="*/ 1239253 w 5679542"/>
              <a:gd name="connsiteY27" fmla="*/ 2851484 h 3360032"/>
              <a:gd name="connsiteX28" fmla="*/ 1263316 w 5679542"/>
              <a:gd name="connsiteY28" fmla="*/ 2719137 h 3360032"/>
              <a:gd name="connsiteX29" fmla="*/ 1287379 w 5679542"/>
              <a:gd name="connsiteY29" fmla="*/ 2646947 h 3360032"/>
              <a:gd name="connsiteX30" fmla="*/ 1311442 w 5679542"/>
              <a:gd name="connsiteY30" fmla="*/ 2574758 h 3360032"/>
              <a:gd name="connsiteX31" fmla="*/ 1335505 w 5679542"/>
              <a:gd name="connsiteY31" fmla="*/ 2478505 h 3360032"/>
              <a:gd name="connsiteX32" fmla="*/ 1347537 w 5679542"/>
              <a:gd name="connsiteY32" fmla="*/ 2550694 h 3360032"/>
              <a:gd name="connsiteX33" fmla="*/ 1371600 w 5679542"/>
              <a:gd name="connsiteY33" fmla="*/ 2646947 h 3360032"/>
              <a:gd name="connsiteX34" fmla="*/ 1419726 w 5679542"/>
              <a:gd name="connsiteY34" fmla="*/ 2827421 h 3360032"/>
              <a:gd name="connsiteX35" fmla="*/ 1431758 w 5679542"/>
              <a:gd name="connsiteY35" fmla="*/ 2959768 h 3360032"/>
              <a:gd name="connsiteX36" fmla="*/ 1467853 w 5679542"/>
              <a:gd name="connsiteY36" fmla="*/ 2995863 h 3360032"/>
              <a:gd name="connsiteX37" fmla="*/ 1515979 w 5679542"/>
              <a:gd name="connsiteY37" fmla="*/ 3007894 h 3360032"/>
              <a:gd name="connsiteX38" fmla="*/ 1515979 w 5679542"/>
              <a:gd name="connsiteY38" fmla="*/ 3007894 h 3360032"/>
              <a:gd name="connsiteX39" fmla="*/ 1552074 w 5679542"/>
              <a:gd name="connsiteY39" fmla="*/ 2839452 h 3360032"/>
              <a:gd name="connsiteX40" fmla="*/ 1576137 w 5679542"/>
              <a:gd name="connsiteY40" fmla="*/ 2743200 h 3360032"/>
              <a:gd name="connsiteX41" fmla="*/ 1588168 w 5679542"/>
              <a:gd name="connsiteY41" fmla="*/ 2646947 h 3360032"/>
              <a:gd name="connsiteX42" fmla="*/ 1588168 w 5679542"/>
              <a:gd name="connsiteY42" fmla="*/ 2574758 h 3360032"/>
              <a:gd name="connsiteX43" fmla="*/ 1636295 w 5679542"/>
              <a:gd name="connsiteY43" fmla="*/ 2490537 h 3360032"/>
              <a:gd name="connsiteX44" fmla="*/ 1672389 w 5679542"/>
              <a:gd name="connsiteY44" fmla="*/ 2430379 h 3360032"/>
              <a:gd name="connsiteX45" fmla="*/ 1720516 w 5679542"/>
              <a:gd name="connsiteY45" fmla="*/ 2322094 h 3360032"/>
              <a:gd name="connsiteX46" fmla="*/ 1720516 w 5679542"/>
              <a:gd name="connsiteY46" fmla="*/ 2310063 h 3360032"/>
              <a:gd name="connsiteX47" fmla="*/ 1732547 w 5679542"/>
              <a:gd name="connsiteY47" fmla="*/ 2237873 h 3360032"/>
              <a:gd name="connsiteX48" fmla="*/ 1732547 w 5679542"/>
              <a:gd name="connsiteY48" fmla="*/ 2189747 h 3360032"/>
              <a:gd name="connsiteX49" fmla="*/ 1732547 w 5679542"/>
              <a:gd name="connsiteY49" fmla="*/ 2117558 h 3360032"/>
              <a:gd name="connsiteX50" fmla="*/ 1756610 w 5679542"/>
              <a:gd name="connsiteY50" fmla="*/ 2069431 h 3360032"/>
              <a:gd name="connsiteX51" fmla="*/ 1804737 w 5679542"/>
              <a:gd name="connsiteY51" fmla="*/ 1961147 h 3360032"/>
              <a:gd name="connsiteX52" fmla="*/ 1816768 w 5679542"/>
              <a:gd name="connsiteY52" fmla="*/ 2069431 h 3360032"/>
              <a:gd name="connsiteX53" fmla="*/ 1828800 w 5679542"/>
              <a:gd name="connsiteY53" fmla="*/ 2177716 h 3360032"/>
              <a:gd name="connsiteX54" fmla="*/ 1876926 w 5679542"/>
              <a:gd name="connsiteY54" fmla="*/ 2225842 h 3360032"/>
              <a:gd name="connsiteX55" fmla="*/ 1888958 w 5679542"/>
              <a:gd name="connsiteY55" fmla="*/ 2370221 h 3360032"/>
              <a:gd name="connsiteX56" fmla="*/ 1900989 w 5679542"/>
              <a:gd name="connsiteY56" fmla="*/ 2466473 h 3360032"/>
              <a:gd name="connsiteX57" fmla="*/ 1900989 w 5679542"/>
              <a:gd name="connsiteY57" fmla="*/ 2586789 h 3360032"/>
              <a:gd name="connsiteX58" fmla="*/ 1925053 w 5679542"/>
              <a:gd name="connsiteY58" fmla="*/ 2683042 h 3360032"/>
              <a:gd name="connsiteX59" fmla="*/ 1985210 w 5679542"/>
              <a:gd name="connsiteY59" fmla="*/ 2839452 h 3360032"/>
              <a:gd name="connsiteX60" fmla="*/ 1985210 w 5679542"/>
              <a:gd name="connsiteY60" fmla="*/ 2923673 h 3360032"/>
              <a:gd name="connsiteX61" fmla="*/ 1985210 w 5679542"/>
              <a:gd name="connsiteY61" fmla="*/ 3068052 h 3360032"/>
              <a:gd name="connsiteX62" fmla="*/ 2021305 w 5679542"/>
              <a:gd name="connsiteY62" fmla="*/ 3164305 h 3360032"/>
              <a:gd name="connsiteX63" fmla="*/ 2021305 w 5679542"/>
              <a:gd name="connsiteY63" fmla="*/ 3164305 h 3360032"/>
              <a:gd name="connsiteX64" fmla="*/ 2105526 w 5679542"/>
              <a:gd name="connsiteY64" fmla="*/ 3284621 h 3360032"/>
              <a:gd name="connsiteX65" fmla="*/ 2189747 w 5679542"/>
              <a:gd name="connsiteY65" fmla="*/ 3284621 h 3360032"/>
              <a:gd name="connsiteX66" fmla="*/ 2237874 w 5679542"/>
              <a:gd name="connsiteY66" fmla="*/ 3188368 h 3360032"/>
              <a:gd name="connsiteX67" fmla="*/ 2286000 w 5679542"/>
              <a:gd name="connsiteY67" fmla="*/ 2995863 h 3360032"/>
              <a:gd name="connsiteX68" fmla="*/ 2334126 w 5679542"/>
              <a:gd name="connsiteY68" fmla="*/ 2827421 h 3360032"/>
              <a:gd name="connsiteX69" fmla="*/ 2358189 w 5679542"/>
              <a:gd name="connsiteY69" fmla="*/ 2683042 h 3360032"/>
              <a:gd name="connsiteX70" fmla="*/ 2358189 w 5679542"/>
              <a:gd name="connsiteY70" fmla="*/ 2490537 h 3360032"/>
              <a:gd name="connsiteX71" fmla="*/ 2394284 w 5679542"/>
              <a:gd name="connsiteY71" fmla="*/ 2358189 h 3360032"/>
              <a:gd name="connsiteX72" fmla="*/ 2430379 w 5679542"/>
              <a:gd name="connsiteY72" fmla="*/ 2322094 h 3360032"/>
              <a:gd name="connsiteX73" fmla="*/ 2478505 w 5679542"/>
              <a:gd name="connsiteY73" fmla="*/ 2286000 h 3360032"/>
              <a:gd name="connsiteX74" fmla="*/ 2502568 w 5679542"/>
              <a:gd name="connsiteY74" fmla="*/ 1961147 h 3360032"/>
              <a:gd name="connsiteX75" fmla="*/ 2562726 w 5679542"/>
              <a:gd name="connsiteY75" fmla="*/ 1925052 h 3360032"/>
              <a:gd name="connsiteX76" fmla="*/ 2598821 w 5679542"/>
              <a:gd name="connsiteY76" fmla="*/ 1768642 h 3360032"/>
              <a:gd name="connsiteX77" fmla="*/ 2586789 w 5679542"/>
              <a:gd name="connsiteY77" fmla="*/ 1612231 h 3360032"/>
              <a:gd name="connsiteX78" fmla="*/ 2610853 w 5679542"/>
              <a:gd name="connsiteY78" fmla="*/ 1503947 h 3360032"/>
              <a:gd name="connsiteX79" fmla="*/ 2634916 w 5679542"/>
              <a:gd name="connsiteY79" fmla="*/ 1431758 h 3360032"/>
              <a:gd name="connsiteX80" fmla="*/ 2634916 w 5679542"/>
              <a:gd name="connsiteY80" fmla="*/ 1323473 h 3360032"/>
              <a:gd name="connsiteX81" fmla="*/ 2634916 w 5679542"/>
              <a:gd name="connsiteY81" fmla="*/ 1251284 h 3360032"/>
              <a:gd name="connsiteX82" fmla="*/ 2634916 w 5679542"/>
              <a:gd name="connsiteY82" fmla="*/ 1143000 h 3360032"/>
              <a:gd name="connsiteX83" fmla="*/ 2658979 w 5679542"/>
              <a:gd name="connsiteY83" fmla="*/ 986589 h 3360032"/>
              <a:gd name="connsiteX84" fmla="*/ 2683042 w 5679542"/>
              <a:gd name="connsiteY84" fmla="*/ 902368 h 3360032"/>
              <a:gd name="connsiteX85" fmla="*/ 2755231 w 5679542"/>
              <a:gd name="connsiteY85" fmla="*/ 782052 h 3360032"/>
              <a:gd name="connsiteX86" fmla="*/ 2767263 w 5679542"/>
              <a:gd name="connsiteY86" fmla="*/ 673768 h 3360032"/>
              <a:gd name="connsiteX87" fmla="*/ 2767263 w 5679542"/>
              <a:gd name="connsiteY87" fmla="*/ 589547 h 3360032"/>
              <a:gd name="connsiteX88" fmla="*/ 2767263 w 5679542"/>
              <a:gd name="connsiteY88" fmla="*/ 589547 h 3360032"/>
              <a:gd name="connsiteX89" fmla="*/ 2863516 w 5679542"/>
              <a:gd name="connsiteY89" fmla="*/ 469231 h 3360032"/>
              <a:gd name="connsiteX90" fmla="*/ 2887579 w 5679542"/>
              <a:gd name="connsiteY90" fmla="*/ 372979 h 3360032"/>
              <a:gd name="connsiteX91" fmla="*/ 2899610 w 5679542"/>
              <a:gd name="connsiteY91" fmla="*/ 240631 h 3360032"/>
              <a:gd name="connsiteX92" fmla="*/ 2899610 w 5679542"/>
              <a:gd name="connsiteY92" fmla="*/ 156410 h 3360032"/>
              <a:gd name="connsiteX93" fmla="*/ 2947737 w 5679542"/>
              <a:gd name="connsiteY93" fmla="*/ 96252 h 3360032"/>
              <a:gd name="connsiteX94" fmla="*/ 2971800 w 5679542"/>
              <a:gd name="connsiteY94" fmla="*/ 12031 h 3360032"/>
              <a:gd name="connsiteX95" fmla="*/ 2995863 w 5679542"/>
              <a:gd name="connsiteY95" fmla="*/ 0 h 3360032"/>
              <a:gd name="connsiteX96" fmla="*/ 3043989 w 5679542"/>
              <a:gd name="connsiteY96" fmla="*/ 48126 h 3360032"/>
              <a:gd name="connsiteX97" fmla="*/ 3056021 w 5679542"/>
              <a:gd name="connsiteY97" fmla="*/ 156410 h 3360032"/>
              <a:gd name="connsiteX98" fmla="*/ 3056021 w 5679542"/>
              <a:gd name="connsiteY98" fmla="*/ 288758 h 3360032"/>
              <a:gd name="connsiteX99" fmla="*/ 3104147 w 5679542"/>
              <a:gd name="connsiteY99" fmla="*/ 385010 h 3360032"/>
              <a:gd name="connsiteX100" fmla="*/ 3104147 w 5679542"/>
              <a:gd name="connsiteY100" fmla="*/ 529389 h 3360032"/>
              <a:gd name="connsiteX101" fmla="*/ 3104147 w 5679542"/>
              <a:gd name="connsiteY101" fmla="*/ 649705 h 3360032"/>
              <a:gd name="connsiteX102" fmla="*/ 3116179 w 5679542"/>
              <a:gd name="connsiteY102" fmla="*/ 782052 h 3360032"/>
              <a:gd name="connsiteX103" fmla="*/ 3164305 w 5679542"/>
              <a:gd name="connsiteY103" fmla="*/ 854242 h 3360032"/>
              <a:gd name="connsiteX104" fmla="*/ 3200400 w 5679542"/>
              <a:gd name="connsiteY104" fmla="*/ 950494 h 3360032"/>
              <a:gd name="connsiteX105" fmla="*/ 3200400 w 5679542"/>
              <a:gd name="connsiteY105" fmla="*/ 1070810 h 3360032"/>
              <a:gd name="connsiteX106" fmla="*/ 3224463 w 5679542"/>
              <a:gd name="connsiteY106" fmla="*/ 1179094 h 3360032"/>
              <a:gd name="connsiteX107" fmla="*/ 3248526 w 5679542"/>
              <a:gd name="connsiteY107" fmla="*/ 1239252 h 3360032"/>
              <a:gd name="connsiteX108" fmla="*/ 3296653 w 5679542"/>
              <a:gd name="connsiteY108" fmla="*/ 1323473 h 3360032"/>
              <a:gd name="connsiteX109" fmla="*/ 3320716 w 5679542"/>
              <a:gd name="connsiteY109" fmla="*/ 1359568 h 3360032"/>
              <a:gd name="connsiteX110" fmla="*/ 3368842 w 5679542"/>
              <a:gd name="connsiteY110" fmla="*/ 1287379 h 3360032"/>
              <a:gd name="connsiteX111" fmla="*/ 3380874 w 5679542"/>
              <a:gd name="connsiteY111" fmla="*/ 1251284 h 3360032"/>
              <a:gd name="connsiteX112" fmla="*/ 3416968 w 5679542"/>
              <a:gd name="connsiteY112" fmla="*/ 1311442 h 3360032"/>
              <a:gd name="connsiteX113" fmla="*/ 3416968 w 5679542"/>
              <a:gd name="connsiteY113" fmla="*/ 1455821 h 3360032"/>
              <a:gd name="connsiteX114" fmla="*/ 3465095 w 5679542"/>
              <a:gd name="connsiteY114" fmla="*/ 1564105 h 3360032"/>
              <a:gd name="connsiteX115" fmla="*/ 3489158 w 5679542"/>
              <a:gd name="connsiteY115" fmla="*/ 1672389 h 3360032"/>
              <a:gd name="connsiteX116" fmla="*/ 3537284 w 5679542"/>
              <a:gd name="connsiteY116" fmla="*/ 1792705 h 3360032"/>
              <a:gd name="connsiteX117" fmla="*/ 3633537 w 5679542"/>
              <a:gd name="connsiteY117" fmla="*/ 1900989 h 3360032"/>
              <a:gd name="connsiteX118" fmla="*/ 3633537 w 5679542"/>
              <a:gd name="connsiteY118" fmla="*/ 1997242 h 3360032"/>
              <a:gd name="connsiteX119" fmla="*/ 3693695 w 5679542"/>
              <a:gd name="connsiteY119" fmla="*/ 1852863 h 3360032"/>
              <a:gd name="connsiteX120" fmla="*/ 3741821 w 5679542"/>
              <a:gd name="connsiteY120" fmla="*/ 1708484 h 3360032"/>
              <a:gd name="connsiteX121" fmla="*/ 3801979 w 5679542"/>
              <a:gd name="connsiteY121" fmla="*/ 1600200 h 3360032"/>
              <a:gd name="connsiteX122" fmla="*/ 3814010 w 5679542"/>
              <a:gd name="connsiteY122" fmla="*/ 1503947 h 3360032"/>
              <a:gd name="connsiteX123" fmla="*/ 3838074 w 5679542"/>
              <a:gd name="connsiteY123" fmla="*/ 1407694 h 3360032"/>
              <a:gd name="connsiteX124" fmla="*/ 3862137 w 5679542"/>
              <a:gd name="connsiteY124" fmla="*/ 1299410 h 3360032"/>
              <a:gd name="connsiteX125" fmla="*/ 3886200 w 5679542"/>
              <a:gd name="connsiteY125" fmla="*/ 1155031 h 3360032"/>
              <a:gd name="connsiteX126" fmla="*/ 3874168 w 5679542"/>
              <a:gd name="connsiteY126" fmla="*/ 1155031 h 3360032"/>
              <a:gd name="connsiteX127" fmla="*/ 3910263 w 5679542"/>
              <a:gd name="connsiteY127" fmla="*/ 1046747 h 3360032"/>
              <a:gd name="connsiteX128" fmla="*/ 3946359 w 5679542"/>
              <a:gd name="connsiteY128" fmla="*/ 830179 h 3360032"/>
              <a:gd name="connsiteX129" fmla="*/ 3946358 w 5679542"/>
              <a:gd name="connsiteY129" fmla="*/ 782052 h 3360032"/>
              <a:gd name="connsiteX130" fmla="*/ 3958388 w 5679542"/>
              <a:gd name="connsiteY130" fmla="*/ 721894 h 3360032"/>
              <a:gd name="connsiteX131" fmla="*/ 3982452 w 5679542"/>
              <a:gd name="connsiteY131" fmla="*/ 709863 h 3360032"/>
              <a:gd name="connsiteX132" fmla="*/ 4018546 w 5679542"/>
              <a:gd name="connsiteY132" fmla="*/ 1840832 h 3360032"/>
              <a:gd name="connsiteX133" fmla="*/ 4114799 w 5679542"/>
              <a:gd name="connsiteY133" fmla="*/ 1191126 h 3360032"/>
              <a:gd name="connsiteX134" fmla="*/ 4211051 w 5679542"/>
              <a:gd name="connsiteY134" fmla="*/ 1443789 h 3360032"/>
              <a:gd name="connsiteX135" fmla="*/ 4295272 w 5679542"/>
              <a:gd name="connsiteY135" fmla="*/ 2514600 h 3360032"/>
              <a:gd name="connsiteX136" fmla="*/ 4331366 w 5679542"/>
              <a:gd name="connsiteY136" fmla="*/ 2430378 h 3360032"/>
              <a:gd name="connsiteX137" fmla="*/ 4403554 w 5679542"/>
              <a:gd name="connsiteY137" fmla="*/ 2935705 h 3360032"/>
              <a:gd name="connsiteX138" fmla="*/ 4451681 w 5679542"/>
              <a:gd name="connsiteY138" fmla="*/ 2334126 h 3360032"/>
              <a:gd name="connsiteX139" fmla="*/ 4559964 w 5679542"/>
              <a:gd name="connsiteY139" fmla="*/ 2971800 h 3360032"/>
              <a:gd name="connsiteX140" fmla="*/ 4608090 w 5679542"/>
              <a:gd name="connsiteY140" fmla="*/ 3128210 h 3360032"/>
              <a:gd name="connsiteX141" fmla="*/ 4668248 w 5679542"/>
              <a:gd name="connsiteY141" fmla="*/ 2887579 h 3360032"/>
              <a:gd name="connsiteX142" fmla="*/ 4704341 w 5679542"/>
              <a:gd name="connsiteY142" fmla="*/ 2538663 h 3360032"/>
              <a:gd name="connsiteX143" fmla="*/ 4740436 w 5679542"/>
              <a:gd name="connsiteY143" fmla="*/ 2370221 h 3360032"/>
              <a:gd name="connsiteX144" fmla="*/ 4824656 w 5679542"/>
              <a:gd name="connsiteY144" fmla="*/ 2334126 h 3360032"/>
              <a:gd name="connsiteX145" fmla="*/ 4908875 w 5679542"/>
              <a:gd name="connsiteY145" fmla="*/ 2225843 h 3360032"/>
              <a:gd name="connsiteX146" fmla="*/ 5113413 w 5679542"/>
              <a:gd name="connsiteY146" fmla="*/ 3007894 h 3360032"/>
              <a:gd name="connsiteX147" fmla="*/ 5137477 w 5679542"/>
              <a:gd name="connsiteY147" fmla="*/ 2863516 h 3360032"/>
              <a:gd name="connsiteX148" fmla="*/ 5161539 w 5679542"/>
              <a:gd name="connsiteY148" fmla="*/ 3116179 h 3360032"/>
              <a:gd name="connsiteX149" fmla="*/ 5269823 w 5679542"/>
              <a:gd name="connsiteY149" fmla="*/ 3212431 h 3360032"/>
              <a:gd name="connsiteX150" fmla="*/ 5269822 w 5679542"/>
              <a:gd name="connsiteY150" fmla="*/ 3332746 h 3360032"/>
              <a:gd name="connsiteX151" fmla="*/ 5402170 w 5679542"/>
              <a:gd name="connsiteY151" fmla="*/ 3356810 h 3360032"/>
              <a:gd name="connsiteX152" fmla="*/ 5414200 w 5679542"/>
              <a:gd name="connsiteY152" fmla="*/ 3200400 h 3360032"/>
              <a:gd name="connsiteX153" fmla="*/ 5582642 w 5679542"/>
              <a:gd name="connsiteY153" fmla="*/ 3212431 h 3360032"/>
              <a:gd name="connsiteX154" fmla="*/ 5678893 w 5679542"/>
              <a:gd name="connsiteY154" fmla="*/ 3356811 h 3360032"/>
              <a:gd name="connsiteX155" fmla="*/ 5534516 w 5679542"/>
              <a:gd name="connsiteY155" fmla="*/ 3043989 h 3360032"/>
              <a:gd name="connsiteX156" fmla="*/ 5558578 w 5679542"/>
              <a:gd name="connsiteY156" fmla="*/ 3043989 h 3360032"/>
              <a:gd name="connsiteX0" fmla="*/ 0 w 5934760"/>
              <a:gd name="connsiteY0" fmla="*/ 3344779 h 3357716"/>
              <a:gd name="connsiteX1" fmla="*/ 132347 w 5934760"/>
              <a:gd name="connsiteY1" fmla="*/ 3296652 h 3357716"/>
              <a:gd name="connsiteX2" fmla="*/ 132347 w 5934760"/>
              <a:gd name="connsiteY2" fmla="*/ 3272589 h 3357716"/>
              <a:gd name="connsiteX3" fmla="*/ 180474 w 5934760"/>
              <a:gd name="connsiteY3" fmla="*/ 3164305 h 3357716"/>
              <a:gd name="connsiteX4" fmla="*/ 216568 w 5934760"/>
              <a:gd name="connsiteY4" fmla="*/ 3080084 h 3357716"/>
              <a:gd name="connsiteX5" fmla="*/ 276726 w 5934760"/>
              <a:gd name="connsiteY5" fmla="*/ 3031958 h 3357716"/>
              <a:gd name="connsiteX6" fmla="*/ 336884 w 5934760"/>
              <a:gd name="connsiteY6" fmla="*/ 2959768 h 3357716"/>
              <a:gd name="connsiteX7" fmla="*/ 385010 w 5934760"/>
              <a:gd name="connsiteY7" fmla="*/ 2947737 h 3357716"/>
              <a:gd name="connsiteX8" fmla="*/ 433137 w 5934760"/>
              <a:gd name="connsiteY8" fmla="*/ 2947737 h 3357716"/>
              <a:gd name="connsiteX9" fmla="*/ 445168 w 5934760"/>
              <a:gd name="connsiteY9" fmla="*/ 3104147 h 3357716"/>
              <a:gd name="connsiteX10" fmla="*/ 481263 w 5934760"/>
              <a:gd name="connsiteY10" fmla="*/ 3152273 h 3357716"/>
              <a:gd name="connsiteX11" fmla="*/ 481263 w 5934760"/>
              <a:gd name="connsiteY11" fmla="*/ 3164305 h 3357716"/>
              <a:gd name="connsiteX12" fmla="*/ 529389 w 5934760"/>
              <a:gd name="connsiteY12" fmla="*/ 3140242 h 3357716"/>
              <a:gd name="connsiteX13" fmla="*/ 541421 w 5934760"/>
              <a:gd name="connsiteY13" fmla="*/ 3080084 h 3357716"/>
              <a:gd name="connsiteX14" fmla="*/ 565484 w 5934760"/>
              <a:gd name="connsiteY14" fmla="*/ 3031958 h 3357716"/>
              <a:gd name="connsiteX15" fmla="*/ 613610 w 5934760"/>
              <a:gd name="connsiteY15" fmla="*/ 3031958 h 3357716"/>
              <a:gd name="connsiteX16" fmla="*/ 661737 w 5934760"/>
              <a:gd name="connsiteY16" fmla="*/ 3092116 h 3357716"/>
              <a:gd name="connsiteX17" fmla="*/ 709863 w 5934760"/>
              <a:gd name="connsiteY17" fmla="*/ 3224463 h 3357716"/>
              <a:gd name="connsiteX18" fmla="*/ 757989 w 5934760"/>
              <a:gd name="connsiteY18" fmla="*/ 3356810 h 3357716"/>
              <a:gd name="connsiteX19" fmla="*/ 902368 w 5934760"/>
              <a:gd name="connsiteY19" fmla="*/ 3356810 h 3357716"/>
              <a:gd name="connsiteX20" fmla="*/ 986589 w 5934760"/>
              <a:gd name="connsiteY20" fmla="*/ 3128210 h 3357716"/>
              <a:gd name="connsiteX21" fmla="*/ 1106905 w 5934760"/>
              <a:gd name="connsiteY21" fmla="*/ 2875547 h 3357716"/>
              <a:gd name="connsiteX22" fmla="*/ 1130968 w 5934760"/>
              <a:gd name="connsiteY22" fmla="*/ 2779294 h 3357716"/>
              <a:gd name="connsiteX23" fmla="*/ 1155031 w 5934760"/>
              <a:gd name="connsiteY23" fmla="*/ 2911642 h 3357716"/>
              <a:gd name="connsiteX24" fmla="*/ 1179095 w 5934760"/>
              <a:gd name="connsiteY24" fmla="*/ 2935705 h 3357716"/>
              <a:gd name="connsiteX25" fmla="*/ 1203158 w 5934760"/>
              <a:gd name="connsiteY25" fmla="*/ 2959768 h 3357716"/>
              <a:gd name="connsiteX26" fmla="*/ 1203158 w 5934760"/>
              <a:gd name="connsiteY26" fmla="*/ 2959768 h 3357716"/>
              <a:gd name="connsiteX27" fmla="*/ 1239253 w 5934760"/>
              <a:gd name="connsiteY27" fmla="*/ 2851484 h 3357716"/>
              <a:gd name="connsiteX28" fmla="*/ 1263316 w 5934760"/>
              <a:gd name="connsiteY28" fmla="*/ 2719137 h 3357716"/>
              <a:gd name="connsiteX29" fmla="*/ 1287379 w 5934760"/>
              <a:gd name="connsiteY29" fmla="*/ 2646947 h 3357716"/>
              <a:gd name="connsiteX30" fmla="*/ 1311442 w 5934760"/>
              <a:gd name="connsiteY30" fmla="*/ 2574758 h 3357716"/>
              <a:gd name="connsiteX31" fmla="*/ 1335505 w 5934760"/>
              <a:gd name="connsiteY31" fmla="*/ 2478505 h 3357716"/>
              <a:gd name="connsiteX32" fmla="*/ 1347537 w 5934760"/>
              <a:gd name="connsiteY32" fmla="*/ 2550694 h 3357716"/>
              <a:gd name="connsiteX33" fmla="*/ 1371600 w 5934760"/>
              <a:gd name="connsiteY33" fmla="*/ 2646947 h 3357716"/>
              <a:gd name="connsiteX34" fmla="*/ 1419726 w 5934760"/>
              <a:gd name="connsiteY34" fmla="*/ 2827421 h 3357716"/>
              <a:gd name="connsiteX35" fmla="*/ 1431758 w 5934760"/>
              <a:gd name="connsiteY35" fmla="*/ 2959768 h 3357716"/>
              <a:gd name="connsiteX36" fmla="*/ 1467853 w 5934760"/>
              <a:gd name="connsiteY36" fmla="*/ 2995863 h 3357716"/>
              <a:gd name="connsiteX37" fmla="*/ 1515979 w 5934760"/>
              <a:gd name="connsiteY37" fmla="*/ 3007894 h 3357716"/>
              <a:gd name="connsiteX38" fmla="*/ 1515979 w 5934760"/>
              <a:gd name="connsiteY38" fmla="*/ 3007894 h 3357716"/>
              <a:gd name="connsiteX39" fmla="*/ 1552074 w 5934760"/>
              <a:gd name="connsiteY39" fmla="*/ 2839452 h 3357716"/>
              <a:gd name="connsiteX40" fmla="*/ 1576137 w 5934760"/>
              <a:gd name="connsiteY40" fmla="*/ 2743200 h 3357716"/>
              <a:gd name="connsiteX41" fmla="*/ 1588168 w 5934760"/>
              <a:gd name="connsiteY41" fmla="*/ 2646947 h 3357716"/>
              <a:gd name="connsiteX42" fmla="*/ 1588168 w 5934760"/>
              <a:gd name="connsiteY42" fmla="*/ 2574758 h 3357716"/>
              <a:gd name="connsiteX43" fmla="*/ 1636295 w 5934760"/>
              <a:gd name="connsiteY43" fmla="*/ 2490537 h 3357716"/>
              <a:gd name="connsiteX44" fmla="*/ 1672389 w 5934760"/>
              <a:gd name="connsiteY44" fmla="*/ 2430379 h 3357716"/>
              <a:gd name="connsiteX45" fmla="*/ 1720516 w 5934760"/>
              <a:gd name="connsiteY45" fmla="*/ 2322094 h 3357716"/>
              <a:gd name="connsiteX46" fmla="*/ 1720516 w 5934760"/>
              <a:gd name="connsiteY46" fmla="*/ 2310063 h 3357716"/>
              <a:gd name="connsiteX47" fmla="*/ 1732547 w 5934760"/>
              <a:gd name="connsiteY47" fmla="*/ 2237873 h 3357716"/>
              <a:gd name="connsiteX48" fmla="*/ 1732547 w 5934760"/>
              <a:gd name="connsiteY48" fmla="*/ 2189747 h 3357716"/>
              <a:gd name="connsiteX49" fmla="*/ 1732547 w 5934760"/>
              <a:gd name="connsiteY49" fmla="*/ 2117558 h 3357716"/>
              <a:gd name="connsiteX50" fmla="*/ 1756610 w 5934760"/>
              <a:gd name="connsiteY50" fmla="*/ 2069431 h 3357716"/>
              <a:gd name="connsiteX51" fmla="*/ 1804737 w 5934760"/>
              <a:gd name="connsiteY51" fmla="*/ 1961147 h 3357716"/>
              <a:gd name="connsiteX52" fmla="*/ 1816768 w 5934760"/>
              <a:gd name="connsiteY52" fmla="*/ 2069431 h 3357716"/>
              <a:gd name="connsiteX53" fmla="*/ 1828800 w 5934760"/>
              <a:gd name="connsiteY53" fmla="*/ 2177716 h 3357716"/>
              <a:gd name="connsiteX54" fmla="*/ 1876926 w 5934760"/>
              <a:gd name="connsiteY54" fmla="*/ 2225842 h 3357716"/>
              <a:gd name="connsiteX55" fmla="*/ 1888958 w 5934760"/>
              <a:gd name="connsiteY55" fmla="*/ 2370221 h 3357716"/>
              <a:gd name="connsiteX56" fmla="*/ 1900989 w 5934760"/>
              <a:gd name="connsiteY56" fmla="*/ 2466473 h 3357716"/>
              <a:gd name="connsiteX57" fmla="*/ 1900989 w 5934760"/>
              <a:gd name="connsiteY57" fmla="*/ 2586789 h 3357716"/>
              <a:gd name="connsiteX58" fmla="*/ 1925053 w 5934760"/>
              <a:gd name="connsiteY58" fmla="*/ 2683042 h 3357716"/>
              <a:gd name="connsiteX59" fmla="*/ 1985210 w 5934760"/>
              <a:gd name="connsiteY59" fmla="*/ 2839452 h 3357716"/>
              <a:gd name="connsiteX60" fmla="*/ 1985210 w 5934760"/>
              <a:gd name="connsiteY60" fmla="*/ 2923673 h 3357716"/>
              <a:gd name="connsiteX61" fmla="*/ 1985210 w 5934760"/>
              <a:gd name="connsiteY61" fmla="*/ 3068052 h 3357716"/>
              <a:gd name="connsiteX62" fmla="*/ 2021305 w 5934760"/>
              <a:gd name="connsiteY62" fmla="*/ 3164305 h 3357716"/>
              <a:gd name="connsiteX63" fmla="*/ 2021305 w 5934760"/>
              <a:gd name="connsiteY63" fmla="*/ 3164305 h 3357716"/>
              <a:gd name="connsiteX64" fmla="*/ 2105526 w 5934760"/>
              <a:gd name="connsiteY64" fmla="*/ 3284621 h 3357716"/>
              <a:gd name="connsiteX65" fmla="*/ 2189747 w 5934760"/>
              <a:gd name="connsiteY65" fmla="*/ 3284621 h 3357716"/>
              <a:gd name="connsiteX66" fmla="*/ 2237874 w 5934760"/>
              <a:gd name="connsiteY66" fmla="*/ 3188368 h 3357716"/>
              <a:gd name="connsiteX67" fmla="*/ 2286000 w 5934760"/>
              <a:gd name="connsiteY67" fmla="*/ 2995863 h 3357716"/>
              <a:gd name="connsiteX68" fmla="*/ 2334126 w 5934760"/>
              <a:gd name="connsiteY68" fmla="*/ 2827421 h 3357716"/>
              <a:gd name="connsiteX69" fmla="*/ 2358189 w 5934760"/>
              <a:gd name="connsiteY69" fmla="*/ 2683042 h 3357716"/>
              <a:gd name="connsiteX70" fmla="*/ 2358189 w 5934760"/>
              <a:gd name="connsiteY70" fmla="*/ 2490537 h 3357716"/>
              <a:gd name="connsiteX71" fmla="*/ 2394284 w 5934760"/>
              <a:gd name="connsiteY71" fmla="*/ 2358189 h 3357716"/>
              <a:gd name="connsiteX72" fmla="*/ 2430379 w 5934760"/>
              <a:gd name="connsiteY72" fmla="*/ 2322094 h 3357716"/>
              <a:gd name="connsiteX73" fmla="*/ 2478505 w 5934760"/>
              <a:gd name="connsiteY73" fmla="*/ 2286000 h 3357716"/>
              <a:gd name="connsiteX74" fmla="*/ 2502568 w 5934760"/>
              <a:gd name="connsiteY74" fmla="*/ 1961147 h 3357716"/>
              <a:gd name="connsiteX75" fmla="*/ 2562726 w 5934760"/>
              <a:gd name="connsiteY75" fmla="*/ 1925052 h 3357716"/>
              <a:gd name="connsiteX76" fmla="*/ 2598821 w 5934760"/>
              <a:gd name="connsiteY76" fmla="*/ 1768642 h 3357716"/>
              <a:gd name="connsiteX77" fmla="*/ 2586789 w 5934760"/>
              <a:gd name="connsiteY77" fmla="*/ 1612231 h 3357716"/>
              <a:gd name="connsiteX78" fmla="*/ 2610853 w 5934760"/>
              <a:gd name="connsiteY78" fmla="*/ 1503947 h 3357716"/>
              <a:gd name="connsiteX79" fmla="*/ 2634916 w 5934760"/>
              <a:gd name="connsiteY79" fmla="*/ 1431758 h 3357716"/>
              <a:gd name="connsiteX80" fmla="*/ 2634916 w 5934760"/>
              <a:gd name="connsiteY80" fmla="*/ 1323473 h 3357716"/>
              <a:gd name="connsiteX81" fmla="*/ 2634916 w 5934760"/>
              <a:gd name="connsiteY81" fmla="*/ 1251284 h 3357716"/>
              <a:gd name="connsiteX82" fmla="*/ 2634916 w 5934760"/>
              <a:gd name="connsiteY82" fmla="*/ 1143000 h 3357716"/>
              <a:gd name="connsiteX83" fmla="*/ 2658979 w 5934760"/>
              <a:gd name="connsiteY83" fmla="*/ 986589 h 3357716"/>
              <a:gd name="connsiteX84" fmla="*/ 2683042 w 5934760"/>
              <a:gd name="connsiteY84" fmla="*/ 902368 h 3357716"/>
              <a:gd name="connsiteX85" fmla="*/ 2755231 w 5934760"/>
              <a:gd name="connsiteY85" fmla="*/ 782052 h 3357716"/>
              <a:gd name="connsiteX86" fmla="*/ 2767263 w 5934760"/>
              <a:gd name="connsiteY86" fmla="*/ 673768 h 3357716"/>
              <a:gd name="connsiteX87" fmla="*/ 2767263 w 5934760"/>
              <a:gd name="connsiteY87" fmla="*/ 589547 h 3357716"/>
              <a:gd name="connsiteX88" fmla="*/ 2767263 w 5934760"/>
              <a:gd name="connsiteY88" fmla="*/ 589547 h 3357716"/>
              <a:gd name="connsiteX89" fmla="*/ 2863516 w 5934760"/>
              <a:gd name="connsiteY89" fmla="*/ 469231 h 3357716"/>
              <a:gd name="connsiteX90" fmla="*/ 2887579 w 5934760"/>
              <a:gd name="connsiteY90" fmla="*/ 372979 h 3357716"/>
              <a:gd name="connsiteX91" fmla="*/ 2899610 w 5934760"/>
              <a:gd name="connsiteY91" fmla="*/ 240631 h 3357716"/>
              <a:gd name="connsiteX92" fmla="*/ 2899610 w 5934760"/>
              <a:gd name="connsiteY92" fmla="*/ 156410 h 3357716"/>
              <a:gd name="connsiteX93" fmla="*/ 2947737 w 5934760"/>
              <a:gd name="connsiteY93" fmla="*/ 96252 h 3357716"/>
              <a:gd name="connsiteX94" fmla="*/ 2971800 w 5934760"/>
              <a:gd name="connsiteY94" fmla="*/ 12031 h 3357716"/>
              <a:gd name="connsiteX95" fmla="*/ 2995863 w 5934760"/>
              <a:gd name="connsiteY95" fmla="*/ 0 h 3357716"/>
              <a:gd name="connsiteX96" fmla="*/ 3043989 w 5934760"/>
              <a:gd name="connsiteY96" fmla="*/ 48126 h 3357716"/>
              <a:gd name="connsiteX97" fmla="*/ 3056021 w 5934760"/>
              <a:gd name="connsiteY97" fmla="*/ 156410 h 3357716"/>
              <a:gd name="connsiteX98" fmla="*/ 3056021 w 5934760"/>
              <a:gd name="connsiteY98" fmla="*/ 288758 h 3357716"/>
              <a:gd name="connsiteX99" fmla="*/ 3104147 w 5934760"/>
              <a:gd name="connsiteY99" fmla="*/ 385010 h 3357716"/>
              <a:gd name="connsiteX100" fmla="*/ 3104147 w 5934760"/>
              <a:gd name="connsiteY100" fmla="*/ 529389 h 3357716"/>
              <a:gd name="connsiteX101" fmla="*/ 3104147 w 5934760"/>
              <a:gd name="connsiteY101" fmla="*/ 649705 h 3357716"/>
              <a:gd name="connsiteX102" fmla="*/ 3116179 w 5934760"/>
              <a:gd name="connsiteY102" fmla="*/ 782052 h 3357716"/>
              <a:gd name="connsiteX103" fmla="*/ 3164305 w 5934760"/>
              <a:gd name="connsiteY103" fmla="*/ 854242 h 3357716"/>
              <a:gd name="connsiteX104" fmla="*/ 3200400 w 5934760"/>
              <a:gd name="connsiteY104" fmla="*/ 950494 h 3357716"/>
              <a:gd name="connsiteX105" fmla="*/ 3200400 w 5934760"/>
              <a:gd name="connsiteY105" fmla="*/ 1070810 h 3357716"/>
              <a:gd name="connsiteX106" fmla="*/ 3224463 w 5934760"/>
              <a:gd name="connsiteY106" fmla="*/ 1179094 h 3357716"/>
              <a:gd name="connsiteX107" fmla="*/ 3248526 w 5934760"/>
              <a:gd name="connsiteY107" fmla="*/ 1239252 h 3357716"/>
              <a:gd name="connsiteX108" fmla="*/ 3296653 w 5934760"/>
              <a:gd name="connsiteY108" fmla="*/ 1323473 h 3357716"/>
              <a:gd name="connsiteX109" fmla="*/ 3320716 w 5934760"/>
              <a:gd name="connsiteY109" fmla="*/ 1359568 h 3357716"/>
              <a:gd name="connsiteX110" fmla="*/ 3368842 w 5934760"/>
              <a:gd name="connsiteY110" fmla="*/ 1287379 h 3357716"/>
              <a:gd name="connsiteX111" fmla="*/ 3380874 w 5934760"/>
              <a:gd name="connsiteY111" fmla="*/ 1251284 h 3357716"/>
              <a:gd name="connsiteX112" fmla="*/ 3416968 w 5934760"/>
              <a:gd name="connsiteY112" fmla="*/ 1311442 h 3357716"/>
              <a:gd name="connsiteX113" fmla="*/ 3416968 w 5934760"/>
              <a:gd name="connsiteY113" fmla="*/ 1455821 h 3357716"/>
              <a:gd name="connsiteX114" fmla="*/ 3465095 w 5934760"/>
              <a:gd name="connsiteY114" fmla="*/ 1564105 h 3357716"/>
              <a:gd name="connsiteX115" fmla="*/ 3489158 w 5934760"/>
              <a:gd name="connsiteY115" fmla="*/ 1672389 h 3357716"/>
              <a:gd name="connsiteX116" fmla="*/ 3537284 w 5934760"/>
              <a:gd name="connsiteY116" fmla="*/ 1792705 h 3357716"/>
              <a:gd name="connsiteX117" fmla="*/ 3633537 w 5934760"/>
              <a:gd name="connsiteY117" fmla="*/ 1900989 h 3357716"/>
              <a:gd name="connsiteX118" fmla="*/ 3633537 w 5934760"/>
              <a:gd name="connsiteY118" fmla="*/ 1997242 h 3357716"/>
              <a:gd name="connsiteX119" fmla="*/ 3693695 w 5934760"/>
              <a:gd name="connsiteY119" fmla="*/ 1852863 h 3357716"/>
              <a:gd name="connsiteX120" fmla="*/ 3741821 w 5934760"/>
              <a:gd name="connsiteY120" fmla="*/ 1708484 h 3357716"/>
              <a:gd name="connsiteX121" fmla="*/ 3801979 w 5934760"/>
              <a:gd name="connsiteY121" fmla="*/ 1600200 h 3357716"/>
              <a:gd name="connsiteX122" fmla="*/ 3814010 w 5934760"/>
              <a:gd name="connsiteY122" fmla="*/ 1503947 h 3357716"/>
              <a:gd name="connsiteX123" fmla="*/ 3838074 w 5934760"/>
              <a:gd name="connsiteY123" fmla="*/ 1407694 h 3357716"/>
              <a:gd name="connsiteX124" fmla="*/ 3862137 w 5934760"/>
              <a:gd name="connsiteY124" fmla="*/ 1299410 h 3357716"/>
              <a:gd name="connsiteX125" fmla="*/ 3886200 w 5934760"/>
              <a:gd name="connsiteY125" fmla="*/ 1155031 h 3357716"/>
              <a:gd name="connsiteX126" fmla="*/ 3874168 w 5934760"/>
              <a:gd name="connsiteY126" fmla="*/ 1155031 h 3357716"/>
              <a:gd name="connsiteX127" fmla="*/ 3910263 w 5934760"/>
              <a:gd name="connsiteY127" fmla="*/ 1046747 h 3357716"/>
              <a:gd name="connsiteX128" fmla="*/ 3946359 w 5934760"/>
              <a:gd name="connsiteY128" fmla="*/ 830179 h 3357716"/>
              <a:gd name="connsiteX129" fmla="*/ 3946358 w 5934760"/>
              <a:gd name="connsiteY129" fmla="*/ 782052 h 3357716"/>
              <a:gd name="connsiteX130" fmla="*/ 3958388 w 5934760"/>
              <a:gd name="connsiteY130" fmla="*/ 721894 h 3357716"/>
              <a:gd name="connsiteX131" fmla="*/ 3982452 w 5934760"/>
              <a:gd name="connsiteY131" fmla="*/ 709863 h 3357716"/>
              <a:gd name="connsiteX132" fmla="*/ 4018546 w 5934760"/>
              <a:gd name="connsiteY132" fmla="*/ 1840832 h 3357716"/>
              <a:gd name="connsiteX133" fmla="*/ 4114799 w 5934760"/>
              <a:gd name="connsiteY133" fmla="*/ 1191126 h 3357716"/>
              <a:gd name="connsiteX134" fmla="*/ 4211051 w 5934760"/>
              <a:gd name="connsiteY134" fmla="*/ 1443789 h 3357716"/>
              <a:gd name="connsiteX135" fmla="*/ 4295272 w 5934760"/>
              <a:gd name="connsiteY135" fmla="*/ 2514600 h 3357716"/>
              <a:gd name="connsiteX136" fmla="*/ 4331366 w 5934760"/>
              <a:gd name="connsiteY136" fmla="*/ 2430378 h 3357716"/>
              <a:gd name="connsiteX137" fmla="*/ 4403554 w 5934760"/>
              <a:gd name="connsiteY137" fmla="*/ 2935705 h 3357716"/>
              <a:gd name="connsiteX138" fmla="*/ 4451681 w 5934760"/>
              <a:gd name="connsiteY138" fmla="*/ 2334126 h 3357716"/>
              <a:gd name="connsiteX139" fmla="*/ 4559964 w 5934760"/>
              <a:gd name="connsiteY139" fmla="*/ 2971800 h 3357716"/>
              <a:gd name="connsiteX140" fmla="*/ 4608090 w 5934760"/>
              <a:gd name="connsiteY140" fmla="*/ 3128210 h 3357716"/>
              <a:gd name="connsiteX141" fmla="*/ 4668248 w 5934760"/>
              <a:gd name="connsiteY141" fmla="*/ 2887579 h 3357716"/>
              <a:gd name="connsiteX142" fmla="*/ 4704341 w 5934760"/>
              <a:gd name="connsiteY142" fmla="*/ 2538663 h 3357716"/>
              <a:gd name="connsiteX143" fmla="*/ 4740436 w 5934760"/>
              <a:gd name="connsiteY143" fmla="*/ 2370221 h 3357716"/>
              <a:gd name="connsiteX144" fmla="*/ 4824656 w 5934760"/>
              <a:gd name="connsiteY144" fmla="*/ 2334126 h 3357716"/>
              <a:gd name="connsiteX145" fmla="*/ 4908875 w 5934760"/>
              <a:gd name="connsiteY145" fmla="*/ 2225843 h 3357716"/>
              <a:gd name="connsiteX146" fmla="*/ 5113413 w 5934760"/>
              <a:gd name="connsiteY146" fmla="*/ 3007894 h 3357716"/>
              <a:gd name="connsiteX147" fmla="*/ 5137477 w 5934760"/>
              <a:gd name="connsiteY147" fmla="*/ 2863516 h 3357716"/>
              <a:gd name="connsiteX148" fmla="*/ 5161539 w 5934760"/>
              <a:gd name="connsiteY148" fmla="*/ 3116179 h 3357716"/>
              <a:gd name="connsiteX149" fmla="*/ 5269823 w 5934760"/>
              <a:gd name="connsiteY149" fmla="*/ 3212431 h 3357716"/>
              <a:gd name="connsiteX150" fmla="*/ 5269822 w 5934760"/>
              <a:gd name="connsiteY150" fmla="*/ 3332746 h 3357716"/>
              <a:gd name="connsiteX151" fmla="*/ 5402170 w 5934760"/>
              <a:gd name="connsiteY151" fmla="*/ 3356810 h 3357716"/>
              <a:gd name="connsiteX152" fmla="*/ 5414200 w 5934760"/>
              <a:gd name="connsiteY152" fmla="*/ 3200400 h 3357716"/>
              <a:gd name="connsiteX153" fmla="*/ 5931558 w 5934760"/>
              <a:gd name="connsiteY153" fmla="*/ 2743200 h 3357716"/>
              <a:gd name="connsiteX154" fmla="*/ 5678893 w 5934760"/>
              <a:gd name="connsiteY154" fmla="*/ 3356811 h 3357716"/>
              <a:gd name="connsiteX155" fmla="*/ 5534516 w 5934760"/>
              <a:gd name="connsiteY155" fmla="*/ 3043989 h 3357716"/>
              <a:gd name="connsiteX156" fmla="*/ 5558578 w 5934760"/>
              <a:gd name="connsiteY156" fmla="*/ 3043989 h 3357716"/>
              <a:gd name="connsiteX0" fmla="*/ 0 w 5679666"/>
              <a:gd name="connsiteY0" fmla="*/ 3344779 h 3814119"/>
              <a:gd name="connsiteX1" fmla="*/ 132347 w 5679666"/>
              <a:gd name="connsiteY1" fmla="*/ 3296652 h 3814119"/>
              <a:gd name="connsiteX2" fmla="*/ 132347 w 5679666"/>
              <a:gd name="connsiteY2" fmla="*/ 3272589 h 3814119"/>
              <a:gd name="connsiteX3" fmla="*/ 180474 w 5679666"/>
              <a:gd name="connsiteY3" fmla="*/ 3164305 h 3814119"/>
              <a:gd name="connsiteX4" fmla="*/ 216568 w 5679666"/>
              <a:gd name="connsiteY4" fmla="*/ 3080084 h 3814119"/>
              <a:gd name="connsiteX5" fmla="*/ 276726 w 5679666"/>
              <a:gd name="connsiteY5" fmla="*/ 3031958 h 3814119"/>
              <a:gd name="connsiteX6" fmla="*/ 336884 w 5679666"/>
              <a:gd name="connsiteY6" fmla="*/ 2959768 h 3814119"/>
              <a:gd name="connsiteX7" fmla="*/ 385010 w 5679666"/>
              <a:gd name="connsiteY7" fmla="*/ 2947737 h 3814119"/>
              <a:gd name="connsiteX8" fmla="*/ 433137 w 5679666"/>
              <a:gd name="connsiteY8" fmla="*/ 2947737 h 3814119"/>
              <a:gd name="connsiteX9" fmla="*/ 445168 w 5679666"/>
              <a:gd name="connsiteY9" fmla="*/ 3104147 h 3814119"/>
              <a:gd name="connsiteX10" fmla="*/ 481263 w 5679666"/>
              <a:gd name="connsiteY10" fmla="*/ 3152273 h 3814119"/>
              <a:gd name="connsiteX11" fmla="*/ 481263 w 5679666"/>
              <a:gd name="connsiteY11" fmla="*/ 3164305 h 3814119"/>
              <a:gd name="connsiteX12" fmla="*/ 529389 w 5679666"/>
              <a:gd name="connsiteY12" fmla="*/ 3140242 h 3814119"/>
              <a:gd name="connsiteX13" fmla="*/ 541421 w 5679666"/>
              <a:gd name="connsiteY13" fmla="*/ 3080084 h 3814119"/>
              <a:gd name="connsiteX14" fmla="*/ 565484 w 5679666"/>
              <a:gd name="connsiteY14" fmla="*/ 3031958 h 3814119"/>
              <a:gd name="connsiteX15" fmla="*/ 613610 w 5679666"/>
              <a:gd name="connsiteY15" fmla="*/ 3031958 h 3814119"/>
              <a:gd name="connsiteX16" fmla="*/ 661737 w 5679666"/>
              <a:gd name="connsiteY16" fmla="*/ 3092116 h 3814119"/>
              <a:gd name="connsiteX17" fmla="*/ 709863 w 5679666"/>
              <a:gd name="connsiteY17" fmla="*/ 3224463 h 3814119"/>
              <a:gd name="connsiteX18" fmla="*/ 757989 w 5679666"/>
              <a:gd name="connsiteY18" fmla="*/ 3356810 h 3814119"/>
              <a:gd name="connsiteX19" fmla="*/ 902368 w 5679666"/>
              <a:gd name="connsiteY19" fmla="*/ 3356810 h 3814119"/>
              <a:gd name="connsiteX20" fmla="*/ 986589 w 5679666"/>
              <a:gd name="connsiteY20" fmla="*/ 3128210 h 3814119"/>
              <a:gd name="connsiteX21" fmla="*/ 1106905 w 5679666"/>
              <a:gd name="connsiteY21" fmla="*/ 2875547 h 3814119"/>
              <a:gd name="connsiteX22" fmla="*/ 1130968 w 5679666"/>
              <a:gd name="connsiteY22" fmla="*/ 2779294 h 3814119"/>
              <a:gd name="connsiteX23" fmla="*/ 1155031 w 5679666"/>
              <a:gd name="connsiteY23" fmla="*/ 2911642 h 3814119"/>
              <a:gd name="connsiteX24" fmla="*/ 1179095 w 5679666"/>
              <a:gd name="connsiteY24" fmla="*/ 2935705 h 3814119"/>
              <a:gd name="connsiteX25" fmla="*/ 1203158 w 5679666"/>
              <a:gd name="connsiteY25" fmla="*/ 2959768 h 3814119"/>
              <a:gd name="connsiteX26" fmla="*/ 1203158 w 5679666"/>
              <a:gd name="connsiteY26" fmla="*/ 2959768 h 3814119"/>
              <a:gd name="connsiteX27" fmla="*/ 1239253 w 5679666"/>
              <a:gd name="connsiteY27" fmla="*/ 2851484 h 3814119"/>
              <a:gd name="connsiteX28" fmla="*/ 1263316 w 5679666"/>
              <a:gd name="connsiteY28" fmla="*/ 2719137 h 3814119"/>
              <a:gd name="connsiteX29" fmla="*/ 1287379 w 5679666"/>
              <a:gd name="connsiteY29" fmla="*/ 2646947 h 3814119"/>
              <a:gd name="connsiteX30" fmla="*/ 1311442 w 5679666"/>
              <a:gd name="connsiteY30" fmla="*/ 2574758 h 3814119"/>
              <a:gd name="connsiteX31" fmla="*/ 1335505 w 5679666"/>
              <a:gd name="connsiteY31" fmla="*/ 2478505 h 3814119"/>
              <a:gd name="connsiteX32" fmla="*/ 1347537 w 5679666"/>
              <a:gd name="connsiteY32" fmla="*/ 2550694 h 3814119"/>
              <a:gd name="connsiteX33" fmla="*/ 1371600 w 5679666"/>
              <a:gd name="connsiteY33" fmla="*/ 2646947 h 3814119"/>
              <a:gd name="connsiteX34" fmla="*/ 1419726 w 5679666"/>
              <a:gd name="connsiteY34" fmla="*/ 2827421 h 3814119"/>
              <a:gd name="connsiteX35" fmla="*/ 1431758 w 5679666"/>
              <a:gd name="connsiteY35" fmla="*/ 2959768 h 3814119"/>
              <a:gd name="connsiteX36" fmla="*/ 1467853 w 5679666"/>
              <a:gd name="connsiteY36" fmla="*/ 2995863 h 3814119"/>
              <a:gd name="connsiteX37" fmla="*/ 1515979 w 5679666"/>
              <a:gd name="connsiteY37" fmla="*/ 3007894 h 3814119"/>
              <a:gd name="connsiteX38" fmla="*/ 1515979 w 5679666"/>
              <a:gd name="connsiteY38" fmla="*/ 3007894 h 3814119"/>
              <a:gd name="connsiteX39" fmla="*/ 1552074 w 5679666"/>
              <a:gd name="connsiteY39" fmla="*/ 2839452 h 3814119"/>
              <a:gd name="connsiteX40" fmla="*/ 1576137 w 5679666"/>
              <a:gd name="connsiteY40" fmla="*/ 2743200 h 3814119"/>
              <a:gd name="connsiteX41" fmla="*/ 1588168 w 5679666"/>
              <a:gd name="connsiteY41" fmla="*/ 2646947 h 3814119"/>
              <a:gd name="connsiteX42" fmla="*/ 1588168 w 5679666"/>
              <a:gd name="connsiteY42" fmla="*/ 2574758 h 3814119"/>
              <a:gd name="connsiteX43" fmla="*/ 1636295 w 5679666"/>
              <a:gd name="connsiteY43" fmla="*/ 2490537 h 3814119"/>
              <a:gd name="connsiteX44" fmla="*/ 1672389 w 5679666"/>
              <a:gd name="connsiteY44" fmla="*/ 2430379 h 3814119"/>
              <a:gd name="connsiteX45" fmla="*/ 1720516 w 5679666"/>
              <a:gd name="connsiteY45" fmla="*/ 2322094 h 3814119"/>
              <a:gd name="connsiteX46" fmla="*/ 1720516 w 5679666"/>
              <a:gd name="connsiteY46" fmla="*/ 2310063 h 3814119"/>
              <a:gd name="connsiteX47" fmla="*/ 1732547 w 5679666"/>
              <a:gd name="connsiteY47" fmla="*/ 2237873 h 3814119"/>
              <a:gd name="connsiteX48" fmla="*/ 1732547 w 5679666"/>
              <a:gd name="connsiteY48" fmla="*/ 2189747 h 3814119"/>
              <a:gd name="connsiteX49" fmla="*/ 1732547 w 5679666"/>
              <a:gd name="connsiteY49" fmla="*/ 2117558 h 3814119"/>
              <a:gd name="connsiteX50" fmla="*/ 1756610 w 5679666"/>
              <a:gd name="connsiteY50" fmla="*/ 2069431 h 3814119"/>
              <a:gd name="connsiteX51" fmla="*/ 1804737 w 5679666"/>
              <a:gd name="connsiteY51" fmla="*/ 1961147 h 3814119"/>
              <a:gd name="connsiteX52" fmla="*/ 1816768 w 5679666"/>
              <a:gd name="connsiteY52" fmla="*/ 2069431 h 3814119"/>
              <a:gd name="connsiteX53" fmla="*/ 1828800 w 5679666"/>
              <a:gd name="connsiteY53" fmla="*/ 2177716 h 3814119"/>
              <a:gd name="connsiteX54" fmla="*/ 1876926 w 5679666"/>
              <a:gd name="connsiteY54" fmla="*/ 2225842 h 3814119"/>
              <a:gd name="connsiteX55" fmla="*/ 1888958 w 5679666"/>
              <a:gd name="connsiteY55" fmla="*/ 2370221 h 3814119"/>
              <a:gd name="connsiteX56" fmla="*/ 1900989 w 5679666"/>
              <a:gd name="connsiteY56" fmla="*/ 2466473 h 3814119"/>
              <a:gd name="connsiteX57" fmla="*/ 1900989 w 5679666"/>
              <a:gd name="connsiteY57" fmla="*/ 2586789 h 3814119"/>
              <a:gd name="connsiteX58" fmla="*/ 1925053 w 5679666"/>
              <a:gd name="connsiteY58" fmla="*/ 2683042 h 3814119"/>
              <a:gd name="connsiteX59" fmla="*/ 1985210 w 5679666"/>
              <a:gd name="connsiteY59" fmla="*/ 2839452 h 3814119"/>
              <a:gd name="connsiteX60" fmla="*/ 1985210 w 5679666"/>
              <a:gd name="connsiteY60" fmla="*/ 2923673 h 3814119"/>
              <a:gd name="connsiteX61" fmla="*/ 1985210 w 5679666"/>
              <a:gd name="connsiteY61" fmla="*/ 3068052 h 3814119"/>
              <a:gd name="connsiteX62" fmla="*/ 2021305 w 5679666"/>
              <a:gd name="connsiteY62" fmla="*/ 3164305 h 3814119"/>
              <a:gd name="connsiteX63" fmla="*/ 2021305 w 5679666"/>
              <a:gd name="connsiteY63" fmla="*/ 3164305 h 3814119"/>
              <a:gd name="connsiteX64" fmla="*/ 2105526 w 5679666"/>
              <a:gd name="connsiteY64" fmla="*/ 3284621 h 3814119"/>
              <a:gd name="connsiteX65" fmla="*/ 2189747 w 5679666"/>
              <a:gd name="connsiteY65" fmla="*/ 3284621 h 3814119"/>
              <a:gd name="connsiteX66" fmla="*/ 2237874 w 5679666"/>
              <a:gd name="connsiteY66" fmla="*/ 3188368 h 3814119"/>
              <a:gd name="connsiteX67" fmla="*/ 2286000 w 5679666"/>
              <a:gd name="connsiteY67" fmla="*/ 2995863 h 3814119"/>
              <a:gd name="connsiteX68" fmla="*/ 2334126 w 5679666"/>
              <a:gd name="connsiteY68" fmla="*/ 2827421 h 3814119"/>
              <a:gd name="connsiteX69" fmla="*/ 2358189 w 5679666"/>
              <a:gd name="connsiteY69" fmla="*/ 2683042 h 3814119"/>
              <a:gd name="connsiteX70" fmla="*/ 2358189 w 5679666"/>
              <a:gd name="connsiteY70" fmla="*/ 2490537 h 3814119"/>
              <a:gd name="connsiteX71" fmla="*/ 2394284 w 5679666"/>
              <a:gd name="connsiteY71" fmla="*/ 2358189 h 3814119"/>
              <a:gd name="connsiteX72" fmla="*/ 2430379 w 5679666"/>
              <a:gd name="connsiteY72" fmla="*/ 2322094 h 3814119"/>
              <a:gd name="connsiteX73" fmla="*/ 2478505 w 5679666"/>
              <a:gd name="connsiteY73" fmla="*/ 2286000 h 3814119"/>
              <a:gd name="connsiteX74" fmla="*/ 2502568 w 5679666"/>
              <a:gd name="connsiteY74" fmla="*/ 1961147 h 3814119"/>
              <a:gd name="connsiteX75" fmla="*/ 2562726 w 5679666"/>
              <a:gd name="connsiteY75" fmla="*/ 1925052 h 3814119"/>
              <a:gd name="connsiteX76" fmla="*/ 2598821 w 5679666"/>
              <a:gd name="connsiteY76" fmla="*/ 1768642 h 3814119"/>
              <a:gd name="connsiteX77" fmla="*/ 2586789 w 5679666"/>
              <a:gd name="connsiteY77" fmla="*/ 1612231 h 3814119"/>
              <a:gd name="connsiteX78" fmla="*/ 2610853 w 5679666"/>
              <a:gd name="connsiteY78" fmla="*/ 1503947 h 3814119"/>
              <a:gd name="connsiteX79" fmla="*/ 2634916 w 5679666"/>
              <a:gd name="connsiteY79" fmla="*/ 1431758 h 3814119"/>
              <a:gd name="connsiteX80" fmla="*/ 2634916 w 5679666"/>
              <a:gd name="connsiteY80" fmla="*/ 1323473 h 3814119"/>
              <a:gd name="connsiteX81" fmla="*/ 2634916 w 5679666"/>
              <a:gd name="connsiteY81" fmla="*/ 1251284 h 3814119"/>
              <a:gd name="connsiteX82" fmla="*/ 2634916 w 5679666"/>
              <a:gd name="connsiteY82" fmla="*/ 1143000 h 3814119"/>
              <a:gd name="connsiteX83" fmla="*/ 2658979 w 5679666"/>
              <a:gd name="connsiteY83" fmla="*/ 986589 h 3814119"/>
              <a:gd name="connsiteX84" fmla="*/ 2683042 w 5679666"/>
              <a:gd name="connsiteY84" fmla="*/ 902368 h 3814119"/>
              <a:gd name="connsiteX85" fmla="*/ 2755231 w 5679666"/>
              <a:gd name="connsiteY85" fmla="*/ 782052 h 3814119"/>
              <a:gd name="connsiteX86" fmla="*/ 2767263 w 5679666"/>
              <a:gd name="connsiteY86" fmla="*/ 673768 h 3814119"/>
              <a:gd name="connsiteX87" fmla="*/ 2767263 w 5679666"/>
              <a:gd name="connsiteY87" fmla="*/ 589547 h 3814119"/>
              <a:gd name="connsiteX88" fmla="*/ 2767263 w 5679666"/>
              <a:gd name="connsiteY88" fmla="*/ 589547 h 3814119"/>
              <a:gd name="connsiteX89" fmla="*/ 2863516 w 5679666"/>
              <a:gd name="connsiteY89" fmla="*/ 469231 h 3814119"/>
              <a:gd name="connsiteX90" fmla="*/ 2887579 w 5679666"/>
              <a:gd name="connsiteY90" fmla="*/ 372979 h 3814119"/>
              <a:gd name="connsiteX91" fmla="*/ 2899610 w 5679666"/>
              <a:gd name="connsiteY91" fmla="*/ 240631 h 3814119"/>
              <a:gd name="connsiteX92" fmla="*/ 2899610 w 5679666"/>
              <a:gd name="connsiteY92" fmla="*/ 156410 h 3814119"/>
              <a:gd name="connsiteX93" fmla="*/ 2947737 w 5679666"/>
              <a:gd name="connsiteY93" fmla="*/ 96252 h 3814119"/>
              <a:gd name="connsiteX94" fmla="*/ 2971800 w 5679666"/>
              <a:gd name="connsiteY94" fmla="*/ 12031 h 3814119"/>
              <a:gd name="connsiteX95" fmla="*/ 2995863 w 5679666"/>
              <a:gd name="connsiteY95" fmla="*/ 0 h 3814119"/>
              <a:gd name="connsiteX96" fmla="*/ 3043989 w 5679666"/>
              <a:gd name="connsiteY96" fmla="*/ 48126 h 3814119"/>
              <a:gd name="connsiteX97" fmla="*/ 3056021 w 5679666"/>
              <a:gd name="connsiteY97" fmla="*/ 156410 h 3814119"/>
              <a:gd name="connsiteX98" fmla="*/ 3056021 w 5679666"/>
              <a:gd name="connsiteY98" fmla="*/ 288758 h 3814119"/>
              <a:gd name="connsiteX99" fmla="*/ 3104147 w 5679666"/>
              <a:gd name="connsiteY99" fmla="*/ 385010 h 3814119"/>
              <a:gd name="connsiteX100" fmla="*/ 3104147 w 5679666"/>
              <a:gd name="connsiteY100" fmla="*/ 529389 h 3814119"/>
              <a:gd name="connsiteX101" fmla="*/ 3104147 w 5679666"/>
              <a:gd name="connsiteY101" fmla="*/ 649705 h 3814119"/>
              <a:gd name="connsiteX102" fmla="*/ 3116179 w 5679666"/>
              <a:gd name="connsiteY102" fmla="*/ 782052 h 3814119"/>
              <a:gd name="connsiteX103" fmla="*/ 3164305 w 5679666"/>
              <a:gd name="connsiteY103" fmla="*/ 854242 h 3814119"/>
              <a:gd name="connsiteX104" fmla="*/ 3200400 w 5679666"/>
              <a:gd name="connsiteY104" fmla="*/ 950494 h 3814119"/>
              <a:gd name="connsiteX105" fmla="*/ 3200400 w 5679666"/>
              <a:gd name="connsiteY105" fmla="*/ 1070810 h 3814119"/>
              <a:gd name="connsiteX106" fmla="*/ 3224463 w 5679666"/>
              <a:gd name="connsiteY106" fmla="*/ 1179094 h 3814119"/>
              <a:gd name="connsiteX107" fmla="*/ 3248526 w 5679666"/>
              <a:gd name="connsiteY107" fmla="*/ 1239252 h 3814119"/>
              <a:gd name="connsiteX108" fmla="*/ 3296653 w 5679666"/>
              <a:gd name="connsiteY108" fmla="*/ 1323473 h 3814119"/>
              <a:gd name="connsiteX109" fmla="*/ 3320716 w 5679666"/>
              <a:gd name="connsiteY109" fmla="*/ 1359568 h 3814119"/>
              <a:gd name="connsiteX110" fmla="*/ 3368842 w 5679666"/>
              <a:gd name="connsiteY110" fmla="*/ 1287379 h 3814119"/>
              <a:gd name="connsiteX111" fmla="*/ 3380874 w 5679666"/>
              <a:gd name="connsiteY111" fmla="*/ 1251284 h 3814119"/>
              <a:gd name="connsiteX112" fmla="*/ 3416968 w 5679666"/>
              <a:gd name="connsiteY112" fmla="*/ 1311442 h 3814119"/>
              <a:gd name="connsiteX113" fmla="*/ 3416968 w 5679666"/>
              <a:gd name="connsiteY113" fmla="*/ 1455821 h 3814119"/>
              <a:gd name="connsiteX114" fmla="*/ 3465095 w 5679666"/>
              <a:gd name="connsiteY114" fmla="*/ 1564105 h 3814119"/>
              <a:gd name="connsiteX115" fmla="*/ 3489158 w 5679666"/>
              <a:gd name="connsiteY115" fmla="*/ 1672389 h 3814119"/>
              <a:gd name="connsiteX116" fmla="*/ 3537284 w 5679666"/>
              <a:gd name="connsiteY116" fmla="*/ 1792705 h 3814119"/>
              <a:gd name="connsiteX117" fmla="*/ 3633537 w 5679666"/>
              <a:gd name="connsiteY117" fmla="*/ 1900989 h 3814119"/>
              <a:gd name="connsiteX118" fmla="*/ 3633537 w 5679666"/>
              <a:gd name="connsiteY118" fmla="*/ 1997242 h 3814119"/>
              <a:gd name="connsiteX119" fmla="*/ 3693695 w 5679666"/>
              <a:gd name="connsiteY119" fmla="*/ 1852863 h 3814119"/>
              <a:gd name="connsiteX120" fmla="*/ 3741821 w 5679666"/>
              <a:gd name="connsiteY120" fmla="*/ 1708484 h 3814119"/>
              <a:gd name="connsiteX121" fmla="*/ 3801979 w 5679666"/>
              <a:gd name="connsiteY121" fmla="*/ 1600200 h 3814119"/>
              <a:gd name="connsiteX122" fmla="*/ 3814010 w 5679666"/>
              <a:gd name="connsiteY122" fmla="*/ 1503947 h 3814119"/>
              <a:gd name="connsiteX123" fmla="*/ 3838074 w 5679666"/>
              <a:gd name="connsiteY123" fmla="*/ 1407694 h 3814119"/>
              <a:gd name="connsiteX124" fmla="*/ 3862137 w 5679666"/>
              <a:gd name="connsiteY124" fmla="*/ 1299410 h 3814119"/>
              <a:gd name="connsiteX125" fmla="*/ 3886200 w 5679666"/>
              <a:gd name="connsiteY125" fmla="*/ 1155031 h 3814119"/>
              <a:gd name="connsiteX126" fmla="*/ 3874168 w 5679666"/>
              <a:gd name="connsiteY126" fmla="*/ 1155031 h 3814119"/>
              <a:gd name="connsiteX127" fmla="*/ 3910263 w 5679666"/>
              <a:gd name="connsiteY127" fmla="*/ 1046747 h 3814119"/>
              <a:gd name="connsiteX128" fmla="*/ 3946359 w 5679666"/>
              <a:gd name="connsiteY128" fmla="*/ 830179 h 3814119"/>
              <a:gd name="connsiteX129" fmla="*/ 3946358 w 5679666"/>
              <a:gd name="connsiteY129" fmla="*/ 782052 h 3814119"/>
              <a:gd name="connsiteX130" fmla="*/ 3958388 w 5679666"/>
              <a:gd name="connsiteY130" fmla="*/ 721894 h 3814119"/>
              <a:gd name="connsiteX131" fmla="*/ 3982452 w 5679666"/>
              <a:gd name="connsiteY131" fmla="*/ 709863 h 3814119"/>
              <a:gd name="connsiteX132" fmla="*/ 4018546 w 5679666"/>
              <a:gd name="connsiteY132" fmla="*/ 1840832 h 3814119"/>
              <a:gd name="connsiteX133" fmla="*/ 4114799 w 5679666"/>
              <a:gd name="connsiteY133" fmla="*/ 1191126 h 3814119"/>
              <a:gd name="connsiteX134" fmla="*/ 4211051 w 5679666"/>
              <a:gd name="connsiteY134" fmla="*/ 1443789 h 3814119"/>
              <a:gd name="connsiteX135" fmla="*/ 4295272 w 5679666"/>
              <a:gd name="connsiteY135" fmla="*/ 2514600 h 3814119"/>
              <a:gd name="connsiteX136" fmla="*/ 4331366 w 5679666"/>
              <a:gd name="connsiteY136" fmla="*/ 2430378 h 3814119"/>
              <a:gd name="connsiteX137" fmla="*/ 4403554 w 5679666"/>
              <a:gd name="connsiteY137" fmla="*/ 2935705 h 3814119"/>
              <a:gd name="connsiteX138" fmla="*/ 4451681 w 5679666"/>
              <a:gd name="connsiteY138" fmla="*/ 2334126 h 3814119"/>
              <a:gd name="connsiteX139" fmla="*/ 4559964 w 5679666"/>
              <a:gd name="connsiteY139" fmla="*/ 2971800 h 3814119"/>
              <a:gd name="connsiteX140" fmla="*/ 4608090 w 5679666"/>
              <a:gd name="connsiteY140" fmla="*/ 3128210 h 3814119"/>
              <a:gd name="connsiteX141" fmla="*/ 4668248 w 5679666"/>
              <a:gd name="connsiteY141" fmla="*/ 2887579 h 3814119"/>
              <a:gd name="connsiteX142" fmla="*/ 4704341 w 5679666"/>
              <a:gd name="connsiteY142" fmla="*/ 2538663 h 3814119"/>
              <a:gd name="connsiteX143" fmla="*/ 4740436 w 5679666"/>
              <a:gd name="connsiteY143" fmla="*/ 2370221 h 3814119"/>
              <a:gd name="connsiteX144" fmla="*/ 4824656 w 5679666"/>
              <a:gd name="connsiteY144" fmla="*/ 2334126 h 3814119"/>
              <a:gd name="connsiteX145" fmla="*/ 4908875 w 5679666"/>
              <a:gd name="connsiteY145" fmla="*/ 2225843 h 3814119"/>
              <a:gd name="connsiteX146" fmla="*/ 5113413 w 5679666"/>
              <a:gd name="connsiteY146" fmla="*/ 3007894 h 3814119"/>
              <a:gd name="connsiteX147" fmla="*/ 5137477 w 5679666"/>
              <a:gd name="connsiteY147" fmla="*/ 2863516 h 3814119"/>
              <a:gd name="connsiteX148" fmla="*/ 5161539 w 5679666"/>
              <a:gd name="connsiteY148" fmla="*/ 3116179 h 3814119"/>
              <a:gd name="connsiteX149" fmla="*/ 5269823 w 5679666"/>
              <a:gd name="connsiteY149" fmla="*/ 3212431 h 3814119"/>
              <a:gd name="connsiteX150" fmla="*/ 5269822 w 5679666"/>
              <a:gd name="connsiteY150" fmla="*/ 3332746 h 3814119"/>
              <a:gd name="connsiteX151" fmla="*/ 5402170 w 5679666"/>
              <a:gd name="connsiteY151" fmla="*/ 3356810 h 3814119"/>
              <a:gd name="connsiteX152" fmla="*/ 5414200 w 5679666"/>
              <a:gd name="connsiteY152" fmla="*/ 3200400 h 3814119"/>
              <a:gd name="connsiteX153" fmla="*/ 5594674 w 5679666"/>
              <a:gd name="connsiteY153" fmla="*/ 3814010 h 3814119"/>
              <a:gd name="connsiteX154" fmla="*/ 5678893 w 5679666"/>
              <a:gd name="connsiteY154" fmla="*/ 3356811 h 3814119"/>
              <a:gd name="connsiteX155" fmla="*/ 5534516 w 5679666"/>
              <a:gd name="connsiteY155" fmla="*/ 3043989 h 3814119"/>
              <a:gd name="connsiteX156" fmla="*/ 5558578 w 5679666"/>
              <a:gd name="connsiteY156" fmla="*/ 3043989 h 3814119"/>
              <a:gd name="connsiteX0" fmla="*/ 0 w 5601803"/>
              <a:gd name="connsiteY0" fmla="*/ 3344779 h 3814072"/>
              <a:gd name="connsiteX1" fmla="*/ 132347 w 5601803"/>
              <a:gd name="connsiteY1" fmla="*/ 3296652 h 3814072"/>
              <a:gd name="connsiteX2" fmla="*/ 132347 w 5601803"/>
              <a:gd name="connsiteY2" fmla="*/ 3272589 h 3814072"/>
              <a:gd name="connsiteX3" fmla="*/ 180474 w 5601803"/>
              <a:gd name="connsiteY3" fmla="*/ 3164305 h 3814072"/>
              <a:gd name="connsiteX4" fmla="*/ 216568 w 5601803"/>
              <a:gd name="connsiteY4" fmla="*/ 3080084 h 3814072"/>
              <a:gd name="connsiteX5" fmla="*/ 276726 w 5601803"/>
              <a:gd name="connsiteY5" fmla="*/ 3031958 h 3814072"/>
              <a:gd name="connsiteX6" fmla="*/ 336884 w 5601803"/>
              <a:gd name="connsiteY6" fmla="*/ 2959768 h 3814072"/>
              <a:gd name="connsiteX7" fmla="*/ 385010 w 5601803"/>
              <a:gd name="connsiteY7" fmla="*/ 2947737 h 3814072"/>
              <a:gd name="connsiteX8" fmla="*/ 433137 w 5601803"/>
              <a:gd name="connsiteY8" fmla="*/ 2947737 h 3814072"/>
              <a:gd name="connsiteX9" fmla="*/ 445168 w 5601803"/>
              <a:gd name="connsiteY9" fmla="*/ 3104147 h 3814072"/>
              <a:gd name="connsiteX10" fmla="*/ 481263 w 5601803"/>
              <a:gd name="connsiteY10" fmla="*/ 3152273 h 3814072"/>
              <a:gd name="connsiteX11" fmla="*/ 481263 w 5601803"/>
              <a:gd name="connsiteY11" fmla="*/ 3164305 h 3814072"/>
              <a:gd name="connsiteX12" fmla="*/ 529389 w 5601803"/>
              <a:gd name="connsiteY12" fmla="*/ 3140242 h 3814072"/>
              <a:gd name="connsiteX13" fmla="*/ 541421 w 5601803"/>
              <a:gd name="connsiteY13" fmla="*/ 3080084 h 3814072"/>
              <a:gd name="connsiteX14" fmla="*/ 565484 w 5601803"/>
              <a:gd name="connsiteY14" fmla="*/ 3031958 h 3814072"/>
              <a:gd name="connsiteX15" fmla="*/ 613610 w 5601803"/>
              <a:gd name="connsiteY15" fmla="*/ 3031958 h 3814072"/>
              <a:gd name="connsiteX16" fmla="*/ 661737 w 5601803"/>
              <a:gd name="connsiteY16" fmla="*/ 3092116 h 3814072"/>
              <a:gd name="connsiteX17" fmla="*/ 709863 w 5601803"/>
              <a:gd name="connsiteY17" fmla="*/ 3224463 h 3814072"/>
              <a:gd name="connsiteX18" fmla="*/ 757989 w 5601803"/>
              <a:gd name="connsiteY18" fmla="*/ 3356810 h 3814072"/>
              <a:gd name="connsiteX19" fmla="*/ 902368 w 5601803"/>
              <a:gd name="connsiteY19" fmla="*/ 3356810 h 3814072"/>
              <a:gd name="connsiteX20" fmla="*/ 986589 w 5601803"/>
              <a:gd name="connsiteY20" fmla="*/ 3128210 h 3814072"/>
              <a:gd name="connsiteX21" fmla="*/ 1106905 w 5601803"/>
              <a:gd name="connsiteY21" fmla="*/ 2875547 h 3814072"/>
              <a:gd name="connsiteX22" fmla="*/ 1130968 w 5601803"/>
              <a:gd name="connsiteY22" fmla="*/ 2779294 h 3814072"/>
              <a:gd name="connsiteX23" fmla="*/ 1155031 w 5601803"/>
              <a:gd name="connsiteY23" fmla="*/ 2911642 h 3814072"/>
              <a:gd name="connsiteX24" fmla="*/ 1179095 w 5601803"/>
              <a:gd name="connsiteY24" fmla="*/ 2935705 h 3814072"/>
              <a:gd name="connsiteX25" fmla="*/ 1203158 w 5601803"/>
              <a:gd name="connsiteY25" fmla="*/ 2959768 h 3814072"/>
              <a:gd name="connsiteX26" fmla="*/ 1203158 w 5601803"/>
              <a:gd name="connsiteY26" fmla="*/ 2959768 h 3814072"/>
              <a:gd name="connsiteX27" fmla="*/ 1239253 w 5601803"/>
              <a:gd name="connsiteY27" fmla="*/ 2851484 h 3814072"/>
              <a:gd name="connsiteX28" fmla="*/ 1263316 w 5601803"/>
              <a:gd name="connsiteY28" fmla="*/ 2719137 h 3814072"/>
              <a:gd name="connsiteX29" fmla="*/ 1287379 w 5601803"/>
              <a:gd name="connsiteY29" fmla="*/ 2646947 h 3814072"/>
              <a:gd name="connsiteX30" fmla="*/ 1311442 w 5601803"/>
              <a:gd name="connsiteY30" fmla="*/ 2574758 h 3814072"/>
              <a:gd name="connsiteX31" fmla="*/ 1335505 w 5601803"/>
              <a:gd name="connsiteY31" fmla="*/ 2478505 h 3814072"/>
              <a:gd name="connsiteX32" fmla="*/ 1347537 w 5601803"/>
              <a:gd name="connsiteY32" fmla="*/ 2550694 h 3814072"/>
              <a:gd name="connsiteX33" fmla="*/ 1371600 w 5601803"/>
              <a:gd name="connsiteY33" fmla="*/ 2646947 h 3814072"/>
              <a:gd name="connsiteX34" fmla="*/ 1419726 w 5601803"/>
              <a:gd name="connsiteY34" fmla="*/ 2827421 h 3814072"/>
              <a:gd name="connsiteX35" fmla="*/ 1431758 w 5601803"/>
              <a:gd name="connsiteY35" fmla="*/ 2959768 h 3814072"/>
              <a:gd name="connsiteX36" fmla="*/ 1467853 w 5601803"/>
              <a:gd name="connsiteY36" fmla="*/ 2995863 h 3814072"/>
              <a:gd name="connsiteX37" fmla="*/ 1515979 w 5601803"/>
              <a:gd name="connsiteY37" fmla="*/ 3007894 h 3814072"/>
              <a:gd name="connsiteX38" fmla="*/ 1515979 w 5601803"/>
              <a:gd name="connsiteY38" fmla="*/ 3007894 h 3814072"/>
              <a:gd name="connsiteX39" fmla="*/ 1552074 w 5601803"/>
              <a:gd name="connsiteY39" fmla="*/ 2839452 h 3814072"/>
              <a:gd name="connsiteX40" fmla="*/ 1576137 w 5601803"/>
              <a:gd name="connsiteY40" fmla="*/ 2743200 h 3814072"/>
              <a:gd name="connsiteX41" fmla="*/ 1588168 w 5601803"/>
              <a:gd name="connsiteY41" fmla="*/ 2646947 h 3814072"/>
              <a:gd name="connsiteX42" fmla="*/ 1588168 w 5601803"/>
              <a:gd name="connsiteY42" fmla="*/ 2574758 h 3814072"/>
              <a:gd name="connsiteX43" fmla="*/ 1636295 w 5601803"/>
              <a:gd name="connsiteY43" fmla="*/ 2490537 h 3814072"/>
              <a:gd name="connsiteX44" fmla="*/ 1672389 w 5601803"/>
              <a:gd name="connsiteY44" fmla="*/ 2430379 h 3814072"/>
              <a:gd name="connsiteX45" fmla="*/ 1720516 w 5601803"/>
              <a:gd name="connsiteY45" fmla="*/ 2322094 h 3814072"/>
              <a:gd name="connsiteX46" fmla="*/ 1720516 w 5601803"/>
              <a:gd name="connsiteY46" fmla="*/ 2310063 h 3814072"/>
              <a:gd name="connsiteX47" fmla="*/ 1732547 w 5601803"/>
              <a:gd name="connsiteY47" fmla="*/ 2237873 h 3814072"/>
              <a:gd name="connsiteX48" fmla="*/ 1732547 w 5601803"/>
              <a:gd name="connsiteY48" fmla="*/ 2189747 h 3814072"/>
              <a:gd name="connsiteX49" fmla="*/ 1732547 w 5601803"/>
              <a:gd name="connsiteY49" fmla="*/ 2117558 h 3814072"/>
              <a:gd name="connsiteX50" fmla="*/ 1756610 w 5601803"/>
              <a:gd name="connsiteY50" fmla="*/ 2069431 h 3814072"/>
              <a:gd name="connsiteX51" fmla="*/ 1804737 w 5601803"/>
              <a:gd name="connsiteY51" fmla="*/ 1961147 h 3814072"/>
              <a:gd name="connsiteX52" fmla="*/ 1816768 w 5601803"/>
              <a:gd name="connsiteY52" fmla="*/ 2069431 h 3814072"/>
              <a:gd name="connsiteX53" fmla="*/ 1828800 w 5601803"/>
              <a:gd name="connsiteY53" fmla="*/ 2177716 h 3814072"/>
              <a:gd name="connsiteX54" fmla="*/ 1876926 w 5601803"/>
              <a:gd name="connsiteY54" fmla="*/ 2225842 h 3814072"/>
              <a:gd name="connsiteX55" fmla="*/ 1888958 w 5601803"/>
              <a:gd name="connsiteY55" fmla="*/ 2370221 h 3814072"/>
              <a:gd name="connsiteX56" fmla="*/ 1900989 w 5601803"/>
              <a:gd name="connsiteY56" fmla="*/ 2466473 h 3814072"/>
              <a:gd name="connsiteX57" fmla="*/ 1900989 w 5601803"/>
              <a:gd name="connsiteY57" fmla="*/ 2586789 h 3814072"/>
              <a:gd name="connsiteX58" fmla="*/ 1925053 w 5601803"/>
              <a:gd name="connsiteY58" fmla="*/ 2683042 h 3814072"/>
              <a:gd name="connsiteX59" fmla="*/ 1985210 w 5601803"/>
              <a:gd name="connsiteY59" fmla="*/ 2839452 h 3814072"/>
              <a:gd name="connsiteX60" fmla="*/ 1985210 w 5601803"/>
              <a:gd name="connsiteY60" fmla="*/ 2923673 h 3814072"/>
              <a:gd name="connsiteX61" fmla="*/ 1985210 w 5601803"/>
              <a:gd name="connsiteY61" fmla="*/ 3068052 h 3814072"/>
              <a:gd name="connsiteX62" fmla="*/ 2021305 w 5601803"/>
              <a:gd name="connsiteY62" fmla="*/ 3164305 h 3814072"/>
              <a:gd name="connsiteX63" fmla="*/ 2021305 w 5601803"/>
              <a:gd name="connsiteY63" fmla="*/ 3164305 h 3814072"/>
              <a:gd name="connsiteX64" fmla="*/ 2105526 w 5601803"/>
              <a:gd name="connsiteY64" fmla="*/ 3284621 h 3814072"/>
              <a:gd name="connsiteX65" fmla="*/ 2189747 w 5601803"/>
              <a:gd name="connsiteY65" fmla="*/ 3284621 h 3814072"/>
              <a:gd name="connsiteX66" fmla="*/ 2237874 w 5601803"/>
              <a:gd name="connsiteY66" fmla="*/ 3188368 h 3814072"/>
              <a:gd name="connsiteX67" fmla="*/ 2286000 w 5601803"/>
              <a:gd name="connsiteY67" fmla="*/ 2995863 h 3814072"/>
              <a:gd name="connsiteX68" fmla="*/ 2334126 w 5601803"/>
              <a:gd name="connsiteY68" fmla="*/ 2827421 h 3814072"/>
              <a:gd name="connsiteX69" fmla="*/ 2358189 w 5601803"/>
              <a:gd name="connsiteY69" fmla="*/ 2683042 h 3814072"/>
              <a:gd name="connsiteX70" fmla="*/ 2358189 w 5601803"/>
              <a:gd name="connsiteY70" fmla="*/ 2490537 h 3814072"/>
              <a:gd name="connsiteX71" fmla="*/ 2394284 w 5601803"/>
              <a:gd name="connsiteY71" fmla="*/ 2358189 h 3814072"/>
              <a:gd name="connsiteX72" fmla="*/ 2430379 w 5601803"/>
              <a:gd name="connsiteY72" fmla="*/ 2322094 h 3814072"/>
              <a:gd name="connsiteX73" fmla="*/ 2478505 w 5601803"/>
              <a:gd name="connsiteY73" fmla="*/ 2286000 h 3814072"/>
              <a:gd name="connsiteX74" fmla="*/ 2502568 w 5601803"/>
              <a:gd name="connsiteY74" fmla="*/ 1961147 h 3814072"/>
              <a:gd name="connsiteX75" fmla="*/ 2562726 w 5601803"/>
              <a:gd name="connsiteY75" fmla="*/ 1925052 h 3814072"/>
              <a:gd name="connsiteX76" fmla="*/ 2598821 w 5601803"/>
              <a:gd name="connsiteY76" fmla="*/ 1768642 h 3814072"/>
              <a:gd name="connsiteX77" fmla="*/ 2586789 w 5601803"/>
              <a:gd name="connsiteY77" fmla="*/ 1612231 h 3814072"/>
              <a:gd name="connsiteX78" fmla="*/ 2610853 w 5601803"/>
              <a:gd name="connsiteY78" fmla="*/ 1503947 h 3814072"/>
              <a:gd name="connsiteX79" fmla="*/ 2634916 w 5601803"/>
              <a:gd name="connsiteY79" fmla="*/ 1431758 h 3814072"/>
              <a:gd name="connsiteX80" fmla="*/ 2634916 w 5601803"/>
              <a:gd name="connsiteY80" fmla="*/ 1323473 h 3814072"/>
              <a:gd name="connsiteX81" fmla="*/ 2634916 w 5601803"/>
              <a:gd name="connsiteY81" fmla="*/ 1251284 h 3814072"/>
              <a:gd name="connsiteX82" fmla="*/ 2634916 w 5601803"/>
              <a:gd name="connsiteY82" fmla="*/ 1143000 h 3814072"/>
              <a:gd name="connsiteX83" fmla="*/ 2658979 w 5601803"/>
              <a:gd name="connsiteY83" fmla="*/ 986589 h 3814072"/>
              <a:gd name="connsiteX84" fmla="*/ 2683042 w 5601803"/>
              <a:gd name="connsiteY84" fmla="*/ 902368 h 3814072"/>
              <a:gd name="connsiteX85" fmla="*/ 2755231 w 5601803"/>
              <a:gd name="connsiteY85" fmla="*/ 782052 h 3814072"/>
              <a:gd name="connsiteX86" fmla="*/ 2767263 w 5601803"/>
              <a:gd name="connsiteY86" fmla="*/ 673768 h 3814072"/>
              <a:gd name="connsiteX87" fmla="*/ 2767263 w 5601803"/>
              <a:gd name="connsiteY87" fmla="*/ 589547 h 3814072"/>
              <a:gd name="connsiteX88" fmla="*/ 2767263 w 5601803"/>
              <a:gd name="connsiteY88" fmla="*/ 589547 h 3814072"/>
              <a:gd name="connsiteX89" fmla="*/ 2863516 w 5601803"/>
              <a:gd name="connsiteY89" fmla="*/ 469231 h 3814072"/>
              <a:gd name="connsiteX90" fmla="*/ 2887579 w 5601803"/>
              <a:gd name="connsiteY90" fmla="*/ 372979 h 3814072"/>
              <a:gd name="connsiteX91" fmla="*/ 2899610 w 5601803"/>
              <a:gd name="connsiteY91" fmla="*/ 240631 h 3814072"/>
              <a:gd name="connsiteX92" fmla="*/ 2899610 w 5601803"/>
              <a:gd name="connsiteY92" fmla="*/ 156410 h 3814072"/>
              <a:gd name="connsiteX93" fmla="*/ 2947737 w 5601803"/>
              <a:gd name="connsiteY93" fmla="*/ 96252 h 3814072"/>
              <a:gd name="connsiteX94" fmla="*/ 2971800 w 5601803"/>
              <a:gd name="connsiteY94" fmla="*/ 12031 h 3814072"/>
              <a:gd name="connsiteX95" fmla="*/ 2995863 w 5601803"/>
              <a:gd name="connsiteY95" fmla="*/ 0 h 3814072"/>
              <a:gd name="connsiteX96" fmla="*/ 3043989 w 5601803"/>
              <a:gd name="connsiteY96" fmla="*/ 48126 h 3814072"/>
              <a:gd name="connsiteX97" fmla="*/ 3056021 w 5601803"/>
              <a:gd name="connsiteY97" fmla="*/ 156410 h 3814072"/>
              <a:gd name="connsiteX98" fmla="*/ 3056021 w 5601803"/>
              <a:gd name="connsiteY98" fmla="*/ 288758 h 3814072"/>
              <a:gd name="connsiteX99" fmla="*/ 3104147 w 5601803"/>
              <a:gd name="connsiteY99" fmla="*/ 385010 h 3814072"/>
              <a:gd name="connsiteX100" fmla="*/ 3104147 w 5601803"/>
              <a:gd name="connsiteY100" fmla="*/ 529389 h 3814072"/>
              <a:gd name="connsiteX101" fmla="*/ 3104147 w 5601803"/>
              <a:gd name="connsiteY101" fmla="*/ 649705 h 3814072"/>
              <a:gd name="connsiteX102" fmla="*/ 3116179 w 5601803"/>
              <a:gd name="connsiteY102" fmla="*/ 782052 h 3814072"/>
              <a:gd name="connsiteX103" fmla="*/ 3164305 w 5601803"/>
              <a:gd name="connsiteY103" fmla="*/ 854242 h 3814072"/>
              <a:gd name="connsiteX104" fmla="*/ 3200400 w 5601803"/>
              <a:gd name="connsiteY104" fmla="*/ 950494 h 3814072"/>
              <a:gd name="connsiteX105" fmla="*/ 3200400 w 5601803"/>
              <a:gd name="connsiteY105" fmla="*/ 1070810 h 3814072"/>
              <a:gd name="connsiteX106" fmla="*/ 3224463 w 5601803"/>
              <a:gd name="connsiteY106" fmla="*/ 1179094 h 3814072"/>
              <a:gd name="connsiteX107" fmla="*/ 3248526 w 5601803"/>
              <a:gd name="connsiteY107" fmla="*/ 1239252 h 3814072"/>
              <a:gd name="connsiteX108" fmla="*/ 3296653 w 5601803"/>
              <a:gd name="connsiteY108" fmla="*/ 1323473 h 3814072"/>
              <a:gd name="connsiteX109" fmla="*/ 3320716 w 5601803"/>
              <a:gd name="connsiteY109" fmla="*/ 1359568 h 3814072"/>
              <a:gd name="connsiteX110" fmla="*/ 3368842 w 5601803"/>
              <a:gd name="connsiteY110" fmla="*/ 1287379 h 3814072"/>
              <a:gd name="connsiteX111" fmla="*/ 3380874 w 5601803"/>
              <a:gd name="connsiteY111" fmla="*/ 1251284 h 3814072"/>
              <a:gd name="connsiteX112" fmla="*/ 3416968 w 5601803"/>
              <a:gd name="connsiteY112" fmla="*/ 1311442 h 3814072"/>
              <a:gd name="connsiteX113" fmla="*/ 3416968 w 5601803"/>
              <a:gd name="connsiteY113" fmla="*/ 1455821 h 3814072"/>
              <a:gd name="connsiteX114" fmla="*/ 3465095 w 5601803"/>
              <a:gd name="connsiteY114" fmla="*/ 1564105 h 3814072"/>
              <a:gd name="connsiteX115" fmla="*/ 3489158 w 5601803"/>
              <a:gd name="connsiteY115" fmla="*/ 1672389 h 3814072"/>
              <a:gd name="connsiteX116" fmla="*/ 3537284 w 5601803"/>
              <a:gd name="connsiteY116" fmla="*/ 1792705 h 3814072"/>
              <a:gd name="connsiteX117" fmla="*/ 3633537 w 5601803"/>
              <a:gd name="connsiteY117" fmla="*/ 1900989 h 3814072"/>
              <a:gd name="connsiteX118" fmla="*/ 3633537 w 5601803"/>
              <a:gd name="connsiteY118" fmla="*/ 1997242 h 3814072"/>
              <a:gd name="connsiteX119" fmla="*/ 3693695 w 5601803"/>
              <a:gd name="connsiteY119" fmla="*/ 1852863 h 3814072"/>
              <a:gd name="connsiteX120" fmla="*/ 3741821 w 5601803"/>
              <a:gd name="connsiteY120" fmla="*/ 1708484 h 3814072"/>
              <a:gd name="connsiteX121" fmla="*/ 3801979 w 5601803"/>
              <a:gd name="connsiteY121" fmla="*/ 1600200 h 3814072"/>
              <a:gd name="connsiteX122" fmla="*/ 3814010 w 5601803"/>
              <a:gd name="connsiteY122" fmla="*/ 1503947 h 3814072"/>
              <a:gd name="connsiteX123" fmla="*/ 3838074 w 5601803"/>
              <a:gd name="connsiteY123" fmla="*/ 1407694 h 3814072"/>
              <a:gd name="connsiteX124" fmla="*/ 3862137 w 5601803"/>
              <a:gd name="connsiteY124" fmla="*/ 1299410 h 3814072"/>
              <a:gd name="connsiteX125" fmla="*/ 3886200 w 5601803"/>
              <a:gd name="connsiteY125" fmla="*/ 1155031 h 3814072"/>
              <a:gd name="connsiteX126" fmla="*/ 3874168 w 5601803"/>
              <a:gd name="connsiteY126" fmla="*/ 1155031 h 3814072"/>
              <a:gd name="connsiteX127" fmla="*/ 3910263 w 5601803"/>
              <a:gd name="connsiteY127" fmla="*/ 1046747 h 3814072"/>
              <a:gd name="connsiteX128" fmla="*/ 3946359 w 5601803"/>
              <a:gd name="connsiteY128" fmla="*/ 830179 h 3814072"/>
              <a:gd name="connsiteX129" fmla="*/ 3946358 w 5601803"/>
              <a:gd name="connsiteY129" fmla="*/ 782052 h 3814072"/>
              <a:gd name="connsiteX130" fmla="*/ 3958388 w 5601803"/>
              <a:gd name="connsiteY130" fmla="*/ 721894 h 3814072"/>
              <a:gd name="connsiteX131" fmla="*/ 3982452 w 5601803"/>
              <a:gd name="connsiteY131" fmla="*/ 709863 h 3814072"/>
              <a:gd name="connsiteX132" fmla="*/ 4018546 w 5601803"/>
              <a:gd name="connsiteY132" fmla="*/ 1840832 h 3814072"/>
              <a:gd name="connsiteX133" fmla="*/ 4114799 w 5601803"/>
              <a:gd name="connsiteY133" fmla="*/ 1191126 h 3814072"/>
              <a:gd name="connsiteX134" fmla="*/ 4211051 w 5601803"/>
              <a:gd name="connsiteY134" fmla="*/ 1443789 h 3814072"/>
              <a:gd name="connsiteX135" fmla="*/ 4295272 w 5601803"/>
              <a:gd name="connsiteY135" fmla="*/ 2514600 h 3814072"/>
              <a:gd name="connsiteX136" fmla="*/ 4331366 w 5601803"/>
              <a:gd name="connsiteY136" fmla="*/ 2430378 h 3814072"/>
              <a:gd name="connsiteX137" fmla="*/ 4403554 w 5601803"/>
              <a:gd name="connsiteY137" fmla="*/ 2935705 h 3814072"/>
              <a:gd name="connsiteX138" fmla="*/ 4451681 w 5601803"/>
              <a:gd name="connsiteY138" fmla="*/ 2334126 h 3814072"/>
              <a:gd name="connsiteX139" fmla="*/ 4559964 w 5601803"/>
              <a:gd name="connsiteY139" fmla="*/ 2971800 h 3814072"/>
              <a:gd name="connsiteX140" fmla="*/ 4608090 w 5601803"/>
              <a:gd name="connsiteY140" fmla="*/ 3128210 h 3814072"/>
              <a:gd name="connsiteX141" fmla="*/ 4668248 w 5601803"/>
              <a:gd name="connsiteY141" fmla="*/ 2887579 h 3814072"/>
              <a:gd name="connsiteX142" fmla="*/ 4704341 w 5601803"/>
              <a:gd name="connsiteY142" fmla="*/ 2538663 h 3814072"/>
              <a:gd name="connsiteX143" fmla="*/ 4740436 w 5601803"/>
              <a:gd name="connsiteY143" fmla="*/ 2370221 h 3814072"/>
              <a:gd name="connsiteX144" fmla="*/ 4824656 w 5601803"/>
              <a:gd name="connsiteY144" fmla="*/ 2334126 h 3814072"/>
              <a:gd name="connsiteX145" fmla="*/ 4908875 w 5601803"/>
              <a:gd name="connsiteY145" fmla="*/ 2225843 h 3814072"/>
              <a:gd name="connsiteX146" fmla="*/ 5113413 w 5601803"/>
              <a:gd name="connsiteY146" fmla="*/ 3007894 h 3814072"/>
              <a:gd name="connsiteX147" fmla="*/ 5137477 w 5601803"/>
              <a:gd name="connsiteY147" fmla="*/ 2863516 h 3814072"/>
              <a:gd name="connsiteX148" fmla="*/ 5161539 w 5601803"/>
              <a:gd name="connsiteY148" fmla="*/ 3116179 h 3814072"/>
              <a:gd name="connsiteX149" fmla="*/ 5269823 w 5601803"/>
              <a:gd name="connsiteY149" fmla="*/ 3212431 h 3814072"/>
              <a:gd name="connsiteX150" fmla="*/ 5269822 w 5601803"/>
              <a:gd name="connsiteY150" fmla="*/ 3332746 h 3814072"/>
              <a:gd name="connsiteX151" fmla="*/ 5402170 w 5601803"/>
              <a:gd name="connsiteY151" fmla="*/ 3356810 h 3814072"/>
              <a:gd name="connsiteX152" fmla="*/ 5414200 w 5601803"/>
              <a:gd name="connsiteY152" fmla="*/ 3200400 h 3814072"/>
              <a:gd name="connsiteX153" fmla="*/ 5594674 w 5601803"/>
              <a:gd name="connsiteY153" fmla="*/ 3814010 h 3814072"/>
              <a:gd name="connsiteX154" fmla="*/ 5510450 w 5601803"/>
              <a:gd name="connsiteY154" fmla="*/ 3031958 h 3814072"/>
              <a:gd name="connsiteX155" fmla="*/ 5534516 w 5601803"/>
              <a:gd name="connsiteY155" fmla="*/ 3043989 h 3814072"/>
              <a:gd name="connsiteX156" fmla="*/ 5558578 w 5601803"/>
              <a:gd name="connsiteY156" fmla="*/ 3043989 h 3814072"/>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62327 w 5558578"/>
              <a:gd name="connsiteY153" fmla="*/ 3116178 h 3356829"/>
              <a:gd name="connsiteX154" fmla="*/ 5510450 w 5558578"/>
              <a:gd name="connsiteY154" fmla="*/ 3031958 h 3356829"/>
              <a:gd name="connsiteX155" fmla="*/ 5534516 w 5558578"/>
              <a:gd name="connsiteY155" fmla="*/ 3043989 h 3356829"/>
              <a:gd name="connsiteX156" fmla="*/ 5558578 w 5558578"/>
              <a:gd name="connsiteY156" fmla="*/ 3043989 h 3356829"/>
              <a:gd name="connsiteX0" fmla="*/ 0 w 5847336"/>
              <a:gd name="connsiteY0" fmla="*/ 3344779 h 3356829"/>
              <a:gd name="connsiteX1" fmla="*/ 132347 w 5847336"/>
              <a:gd name="connsiteY1" fmla="*/ 3296652 h 3356829"/>
              <a:gd name="connsiteX2" fmla="*/ 132347 w 5847336"/>
              <a:gd name="connsiteY2" fmla="*/ 3272589 h 3356829"/>
              <a:gd name="connsiteX3" fmla="*/ 180474 w 5847336"/>
              <a:gd name="connsiteY3" fmla="*/ 3164305 h 3356829"/>
              <a:gd name="connsiteX4" fmla="*/ 216568 w 5847336"/>
              <a:gd name="connsiteY4" fmla="*/ 3080084 h 3356829"/>
              <a:gd name="connsiteX5" fmla="*/ 276726 w 5847336"/>
              <a:gd name="connsiteY5" fmla="*/ 3031958 h 3356829"/>
              <a:gd name="connsiteX6" fmla="*/ 336884 w 5847336"/>
              <a:gd name="connsiteY6" fmla="*/ 2959768 h 3356829"/>
              <a:gd name="connsiteX7" fmla="*/ 385010 w 5847336"/>
              <a:gd name="connsiteY7" fmla="*/ 2947737 h 3356829"/>
              <a:gd name="connsiteX8" fmla="*/ 433137 w 5847336"/>
              <a:gd name="connsiteY8" fmla="*/ 2947737 h 3356829"/>
              <a:gd name="connsiteX9" fmla="*/ 445168 w 5847336"/>
              <a:gd name="connsiteY9" fmla="*/ 3104147 h 3356829"/>
              <a:gd name="connsiteX10" fmla="*/ 481263 w 5847336"/>
              <a:gd name="connsiteY10" fmla="*/ 3152273 h 3356829"/>
              <a:gd name="connsiteX11" fmla="*/ 481263 w 5847336"/>
              <a:gd name="connsiteY11" fmla="*/ 3164305 h 3356829"/>
              <a:gd name="connsiteX12" fmla="*/ 529389 w 5847336"/>
              <a:gd name="connsiteY12" fmla="*/ 3140242 h 3356829"/>
              <a:gd name="connsiteX13" fmla="*/ 541421 w 5847336"/>
              <a:gd name="connsiteY13" fmla="*/ 3080084 h 3356829"/>
              <a:gd name="connsiteX14" fmla="*/ 565484 w 5847336"/>
              <a:gd name="connsiteY14" fmla="*/ 3031958 h 3356829"/>
              <a:gd name="connsiteX15" fmla="*/ 613610 w 5847336"/>
              <a:gd name="connsiteY15" fmla="*/ 3031958 h 3356829"/>
              <a:gd name="connsiteX16" fmla="*/ 661737 w 5847336"/>
              <a:gd name="connsiteY16" fmla="*/ 3092116 h 3356829"/>
              <a:gd name="connsiteX17" fmla="*/ 709863 w 5847336"/>
              <a:gd name="connsiteY17" fmla="*/ 3224463 h 3356829"/>
              <a:gd name="connsiteX18" fmla="*/ 757989 w 5847336"/>
              <a:gd name="connsiteY18" fmla="*/ 3356810 h 3356829"/>
              <a:gd name="connsiteX19" fmla="*/ 902368 w 5847336"/>
              <a:gd name="connsiteY19" fmla="*/ 3356810 h 3356829"/>
              <a:gd name="connsiteX20" fmla="*/ 986589 w 5847336"/>
              <a:gd name="connsiteY20" fmla="*/ 3128210 h 3356829"/>
              <a:gd name="connsiteX21" fmla="*/ 1106905 w 5847336"/>
              <a:gd name="connsiteY21" fmla="*/ 2875547 h 3356829"/>
              <a:gd name="connsiteX22" fmla="*/ 1130968 w 5847336"/>
              <a:gd name="connsiteY22" fmla="*/ 2779294 h 3356829"/>
              <a:gd name="connsiteX23" fmla="*/ 1155031 w 5847336"/>
              <a:gd name="connsiteY23" fmla="*/ 2911642 h 3356829"/>
              <a:gd name="connsiteX24" fmla="*/ 1179095 w 5847336"/>
              <a:gd name="connsiteY24" fmla="*/ 2935705 h 3356829"/>
              <a:gd name="connsiteX25" fmla="*/ 1203158 w 5847336"/>
              <a:gd name="connsiteY25" fmla="*/ 2959768 h 3356829"/>
              <a:gd name="connsiteX26" fmla="*/ 1203158 w 5847336"/>
              <a:gd name="connsiteY26" fmla="*/ 2959768 h 3356829"/>
              <a:gd name="connsiteX27" fmla="*/ 1239253 w 5847336"/>
              <a:gd name="connsiteY27" fmla="*/ 2851484 h 3356829"/>
              <a:gd name="connsiteX28" fmla="*/ 1263316 w 5847336"/>
              <a:gd name="connsiteY28" fmla="*/ 2719137 h 3356829"/>
              <a:gd name="connsiteX29" fmla="*/ 1287379 w 5847336"/>
              <a:gd name="connsiteY29" fmla="*/ 2646947 h 3356829"/>
              <a:gd name="connsiteX30" fmla="*/ 1311442 w 5847336"/>
              <a:gd name="connsiteY30" fmla="*/ 2574758 h 3356829"/>
              <a:gd name="connsiteX31" fmla="*/ 1335505 w 5847336"/>
              <a:gd name="connsiteY31" fmla="*/ 2478505 h 3356829"/>
              <a:gd name="connsiteX32" fmla="*/ 1347537 w 5847336"/>
              <a:gd name="connsiteY32" fmla="*/ 2550694 h 3356829"/>
              <a:gd name="connsiteX33" fmla="*/ 1371600 w 5847336"/>
              <a:gd name="connsiteY33" fmla="*/ 2646947 h 3356829"/>
              <a:gd name="connsiteX34" fmla="*/ 1419726 w 5847336"/>
              <a:gd name="connsiteY34" fmla="*/ 2827421 h 3356829"/>
              <a:gd name="connsiteX35" fmla="*/ 1431758 w 5847336"/>
              <a:gd name="connsiteY35" fmla="*/ 2959768 h 3356829"/>
              <a:gd name="connsiteX36" fmla="*/ 1467853 w 5847336"/>
              <a:gd name="connsiteY36" fmla="*/ 2995863 h 3356829"/>
              <a:gd name="connsiteX37" fmla="*/ 1515979 w 5847336"/>
              <a:gd name="connsiteY37" fmla="*/ 3007894 h 3356829"/>
              <a:gd name="connsiteX38" fmla="*/ 1515979 w 5847336"/>
              <a:gd name="connsiteY38" fmla="*/ 3007894 h 3356829"/>
              <a:gd name="connsiteX39" fmla="*/ 1552074 w 5847336"/>
              <a:gd name="connsiteY39" fmla="*/ 2839452 h 3356829"/>
              <a:gd name="connsiteX40" fmla="*/ 1576137 w 5847336"/>
              <a:gd name="connsiteY40" fmla="*/ 2743200 h 3356829"/>
              <a:gd name="connsiteX41" fmla="*/ 1588168 w 5847336"/>
              <a:gd name="connsiteY41" fmla="*/ 2646947 h 3356829"/>
              <a:gd name="connsiteX42" fmla="*/ 1588168 w 5847336"/>
              <a:gd name="connsiteY42" fmla="*/ 2574758 h 3356829"/>
              <a:gd name="connsiteX43" fmla="*/ 1636295 w 5847336"/>
              <a:gd name="connsiteY43" fmla="*/ 2490537 h 3356829"/>
              <a:gd name="connsiteX44" fmla="*/ 1672389 w 5847336"/>
              <a:gd name="connsiteY44" fmla="*/ 2430379 h 3356829"/>
              <a:gd name="connsiteX45" fmla="*/ 1720516 w 5847336"/>
              <a:gd name="connsiteY45" fmla="*/ 2322094 h 3356829"/>
              <a:gd name="connsiteX46" fmla="*/ 1720516 w 5847336"/>
              <a:gd name="connsiteY46" fmla="*/ 2310063 h 3356829"/>
              <a:gd name="connsiteX47" fmla="*/ 1732547 w 5847336"/>
              <a:gd name="connsiteY47" fmla="*/ 2237873 h 3356829"/>
              <a:gd name="connsiteX48" fmla="*/ 1732547 w 5847336"/>
              <a:gd name="connsiteY48" fmla="*/ 2189747 h 3356829"/>
              <a:gd name="connsiteX49" fmla="*/ 1732547 w 5847336"/>
              <a:gd name="connsiteY49" fmla="*/ 2117558 h 3356829"/>
              <a:gd name="connsiteX50" fmla="*/ 1756610 w 5847336"/>
              <a:gd name="connsiteY50" fmla="*/ 2069431 h 3356829"/>
              <a:gd name="connsiteX51" fmla="*/ 1804737 w 5847336"/>
              <a:gd name="connsiteY51" fmla="*/ 1961147 h 3356829"/>
              <a:gd name="connsiteX52" fmla="*/ 1816768 w 5847336"/>
              <a:gd name="connsiteY52" fmla="*/ 2069431 h 3356829"/>
              <a:gd name="connsiteX53" fmla="*/ 1828800 w 5847336"/>
              <a:gd name="connsiteY53" fmla="*/ 2177716 h 3356829"/>
              <a:gd name="connsiteX54" fmla="*/ 1876926 w 5847336"/>
              <a:gd name="connsiteY54" fmla="*/ 2225842 h 3356829"/>
              <a:gd name="connsiteX55" fmla="*/ 1888958 w 5847336"/>
              <a:gd name="connsiteY55" fmla="*/ 2370221 h 3356829"/>
              <a:gd name="connsiteX56" fmla="*/ 1900989 w 5847336"/>
              <a:gd name="connsiteY56" fmla="*/ 2466473 h 3356829"/>
              <a:gd name="connsiteX57" fmla="*/ 1900989 w 5847336"/>
              <a:gd name="connsiteY57" fmla="*/ 2586789 h 3356829"/>
              <a:gd name="connsiteX58" fmla="*/ 1925053 w 5847336"/>
              <a:gd name="connsiteY58" fmla="*/ 2683042 h 3356829"/>
              <a:gd name="connsiteX59" fmla="*/ 1985210 w 5847336"/>
              <a:gd name="connsiteY59" fmla="*/ 2839452 h 3356829"/>
              <a:gd name="connsiteX60" fmla="*/ 1985210 w 5847336"/>
              <a:gd name="connsiteY60" fmla="*/ 2923673 h 3356829"/>
              <a:gd name="connsiteX61" fmla="*/ 1985210 w 5847336"/>
              <a:gd name="connsiteY61" fmla="*/ 3068052 h 3356829"/>
              <a:gd name="connsiteX62" fmla="*/ 2021305 w 5847336"/>
              <a:gd name="connsiteY62" fmla="*/ 3164305 h 3356829"/>
              <a:gd name="connsiteX63" fmla="*/ 2021305 w 5847336"/>
              <a:gd name="connsiteY63" fmla="*/ 3164305 h 3356829"/>
              <a:gd name="connsiteX64" fmla="*/ 2105526 w 5847336"/>
              <a:gd name="connsiteY64" fmla="*/ 3284621 h 3356829"/>
              <a:gd name="connsiteX65" fmla="*/ 2189747 w 5847336"/>
              <a:gd name="connsiteY65" fmla="*/ 3284621 h 3356829"/>
              <a:gd name="connsiteX66" fmla="*/ 2237874 w 5847336"/>
              <a:gd name="connsiteY66" fmla="*/ 3188368 h 3356829"/>
              <a:gd name="connsiteX67" fmla="*/ 2286000 w 5847336"/>
              <a:gd name="connsiteY67" fmla="*/ 2995863 h 3356829"/>
              <a:gd name="connsiteX68" fmla="*/ 2334126 w 5847336"/>
              <a:gd name="connsiteY68" fmla="*/ 2827421 h 3356829"/>
              <a:gd name="connsiteX69" fmla="*/ 2358189 w 5847336"/>
              <a:gd name="connsiteY69" fmla="*/ 2683042 h 3356829"/>
              <a:gd name="connsiteX70" fmla="*/ 2358189 w 5847336"/>
              <a:gd name="connsiteY70" fmla="*/ 2490537 h 3356829"/>
              <a:gd name="connsiteX71" fmla="*/ 2394284 w 5847336"/>
              <a:gd name="connsiteY71" fmla="*/ 2358189 h 3356829"/>
              <a:gd name="connsiteX72" fmla="*/ 2430379 w 5847336"/>
              <a:gd name="connsiteY72" fmla="*/ 2322094 h 3356829"/>
              <a:gd name="connsiteX73" fmla="*/ 2478505 w 5847336"/>
              <a:gd name="connsiteY73" fmla="*/ 2286000 h 3356829"/>
              <a:gd name="connsiteX74" fmla="*/ 2502568 w 5847336"/>
              <a:gd name="connsiteY74" fmla="*/ 1961147 h 3356829"/>
              <a:gd name="connsiteX75" fmla="*/ 2562726 w 5847336"/>
              <a:gd name="connsiteY75" fmla="*/ 1925052 h 3356829"/>
              <a:gd name="connsiteX76" fmla="*/ 2598821 w 5847336"/>
              <a:gd name="connsiteY76" fmla="*/ 1768642 h 3356829"/>
              <a:gd name="connsiteX77" fmla="*/ 2586789 w 5847336"/>
              <a:gd name="connsiteY77" fmla="*/ 1612231 h 3356829"/>
              <a:gd name="connsiteX78" fmla="*/ 2610853 w 5847336"/>
              <a:gd name="connsiteY78" fmla="*/ 1503947 h 3356829"/>
              <a:gd name="connsiteX79" fmla="*/ 2634916 w 5847336"/>
              <a:gd name="connsiteY79" fmla="*/ 1431758 h 3356829"/>
              <a:gd name="connsiteX80" fmla="*/ 2634916 w 5847336"/>
              <a:gd name="connsiteY80" fmla="*/ 1323473 h 3356829"/>
              <a:gd name="connsiteX81" fmla="*/ 2634916 w 5847336"/>
              <a:gd name="connsiteY81" fmla="*/ 1251284 h 3356829"/>
              <a:gd name="connsiteX82" fmla="*/ 2634916 w 5847336"/>
              <a:gd name="connsiteY82" fmla="*/ 1143000 h 3356829"/>
              <a:gd name="connsiteX83" fmla="*/ 2658979 w 5847336"/>
              <a:gd name="connsiteY83" fmla="*/ 986589 h 3356829"/>
              <a:gd name="connsiteX84" fmla="*/ 2683042 w 5847336"/>
              <a:gd name="connsiteY84" fmla="*/ 902368 h 3356829"/>
              <a:gd name="connsiteX85" fmla="*/ 2755231 w 5847336"/>
              <a:gd name="connsiteY85" fmla="*/ 782052 h 3356829"/>
              <a:gd name="connsiteX86" fmla="*/ 2767263 w 5847336"/>
              <a:gd name="connsiteY86" fmla="*/ 673768 h 3356829"/>
              <a:gd name="connsiteX87" fmla="*/ 2767263 w 5847336"/>
              <a:gd name="connsiteY87" fmla="*/ 589547 h 3356829"/>
              <a:gd name="connsiteX88" fmla="*/ 2767263 w 5847336"/>
              <a:gd name="connsiteY88" fmla="*/ 589547 h 3356829"/>
              <a:gd name="connsiteX89" fmla="*/ 2863516 w 5847336"/>
              <a:gd name="connsiteY89" fmla="*/ 469231 h 3356829"/>
              <a:gd name="connsiteX90" fmla="*/ 2887579 w 5847336"/>
              <a:gd name="connsiteY90" fmla="*/ 372979 h 3356829"/>
              <a:gd name="connsiteX91" fmla="*/ 2899610 w 5847336"/>
              <a:gd name="connsiteY91" fmla="*/ 240631 h 3356829"/>
              <a:gd name="connsiteX92" fmla="*/ 2899610 w 5847336"/>
              <a:gd name="connsiteY92" fmla="*/ 156410 h 3356829"/>
              <a:gd name="connsiteX93" fmla="*/ 2947737 w 5847336"/>
              <a:gd name="connsiteY93" fmla="*/ 96252 h 3356829"/>
              <a:gd name="connsiteX94" fmla="*/ 2971800 w 5847336"/>
              <a:gd name="connsiteY94" fmla="*/ 12031 h 3356829"/>
              <a:gd name="connsiteX95" fmla="*/ 2995863 w 5847336"/>
              <a:gd name="connsiteY95" fmla="*/ 0 h 3356829"/>
              <a:gd name="connsiteX96" fmla="*/ 3043989 w 5847336"/>
              <a:gd name="connsiteY96" fmla="*/ 48126 h 3356829"/>
              <a:gd name="connsiteX97" fmla="*/ 3056021 w 5847336"/>
              <a:gd name="connsiteY97" fmla="*/ 156410 h 3356829"/>
              <a:gd name="connsiteX98" fmla="*/ 3056021 w 5847336"/>
              <a:gd name="connsiteY98" fmla="*/ 288758 h 3356829"/>
              <a:gd name="connsiteX99" fmla="*/ 3104147 w 5847336"/>
              <a:gd name="connsiteY99" fmla="*/ 385010 h 3356829"/>
              <a:gd name="connsiteX100" fmla="*/ 3104147 w 5847336"/>
              <a:gd name="connsiteY100" fmla="*/ 529389 h 3356829"/>
              <a:gd name="connsiteX101" fmla="*/ 3104147 w 5847336"/>
              <a:gd name="connsiteY101" fmla="*/ 649705 h 3356829"/>
              <a:gd name="connsiteX102" fmla="*/ 3116179 w 5847336"/>
              <a:gd name="connsiteY102" fmla="*/ 782052 h 3356829"/>
              <a:gd name="connsiteX103" fmla="*/ 3164305 w 5847336"/>
              <a:gd name="connsiteY103" fmla="*/ 854242 h 3356829"/>
              <a:gd name="connsiteX104" fmla="*/ 3200400 w 5847336"/>
              <a:gd name="connsiteY104" fmla="*/ 950494 h 3356829"/>
              <a:gd name="connsiteX105" fmla="*/ 3200400 w 5847336"/>
              <a:gd name="connsiteY105" fmla="*/ 1070810 h 3356829"/>
              <a:gd name="connsiteX106" fmla="*/ 3224463 w 5847336"/>
              <a:gd name="connsiteY106" fmla="*/ 1179094 h 3356829"/>
              <a:gd name="connsiteX107" fmla="*/ 3248526 w 5847336"/>
              <a:gd name="connsiteY107" fmla="*/ 1239252 h 3356829"/>
              <a:gd name="connsiteX108" fmla="*/ 3296653 w 5847336"/>
              <a:gd name="connsiteY108" fmla="*/ 1323473 h 3356829"/>
              <a:gd name="connsiteX109" fmla="*/ 3320716 w 5847336"/>
              <a:gd name="connsiteY109" fmla="*/ 1359568 h 3356829"/>
              <a:gd name="connsiteX110" fmla="*/ 3368842 w 5847336"/>
              <a:gd name="connsiteY110" fmla="*/ 1287379 h 3356829"/>
              <a:gd name="connsiteX111" fmla="*/ 3380874 w 5847336"/>
              <a:gd name="connsiteY111" fmla="*/ 1251284 h 3356829"/>
              <a:gd name="connsiteX112" fmla="*/ 3416968 w 5847336"/>
              <a:gd name="connsiteY112" fmla="*/ 1311442 h 3356829"/>
              <a:gd name="connsiteX113" fmla="*/ 3416968 w 5847336"/>
              <a:gd name="connsiteY113" fmla="*/ 1455821 h 3356829"/>
              <a:gd name="connsiteX114" fmla="*/ 3465095 w 5847336"/>
              <a:gd name="connsiteY114" fmla="*/ 1564105 h 3356829"/>
              <a:gd name="connsiteX115" fmla="*/ 3489158 w 5847336"/>
              <a:gd name="connsiteY115" fmla="*/ 1672389 h 3356829"/>
              <a:gd name="connsiteX116" fmla="*/ 3537284 w 5847336"/>
              <a:gd name="connsiteY116" fmla="*/ 1792705 h 3356829"/>
              <a:gd name="connsiteX117" fmla="*/ 3633537 w 5847336"/>
              <a:gd name="connsiteY117" fmla="*/ 1900989 h 3356829"/>
              <a:gd name="connsiteX118" fmla="*/ 3633537 w 5847336"/>
              <a:gd name="connsiteY118" fmla="*/ 1997242 h 3356829"/>
              <a:gd name="connsiteX119" fmla="*/ 3693695 w 5847336"/>
              <a:gd name="connsiteY119" fmla="*/ 1852863 h 3356829"/>
              <a:gd name="connsiteX120" fmla="*/ 3741821 w 5847336"/>
              <a:gd name="connsiteY120" fmla="*/ 1708484 h 3356829"/>
              <a:gd name="connsiteX121" fmla="*/ 3801979 w 5847336"/>
              <a:gd name="connsiteY121" fmla="*/ 1600200 h 3356829"/>
              <a:gd name="connsiteX122" fmla="*/ 3814010 w 5847336"/>
              <a:gd name="connsiteY122" fmla="*/ 1503947 h 3356829"/>
              <a:gd name="connsiteX123" fmla="*/ 3838074 w 5847336"/>
              <a:gd name="connsiteY123" fmla="*/ 1407694 h 3356829"/>
              <a:gd name="connsiteX124" fmla="*/ 3862137 w 5847336"/>
              <a:gd name="connsiteY124" fmla="*/ 1299410 h 3356829"/>
              <a:gd name="connsiteX125" fmla="*/ 3886200 w 5847336"/>
              <a:gd name="connsiteY125" fmla="*/ 1155031 h 3356829"/>
              <a:gd name="connsiteX126" fmla="*/ 3874168 w 5847336"/>
              <a:gd name="connsiteY126" fmla="*/ 1155031 h 3356829"/>
              <a:gd name="connsiteX127" fmla="*/ 3910263 w 5847336"/>
              <a:gd name="connsiteY127" fmla="*/ 1046747 h 3356829"/>
              <a:gd name="connsiteX128" fmla="*/ 3946359 w 5847336"/>
              <a:gd name="connsiteY128" fmla="*/ 830179 h 3356829"/>
              <a:gd name="connsiteX129" fmla="*/ 3946358 w 5847336"/>
              <a:gd name="connsiteY129" fmla="*/ 782052 h 3356829"/>
              <a:gd name="connsiteX130" fmla="*/ 3958388 w 5847336"/>
              <a:gd name="connsiteY130" fmla="*/ 721894 h 3356829"/>
              <a:gd name="connsiteX131" fmla="*/ 3982452 w 5847336"/>
              <a:gd name="connsiteY131" fmla="*/ 709863 h 3356829"/>
              <a:gd name="connsiteX132" fmla="*/ 4018546 w 5847336"/>
              <a:gd name="connsiteY132" fmla="*/ 1840832 h 3356829"/>
              <a:gd name="connsiteX133" fmla="*/ 4114799 w 5847336"/>
              <a:gd name="connsiteY133" fmla="*/ 1191126 h 3356829"/>
              <a:gd name="connsiteX134" fmla="*/ 4211051 w 5847336"/>
              <a:gd name="connsiteY134" fmla="*/ 1443789 h 3356829"/>
              <a:gd name="connsiteX135" fmla="*/ 4295272 w 5847336"/>
              <a:gd name="connsiteY135" fmla="*/ 2514600 h 3356829"/>
              <a:gd name="connsiteX136" fmla="*/ 4331366 w 5847336"/>
              <a:gd name="connsiteY136" fmla="*/ 2430378 h 3356829"/>
              <a:gd name="connsiteX137" fmla="*/ 4403554 w 5847336"/>
              <a:gd name="connsiteY137" fmla="*/ 2935705 h 3356829"/>
              <a:gd name="connsiteX138" fmla="*/ 4451681 w 5847336"/>
              <a:gd name="connsiteY138" fmla="*/ 2334126 h 3356829"/>
              <a:gd name="connsiteX139" fmla="*/ 4559964 w 5847336"/>
              <a:gd name="connsiteY139" fmla="*/ 2971800 h 3356829"/>
              <a:gd name="connsiteX140" fmla="*/ 4608090 w 5847336"/>
              <a:gd name="connsiteY140" fmla="*/ 3128210 h 3356829"/>
              <a:gd name="connsiteX141" fmla="*/ 4668248 w 5847336"/>
              <a:gd name="connsiteY141" fmla="*/ 2887579 h 3356829"/>
              <a:gd name="connsiteX142" fmla="*/ 4704341 w 5847336"/>
              <a:gd name="connsiteY142" fmla="*/ 2538663 h 3356829"/>
              <a:gd name="connsiteX143" fmla="*/ 4740436 w 5847336"/>
              <a:gd name="connsiteY143" fmla="*/ 2370221 h 3356829"/>
              <a:gd name="connsiteX144" fmla="*/ 4824656 w 5847336"/>
              <a:gd name="connsiteY144" fmla="*/ 2334126 h 3356829"/>
              <a:gd name="connsiteX145" fmla="*/ 4908875 w 5847336"/>
              <a:gd name="connsiteY145" fmla="*/ 2225843 h 3356829"/>
              <a:gd name="connsiteX146" fmla="*/ 5113413 w 5847336"/>
              <a:gd name="connsiteY146" fmla="*/ 3007894 h 3356829"/>
              <a:gd name="connsiteX147" fmla="*/ 5137477 w 5847336"/>
              <a:gd name="connsiteY147" fmla="*/ 2863516 h 3356829"/>
              <a:gd name="connsiteX148" fmla="*/ 5161539 w 5847336"/>
              <a:gd name="connsiteY148" fmla="*/ 3116179 h 3356829"/>
              <a:gd name="connsiteX149" fmla="*/ 5269823 w 5847336"/>
              <a:gd name="connsiteY149" fmla="*/ 3212431 h 3356829"/>
              <a:gd name="connsiteX150" fmla="*/ 5269822 w 5847336"/>
              <a:gd name="connsiteY150" fmla="*/ 3332746 h 3356829"/>
              <a:gd name="connsiteX151" fmla="*/ 5402170 w 5847336"/>
              <a:gd name="connsiteY151" fmla="*/ 3356810 h 3356829"/>
              <a:gd name="connsiteX152" fmla="*/ 5414200 w 5847336"/>
              <a:gd name="connsiteY152" fmla="*/ 3200400 h 3356829"/>
              <a:gd name="connsiteX153" fmla="*/ 5462327 w 5847336"/>
              <a:gd name="connsiteY153" fmla="*/ 3116178 h 3356829"/>
              <a:gd name="connsiteX154" fmla="*/ 5510450 w 5847336"/>
              <a:gd name="connsiteY154" fmla="*/ 3031958 h 3356829"/>
              <a:gd name="connsiteX155" fmla="*/ 5534516 w 5847336"/>
              <a:gd name="connsiteY155" fmla="*/ 3043989 h 3356829"/>
              <a:gd name="connsiteX156" fmla="*/ 5847336 w 5847336"/>
              <a:gd name="connsiteY156" fmla="*/ 3164305 h 3356829"/>
              <a:gd name="connsiteX0" fmla="*/ 0 w 5666862"/>
              <a:gd name="connsiteY0" fmla="*/ 3344779 h 3356829"/>
              <a:gd name="connsiteX1" fmla="*/ 132347 w 5666862"/>
              <a:gd name="connsiteY1" fmla="*/ 3296652 h 3356829"/>
              <a:gd name="connsiteX2" fmla="*/ 132347 w 5666862"/>
              <a:gd name="connsiteY2" fmla="*/ 3272589 h 3356829"/>
              <a:gd name="connsiteX3" fmla="*/ 180474 w 5666862"/>
              <a:gd name="connsiteY3" fmla="*/ 3164305 h 3356829"/>
              <a:gd name="connsiteX4" fmla="*/ 216568 w 5666862"/>
              <a:gd name="connsiteY4" fmla="*/ 3080084 h 3356829"/>
              <a:gd name="connsiteX5" fmla="*/ 276726 w 5666862"/>
              <a:gd name="connsiteY5" fmla="*/ 3031958 h 3356829"/>
              <a:gd name="connsiteX6" fmla="*/ 336884 w 5666862"/>
              <a:gd name="connsiteY6" fmla="*/ 2959768 h 3356829"/>
              <a:gd name="connsiteX7" fmla="*/ 385010 w 5666862"/>
              <a:gd name="connsiteY7" fmla="*/ 2947737 h 3356829"/>
              <a:gd name="connsiteX8" fmla="*/ 433137 w 5666862"/>
              <a:gd name="connsiteY8" fmla="*/ 2947737 h 3356829"/>
              <a:gd name="connsiteX9" fmla="*/ 445168 w 5666862"/>
              <a:gd name="connsiteY9" fmla="*/ 3104147 h 3356829"/>
              <a:gd name="connsiteX10" fmla="*/ 481263 w 5666862"/>
              <a:gd name="connsiteY10" fmla="*/ 3152273 h 3356829"/>
              <a:gd name="connsiteX11" fmla="*/ 481263 w 5666862"/>
              <a:gd name="connsiteY11" fmla="*/ 3164305 h 3356829"/>
              <a:gd name="connsiteX12" fmla="*/ 529389 w 5666862"/>
              <a:gd name="connsiteY12" fmla="*/ 3140242 h 3356829"/>
              <a:gd name="connsiteX13" fmla="*/ 541421 w 5666862"/>
              <a:gd name="connsiteY13" fmla="*/ 3080084 h 3356829"/>
              <a:gd name="connsiteX14" fmla="*/ 565484 w 5666862"/>
              <a:gd name="connsiteY14" fmla="*/ 3031958 h 3356829"/>
              <a:gd name="connsiteX15" fmla="*/ 613610 w 5666862"/>
              <a:gd name="connsiteY15" fmla="*/ 3031958 h 3356829"/>
              <a:gd name="connsiteX16" fmla="*/ 661737 w 5666862"/>
              <a:gd name="connsiteY16" fmla="*/ 3092116 h 3356829"/>
              <a:gd name="connsiteX17" fmla="*/ 709863 w 5666862"/>
              <a:gd name="connsiteY17" fmla="*/ 3224463 h 3356829"/>
              <a:gd name="connsiteX18" fmla="*/ 757989 w 5666862"/>
              <a:gd name="connsiteY18" fmla="*/ 3356810 h 3356829"/>
              <a:gd name="connsiteX19" fmla="*/ 902368 w 5666862"/>
              <a:gd name="connsiteY19" fmla="*/ 3356810 h 3356829"/>
              <a:gd name="connsiteX20" fmla="*/ 986589 w 5666862"/>
              <a:gd name="connsiteY20" fmla="*/ 3128210 h 3356829"/>
              <a:gd name="connsiteX21" fmla="*/ 1106905 w 5666862"/>
              <a:gd name="connsiteY21" fmla="*/ 2875547 h 3356829"/>
              <a:gd name="connsiteX22" fmla="*/ 1130968 w 5666862"/>
              <a:gd name="connsiteY22" fmla="*/ 2779294 h 3356829"/>
              <a:gd name="connsiteX23" fmla="*/ 1155031 w 5666862"/>
              <a:gd name="connsiteY23" fmla="*/ 2911642 h 3356829"/>
              <a:gd name="connsiteX24" fmla="*/ 1179095 w 5666862"/>
              <a:gd name="connsiteY24" fmla="*/ 2935705 h 3356829"/>
              <a:gd name="connsiteX25" fmla="*/ 1203158 w 5666862"/>
              <a:gd name="connsiteY25" fmla="*/ 2959768 h 3356829"/>
              <a:gd name="connsiteX26" fmla="*/ 1203158 w 5666862"/>
              <a:gd name="connsiteY26" fmla="*/ 2959768 h 3356829"/>
              <a:gd name="connsiteX27" fmla="*/ 1239253 w 5666862"/>
              <a:gd name="connsiteY27" fmla="*/ 2851484 h 3356829"/>
              <a:gd name="connsiteX28" fmla="*/ 1263316 w 5666862"/>
              <a:gd name="connsiteY28" fmla="*/ 2719137 h 3356829"/>
              <a:gd name="connsiteX29" fmla="*/ 1287379 w 5666862"/>
              <a:gd name="connsiteY29" fmla="*/ 2646947 h 3356829"/>
              <a:gd name="connsiteX30" fmla="*/ 1311442 w 5666862"/>
              <a:gd name="connsiteY30" fmla="*/ 2574758 h 3356829"/>
              <a:gd name="connsiteX31" fmla="*/ 1335505 w 5666862"/>
              <a:gd name="connsiteY31" fmla="*/ 2478505 h 3356829"/>
              <a:gd name="connsiteX32" fmla="*/ 1347537 w 5666862"/>
              <a:gd name="connsiteY32" fmla="*/ 2550694 h 3356829"/>
              <a:gd name="connsiteX33" fmla="*/ 1371600 w 5666862"/>
              <a:gd name="connsiteY33" fmla="*/ 2646947 h 3356829"/>
              <a:gd name="connsiteX34" fmla="*/ 1419726 w 5666862"/>
              <a:gd name="connsiteY34" fmla="*/ 2827421 h 3356829"/>
              <a:gd name="connsiteX35" fmla="*/ 1431758 w 5666862"/>
              <a:gd name="connsiteY35" fmla="*/ 2959768 h 3356829"/>
              <a:gd name="connsiteX36" fmla="*/ 1467853 w 5666862"/>
              <a:gd name="connsiteY36" fmla="*/ 2995863 h 3356829"/>
              <a:gd name="connsiteX37" fmla="*/ 1515979 w 5666862"/>
              <a:gd name="connsiteY37" fmla="*/ 3007894 h 3356829"/>
              <a:gd name="connsiteX38" fmla="*/ 1515979 w 5666862"/>
              <a:gd name="connsiteY38" fmla="*/ 3007894 h 3356829"/>
              <a:gd name="connsiteX39" fmla="*/ 1552074 w 5666862"/>
              <a:gd name="connsiteY39" fmla="*/ 2839452 h 3356829"/>
              <a:gd name="connsiteX40" fmla="*/ 1576137 w 5666862"/>
              <a:gd name="connsiteY40" fmla="*/ 2743200 h 3356829"/>
              <a:gd name="connsiteX41" fmla="*/ 1588168 w 5666862"/>
              <a:gd name="connsiteY41" fmla="*/ 2646947 h 3356829"/>
              <a:gd name="connsiteX42" fmla="*/ 1588168 w 5666862"/>
              <a:gd name="connsiteY42" fmla="*/ 2574758 h 3356829"/>
              <a:gd name="connsiteX43" fmla="*/ 1636295 w 5666862"/>
              <a:gd name="connsiteY43" fmla="*/ 2490537 h 3356829"/>
              <a:gd name="connsiteX44" fmla="*/ 1672389 w 5666862"/>
              <a:gd name="connsiteY44" fmla="*/ 2430379 h 3356829"/>
              <a:gd name="connsiteX45" fmla="*/ 1720516 w 5666862"/>
              <a:gd name="connsiteY45" fmla="*/ 2322094 h 3356829"/>
              <a:gd name="connsiteX46" fmla="*/ 1720516 w 5666862"/>
              <a:gd name="connsiteY46" fmla="*/ 2310063 h 3356829"/>
              <a:gd name="connsiteX47" fmla="*/ 1732547 w 5666862"/>
              <a:gd name="connsiteY47" fmla="*/ 2237873 h 3356829"/>
              <a:gd name="connsiteX48" fmla="*/ 1732547 w 5666862"/>
              <a:gd name="connsiteY48" fmla="*/ 2189747 h 3356829"/>
              <a:gd name="connsiteX49" fmla="*/ 1732547 w 5666862"/>
              <a:gd name="connsiteY49" fmla="*/ 2117558 h 3356829"/>
              <a:gd name="connsiteX50" fmla="*/ 1756610 w 5666862"/>
              <a:gd name="connsiteY50" fmla="*/ 2069431 h 3356829"/>
              <a:gd name="connsiteX51" fmla="*/ 1804737 w 5666862"/>
              <a:gd name="connsiteY51" fmla="*/ 1961147 h 3356829"/>
              <a:gd name="connsiteX52" fmla="*/ 1816768 w 5666862"/>
              <a:gd name="connsiteY52" fmla="*/ 2069431 h 3356829"/>
              <a:gd name="connsiteX53" fmla="*/ 1828800 w 5666862"/>
              <a:gd name="connsiteY53" fmla="*/ 2177716 h 3356829"/>
              <a:gd name="connsiteX54" fmla="*/ 1876926 w 5666862"/>
              <a:gd name="connsiteY54" fmla="*/ 2225842 h 3356829"/>
              <a:gd name="connsiteX55" fmla="*/ 1888958 w 5666862"/>
              <a:gd name="connsiteY55" fmla="*/ 2370221 h 3356829"/>
              <a:gd name="connsiteX56" fmla="*/ 1900989 w 5666862"/>
              <a:gd name="connsiteY56" fmla="*/ 2466473 h 3356829"/>
              <a:gd name="connsiteX57" fmla="*/ 1900989 w 5666862"/>
              <a:gd name="connsiteY57" fmla="*/ 2586789 h 3356829"/>
              <a:gd name="connsiteX58" fmla="*/ 1925053 w 5666862"/>
              <a:gd name="connsiteY58" fmla="*/ 2683042 h 3356829"/>
              <a:gd name="connsiteX59" fmla="*/ 1985210 w 5666862"/>
              <a:gd name="connsiteY59" fmla="*/ 2839452 h 3356829"/>
              <a:gd name="connsiteX60" fmla="*/ 1985210 w 5666862"/>
              <a:gd name="connsiteY60" fmla="*/ 2923673 h 3356829"/>
              <a:gd name="connsiteX61" fmla="*/ 1985210 w 5666862"/>
              <a:gd name="connsiteY61" fmla="*/ 3068052 h 3356829"/>
              <a:gd name="connsiteX62" fmla="*/ 2021305 w 5666862"/>
              <a:gd name="connsiteY62" fmla="*/ 3164305 h 3356829"/>
              <a:gd name="connsiteX63" fmla="*/ 2021305 w 5666862"/>
              <a:gd name="connsiteY63" fmla="*/ 3164305 h 3356829"/>
              <a:gd name="connsiteX64" fmla="*/ 2105526 w 5666862"/>
              <a:gd name="connsiteY64" fmla="*/ 3284621 h 3356829"/>
              <a:gd name="connsiteX65" fmla="*/ 2189747 w 5666862"/>
              <a:gd name="connsiteY65" fmla="*/ 3284621 h 3356829"/>
              <a:gd name="connsiteX66" fmla="*/ 2237874 w 5666862"/>
              <a:gd name="connsiteY66" fmla="*/ 3188368 h 3356829"/>
              <a:gd name="connsiteX67" fmla="*/ 2286000 w 5666862"/>
              <a:gd name="connsiteY67" fmla="*/ 2995863 h 3356829"/>
              <a:gd name="connsiteX68" fmla="*/ 2334126 w 5666862"/>
              <a:gd name="connsiteY68" fmla="*/ 2827421 h 3356829"/>
              <a:gd name="connsiteX69" fmla="*/ 2358189 w 5666862"/>
              <a:gd name="connsiteY69" fmla="*/ 2683042 h 3356829"/>
              <a:gd name="connsiteX70" fmla="*/ 2358189 w 5666862"/>
              <a:gd name="connsiteY70" fmla="*/ 2490537 h 3356829"/>
              <a:gd name="connsiteX71" fmla="*/ 2394284 w 5666862"/>
              <a:gd name="connsiteY71" fmla="*/ 2358189 h 3356829"/>
              <a:gd name="connsiteX72" fmla="*/ 2430379 w 5666862"/>
              <a:gd name="connsiteY72" fmla="*/ 2322094 h 3356829"/>
              <a:gd name="connsiteX73" fmla="*/ 2478505 w 5666862"/>
              <a:gd name="connsiteY73" fmla="*/ 2286000 h 3356829"/>
              <a:gd name="connsiteX74" fmla="*/ 2502568 w 5666862"/>
              <a:gd name="connsiteY74" fmla="*/ 1961147 h 3356829"/>
              <a:gd name="connsiteX75" fmla="*/ 2562726 w 5666862"/>
              <a:gd name="connsiteY75" fmla="*/ 1925052 h 3356829"/>
              <a:gd name="connsiteX76" fmla="*/ 2598821 w 5666862"/>
              <a:gd name="connsiteY76" fmla="*/ 1768642 h 3356829"/>
              <a:gd name="connsiteX77" fmla="*/ 2586789 w 5666862"/>
              <a:gd name="connsiteY77" fmla="*/ 1612231 h 3356829"/>
              <a:gd name="connsiteX78" fmla="*/ 2610853 w 5666862"/>
              <a:gd name="connsiteY78" fmla="*/ 1503947 h 3356829"/>
              <a:gd name="connsiteX79" fmla="*/ 2634916 w 5666862"/>
              <a:gd name="connsiteY79" fmla="*/ 1431758 h 3356829"/>
              <a:gd name="connsiteX80" fmla="*/ 2634916 w 5666862"/>
              <a:gd name="connsiteY80" fmla="*/ 1323473 h 3356829"/>
              <a:gd name="connsiteX81" fmla="*/ 2634916 w 5666862"/>
              <a:gd name="connsiteY81" fmla="*/ 1251284 h 3356829"/>
              <a:gd name="connsiteX82" fmla="*/ 2634916 w 5666862"/>
              <a:gd name="connsiteY82" fmla="*/ 1143000 h 3356829"/>
              <a:gd name="connsiteX83" fmla="*/ 2658979 w 5666862"/>
              <a:gd name="connsiteY83" fmla="*/ 986589 h 3356829"/>
              <a:gd name="connsiteX84" fmla="*/ 2683042 w 5666862"/>
              <a:gd name="connsiteY84" fmla="*/ 902368 h 3356829"/>
              <a:gd name="connsiteX85" fmla="*/ 2755231 w 5666862"/>
              <a:gd name="connsiteY85" fmla="*/ 782052 h 3356829"/>
              <a:gd name="connsiteX86" fmla="*/ 2767263 w 5666862"/>
              <a:gd name="connsiteY86" fmla="*/ 673768 h 3356829"/>
              <a:gd name="connsiteX87" fmla="*/ 2767263 w 5666862"/>
              <a:gd name="connsiteY87" fmla="*/ 589547 h 3356829"/>
              <a:gd name="connsiteX88" fmla="*/ 2767263 w 5666862"/>
              <a:gd name="connsiteY88" fmla="*/ 589547 h 3356829"/>
              <a:gd name="connsiteX89" fmla="*/ 2863516 w 5666862"/>
              <a:gd name="connsiteY89" fmla="*/ 469231 h 3356829"/>
              <a:gd name="connsiteX90" fmla="*/ 2887579 w 5666862"/>
              <a:gd name="connsiteY90" fmla="*/ 372979 h 3356829"/>
              <a:gd name="connsiteX91" fmla="*/ 2899610 w 5666862"/>
              <a:gd name="connsiteY91" fmla="*/ 240631 h 3356829"/>
              <a:gd name="connsiteX92" fmla="*/ 2899610 w 5666862"/>
              <a:gd name="connsiteY92" fmla="*/ 156410 h 3356829"/>
              <a:gd name="connsiteX93" fmla="*/ 2947737 w 5666862"/>
              <a:gd name="connsiteY93" fmla="*/ 96252 h 3356829"/>
              <a:gd name="connsiteX94" fmla="*/ 2971800 w 5666862"/>
              <a:gd name="connsiteY94" fmla="*/ 12031 h 3356829"/>
              <a:gd name="connsiteX95" fmla="*/ 2995863 w 5666862"/>
              <a:gd name="connsiteY95" fmla="*/ 0 h 3356829"/>
              <a:gd name="connsiteX96" fmla="*/ 3043989 w 5666862"/>
              <a:gd name="connsiteY96" fmla="*/ 48126 h 3356829"/>
              <a:gd name="connsiteX97" fmla="*/ 3056021 w 5666862"/>
              <a:gd name="connsiteY97" fmla="*/ 156410 h 3356829"/>
              <a:gd name="connsiteX98" fmla="*/ 3056021 w 5666862"/>
              <a:gd name="connsiteY98" fmla="*/ 288758 h 3356829"/>
              <a:gd name="connsiteX99" fmla="*/ 3104147 w 5666862"/>
              <a:gd name="connsiteY99" fmla="*/ 385010 h 3356829"/>
              <a:gd name="connsiteX100" fmla="*/ 3104147 w 5666862"/>
              <a:gd name="connsiteY100" fmla="*/ 529389 h 3356829"/>
              <a:gd name="connsiteX101" fmla="*/ 3104147 w 5666862"/>
              <a:gd name="connsiteY101" fmla="*/ 649705 h 3356829"/>
              <a:gd name="connsiteX102" fmla="*/ 3116179 w 5666862"/>
              <a:gd name="connsiteY102" fmla="*/ 782052 h 3356829"/>
              <a:gd name="connsiteX103" fmla="*/ 3164305 w 5666862"/>
              <a:gd name="connsiteY103" fmla="*/ 854242 h 3356829"/>
              <a:gd name="connsiteX104" fmla="*/ 3200400 w 5666862"/>
              <a:gd name="connsiteY104" fmla="*/ 950494 h 3356829"/>
              <a:gd name="connsiteX105" fmla="*/ 3200400 w 5666862"/>
              <a:gd name="connsiteY105" fmla="*/ 1070810 h 3356829"/>
              <a:gd name="connsiteX106" fmla="*/ 3224463 w 5666862"/>
              <a:gd name="connsiteY106" fmla="*/ 1179094 h 3356829"/>
              <a:gd name="connsiteX107" fmla="*/ 3248526 w 5666862"/>
              <a:gd name="connsiteY107" fmla="*/ 1239252 h 3356829"/>
              <a:gd name="connsiteX108" fmla="*/ 3296653 w 5666862"/>
              <a:gd name="connsiteY108" fmla="*/ 1323473 h 3356829"/>
              <a:gd name="connsiteX109" fmla="*/ 3320716 w 5666862"/>
              <a:gd name="connsiteY109" fmla="*/ 1359568 h 3356829"/>
              <a:gd name="connsiteX110" fmla="*/ 3368842 w 5666862"/>
              <a:gd name="connsiteY110" fmla="*/ 1287379 h 3356829"/>
              <a:gd name="connsiteX111" fmla="*/ 3380874 w 5666862"/>
              <a:gd name="connsiteY111" fmla="*/ 1251284 h 3356829"/>
              <a:gd name="connsiteX112" fmla="*/ 3416968 w 5666862"/>
              <a:gd name="connsiteY112" fmla="*/ 1311442 h 3356829"/>
              <a:gd name="connsiteX113" fmla="*/ 3416968 w 5666862"/>
              <a:gd name="connsiteY113" fmla="*/ 1455821 h 3356829"/>
              <a:gd name="connsiteX114" fmla="*/ 3465095 w 5666862"/>
              <a:gd name="connsiteY114" fmla="*/ 1564105 h 3356829"/>
              <a:gd name="connsiteX115" fmla="*/ 3489158 w 5666862"/>
              <a:gd name="connsiteY115" fmla="*/ 1672389 h 3356829"/>
              <a:gd name="connsiteX116" fmla="*/ 3537284 w 5666862"/>
              <a:gd name="connsiteY116" fmla="*/ 1792705 h 3356829"/>
              <a:gd name="connsiteX117" fmla="*/ 3633537 w 5666862"/>
              <a:gd name="connsiteY117" fmla="*/ 1900989 h 3356829"/>
              <a:gd name="connsiteX118" fmla="*/ 3633537 w 5666862"/>
              <a:gd name="connsiteY118" fmla="*/ 1997242 h 3356829"/>
              <a:gd name="connsiteX119" fmla="*/ 3693695 w 5666862"/>
              <a:gd name="connsiteY119" fmla="*/ 1852863 h 3356829"/>
              <a:gd name="connsiteX120" fmla="*/ 3741821 w 5666862"/>
              <a:gd name="connsiteY120" fmla="*/ 1708484 h 3356829"/>
              <a:gd name="connsiteX121" fmla="*/ 3801979 w 5666862"/>
              <a:gd name="connsiteY121" fmla="*/ 1600200 h 3356829"/>
              <a:gd name="connsiteX122" fmla="*/ 3814010 w 5666862"/>
              <a:gd name="connsiteY122" fmla="*/ 1503947 h 3356829"/>
              <a:gd name="connsiteX123" fmla="*/ 3838074 w 5666862"/>
              <a:gd name="connsiteY123" fmla="*/ 1407694 h 3356829"/>
              <a:gd name="connsiteX124" fmla="*/ 3862137 w 5666862"/>
              <a:gd name="connsiteY124" fmla="*/ 1299410 h 3356829"/>
              <a:gd name="connsiteX125" fmla="*/ 3886200 w 5666862"/>
              <a:gd name="connsiteY125" fmla="*/ 1155031 h 3356829"/>
              <a:gd name="connsiteX126" fmla="*/ 3874168 w 5666862"/>
              <a:gd name="connsiteY126" fmla="*/ 1155031 h 3356829"/>
              <a:gd name="connsiteX127" fmla="*/ 3910263 w 5666862"/>
              <a:gd name="connsiteY127" fmla="*/ 1046747 h 3356829"/>
              <a:gd name="connsiteX128" fmla="*/ 3946359 w 5666862"/>
              <a:gd name="connsiteY128" fmla="*/ 830179 h 3356829"/>
              <a:gd name="connsiteX129" fmla="*/ 3946358 w 5666862"/>
              <a:gd name="connsiteY129" fmla="*/ 782052 h 3356829"/>
              <a:gd name="connsiteX130" fmla="*/ 3958388 w 5666862"/>
              <a:gd name="connsiteY130" fmla="*/ 721894 h 3356829"/>
              <a:gd name="connsiteX131" fmla="*/ 3982452 w 5666862"/>
              <a:gd name="connsiteY131" fmla="*/ 709863 h 3356829"/>
              <a:gd name="connsiteX132" fmla="*/ 4018546 w 5666862"/>
              <a:gd name="connsiteY132" fmla="*/ 1840832 h 3356829"/>
              <a:gd name="connsiteX133" fmla="*/ 4114799 w 5666862"/>
              <a:gd name="connsiteY133" fmla="*/ 1191126 h 3356829"/>
              <a:gd name="connsiteX134" fmla="*/ 4211051 w 5666862"/>
              <a:gd name="connsiteY134" fmla="*/ 1443789 h 3356829"/>
              <a:gd name="connsiteX135" fmla="*/ 4295272 w 5666862"/>
              <a:gd name="connsiteY135" fmla="*/ 2514600 h 3356829"/>
              <a:gd name="connsiteX136" fmla="*/ 4331366 w 5666862"/>
              <a:gd name="connsiteY136" fmla="*/ 2430378 h 3356829"/>
              <a:gd name="connsiteX137" fmla="*/ 4403554 w 5666862"/>
              <a:gd name="connsiteY137" fmla="*/ 2935705 h 3356829"/>
              <a:gd name="connsiteX138" fmla="*/ 4451681 w 5666862"/>
              <a:gd name="connsiteY138" fmla="*/ 2334126 h 3356829"/>
              <a:gd name="connsiteX139" fmla="*/ 4559964 w 5666862"/>
              <a:gd name="connsiteY139" fmla="*/ 2971800 h 3356829"/>
              <a:gd name="connsiteX140" fmla="*/ 4608090 w 5666862"/>
              <a:gd name="connsiteY140" fmla="*/ 3128210 h 3356829"/>
              <a:gd name="connsiteX141" fmla="*/ 4668248 w 5666862"/>
              <a:gd name="connsiteY141" fmla="*/ 2887579 h 3356829"/>
              <a:gd name="connsiteX142" fmla="*/ 4704341 w 5666862"/>
              <a:gd name="connsiteY142" fmla="*/ 2538663 h 3356829"/>
              <a:gd name="connsiteX143" fmla="*/ 4740436 w 5666862"/>
              <a:gd name="connsiteY143" fmla="*/ 2370221 h 3356829"/>
              <a:gd name="connsiteX144" fmla="*/ 4824656 w 5666862"/>
              <a:gd name="connsiteY144" fmla="*/ 2334126 h 3356829"/>
              <a:gd name="connsiteX145" fmla="*/ 4908875 w 5666862"/>
              <a:gd name="connsiteY145" fmla="*/ 2225843 h 3356829"/>
              <a:gd name="connsiteX146" fmla="*/ 5113413 w 5666862"/>
              <a:gd name="connsiteY146" fmla="*/ 3007894 h 3356829"/>
              <a:gd name="connsiteX147" fmla="*/ 5137477 w 5666862"/>
              <a:gd name="connsiteY147" fmla="*/ 2863516 h 3356829"/>
              <a:gd name="connsiteX148" fmla="*/ 5161539 w 5666862"/>
              <a:gd name="connsiteY148" fmla="*/ 3116179 h 3356829"/>
              <a:gd name="connsiteX149" fmla="*/ 5269823 w 5666862"/>
              <a:gd name="connsiteY149" fmla="*/ 3212431 h 3356829"/>
              <a:gd name="connsiteX150" fmla="*/ 5269822 w 5666862"/>
              <a:gd name="connsiteY150" fmla="*/ 3332746 h 3356829"/>
              <a:gd name="connsiteX151" fmla="*/ 5402170 w 5666862"/>
              <a:gd name="connsiteY151" fmla="*/ 3356810 h 3356829"/>
              <a:gd name="connsiteX152" fmla="*/ 5414200 w 5666862"/>
              <a:gd name="connsiteY152" fmla="*/ 3200400 h 3356829"/>
              <a:gd name="connsiteX153" fmla="*/ 5462327 w 5666862"/>
              <a:gd name="connsiteY153" fmla="*/ 3116178 h 3356829"/>
              <a:gd name="connsiteX154" fmla="*/ 5510450 w 5666862"/>
              <a:gd name="connsiteY154" fmla="*/ 3031958 h 3356829"/>
              <a:gd name="connsiteX155" fmla="*/ 5534516 w 5666862"/>
              <a:gd name="connsiteY155" fmla="*/ 3043989 h 3356829"/>
              <a:gd name="connsiteX156" fmla="*/ 5666862 w 5666862"/>
              <a:gd name="connsiteY156" fmla="*/ 3344778 h 3356829"/>
              <a:gd name="connsiteX0" fmla="*/ 0 w 5673794"/>
              <a:gd name="connsiteY0" fmla="*/ 3344779 h 3370845"/>
              <a:gd name="connsiteX1" fmla="*/ 132347 w 5673794"/>
              <a:gd name="connsiteY1" fmla="*/ 3296652 h 3370845"/>
              <a:gd name="connsiteX2" fmla="*/ 132347 w 5673794"/>
              <a:gd name="connsiteY2" fmla="*/ 3272589 h 3370845"/>
              <a:gd name="connsiteX3" fmla="*/ 180474 w 5673794"/>
              <a:gd name="connsiteY3" fmla="*/ 3164305 h 3370845"/>
              <a:gd name="connsiteX4" fmla="*/ 216568 w 5673794"/>
              <a:gd name="connsiteY4" fmla="*/ 3080084 h 3370845"/>
              <a:gd name="connsiteX5" fmla="*/ 276726 w 5673794"/>
              <a:gd name="connsiteY5" fmla="*/ 3031958 h 3370845"/>
              <a:gd name="connsiteX6" fmla="*/ 336884 w 5673794"/>
              <a:gd name="connsiteY6" fmla="*/ 2959768 h 3370845"/>
              <a:gd name="connsiteX7" fmla="*/ 385010 w 5673794"/>
              <a:gd name="connsiteY7" fmla="*/ 2947737 h 3370845"/>
              <a:gd name="connsiteX8" fmla="*/ 433137 w 5673794"/>
              <a:gd name="connsiteY8" fmla="*/ 2947737 h 3370845"/>
              <a:gd name="connsiteX9" fmla="*/ 445168 w 5673794"/>
              <a:gd name="connsiteY9" fmla="*/ 3104147 h 3370845"/>
              <a:gd name="connsiteX10" fmla="*/ 481263 w 5673794"/>
              <a:gd name="connsiteY10" fmla="*/ 3152273 h 3370845"/>
              <a:gd name="connsiteX11" fmla="*/ 481263 w 5673794"/>
              <a:gd name="connsiteY11" fmla="*/ 3164305 h 3370845"/>
              <a:gd name="connsiteX12" fmla="*/ 529389 w 5673794"/>
              <a:gd name="connsiteY12" fmla="*/ 3140242 h 3370845"/>
              <a:gd name="connsiteX13" fmla="*/ 541421 w 5673794"/>
              <a:gd name="connsiteY13" fmla="*/ 3080084 h 3370845"/>
              <a:gd name="connsiteX14" fmla="*/ 565484 w 5673794"/>
              <a:gd name="connsiteY14" fmla="*/ 3031958 h 3370845"/>
              <a:gd name="connsiteX15" fmla="*/ 613610 w 5673794"/>
              <a:gd name="connsiteY15" fmla="*/ 3031958 h 3370845"/>
              <a:gd name="connsiteX16" fmla="*/ 661737 w 5673794"/>
              <a:gd name="connsiteY16" fmla="*/ 3092116 h 3370845"/>
              <a:gd name="connsiteX17" fmla="*/ 709863 w 5673794"/>
              <a:gd name="connsiteY17" fmla="*/ 3224463 h 3370845"/>
              <a:gd name="connsiteX18" fmla="*/ 757989 w 5673794"/>
              <a:gd name="connsiteY18" fmla="*/ 3356810 h 3370845"/>
              <a:gd name="connsiteX19" fmla="*/ 902368 w 5673794"/>
              <a:gd name="connsiteY19" fmla="*/ 3356810 h 3370845"/>
              <a:gd name="connsiteX20" fmla="*/ 986589 w 5673794"/>
              <a:gd name="connsiteY20" fmla="*/ 3128210 h 3370845"/>
              <a:gd name="connsiteX21" fmla="*/ 1106905 w 5673794"/>
              <a:gd name="connsiteY21" fmla="*/ 2875547 h 3370845"/>
              <a:gd name="connsiteX22" fmla="*/ 1130968 w 5673794"/>
              <a:gd name="connsiteY22" fmla="*/ 2779294 h 3370845"/>
              <a:gd name="connsiteX23" fmla="*/ 1155031 w 5673794"/>
              <a:gd name="connsiteY23" fmla="*/ 2911642 h 3370845"/>
              <a:gd name="connsiteX24" fmla="*/ 1179095 w 5673794"/>
              <a:gd name="connsiteY24" fmla="*/ 2935705 h 3370845"/>
              <a:gd name="connsiteX25" fmla="*/ 1203158 w 5673794"/>
              <a:gd name="connsiteY25" fmla="*/ 2959768 h 3370845"/>
              <a:gd name="connsiteX26" fmla="*/ 1203158 w 5673794"/>
              <a:gd name="connsiteY26" fmla="*/ 2959768 h 3370845"/>
              <a:gd name="connsiteX27" fmla="*/ 1239253 w 5673794"/>
              <a:gd name="connsiteY27" fmla="*/ 2851484 h 3370845"/>
              <a:gd name="connsiteX28" fmla="*/ 1263316 w 5673794"/>
              <a:gd name="connsiteY28" fmla="*/ 2719137 h 3370845"/>
              <a:gd name="connsiteX29" fmla="*/ 1287379 w 5673794"/>
              <a:gd name="connsiteY29" fmla="*/ 2646947 h 3370845"/>
              <a:gd name="connsiteX30" fmla="*/ 1311442 w 5673794"/>
              <a:gd name="connsiteY30" fmla="*/ 2574758 h 3370845"/>
              <a:gd name="connsiteX31" fmla="*/ 1335505 w 5673794"/>
              <a:gd name="connsiteY31" fmla="*/ 2478505 h 3370845"/>
              <a:gd name="connsiteX32" fmla="*/ 1347537 w 5673794"/>
              <a:gd name="connsiteY32" fmla="*/ 2550694 h 3370845"/>
              <a:gd name="connsiteX33" fmla="*/ 1371600 w 5673794"/>
              <a:gd name="connsiteY33" fmla="*/ 2646947 h 3370845"/>
              <a:gd name="connsiteX34" fmla="*/ 1419726 w 5673794"/>
              <a:gd name="connsiteY34" fmla="*/ 2827421 h 3370845"/>
              <a:gd name="connsiteX35" fmla="*/ 1431758 w 5673794"/>
              <a:gd name="connsiteY35" fmla="*/ 2959768 h 3370845"/>
              <a:gd name="connsiteX36" fmla="*/ 1467853 w 5673794"/>
              <a:gd name="connsiteY36" fmla="*/ 2995863 h 3370845"/>
              <a:gd name="connsiteX37" fmla="*/ 1515979 w 5673794"/>
              <a:gd name="connsiteY37" fmla="*/ 3007894 h 3370845"/>
              <a:gd name="connsiteX38" fmla="*/ 1515979 w 5673794"/>
              <a:gd name="connsiteY38" fmla="*/ 3007894 h 3370845"/>
              <a:gd name="connsiteX39" fmla="*/ 1552074 w 5673794"/>
              <a:gd name="connsiteY39" fmla="*/ 2839452 h 3370845"/>
              <a:gd name="connsiteX40" fmla="*/ 1576137 w 5673794"/>
              <a:gd name="connsiteY40" fmla="*/ 2743200 h 3370845"/>
              <a:gd name="connsiteX41" fmla="*/ 1588168 w 5673794"/>
              <a:gd name="connsiteY41" fmla="*/ 2646947 h 3370845"/>
              <a:gd name="connsiteX42" fmla="*/ 1588168 w 5673794"/>
              <a:gd name="connsiteY42" fmla="*/ 2574758 h 3370845"/>
              <a:gd name="connsiteX43" fmla="*/ 1636295 w 5673794"/>
              <a:gd name="connsiteY43" fmla="*/ 2490537 h 3370845"/>
              <a:gd name="connsiteX44" fmla="*/ 1672389 w 5673794"/>
              <a:gd name="connsiteY44" fmla="*/ 2430379 h 3370845"/>
              <a:gd name="connsiteX45" fmla="*/ 1720516 w 5673794"/>
              <a:gd name="connsiteY45" fmla="*/ 2322094 h 3370845"/>
              <a:gd name="connsiteX46" fmla="*/ 1720516 w 5673794"/>
              <a:gd name="connsiteY46" fmla="*/ 2310063 h 3370845"/>
              <a:gd name="connsiteX47" fmla="*/ 1732547 w 5673794"/>
              <a:gd name="connsiteY47" fmla="*/ 2237873 h 3370845"/>
              <a:gd name="connsiteX48" fmla="*/ 1732547 w 5673794"/>
              <a:gd name="connsiteY48" fmla="*/ 2189747 h 3370845"/>
              <a:gd name="connsiteX49" fmla="*/ 1732547 w 5673794"/>
              <a:gd name="connsiteY49" fmla="*/ 2117558 h 3370845"/>
              <a:gd name="connsiteX50" fmla="*/ 1756610 w 5673794"/>
              <a:gd name="connsiteY50" fmla="*/ 2069431 h 3370845"/>
              <a:gd name="connsiteX51" fmla="*/ 1804737 w 5673794"/>
              <a:gd name="connsiteY51" fmla="*/ 1961147 h 3370845"/>
              <a:gd name="connsiteX52" fmla="*/ 1816768 w 5673794"/>
              <a:gd name="connsiteY52" fmla="*/ 2069431 h 3370845"/>
              <a:gd name="connsiteX53" fmla="*/ 1828800 w 5673794"/>
              <a:gd name="connsiteY53" fmla="*/ 2177716 h 3370845"/>
              <a:gd name="connsiteX54" fmla="*/ 1876926 w 5673794"/>
              <a:gd name="connsiteY54" fmla="*/ 2225842 h 3370845"/>
              <a:gd name="connsiteX55" fmla="*/ 1888958 w 5673794"/>
              <a:gd name="connsiteY55" fmla="*/ 2370221 h 3370845"/>
              <a:gd name="connsiteX56" fmla="*/ 1900989 w 5673794"/>
              <a:gd name="connsiteY56" fmla="*/ 2466473 h 3370845"/>
              <a:gd name="connsiteX57" fmla="*/ 1900989 w 5673794"/>
              <a:gd name="connsiteY57" fmla="*/ 2586789 h 3370845"/>
              <a:gd name="connsiteX58" fmla="*/ 1925053 w 5673794"/>
              <a:gd name="connsiteY58" fmla="*/ 2683042 h 3370845"/>
              <a:gd name="connsiteX59" fmla="*/ 1985210 w 5673794"/>
              <a:gd name="connsiteY59" fmla="*/ 2839452 h 3370845"/>
              <a:gd name="connsiteX60" fmla="*/ 1985210 w 5673794"/>
              <a:gd name="connsiteY60" fmla="*/ 2923673 h 3370845"/>
              <a:gd name="connsiteX61" fmla="*/ 1985210 w 5673794"/>
              <a:gd name="connsiteY61" fmla="*/ 3068052 h 3370845"/>
              <a:gd name="connsiteX62" fmla="*/ 2021305 w 5673794"/>
              <a:gd name="connsiteY62" fmla="*/ 3164305 h 3370845"/>
              <a:gd name="connsiteX63" fmla="*/ 2021305 w 5673794"/>
              <a:gd name="connsiteY63" fmla="*/ 3164305 h 3370845"/>
              <a:gd name="connsiteX64" fmla="*/ 2105526 w 5673794"/>
              <a:gd name="connsiteY64" fmla="*/ 3284621 h 3370845"/>
              <a:gd name="connsiteX65" fmla="*/ 2189747 w 5673794"/>
              <a:gd name="connsiteY65" fmla="*/ 3284621 h 3370845"/>
              <a:gd name="connsiteX66" fmla="*/ 2237874 w 5673794"/>
              <a:gd name="connsiteY66" fmla="*/ 3188368 h 3370845"/>
              <a:gd name="connsiteX67" fmla="*/ 2286000 w 5673794"/>
              <a:gd name="connsiteY67" fmla="*/ 2995863 h 3370845"/>
              <a:gd name="connsiteX68" fmla="*/ 2334126 w 5673794"/>
              <a:gd name="connsiteY68" fmla="*/ 2827421 h 3370845"/>
              <a:gd name="connsiteX69" fmla="*/ 2358189 w 5673794"/>
              <a:gd name="connsiteY69" fmla="*/ 2683042 h 3370845"/>
              <a:gd name="connsiteX70" fmla="*/ 2358189 w 5673794"/>
              <a:gd name="connsiteY70" fmla="*/ 2490537 h 3370845"/>
              <a:gd name="connsiteX71" fmla="*/ 2394284 w 5673794"/>
              <a:gd name="connsiteY71" fmla="*/ 2358189 h 3370845"/>
              <a:gd name="connsiteX72" fmla="*/ 2430379 w 5673794"/>
              <a:gd name="connsiteY72" fmla="*/ 2322094 h 3370845"/>
              <a:gd name="connsiteX73" fmla="*/ 2478505 w 5673794"/>
              <a:gd name="connsiteY73" fmla="*/ 2286000 h 3370845"/>
              <a:gd name="connsiteX74" fmla="*/ 2502568 w 5673794"/>
              <a:gd name="connsiteY74" fmla="*/ 1961147 h 3370845"/>
              <a:gd name="connsiteX75" fmla="*/ 2562726 w 5673794"/>
              <a:gd name="connsiteY75" fmla="*/ 1925052 h 3370845"/>
              <a:gd name="connsiteX76" fmla="*/ 2598821 w 5673794"/>
              <a:gd name="connsiteY76" fmla="*/ 1768642 h 3370845"/>
              <a:gd name="connsiteX77" fmla="*/ 2586789 w 5673794"/>
              <a:gd name="connsiteY77" fmla="*/ 1612231 h 3370845"/>
              <a:gd name="connsiteX78" fmla="*/ 2610853 w 5673794"/>
              <a:gd name="connsiteY78" fmla="*/ 1503947 h 3370845"/>
              <a:gd name="connsiteX79" fmla="*/ 2634916 w 5673794"/>
              <a:gd name="connsiteY79" fmla="*/ 1431758 h 3370845"/>
              <a:gd name="connsiteX80" fmla="*/ 2634916 w 5673794"/>
              <a:gd name="connsiteY80" fmla="*/ 1323473 h 3370845"/>
              <a:gd name="connsiteX81" fmla="*/ 2634916 w 5673794"/>
              <a:gd name="connsiteY81" fmla="*/ 1251284 h 3370845"/>
              <a:gd name="connsiteX82" fmla="*/ 2634916 w 5673794"/>
              <a:gd name="connsiteY82" fmla="*/ 1143000 h 3370845"/>
              <a:gd name="connsiteX83" fmla="*/ 2658979 w 5673794"/>
              <a:gd name="connsiteY83" fmla="*/ 986589 h 3370845"/>
              <a:gd name="connsiteX84" fmla="*/ 2683042 w 5673794"/>
              <a:gd name="connsiteY84" fmla="*/ 902368 h 3370845"/>
              <a:gd name="connsiteX85" fmla="*/ 2755231 w 5673794"/>
              <a:gd name="connsiteY85" fmla="*/ 782052 h 3370845"/>
              <a:gd name="connsiteX86" fmla="*/ 2767263 w 5673794"/>
              <a:gd name="connsiteY86" fmla="*/ 673768 h 3370845"/>
              <a:gd name="connsiteX87" fmla="*/ 2767263 w 5673794"/>
              <a:gd name="connsiteY87" fmla="*/ 589547 h 3370845"/>
              <a:gd name="connsiteX88" fmla="*/ 2767263 w 5673794"/>
              <a:gd name="connsiteY88" fmla="*/ 589547 h 3370845"/>
              <a:gd name="connsiteX89" fmla="*/ 2863516 w 5673794"/>
              <a:gd name="connsiteY89" fmla="*/ 469231 h 3370845"/>
              <a:gd name="connsiteX90" fmla="*/ 2887579 w 5673794"/>
              <a:gd name="connsiteY90" fmla="*/ 372979 h 3370845"/>
              <a:gd name="connsiteX91" fmla="*/ 2899610 w 5673794"/>
              <a:gd name="connsiteY91" fmla="*/ 240631 h 3370845"/>
              <a:gd name="connsiteX92" fmla="*/ 2899610 w 5673794"/>
              <a:gd name="connsiteY92" fmla="*/ 156410 h 3370845"/>
              <a:gd name="connsiteX93" fmla="*/ 2947737 w 5673794"/>
              <a:gd name="connsiteY93" fmla="*/ 96252 h 3370845"/>
              <a:gd name="connsiteX94" fmla="*/ 2971800 w 5673794"/>
              <a:gd name="connsiteY94" fmla="*/ 12031 h 3370845"/>
              <a:gd name="connsiteX95" fmla="*/ 2995863 w 5673794"/>
              <a:gd name="connsiteY95" fmla="*/ 0 h 3370845"/>
              <a:gd name="connsiteX96" fmla="*/ 3043989 w 5673794"/>
              <a:gd name="connsiteY96" fmla="*/ 48126 h 3370845"/>
              <a:gd name="connsiteX97" fmla="*/ 3056021 w 5673794"/>
              <a:gd name="connsiteY97" fmla="*/ 156410 h 3370845"/>
              <a:gd name="connsiteX98" fmla="*/ 3056021 w 5673794"/>
              <a:gd name="connsiteY98" fmla="*/ 288758 h 3370845"/>
              <a:gd name="connsiteX99" fmla="*/ 3104147 w 5673794"/>
              <a:gd name="connsiteY99" fmla="*/ 385010 h 3370845"/>
              <a:gd name="connsiteX100" fmla="*/ 3104147 w 5673794"/>
              <a:gd name="connsiteY100" fmla="*/ 529389 h 3370845"/>
              <a:gd name="connsiteX101" fmla="*/ 3104147 w 5673794"/>
              <a:gd name="connsiteY101" fmla="*/ 649705 h 3370845"/>
              <a:gd name="connsiteX102" fmla="*/ 3116179 w 5673794"/>
              <a:gd name="connsiteY102" fmla="*/ 782052 h 3370845"/>
              <a:gd name="connsiteX103" fmla="*/ 3164305 w 5673794"/>
              <a:gd name="connsiteY103" fmla="*/ 854242 h 3370845"/>
              <a:gd name="connsiteX104" fmla="*/ 3200400 w 5673794"/>
              <a:gd name="connsiteY104" fmla="*/ 950494 h 3370845"/>
              <a:gd name="connsiteX105" fmla="*/ 3200400 w 5673794"/>
              <a:gd name="connsiteY105" fmla="*/ 1070810 h 3370845"/>
              <a:gd name="connsiteX106" fmla="*/ 3224463 w 5673794"/>
              <a:gd name="connsiteY106" fmla="*/ 1179094 h 3370845"/>
              <a:gd name="connsiteX107" fmla="*/ 3248526 w 5673794"/>
              <a:gd name="connsiteY107" fmla="*/ 1239252 h 3370845"/>
              <a:gd name="connsiteX108" fmla="*/ 3296653 w 5673794"/>
              <a:gd name="connsiteY108" fmla="*/ 1323473 h 3370845"/>
              <a:gd name="connsiteX109" fmla="*/ 3320716 w 5673794"/>
              <a:gd name="connsiteY109" fmla="*/ 1359568 h 3370845"/>
              <a:gd name="connsiteX110" fmla="*/ 3368842 w 5673794"/>
              <a:gd name="connsiteY110" fmla="*/ 1287379 h 3370845"/>
              <a:gd name="connsiteX111" fmla="*/ 3380874 w 5673794"/>
              <a:gd name="connsiteY111" fmla="*/ 1251284 h 3370845"/>
              <a:gd name="connsiteX112" fmla="*/ 3416968 w 5673794"/>
              <a:gd name="connsiteY112" fmla="*/ 1311442 h 3370845"/>
              <a:gd name="connsiteX113" fmla="*/ 3416968 w 5673794"/>
              <a:gd name="connsiteY113" fmla="*/ 1455821 h 3370845"/>
              <a:gd name="connsiteX114" fmla="*/ 3465095 w 5673794"/>
              <a:gd name="connsiteY114" fmla="*/ 1564105 h 3370845"/>
              <a:gd name="connsiteX115" fmla="*/ 3489158 w 5673794"/>
              <a:gd name="connsiteY115" fmla="*/ 1672389 h 3370845"/>
              <a:gd name="connsiteX116" fmla="*/ 3537284 w 5673794"/>
              <a:gd name="connsiteY116" fmla="*/ 1792705 h 3370845"/>
              <a:gd name="connsiteX117" fmla="*/ 3633537 w 5673794"/>
              <a:gd name="connsiteY117" fmla="*/ 1900989 h 3370845"/>
              <a:gd name="connsiteX118" fmla="*/ 3633537 w 5673794"/>
              <a:gd name="connsiteY118" fmla="*/ 1997242 h 3370845"/>
              <a:gd name="connsiteX119" fmla="*/ 3693695 w 5673794"/>
              <a:gd name="connsiteY119" fmla="*/ 1852863 h 3370845"/>
              <a:gd name="connsiteX120" fmla="*/ 3741821 w 5673794"/>
              <a:gd name="connsiteY120" fmla="*/ 1708484 h 3370845"/>
              <a:gd name="connsiteX121" fmla="*/ 3801979 w 5673794"/>
              <a:gd name="connsiteY121" fmla="*/ 1600200 h 3370845"/>
              <a:gd name="connsiteX122" fmla="*/ 3814010 w 5673794"/>
              <a:gd name="connsiteY122" fmla="*/ 1503947 h 3370845"/>
              <a:gd name="connsiteX123" fmla="*/ 3838074 w 5673794"/>
              <a:gd name="connsiteY123" fmla="*/ 1407694 h 3370845"/>
              <a:gd name="connsiteX124" fmla="*/ 3862137 w 5673794"/>
              <a:gd name="connsiteY124" fmla="*/ 1299410 h 3370845"/>
              <a:gd name="connsiteX125" fmla="*/ 3886200 w 5673794"/>
              <a:gd name="connsiteY125" fmla="*/ 1155031 h 3370845"/>
              <a:gd name="connsiteX126" fmla="*/ 3874168 w 5673794"/>
              <a:gd name="connsiteY126" fmla="*/ 1155031 h 3370845"/>
              <a:gd name="connsiteX127" fmla="*/ 3910263 w 5673794"/>
              <a:gd name="connsiteY127" fmla="*/ 1046747 h 3370845"/>
              <a:gd name="connsiteX128" fmla="*/ 3946359 w 5673794"/>
              <a:gd name="connsiteY128" fmla="*/ 830179 h 3370845"/>
              <a:gd name="connsiteX129" fmla="*/ 3946358 w 5673794"/>
              <a:gd name="connsiteY129" fmla="*/ 782052 h 3370845"/>
              <a:gd name="connsiteX130" fmla="*/ 3958388 w 5673794"/>
              <a:gd name="connsiteY130" fmla="*/ 721894 h 3370845"/>
              <a:gd name="connsiteX131" fmla="*/ 3982452 w 5673794"/>
              <a:gd name="connsiteY131" fmla="*/ 709863 h 3370845"/>
              <a:gd name="connsiteX132" fmla="*/ 4018546 w 5673794"/>
              <a:gd name="connsiteY132" fmla="*/ 1840832 h 3370845"/>
              <a:gd name="connsiteX133" fmla="*/ 4114799 w 5673794"/>
              <a:gd name="connsiteY133" fmla="*/ 1191126 h 3370845"/>
              <a:gd name="connsiteX134" fmla="*/ 4211051 w 5673794"/>
              <a:gd name="connsiteY134" fmla="*/ 1443789 h 3370845"/>
              <a:gd name="connsiteX135" fmla="*/ 4295272 w 5673794"/>
              <a:gd name="connsiteY135" fmla="*/ 2514600 h 3370845"/>
              <a:gd name="connsiteX136" fmla="*/ 4331366 w 5673794"/>
              <a:gd name="connsiteY136" fmla="*/ 2430378 h 3370845"/>
              <a:gd name="connsiteX137" fmla="*/ 4403554 w 5673794"/>
              <a:gd name="connsiteY137" fmla="*/ 2935705 h 3370845"/>
              <a:gd name="connsiteX138" fmla="*/ 4451681 w 5673794"/>
              <a:gd name="connsiteY138" fmla="*/ 2334126 h 3370845"/>
              <a:gd name="connsiteX139" fmla="*/ 4559964 w 5673794"/>
              <a:gd name="connsiteY139" fmla="*/ 2971800 h 3370845"/>
              <a:gd name="connsiteX140" fmla="*/ 4608090 w 5673794"/>
              <a:gd name="connsiteY140" fmla="*/ 3128210 h 3370845"/>
              <a:gd name="connsiteX141" fmla="*/ 4668248 w 5673794"/>
              <a:gd name="connsiteY141" fmla="*/ 2887579 h 3370845"/>
              <a:gd name="connsiteX142" fmla="*/ 4704341 w 5673794"/>
              <a:gd name="connsiteY142" fmla="*/ 2538663 h 3370845"/>
              <a:gd name="connsiteX143" fmla="*/ 4740436 w 5673794"/>
              <a:gd name="connsiteY143" fmla="*/ 2370221 h 3370845"/>
              <a:gd name="connsiteX144" fmla="*/ 4824656 w 5673794"/>
              <a:gd name="connsiteY144" fmla="*/ 2334126 h 3370845"/>
              <a:gd name="connsiteX145" fmla="*/ 4908875 w 5673794"/>
              <a:gd name="connsiteY145" fmla="*/ 2225843 h 3370845"/>
              <a:gd name="connsiteX146" fmla="*/ 5113413 w 5673794"/>
              <a:gd name="connsiteY146" fmla="*/ 3007894 h 3370845"/>
              <a:gd name="connsiteX147" fmla="*/ 5137477 w 5673794"/>
              <a:gd name="connsiteY147" fmla="*/ 2863516 h 3370845"/>
              <a:gd name="connsiteX148" fmla="*/ 5161539 w 5673794"/>
              <a:gd name="connsiteY148" fmla="*/ 3116179 h 3370845"/>
              <a:gd name="connsiteX149" fmla="*/ 5269823 w 5673794"/>
              <a:gd name="connsiteY149" fmla="*/ 3212431 h 3370845"/>
              <a:gd name="connsiteX150" fmla="*/ 5269822 w 5673794"/>
              <a:gd name="connsiteY150" fmla="*/ 3332746 h 3370845"/>
              <a:gd name="connsiteX151" fmla="*/ 5402170 w 5673794"/>
              <a:gd name="connsiteY151" fmla="*/ 3356810 h 3370845"/>
              <a:gd name="connsiteX152" fmla="*/ 5414200 w 5673794"/>
              <a:gd name="connsiteY152" fmla="*/ 3200400 h 3370845"/>
              <a:gd name="connsiteX153" fmla="*/ 5462327 w 5673794"/>
              <a:gd name="connsiteY153" fmla="*/ 3116178 h 3370845"/>
              <a:gd name="connsiteX154" fmla="*/ 5510450 w 5673794"/>
              <a:gd name="connsiteY154" fmla="*/ 3031958 h 3370845"/>
              <a:gd name="connsiteX155" fmla="*/ 5534516 w 5673794"/>
              <a:gd name="connsiteY155" fmla="*/ 3043989 h 3370845"/>
              <a:gd name="connsiteX156" fmla="*/ 5666862 w 5673794"/>
              <a:gd name="connsiteY156" fmla="*/ 3344778 h 3370845"/>
              <a:gd name="connsiteX157" fmla="*/ 5654830 w 5673794"/>
              <a:gd name="connsiteY157" fmla="*/ 3356810 h 3370845"/>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322106 w 5703020"/>
              <a:gd name="connsiteY67" fmla="*/ 2995863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703020" h="3375497">
                <a:moveTo>
                  <a:pt x="36106" y="3344779"/>
                </a:moveTo>
                <a:lnTo>
                  <a:pt x="168453" y="3296652"/>
                </a:lnTo>
                <a:lnTo>
                  <a:pt x="168453" y="3272589"/>
                </a:lnTo>
                <a:lnTo>
                  <a:pt x="216580" y="3164305"/>
                </a:lnTo>
                <a:lnTo>
                  <a:pt x="252674" y="3080084"/>
                </a:lnTo>
                <a:lnTo>
                  <a:pt x="312832" y="3031958"/>
                </a:lnTo>
                <a:lnTo>
                  <a:pt x="372990" y="2959768"/>
                </a:lnTo>
                <a:lnTo>
                  <a:pt x="421116" y="2947737"/>
                </a:lnTo>
                <a:lnTo>
                  <a:pt x="469243" y="2947737"/>
                </a:lnTo>
                <a:lnTo>
                  <a:pt x="481274" y="3104147"/>
                </a:lnTo>
                <a:lnTo>
                  <a:pt x="517369" y="3152273"/>
                </a:lnTo>
                <a:lnTo>
                  <a:pt x="517369" y="3164305"/>
                </a:lnTo>
                <a:lnTo>
                  <a:pt x="565495" y="3140242"/>
                </a:lnTo>
                <a:lnTo>
                  <a:pt x="577527" y="3080084"/>
                </a:lnTo>
                <a:lnTo>
                  <a:pt x="601590" y="3031958"/>
                </a:lnTo>
                <a:lnTo>
                  <a:pt x="649716" y="3031958"/>
                </a:lnTo>
                <a:lnTo>
                  <a:pt x="697843" y="3092116"/>
                </a:lnTo>
                <a:lnTo>
                  <a:pt x="745969" y="3224463"/>
                </a:lnTo>
                <a:lnTo>
                  <a:pt x="794095" y="3356810"/>
                </a:lnTo>
                <a:lnTo>
                  <a:pt x="938474" y="3356810"/>
                </a:lnTo>
                <a:lnTo>
                  <a:pt x="1022695" y="3128210"/>
                </a:lnTo>
                <a:lnTo>
                  <a:pt x="1143011" y="2875547"/>
                </a:lnTo>
                <a:lnTo>
                  <a:pt x="1167074" y="2779294"/>
                </a:lnTo>
                <a:lnTo>
                  <a:pt x="1191137" y="2911642"/>
                </a:lnTo>
                <a:lnTo>
                  <a:pt x="1215201" y="2935705"/>
                </a:lnTo>
                <a:lnTo>
                  <a:pt x="1239264" y="2959768"/>
                </a:lnTo>
                <a:lnTo>
                  <a:pt x="1239264" y="2959768"/>
                </a:lnTo>
                <a:lnTo>
                  <a:pt x="1275359" y="2851484"/>
                </a:lnTo>
                <a:lnTo>
                  <a:pt x="1299422" y="2719137"/>
                </a:lnTo>
                <a:lnTo>
                  <a:pt x="1323485" y="2646947"/>
                </a:lnTo>
                <a:lnTo>
                  <a:pt x="1347548" y="2574758"/>
                </a:lnTo>
                <a:lnTo>
                  <a:pt x="1371611" y="2478505"/>
                </a:lnTo>
                <a:lnTo>
                  <a:pt x="1383643" y="2550694"/>
                </a:lnTo>
                <a:lnTo>
                  <a:pt x="1407706" y="2646947"/>
                </a:lnTo>
                <a:lnTo>
                  <a:pt x="1455832" y="2827421"/>
                </a:lnTo>
                <a:lnTo>
                  <a:pt x="1467864" y="2959768"/>
                </a:lnTo>
                <a:lnTo>
                  <a:pt x="1503959" y="2995863"/>
                </a:lnTo>
                <a:lnTo>
                  <a:pt x="1552085" y="3007894"/>
                </a:lnTo>
                <a:lnTo>
                  <a:pt x="1552085" y="3007894"/>
                </a:lnTo>
                <a:lnTo>
                  <a:pt x="1588180" y="2839452"/>
                </a:lnTo>
                <a:lnTo>
                  <a:pt x="1612243" y="2743200"/>
                </a:lnTo>
                <a:lnTo>
                  <a:pt x="1624274" y="2646947"/>
                </a:lnTo>
                <a:lnTo>
                  <a:pt x="1624274" y="2574758"/>
                </a:lnTo>
                <a:lnTo>
                  <a:pt x="1672401" y="2490537"/>
                </a:lnTo>
                <a:lnTo>
                  <a:pt x="1708495" y="2430379"/>
                </a:lnTo>
                <a:lnTo>
                  <a:pt x="1756622" y="2322094"/>
                </a:lnTo>
                <a:lnTo>
                  <a:pt x="1756622" y="2310063"/>
                </a:lnTo>
                <a:lnTo>
                  <a:pt x="1768653" y="2237873"/>
                </a:lnTo>
                <a:lnTo>
                  <a:pt x="1768653" y="2189747"/>
                </a:lnTo>
                <a:lnTo>
                  <a:pt x="1768653" y="2117558"/>
                </a:lnTo>
                <a:lnTo>
                  <a:pt x="1792716" y="2069431"/>
                </a:lnTo>
                <a:lnTo>
                  <a:pt x="1840843" y="1961147"/>
                </a:lnTo>
                <a:lnTo>
                  <a:pt x="1852874" y="2069431"/>
                </a:lnTo>
                <a:lnTo>
                  <a:pt x="1864906" y="2177716"/>
                </a:lnTo>
                <a:lnTo>
                  <a:pt x="1913032" y="2225842"/>
                </a:lnTo>
                <a:lnTo>
                  <a:pt x="1925064" y="2370221"/>
                </a:lnTo>
                <a:lnTo>
                  <a:pt x="1937095" y="2466473"/>
                </a:lnTo>
                <a:lnTo>
                  <a:pt x="1937095" y="2586789"/>
                </a:lnTo>
                <a:lnTo>
                  <a:pt x="1961159" y="2683042"/>
                </a:lnTo>
                <a:lnTo>
                  <a:pt x="2021316" y="2839452"/>
                </a:lnTo>
                <a:lnTo>
                  <a:pt x="2021316" y="2923673"/>
                </a:lnTo>
                <a:lnTo>
                  <a:pt x="2021316" y="3068052"/>
                </a:lnTo>
                <a:lnTo>
                  <a:pt x="2057411" y="3164305"/>
                </a:lnTo>
                <a:lnTo>
                  <a:pt x="2057411" y="3164305"/>
                </a:lnTo>
                <a:lnTo>
                  <a:pt x="2141632" y="3284621"/>
                </a:lnTo>
                <a:lnTo>
                  <a:pt x="2225853" y="3284621"/>
                </a:lnTo>
                <a:lnTo>
                  <a:pt x="2273980" y="3188368"/>
                </a:lnTo>
                <a:lnTo>
                  <a:pt x="2322106" y="2995863"/>
                </a:lnTo>
                <a:lnTo>
                  <a:pt x="2370232" y="2827421"/>
                </a:lnTo>
                <a:lnTo>
                  <a:pt x="2394295" y="2683042"/>
                </a:lnTo>
                <a:lnTo>
                  <a:pt x="2394295" y="2490537"/>
                </a:lnTo>
                <a:lnTo>
                  <a:pt x="2430390" y="2358189"/>
                </a:lnTo>
                <a:lnTo>
                  <a:pt x="2466485" y="2322094"/>
                </a:lnTo>
                <a:lnTo>
                  <a:pt x="2514611" y="2286000"/>
                </a:lnTo>
                <a:lnTo>
                  <a:pt x="2538674" y="1961147"/>
                </a:lnTo>
                <a:lnTo>
                  <a:pt x="2598832" y="1925052"/>
                </a:lnTo>
                <a:lnTo>
                  <a:pt x="2634927" y="1768642"/>
                </a:lnTo>
                <a:lnTo>
                  <a:pt x="2622895" y="1612231"/>
                </a:lnTo>
                <a:lnTo>
                  <a:pt x="2646959" y="1503947"/>
                </a:lnTo>
                <a:lnTo>
                  <a:pt x="2671022" y="1431758"/>
                </a:lnTo>
                <a:lnTo>
                  <a:pt x="2671022" y="1323473"/>
                </a:lnTo>
                <a:lnTo>
                  <a:pt x="2671022" y="1251284"/>
                </a:lnTo>
                <a:lnTo>
                  <a:pt x="2671022" y="1143000"/>
                </a:lnTo>
                <a:lnTo>
                  <a:pt x="2695085" y="986589"/>
                </a:lnTo>
                <a:lnTo>
                  <a:pt x="2719148" y="902368"/>
                </a:lnTo>
                <a:lnTo>
                  <a:pt x="2791337" y="782052"/>
                </a:lnTo>
                <a:lnTo>
                  <a:pt x="2803369" y="673768"/>
                </a:lnTo>
                <a:lnTo>
                  <a:pt x="2803369" y="589547"/>
                </a:lnTo>
                <a:lnTo>
                  <a:pt x="2803369" y="589547"/>
                </a:lnTo>
                <a:lnTo>
                  <a:pt x="2899622" y="469231"/>
                </a:lnTo>
                <a:lnTo>
                  <a:pt x="2923685" y="372979"/>
                </a:lnTo>
                <a:lnTo>
                  <a:pt x="2935716" y="240631"/>
                </a:lnTo>
                <a:lnTo>
                  <a:pt x="2935716" y="156410"/>
                </a:lnTo>
                <a:lnTo>
                  <a:pt x="2983843" y="96252"/>
                </a:lnTo>
                <a:lnTo>
                  <a:pt x="3007906" y="12031"/>
                </a:lnTo>
                <a:lnTo>
                  <a:pt x="3031969" y="0"/>
                </a:lnTo>
                <a:lnTo>
                  <a:pt x="3080095" y="48126"/>
                </a:lnTo>
                <a:lnTo>
                  <a:pt x="3092127" y="156410"/>
                </a:lnTo>
                <a:lnTo>
                  <a:pt x="3092127" y="288758"/>
                </a:lnTo>
                <a:lnTo>
                  <a:pt x="3140253" y="385010"/>
                </a:lnTo>
                <a:lnTo>
                  <a:pt x="3140253" y="529389"/>
                </a:lnTo>
                <a:lnTo>
                  <a:pt x="3140253" y="649705"/>
                </a:lnTo>
                <a:lnTo>
                  <a:pt x="3152285" y="782052"/>
                </a:lnTo>
                <a:lnTo>
                  <a:pt x="3200411" y="854242"/>
                </a:lnTo>
                <a:lnTo>
                  <a:pt x="3236506" y="950494"/>
                </a:lnTo>
                <a:lnTo>
                  <a:pt x="3236506" y="1070810"/>
                </a:lnTo>
                <a:lnTo>
                  <a:pt x="3260569" y="1179094"/>
                </a:lnTo>
                <a:lnTo>
                  <a:pt x="3284632" y="1239252"/>
                </a:lnTo>
                <a:lnTo>
                  <a:pt x="3332759" y="1323473"/>
                </a:lnTo>
                <a:lnTo>
                  <a:pt x="3356822" y="1359568"/>
                </a:lnTo>
                <a:lnTo>
                  <a:pt x="3404948" y="1287379"/>
                </a:lnTo>
                <a:lnTo>
                  <a:pt x="3416980" y="1251284"/>
                </a:lnTo>
                <a:lnTo>
                  <a:pt x="3453074" y="1311442"/>
                </a:lnTo>
                <a:lnTo>
                  <a:pt x="3453074" y="1455821"/>
                </a:lnTo>
                <a:lnTo>
                  <a:pt x="3501201" y="1564105"/>
                </a:lnTo>
                <a:lnTo>
                  <a:pt x="3525264" y="1672389"/>
                </a:lnTo>
                <a:lnTo>
                  <a:pt x="3573390" y="1792705"/>
                </a:lnTo>
                <a:lnTo>
                  <a:pt x="3669643" y="1900989"/>
                </a:lnTo>
                <a:lnTo>
                  <a:pt x="3669643" y="1997242"/>
                </a:lnTo>
                <a:lnTo>
                  <a:pt x="3729801" y="1852863"/>
                </a:lnTo>
                <a:lnTo>
                  <a:pt x="3777927" y="1708484"/>
                </a:lnTo>
                <a:lnTo>
                  <a:pt x="3838085" y="1600200"/>
                </a:lnTo>
                <a:lnTo>
                  <a:pt x="3850116" y="1503947"/>
                </a:lnTo>
                <a:lnTo>
                  <a:pt x="3874180" y="1407694"/>
                </a:lnTo>
                <a:lnTo>
                  <a:pt x="3898243" y="1299410"/>
                </a:lnTo>
                <a:lnTo>
                  <a:pt x="3922306" y="1155031"/>
                </a:lnTo>
                <a:lnTo>
                  <a:pt x="3910274" y="1155031"/>
                </a:lnTo>
                <a:lnTo>
                  <a:pt x="3946369" y="1046747"/>
                </a:lnTo>
                <a:cubicBezTo>
                  <a:pt x="3954390" y="1026695"/>
                  <a:pt x="3979958" y="832685"/>
                  <a:pt x="3982465" y="830179"/>
                </a:cubicBezTo>
                <a:cubicBezTo>
                  <a:pt x="3988481" y="786063"/>
                  <a:pt x="3982464" y="792078"/>
                  <a:pt x="3982464" y="782052"/>
                </a:cubicBezTo>
                <a:cubicBezTo>
                  <a:pt x="3984469" y="764005"/>
                  <a:pt x="3991988" y="734427"/>
                  <a:pt x="3994494" y="721894"/>
                </a:cubicBezTo>
                <a:cubicBezTo>
                  <a:pt x="4000510" y="709863"/>
                  <a:pt x="4013545" y="712370"/>
                  <a:pt x="4018558" y="709863"/>
                </a:cubicBezTo>
                <a:cubicBezTo>
                  <a:pt x="4024574" y="717884"/>
                  <a:pt x="4052146" y="1828299"/>
                  <a:pt x="4054652" y="1840832"/>
                </a:cubicBezTo>
                <a:cubicBezTo>
                  <a:pt x="4060668" y="1860885"/>
                  <a:pt x="4145892" y="1178593"/>
                  <a:pt x="4150905" y="1191126"/>
                </a:cubicBezTo>
                <a:cubicBezTo>
                  <a:pt x="4172963" y="1082842"/>
                  <a:pt x="4239638" y="1443789"/>
                  <a:pt x="4247157" y="1443789"/>
                </a:cubicBezTo>
                <a:cubicBezTo>
                  <a:pt x="4263199" y="1491915"/>
                  <a:pt x="4331378" y="2507080"/>
                  <a:pt x="4331378" y="2514600"/>
                </a:cubicBezTo>
                <a:cubicBezTo>
                  <a:pt x="4345415" y="2687053"/>
                  <a:pt x="4367472" y="2437898"/>
                  <a:pt x="4367472" y="2430378"/>
                </a:cubicBezTo>
                <a:cubicBezTo>
                  <a:pt x="4377498" y="2416341"/>
                  <a:pt x="4434647" y="2935705"/>
                  <a:pt x="4439660" y="2935705"/>
                </a:cubicBezTo>
                <a:cubicBezTo>
                  <a:pt x="4449686" y="3019926"/>
                  <a:pt x="4490293" y="2334126"/>
                  <a:pt x="4487787" y="2334126"/>
                </a:cubicBezTo>
                <a:cubicBezTo>
                  <a:pt x="4495808" y="2229852"/>
                  <a:pt x="4596070" y="2976813"/>
                  <a:pt x="4596070" y="2971800"/>
                </a:cubicBezTo>
                <a:cubicBezTo>
                  <a:pt x="4612112" y="3076074"/>
                  <a:pt x="4646703" y="3130717"/>
                  <a:pt x="4644196" y="3128210"/>
                </a:cubicBezTo>
                <a:cubicBezTo>
                  <a:pt x="4652217" y="3156284"/>
                  <a:pt x="4704354" y="2885072"/>
                  <a:pt x="4704354" y="2887579"/>
                </a:cubicBezTo>
                <a:cubicBezTo>
                  <a:pt x="4714380" y="2845469"/>
                  <a:pt x="4740447" y="2541170"/>
                  <a:pt x="4740447" y="2538663"/>
                </a:cubicBezTo>
                <a:lnTo>
                  <a:pt x="4776542" y="2370221"/>
                </a:lnTo>
                <a:cubicBezTo>
                  <a:pt x="4784563" y="2342147"/>
                  <a:pt x="4858256" y="2334126"/>
                  <a:pt x="4860762" y="2334126"/>
                </a:cubicBezTo>
                <a:cubicBezTo>
                  <a:pt x="4874798" y="2328110"/>
                  <a:pt x="4944981" y="2225843"/>
                  <a:pt x="4944981" y="2225843"/>
                </a:cubicBezTo>
                <a:cubicBezTo>
                  <a:pt x="4953002" y="2203785"/>
                  <a:pt x="5149519" y="3015414"/>
                  <a:pt x="5149519" y="3007894"/>
                </a:cubicBezTo>
                <a:cubicBezTo>
                  <a:pt x="5183609" y="3130215"/>
                  <a:pt x="5173583" y="2873542"/>
                  <a:pt x="5173583" y="2863516"/>
                </a:cubicBezTo>
                <a:cubicBezTo>
                  <a:pt x="5175588" y="2843464"/>
                  <a:pt x="5200152" y="3111166"/>
                  <a:pt x="5197645" y="3116179"/>
                </a:cubicBezTo>
                <a:cubicBezTo>
                  <a:pt x="5209676" y="3156284"/>
                  <a:pt x="5295903" y="3214938"/>
                  <a:pt x="5305929" y="3212431"/>
                </a:cubicBezTo>
                <a:cubicBezTo>
                  <a:pt x="5323976" y="3232483"/>
                  <a:pt x="5305928" y="3327733"/>
                  <a:pt x="5305928" y="3332746"/>
                </a:cubicBezTo>
                <a:lnTo>
                  <a:pt x="5438276" y="3356810"/>
                </a:lnTo>
                <a:cubicBezTo>
                  <a:pt x="5456323" y="3358816"/>
                  <a:pt x="5455319" y="3202907"/>
                  <a:pt x="5450306" y="3200400"/>
                </a:cubicBezTo>
                <a:lnTo>
                  <a:pt x="5498433" y="3116178"/>
                </a:lnTo>
                <a:cubicBezTo>
                  <a:pt x="5534527" y="3124199"/>
                  <a:pt x="5554577" y="3060032"/>
                  <a:pt x="5546556" y="3031958"/>
                </a:cubicBezTo>
                <a:cubicBezTo>
                  <a:pt x="5538535" y="3003884"/>
                  <a:pt x="5582653" y="3078078"/>
                  <a:pt x="5570622" y="3043989"/>
                </a:cubicBezTo>
                <a:cubicBezTo>
                  <a:pt x="5582654" y="3037973"/>
                  <a:pt x="5697955" y="3344778"/>
                  <a:pt x="5702968" y="3344778"/>
                </a:cubicBezTo>
                <a:cubicBezTo>
                  <a:pt x="5723020" y="3396915"/>
                  <a:pt x="2507" y="3366335"/>
                  <a:pt x="0" y="3368842"/>
                </a:cubicBezTo>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10"/>
          <p:cNvSpPr/>
          <p:nvPr/>
        </p:nvSpPr>
        <p:spPr>
          <a:xfrm>
            <a:off x="3448050" y="3702418"/>
            <a:ext cx="5486400" cy="2412632"/>
          </a:xfrm>
          <a:custGeom>
            <a:avLst/>
            <a:gdLst>
              <a:gd name="connsiteX0" fmla="*/ 0 w 5486400"/>
              <a:gd name="connsiteY0" fmla="*/ 2412632 h 2412632"/>
              <a:gd name="connsiteX1" fmla="*/ 723900 w 5486400"/>
              <a:gd name="connsiteY1" fmla="*/ 2317382 h 2412632"/>
              <a:gd name="connsiteX2" fmla="*/ 1238250 w 5486400"/>
              <a:gd name="connsiteY2" fmla="*/ 2031632 h 2412632"/>
              <a:gd name="connsiteX3" fmla="*/ 1676400 w 5486400"/>
              <a:gd name="connsiteY3" fmla="*/ 1574432 h 2412632"/>
              <a:gd name="connsiteX4" fmla="*/ 1962150 w 5486400"/>
              <a:gd name="connsiteY4" fmla="*/ 1136282 h 2412632"/>
              <a:gd name="connsiteX5" fmla="*/ 2076450 w 5486400"/>
              <a:gd name="connsiteY5" fmla="*/ 793382 h 2412632"/>
              <a:gd name="connsiteX6" fmla="*/ 2228850 w 5486400"/>
              <a:gd name="connsiteY6" fmla="*/ 469532 h 2412632"/>
              <a:gd name="connsiteX7" fmla="*/ 2400300 w 5486400"/>
              <a:gd name="connsiteY7" fmla="*/ 240932 h 2412632"/>
              <a:gd name="connsiteX8" fmla="*/ 2533650 w 5486400"/>
              <a:gd name="connsiteY8" fmla="*/ 88532 h 2412632"/>
              <a:gd name="connsiteX9" fmla="*/ 2743200 w 5486400"/>
              <a:gd name="connsiteY9" fmla="*/ 31382 h 2412632"/>
              <a:gd name="connsiteX10" fmla="*/ 3028950 w 5486400"/>
              <a:gd name="connsiteY10" fmla="*/ 12332 h 2412632"/>
              <a:gd name="connsiteX11" fmla="*/ 3352800 w 5486400"/>
              <a:gd name="connsiteY11" fmla="*/ 221882 h 2412632"/>
              <a:gd name="connsiteX12" fmla="*/ 3771900 w 5486400"/>
              <a:gd name="connsiteY12" fmla="*/ 679082 h 2412632"/>
              <a:gd name="connsiteX13" fmla="*/ 4191000 w 5486400"/>
              <a:gd name="connsiteY13" fmla="*/ 1288682 h 2412632"/>
              <a:gd name="connsiteX14" fmla="*/ 4362450 w 5486400"/>
              <a:gd name="connsiteY14" fmla="*/ 1593482 h 2412632"/>
              <a:gd name="connsiteX15" fmla="*/ 4552950 w 5486400"/>
              <a:gd name="connsiteY15" fmla="*/ 1783982 h 2412632"/>
              <a:gd name="connsiteX16" fmla="*/ 4857750 w 5486400"/>
              <a:gd name="connsiteY16" fmla="*/ 2012582 h 2412632"/>
              <a:gd name="connsiteX17" fmla="*/ 5067300 w 5486400"/>
              <a:gd name="connsiteY17" fmla="*/ 2203082 h 2412632"/>
              <a:gd name="connsiteX18" fmla="*/ 5334000 w 5486400"/>
              <a:gd name="connsiteY18" fmla="*/ 2336432 h 2412632"/>
              <a:gd name="connsiteX19" fmla="*/ 5486400 w 5486400"/>
              <a:gd name="connsiteY19" fmla="*/ 2412632 h 24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86400" h="2412632">
                <a:moveTo>
                  <a:pt x="0" y="2412632"/>
                </a:moveTo>
                <a:cubicBezTo>
                  <a:pt x="258762" y="2396757"/>
                  <a:pt x="517525" y="2380882"/>
                  <a:pt x="723900" y="2317382"/>
                </a:cubicBezTo>
                <a:cubicBezTo>
                  <a:pt x="930275" y="2253882"/>
                  <a:pt x="1079500" y="2155457"/>
                  <a:pt x="1238250" y="2031632"/>
                </a:cubicBezTo>
                <a:cubicBezTo>
                  <a:pt x="1397000" y="1907807"/>
                  <a:pt x="1555750" y="1723657"/>
                  <a:pt x="1676400" y="1574432"/>
                </a:cubicBezTo>
                <a:cubicBezTo>
                  <a:pt x="1797050" y="1425207"/>
                  <a:pt x="1895475" y="1266457"/>
                  <a:pt x="1962150" y="1136282"/>
                </a:cubicBezTo>
                <a:cubicBezTo>
                  <a:pt x="2028825" y="1006107"/>
                  <a:pt x="2032000" y="904507"/>
                  <a:pt x="2076450" y="793382"/>
                </a:cubicBezTo>
                <a:cubicBezTo>
                  <a:pt x="2120900" y="682257"/>
                  <a:pt x="2174875" y="561607"/>
                  <a:pt x="2228850" y="469532"/>
                </a:cubicBezTo>
                <a:cubicBezTo>
                  <a:pt x="2282825" y="377457"/>
                  <a:pt x="2349500" y="304432"/>
                  <a:pt x="2400300" y="240932"/>
                </a:cubicBezTo>
                <a:cubicBezTo>
                  <a:pt x="2451100" y="177432"/>
                  <a:pt x="2476500" y="123457"/>
                  <a:pt x="2533650" y="88532"/>
                </a:cubicBezTo>
                <a:cubicBezTo>
                  <a:pt x="2590800" y="53607"/>
                  <a:pt x="2660650" y="44082"/>
                  <a:pt x="2743200" y="31382"/>
                </a:cubicBezTo>
                <a:cubicBezTo>
                  <a:pt x="2825750" y="18682"/>
                  <a:pt x="2927350" y="-19418"/>
                  <a:pt x="3028950" y="12332"/>
                </a:cubicBezTo>
                <a:cubicBezTo>
                  <a:pt x="3130550" y="44082"/>
                  <a:pt x="3228975" y="110757"/>
                  <a:pt x="3352800" y="221882"/>
                </a:cubicBezTo>
                <a:cubicBezTo>
                  <a:pt x="3476625" y="333007"/>
                  <a:pt x="3632200" y="501282"/>
                  <a:pt x="3771900" y="679082"/>
                </a:cubicBezTo>
                <a:cubicBezTo>
                  <a:pt x="3911600" y="856882"/>
                  <a:pt x="4092575" y="1136282"/>
                  <a:pt x="4191000" y="1288682"/>
                </a:cubicBezTo>
                <a:cubicBezTo>
                  <a:pt x="4289425" y="1441082"/>
                  <a:pt x="4302125" y="1510932"/>
                  <a:pt x="4362450" y="1593482"/>
                </a:cubicBezTo>
                <a:cubicBezTo>
                  <a:pt x="4422775" y="1676032"/>
                  <a:pt x="4470400" y="1714132"/>
                  <a:pt x="4552950" y="1783982"/>
                </a:cubicBezTo>
                <a:cubicBezTo>
                  <a:pt x="4635500" y="1853832"/>
                  <a:pt x="4772025" y="1942732"/>
                  <a:pt x="4857750" y="2012582"/>
                </a:cubicBezTo>
                <a:cubicBezTo>
                  <a:pt x="4943475" y="2082432"/>
                  <a:pt x="4987925" y="2149107"/>
                  <a:pt x="5067300" y="2203082"/>
                </a:cubicBezTo>
                <a:cubicBezTo>
                  <a:pt x="5146675" y="2257057"/>
                  <a:pt x="5334000" y="2336432"/>
                  <a:pt x="5334000" y="2336432"/>
                </a:cubicBezTo>
                <a:lnTo>
                  <a:pt x="5486400" y="2412632"/>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995266"/>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Concentration à un récepteur après une libération instable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Arrow Connector 5"/>
          <p:cNvCxnSpPr/>
          <p:nvPr/>
        </p:nvCxnSpPr>
        <p:spPr>
          <a:xfrm flipV="1">
            <a:off x="2645982" y="6115050"/>
            <a:ext cx="7677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45982" y="2369301"/>
            <a:ext cx="0" cy="3745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1298" y="3966228"/>
            <a:ext cx="2374368" cy="461665"/>
          </a:xfrm>
          <a:prstGeom prst="rect">
            <a:avLst/>
          </a:prstGeom>
          <a:noFill/>
        </p:spPr>
        <p:txBody>
          <a:bodyPr wrap="none" rtlCol="0">
            <a:spAutoFit/>
          </a:bodyPr>
          <a:lstStyle/>
          <a:p>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2952278" y="1643199"/>
            <a:ext cx="6934200" cy="707886"/>
          </a:xfrm>
          <a:prstGeom prst="rect">
            <a:avLst/>
          </a:prstGeom>
          <a:noFill/>
        </p:spPr>
        <p:txBody>
          <a:bodyPr wrap="square" rtlCol="0">
            <a:spAutoFit/>
          </a:bodyPr>
          <a:lstStyle/>
          <a:p>
            <a:pPr algn="ctr"/>
            <a:r>
              <a:rPr lang="fr-FR" sz="200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Durée d'exposition à une certaine distance </a:t>
            </a:r>
          </a:p>
          <a:p>
            <a:pPr algn="ctr"/>
            <a:r>
              <a:rPr lang="fr-FR" sz="200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par rapport à la position des rejets</a:t>
            </a:r>
            <a:endParaRPr lang="en-CA" sz="20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610740" y="4233456"/>
            <a:ext cx="1587294" cy="461665"/>
          </a:xfrm>
          <a:prstGeom prst="rect">
            <a:avLst/>
          </a:prstGeom>
          <a:noFill/>
        </p:spPr>
        <p:txBody>
          <a:bodyPr wrap="none" rtlCol="0">
            <a:spAutoFit/>
          </a:bodyPr>
          <a:lstStyle/>
          <a:p>
            <a:r>
              <a:rPr lang="en-GB" sz="2400" b="1" dirty="0" err="1" smtClean="0">
                <a:latin typeface="Tahoma" panose="020B0604030504040204" pitchFamily="34" charset="0"/>
                <a:ea typeface="Tahoma" panose="020B0604030504040204" pitchFamily="34" charset="0"/>
                <a:cs typeface="Tahoma" panose="020B0604030504040204" pitchFamily="34" charset="0"/>
              </a:rPr>
              <a:t>Moyenne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Connector 16"/>
          <p:cNvCxnSpPr/>
          <p:nvPr/>
        </p:nvCxnSpPr>
        <p:spPr>
          <a:xfrm flipH="1">
            <a:off x="7648575" y="4695825"/>
            <a:ext cx="666750" cy="152400"/>
          </a:xfrm>
          <a:prstGeom prst="line">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524750" y="3638550"/>
            <a:ext cx="1085851" cy="428625"/>
          </a:xfrm>
          <a:prstGeom prst="line">
            <a:avLst/>
          </a:prstGeom>
          <a:ln w="38100">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2691108" y="6198936"/>
            <a:ext cx="693420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Temps de </a:t>
            </a:r>
            <a:r>
              <a:rPr lang="en-GB" sz="2400" b="1" dirty="0" err="1" smtClean="0">
                <a:latin typeface="Tahoma" panose="020B0604030504040204" pitchFamily="34" charset="0"/>
                <a:ea typeface="Tahoma" panose="020B0604030504040204" pitchFamily="34" charset="0"/>
                <a:cs typeface="Tahoma" panose="020B0604030504040204" pitchFamily="34" charset="0"/>
              </a:rPr>
              <a:t>libération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p:cNvCxnSpPr/>
          <p:nvPr/>
        </p:nvCxnSpPr>
        <p:spPr>
          <a:xfrm>
            <a:off x="3601573" y="2392656"/>
            <a:ext cx="5613859" cy="0"/>
          </a:xfrm>
          <a:prstGeom prst="straightConnector1">
            <a:avLst/>
          </a:prstGeom>
          <a:ln w="38100">
            <a:solidFill>
              <a:schemeClr val="bg1">
                <a:lumMod val="5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467350" y="2801658"/>
            <a:ext cx="0" cy="3348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215432" y="2133120"/>
            <a:ext cx="0" cy="3960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601573" y="2155050"/>
            <a:ext cx="0" cy="3960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24210" y="3213463"/>
            <a:ext cx="1891865" cy="461665"/>
          </a:xfrm>
          <a:prstGeom prst="rect">
            <a:avLst/>
          </a:prstGeom>
          <a:solidFill>
            <a:schemeClr val="bg1"/>
          </a:solidFill>
        </p:spPr>
        <p:txBody>
          <a:bodyPr wrap="none" rtlCol="0">
            <a:spAutoFit/>
          </a:bodyPr>
          <a:lstStyle/>
          <a:p>
            <a:r>
              <a:rPr lang="en-GB" sz="2400" b="1" dirty="0" err="1" smtClean="0">
                <a:latin typeface="Tahoma" panose="020B0604030504040204" pitchFamily="34" charset="0"/>
                <a:ea typeface="Tahoma" panose="020B0604030504040204" pitchFamily="34" charset="0"/>
                <a:cs typeface="Tahoma" panose="020B0604030504040204" pitchFamily="34" charset="0"/>
              </a:rPr>
              <a:t>Instantané</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2700951" y="3055707"/>
            <a:ext cx="2766399" cy="400110"/>
          </a:xfrm>
          <a:prstGeom prst="rect">
            <a:avLst/>
          </a:prstGeom>
          <a:solidFill>
            <a:schemeClr val="bg1"/>
          </a:solidFill>
        </p:spPr>
        <p:txBody>
          <a:bodyPr wrap="square" rtlCol="0">
            <a:spAutoFit/>
          </a:bodyPr>
          <a:lstStyle/>
          <a:p>
            <a:pPr algn="ctr"/>
            <a:r>
              <a:rPr lang="en-GB" sz="2000" i="1"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Durée</a:t>
            </a:r>
            <a:r>
              <a:rPr lang="en-GB" sz="2000" i="1"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de la </a:t>
            </a:r>
            <a:r>
              <a:rPr lang="en-GB" sz="2000" i="1" dirty="0" err="1"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libération</a:t>
            </a:r>
            <a:endParaRPr lang="en-CA" sz="2000" i="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Arrow Connector 25"/>
          <p:cNvCxnSpPr/>
          <p:nvPr/>
        </p:nvCxnSpPr>
        <p:spPr>
          <a:xfrm>
            <a:off x="2691108" y="3444295"/>
            <a:ext cx="2776242" cy="0"/>
          </a:xfrm>
          <a:prstGeom prst="straightConnector1">
            <a:avLst/>
          </a:prstGeom>
          <a:ln w="38100">
            <a:solidFill>
              <a:schemeClr val="bg1">
                <a:lumMod val="50000"/>
              </a:schemeClr>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91361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235527" y="1203090"/>
            <a:ext cx="11931073"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Dispersion atmosphérique - Flux thermique de surface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 flux de chaleur de surface détermine la stabilité de l'atmosphère: </a:t>
            </a:r>
            <a:r>
              <a:rPr lang="fr-FR" sz="2400" b="1" dirty="0" smtClean="0">
                <a:latin typeface="Tahoma" panose="020B0604030504040204" pitchFamily="34" charset="0"/>
                <a:ea typeface="Tahoma" panose="020B0604030504040204" pitchFamily="34" charset="0"/>
                <a:cs typeface="Tahoma" panose="020B0604030504040204" pitchFamily="34" charset="0"/>
              </a:rPr>
              <a:t>stable</a:t>
            </a: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b="1" dirty="0" smtClean="0">
                <a:latin typeface="Tahoma" panose="020B0604030504040204" pitchFamily="34" charset="0"/>
                <a:ea typeface="Tahoma" panose="020B0604030504040204" pitchFamily="34" charset="0"/>
                <a:cs typeface="Tahoma" panose="020B0604030504040204" pitchFamily="34" charset="0"/>
              </a:rPr>
              <a:t>instable</a:t>
            </a:r>
            <a:r>
              <a:rPr lang="fr-FR" sz="2400" dirty="0" smtClean="0">
                <a:latin typeface="Tahoma" panose="020B0604030504040204" pitchFamily="34" charset="0"/>
                <a:ea typeface="Tahoma" panose="020B0604030504040204" pitchFamily="34" charset="0"/>
                <a:cs typeface="Tahoma" panose="020B0604030504040204" pitchFamily="34" charset="0"/>
              </a:rPr>
              <a:t> ou </a:t>
            </a:r>
            <a:r>
              <a:rPr lang="fr-FR" sz="2400" b="1" dirty="0" smtClean="0">
                <a:latin typeface="Tahoma" panose="020B0604030504040204" pitchFamily="34" charset="0"/>
                <a:ea typeface="Tahoma" panose="020B0604030504040204" pitchFamily="34" charset="0"/>
                <a:cs typeface="Tahoma" panose="020B0604030504040204" pitchFamily="34" charset="0"/>
              </a:rPr>
              <a:t>neutre</a:t>
            </a:r>
            <a:r>
              <a:rPr lang="fr-FR" sz="2400" dirty="0" smtClean="0">
                <a:latin typeface="Tahoma" panose="020B0604030504040204" pitchFamily="34" charset="0"/>
                <a:ea typeface="Tahoma" panose="020B0604030504040204" pitchFamily="34" charset="0"/>
                <a:cs typeface="Tahoma" panose="020B0604030504040204" pitchFamily="34" charset="0"/>
              </a:rPr>
              <a:t>.</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r>
              <a:rPr lang="en-GB" sz="2400" i="1" dirty="0" smtClean="0">
                <a:latin typeface="Tahoma" panose="020B0604030504040204" pitchFamily="34" charset="0"/>
                <a:ea typeface="Tahoma" panose="020B0604030504040204" pitchFamily="34" charset="0"/>
                <a:cs typeface="Tahoma" panose="020B0604030504040204" pitchFamily="34" charset="0"/>
              </a:rPr>
              <a:t>Flux </a:t>
            </a:r>
            <a:r>
              <a:rPr lang="en-GB" sz="2400" i="1" dirty="0" err="1" smtClean="0">
                <a:latin typeface="Tahoma" panose="020B0604030504040204" pitchFamily="34" charset="0"/>
                <a:ea typeface="Tahoma" panose="020B0604030504040204" pitchFamily="34" charset="0"/>
                <a:cs typeface="Tahoma" panose="020B0604030504040204" pitchFamily="34" charset="0"/>
              </a:rPr>
              <a:t>thermique</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positif</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Chaleur absorbée par le sol à cause des radiations du soleil</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r>
              <a:rPr lang="en-GB" sz="2000" dirty="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 </a:t>
            </a:r>
            <a:r>
              <a:rPr lang="fr-FR" sz="2000" dirty="0" smtClean="0">
                <a:latin typeface="Tahoma" panose="020B0604030504040204" pitchFamily="34" charset="0"/>
                <a:ea typeface="Tahoma" panose="020B0604030504040204" pitchFamily="34" charset="0"/>
                <a:cs typeface="Tahoma" panose="020B0604030504040204" pitchFamily="34" charset="0"/>
              </a:rPr>
              <a:t>Les masses d'air sont chauffées par transfert de chaleur à partir du sol</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r>
              <a:rPr lang="en-GB" sz="2400" i="1" dirty="0" smtClean="0">
                <a:latin typeface="Tahoma" panose="020B0604030504040204" pitchFamily="34" charset="0"/>
                <a:ea typeface="Tahoma" panose="020B0604030504040204" pitchFamily="34" charset="0"/>
                <a:cs typeface="Tahoma" panose="020B0604030504040204" pitchFamily="34" charset="0"/>
              </a:rPr>
              <a:t>Flux </a:t>
            </a:r>
            <a:r>
              <a:rPr lang="en-GB" sz="2400" i="1" dirty="0" err="1" smtClean="0">
                <a:latin typeface="Tahoma" panose="020B0604030504040204" pitchFamily="34" charset="0"/>
                <a:ea typeface="Tahoma" panose="020B0604030504040204" pitchFamily="34" charset="0"/>
                <a:cs typeface="Tahoma" panose="020B0604030504040204" pitchFamily="34" charset="0"/>
              </a:rPr>
              <a:t>thermique</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400" i="1" dirty="0" err="1" smtClean="0">
                <a:latin typeface="Tahoma" panose="020B0604030504040204" pitchFamily="34" charset="0"/>
                <a:ea typeface="Tahoma" panose="020B0604030504040204" pitchFamily="34" charset="0"/>
                <a:cs typeface="Tahoma" panose="020B0604030504040204" pitchFamily="34" charset="0"/>
              </a:rPr>
              <a:t>négatif</a:t>
            </a:r>
            <a:r>
              <a:rPr lang="en-GB" sz="2400" i="1"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La chaleur du sol est perdue dans l'espace</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algn="l">
              <a:tabLst>
                <a:tab pos="2609850" algn="l"/>
              </a:tabLst>
            </a:pPr>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 </a:t>
            </a:r>
            <a:r>
              <a:rPr lang="fr-FR" sz="2000" dirty="0" smtClean="0">
                <a:latin typeface="Tahoma" panose="020B0604030504040204" pitchFamily="34" charset="0"/>
                <a:ea typeface="Tahoma" panose="020B0604030504040204" pitchFamily="34" charset="0"/>
                <a:cs typeface="Tahoma" panose="020B0604030504040204" pitchFamily="34" charset="0"/>
              </a:rPr>
              <a:t>Les masses d'air sont refroidies à la surface par transfert de chaleur au sol</a:t>
            </a:r>
            <a:endParaRPr lang="en-GB" sz="20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96880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stables</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447800" y="5854702"/>
            <a:ext cx="7340600" cy="742950"/>
          </a:xfrm>
          <a:prstGeom prst="rect">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Sol</a:t>
            </a:r>
            <a:endParaRPr lang="en-CA"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1657350" y="2971800"/>
            <a:ext cx="666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68764" y="2450417"/>
            <a:ext cx="2823209" cy="461665"/>
          </a:xfrm>
          <a:prstGeom prst="rect">
            <a:avLst/>
          </a:prstGeom>
          <a:noFill/>
        </p:spPr>
        <p:txBody>
          <a:bodyPr wrap="none" rtlCol="0">
            <a:spAutoFit/>
          </a:bodyPr>
          <a:lstStyle/>
          <a:p>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Atmosphère</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libre</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4" name="Moon 13"/>
          <p:cNvSpPr/>
          <p:nvPr/>
        </p:nvSpPr>
        <p:spPr>
          <a:xfrm rot="1845595" flipH="1">
            <a:off x="9426240" y="1399806"/>
            <a:ext cx="908050" cy="1276350"/>
          </a:xfrm>
          <a:prstGeom prst="moon">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8885965" y="1511935"/>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5-Point Star 17"/>
          <p:cNvSpPr/>
          <p:nvPr/>
        </p:nvSpPr>
        <p:spPr>
          <a:xfrm>
            <a:off x="10346762" y="1506493"/>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5-Point Star 20"/>
          <p:cNvSpPr/>
          <p:nvPr/>
        </p:nvSpPr>
        <p:spPr>
          <a:xfrm>
            <a:off x="8576160" y="2223100"/>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Connector 21"/>
          <p:cNvCxnSpPr/>
          <p:nvPr/>
        </p:nvCxnSpPr>
        <p:spPr>
          <a:xfrm flipH="1">
            <a:off x="8144537" y="3872602"/>
            <a:ext cx="0" cy="1944000"/>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7350" y="3829050"/>
            <a:ext cx="6667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75342" y="3360093"/>
            <a:ext cx="3770584" cy="461665"/>
          </a:xfrm>
          <a:prstGeom prst="rect">
            <a:avLst/>
          </a:prstGeom>
          <a:noFill/>
        </p:spPr>
        <p:txBody>
          <a:bodyPr wrap="none" rtlCol="0">
            <a:spAutoFit/>
          </a:bodyPr>
          <a:lstStyle/>
          <a:p>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Couche</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d'accumulation</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8156432" y="4394158"/>
            <a:ext cx="1999265" cy="1200329"/>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Hauteur de </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mélange</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100 m</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flipH="1">
            <a:off x="1447799" y="2971800"/>
            <a:ext cx="0" cy="28448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447799" y="4394158"/>
            <a:ext cx="933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447799" y="4752506"/>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429424" y="5135360"/>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429424" y="5529955"/>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486574" y="4097220"/>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1486574" y="3665383"/>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486574" y="3360093"/>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84253" y="4097220"/>
            <a:ext cx="1351652" cy="830997"/>
          </a:xfrm>
          <a:prstGeom prst="rect">
            <a:avLst/>
          </a:prstGeom>
          <a:noFill/>
        </p:spPr>
        <p:txBody>
          <a:bodyPr wrap="none" rtlCol="0">
            <a:spAutoFit/>
          </a:bodyPr>
          <a:lstStyle/>
          <a:p>
            <a:pPr algn="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Profil</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du vent</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7" name="Straight Connector 36"/>
          <p:cNvCxnSpPr/>
          <p:nvPr/>
        </p:nvCxnSpPr>
        <p:spPr>
          <a:xfrm flipH="1">
            <a:off x="3059524" y="2952751"/>
            <a:ext cx="1455240" cy="286385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H="1" flipV="1">
            <a:off x="3953686" y="2425743"/>
            <a:ext cx="561079" cy="52700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2888033" y="1840611"/>
            <a:ext cx="2185214" cy="461665"/>
          </a:xfrm>
          <a:prstGeom prst="rect">
            <a:avLst/>
          </a:prstGeom>
          <a:noFill/>
        </p:spPr>
        <p:txBody>
          <a:bodyPr wrap="none" rtlCol="0">
            <a:spAutoFit/>
          </a:bodyPr>
          <a:lstStyle/>
          <a:p>
            <a:r>
              <a:rPr lang="en-GB" sz="2400" b="1" dirty="0" err="1"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Température</a:t>
            </a:r>
            <a:endParaRPr lang="en-CA" sz="24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6" name="Straight Arrow Connector 45"/>
          <p:cNvCxnSpPr/>
          <p:nvPr/>
        </p:nvCxnSpPr>
        <p:spPr>
          <a:xfrm>
            <a:off x="3009945" y="2302276"/>
            <a:ext cx="1931576"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48" name="Freeform 47"/>
          <p:cNvSpPr/>
          <p:nvPr/>
        </p:nvSpPr>
        <p:spPr>
          <a:xfrm>
            <a:off x="6177378" y="447022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48"/>
          <p:cNvSpPr/>
          <p:nvPr/>
        </p:nvSpPr>
        <p:spPr>
          <a:xfrm>
            <a:off x="5935533" y="5257748"/>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4125159" y="525001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4749586" y="4031589"/>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4079403" y="4519102"/>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4225637" y="4816711"/>
            <a:ext cx="3137394" cy="461665"/>
          </a:xfrm>
          <a:prstGeom prst="rect">
            <a:avLst/>
          </a:prstGeom>
          <a:noFill/>
        </p:spPr>
        <p:txBody>
          <a:bodyPr wrap="square" rtlCol="0">
            <a:spAutoFit/>
          </a:bodyPr>
          <a:lstStyle/>
          <a:p>
            <a:pPr algn="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Couche</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turbulente</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9877424" y="2884321"/>
            <a:ext cx="2294373" cy="3293209"/>
          </a:xfrm>
          <a:prstGeom prst="rect">
            <a:avLst/>
          </a:prstGeom>
          <a:noFill/>
        </p:spPr>
        <p:txBody>
          <a:bodyPr wrap="square" lIns="0" rtlCol="0">
            <a:spAutoFit/>
          </a:bodyPr>
          <a:lstStyle/>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Les flux de chaleur vont de -5 à </a:t>
            </a: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-30 W/m</a:t>
            </a:r>
            <a:r>
              <a:rPr lang="en-GB" sz="1600" baseline="30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Se produit la nuit ou avec la couverture de neige</a:t>
            </a:r>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Le mouvement vertical est supprimé</a:t>
            </a:r>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Le mouvement vertical est supprimé</a:t>
            </a:r>
            <a:endParaRPr lang="en-C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5107816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305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stables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de la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16200000">
            <a:off x="1227137" y="2972139"/>
            <a:ext cx="2223792" cy="461665"/>
          </a:xfrm>
          <a:prstGeom prst="rect">
            <a:avLst/>
          </a:prstGeom>
          <a:noFill/>
        </p:spPr>
        <p:txBody>
          <a:bodyPr wrap="square" rtlCol="0">
            <a:spAutoFit/>
          </a:bodyPr>
          <a:lstStyle/>
          <a:p>
            <a:pPr algn="ctr"/>
            <a:r>
              <a:rPr lang="en-GB" sz="2400" b="1" dirty="0" err="1" smtClean="0">
                <a:latin typeface="Tahoma" panose="020B0604030504040204" pitchFamily="34" charset="0"/>
                <a:ea typeface="Tahoma" panose="020B0604030504040204" pitchFamily="34" charset="0"/>
                <a:cs typeface="Tahoma" panose="020B0604030504040204" pitchFamily="34" charset="0"/>
              </a:rPr>
              <a:t>Élévation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57731" y="184654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891643" y="177763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277624" y="17913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loud 38"/>
          <p:cNvSpPr/>
          <p:nvPr/>
        </p:nvSpPr>
        <p:spPr>
          <a:xfrm>
            <a:off x="4687711"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39"/>
          <p:cNvSpPr/>
          <p:nvPr/>
        </p:nvSpPr>
        <p:spPr>
          <a:xfrm>
            <a:off x="5073692"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loud 40"/>
          <p:cNvSpPr/>
          <p:nvPr/>
        </p:nvSpPr>
        <p:spPr>
          <a:xfrm>
            <a:off x="5417020" y="179342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loud 41"/>
          <p:cNvSpPr/>
          <p:nvPr/>
        </p:nvSpPr>
        <p:spPr>
          <a:xfrm>
            <a:off x="5827107" y="1793423"/>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loud 42"/>
          <p:cNvSpPr/>
          <p:nvPr/>
        </p:nvSpPr>
        <p:spPr>
          <a:xfrm>
            <a:off x="6213088" y="1793423"/>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loud 43"/>
          <p:cNvSpPr/>
          <p:nvPr/>
        </p:nvSpPr>
        <p:spPr>
          <a:xfrm>
            <a:off x="6563606" y="17913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loud 44"/>
          <p:cNvSpPr/>
          <p:nvPr/>
        </p:nvSpPr>
        <p:spPr>
          <a:xfrm>
            <a:off x="6973693"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loud 45"/>
          <p:cNvSpPr/>
          <p:nvPr/>
        </p:nvSpPr>
        <p:spPr>
          <a:xfrm>
            <a:off x="7359674"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loud 46"/>
          <p:cNvSpPr/>
          <p:nvPr/>
        </p:nvSpPr>
        <p:spPr>
          <a:xfrm>
            <a:off x="7734298" y="17913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Cloud 47"/>
          <p:cNvSpPr/>
          <p:nvPr/>
        </p:nvSpPr>
        <p:spPr>
          <a:xfrm>
            <a:off x="8144385"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loud 48"/>
          <p:cNvSpPr/>
          <p:nvPr/>
        </p:nvSpPr>
        <p:spPr>
          <a:xfrm>
            <a:off x="8530366" y="179133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8" y="6643671"/>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9160411" y="1824662"/>
            <a:ext cx="2223792" cy="830997"/>
          </a:xfrm>
          <a:prstGeom prst="rect">
            <a:avLst/>
          </a:prstGeom>
          <a:noFill/>
        </p:spPr>
        <p:txBody>
          <a:bodyPr wrap="square" rtlCol="0">
            <a:spAutoFit/>
          </a:bodyPr>
          <a:lstStyle/>
          <a:p>
            <a:pPr algn="ctr"/>
            <a:r>
              <a:rPr lang="en-GB" sz="2400" b="1" i="1" dirty="0" smtClean="0">
                <a:latin typeface="Tahoma" panose="020B0604030504040204" pitchFamily="34" charset="0"/>
                <a:ea typeface="Tahoma" panose="020B0604030504040204" pitchFamily="34" charset="0"/>
                <a:cs typeface="Tahoma" panose="020B0604030504040204" pitchFamily="34" charset="0"/>
              </a:rPr>
              <a:t>Vents stables</a:t>
            </a:r>
            <a:endParaRPr lang="en-CA" sz="2400" b="1" i="1"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p:cNvSpPr txBox="1"/>
          <p:nvPr/>
        </p:nvSpPr>
        <p:spPr>
          <a:xfrm>
            <a:off x="2667000" y="5588593"/>
            <a:ext cx="7086600" cy="830997"/>
          </a:xfrm>
          <a:prstGeom prst="rect">
            <a:avLst/>
          </a:prstGeom>
          <a:noFill/>
        </p:spPr>
        <p:txBody>
          <a:bodyPr wrap="square" rtlCol="0">
            <a:spAutoFit/>
          </a:bodyPr>
          <a:lstStyle/>
          <a:p>
            <a:pPr algn="ctr"/>
            <a:r>
              <a:rPr lang="fr-FR" sz="2400" b="1" i="1" dirty="0" smtClean="0">
                <a:latin typeface="Tahoma" panose="020B0604030504040204" pitchFamily="34" charset="0"/>
                <a:ea typeface="Tahoma" panose="020B0604030504040204" pitchFamily="34" charset="0"/>
                <a:cs typeface="Tahoma" panose="020B0604030504040204" pitchFamily="34" charset="0"/>
              </a:rPr>
              <a:t>Zéro ou proche de zéro</a:t>
            </a:r>
          </a:p>
          <a:p>
            <a:pPr algn="ctr"/>
            <a:r>
              <a:rPr lang="fr-FR" sz="2400" b="1" i="1" dirty="0" smtClean="0">
                <a:latin typeface="Tahoma" panose="020B0604030504040204" pitchFamily="34" charset="0"/>
                <a:ea typeface="Tahoma" panose="020B0604030504040204" pitchFamily="34" charset="0"/>
                <a:cs typeface="Tahoma" panose="020B0604030504040204" pitchFamily="34" charset="0"/>
              </a:rPr>
              <a:t>Concentrations au niveau du sol</a:t>
            </a:r>
            <a:endParaRPr lang="en-CA" sz="24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55" name="Straight Connector 54"/>
          <p:cNvCxnSpPr/>
          <p:nvPr/>
        </p:nvCxnSpPr>
        <p:spPr>
          <a:xfrm flipH="1">
            <a:off x="2711734" y="6591422"/>
            <a:ext cx="6644572"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6901226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stables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de la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24209" y="1946422"/>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784101" y="2202500"/>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092811" y="2482846"/>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loud 38"/>
          <p:cNvSpPr/>
          <p:nvPr/>
        </p:nvSpPr>
        <p:spPr>
          <a:xfrm>
            <a:off x="4428896" y="271953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39"/>
          <p:cNvSpPr/>
          <p:nvPr/>
        </p:nvSpPr>
        <p:spPr>
          <a:xfrm>
            <a:off x="4711326" y="304539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loud 40"/>
          <p:cNvSpPr/>
          <p:nvPr/>
        </p:nvSpPr>
        <p:spPr>
          <a:xfrm>
            <a:off x="5073691" y="329379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loud 41"/>
          <p:cNvSpPr/>
          <p:nvPr/>
        </p:nvSpPr>
        <p:spPr>
          <a:xfrm>
            <a:off x="5505457" y="3241549"/>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Cloud 42"/>
          <p:cNvSpPr/>
          <p:nvPr/>
        </p:nvSpPr>
        <p:spPr>
          <a:xfrm>
            <a:off x="5728880" y="3019270"/>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loud 43"/>
          <p:cNvSpPr/>
          <p:nvPr/>
        </p:nvSpPr>
        <p:spPr>
          <a:xfrm>
            <a:off x="6011310" y="276021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Cloud 44"/>
          <p:cNvSpPr/>
          <p:nvPr/>
        </p:nvSpPr>
        <p:spPr>
          <a:xfrm>
            <a:off x="6232019" y="242931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loud 45"/>
          <p:cNvSpPr/>
          <p:nvPr/>
        </p:nvSpPr>
        <p:spPr>
          <a:xfrm>
            <a:off x="6401592" y="217139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loud 46"/>
          <p:cNvSpPr/>
          <p:nvPr/>
        </p:nvSpPr>
        <p:spPr>
          <a:xfrm>
            <a:off x="6611110" y="187693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Cloud 47"/>
          <p:cNvSpPr/>
          <p:nvPr/>
        </p:nvSpPr>
        <p:spPr>
          <a:xfrm>
            <a:off x="7002308" y="184553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Cloud 48"/>
          <p:cNvSpPr/>
          <p:nvPr/>
        </p:nvSpPr>
        <p:spPr>
          <a:xfrm>
            <a:off x="7412401" y="192376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7" y="6643671"/>
            <a:ext cx="7776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262019" y="1772182"/>
            <a:ext cx="2223792" cy="830997"/>
          </a:xfrm>
          <a:prstGeom prst="rect">
            <a:avLst/>
          </a:prstGeom>
          <a:noFill/>
        </p:spPr>
        <p:txBody>
          <a:bodyPr wrap="square" rtlCol="0">
            <a:spAutoFit/>
          </a:bodyPr>
          <a:lstStyle/>
          <a:p>
            <a:pPr algn="ctr"/>
            <a:r>
              <a:rPr lang="en-GB" sz="2400" b="1" i="1" dirty="0" smtClean="0">
                <a:latin typeface="Tahoma" panose="020B0604030504040204" pitchFamily="34" charset="0"/>
                <a:ea typeface="Tahoma" panose="020B0604030504040204" pitchFamily="34" charset="0"/>
                <a:cs typeface="Tahoma" panose="020B0604030504040204" pitchFamily="34" charset="0"/>
              </a:rPr>
              <a:t>Vents </a:t>
            </a:r>
            <a:r>
              <a:rPr lang="en-GB" sz="2400" b="1" i="1" dirty="0" err="1" smtClean="0">
                <a:latin typeface="Tahoma" panose="020B0604030504040204" pitchFamily="34" charset="0"/>
                <a:ea typeface="Tahoma" panose="020B0604030504040204" pitchFamily="34" charset="0"/>
                <a:cs typeface="Tahoma" panose="020B0604030504040204" pitchFamily="34" charset="0"/>
              </a:rPr>
              <a:t>flottants</a:t>
            </a:r>
            <a:endParaRPr lang="en-CA" sz="2400" b="1" i="1" dirty="0">
              <a:latin typeface="Tahoma" panose="020B0604030504040204" pitchFamily="34" charset="0"/>
              <a:ea typeface="Tahoma" panose="020B0604030504040204" pitchFamily="34" charset="0"/>
              <a:cs typeface="Tahoma" panose="020B0604030504040204" pitchFamily="34" charset="0"/>
            </a:endParaRPr>
          </a:p>
        </p:txBody>
      </p:sp>
      <p:cxnSp>
        <p:nvCxnSpPr>
          <p:cNvPr id="55" name="Straight Connector 54"/>
          <p:cNvCxnSpPr/>
          <p:nvPr/>
        </p:nvCxnSpPr>
        <p:spPr>
          <a:xfrm flipH="1">
            <a:off x="2711734" y="6591422"/>
            <a:ext cx="7416000" cy="0"/>
          </a:xfrm>
          <a:prstGeom prst="line">
            <a:avLst/>
          </a:prstGeom>
          <a:ln w="76200">
            <a:solidFill>
              <a:srgbClr val="FFC000"/>
            </a:solidFill>
          </a:ln>
        </p:spPr>
        <p:style>
          <a:lnRef idx="1">
            <a:schemeClr val="accent2"/>
          </a:lnRef>
          <a:fillRef idx="0">
            <a:schemeClr val="accent2"/>
          </a:fillRef>
          <a:effectRef idx="0">
            <a:schemeClr val="accent2"/>
          </a:effectRef>
          <a:fontRef idx="minor">
            <a:schemeClr val="tx1"/>
          </a:fontRef>
        </p:style>
      </p:cxnSp>
      <p:sp>
        <p:nvSpPr>
          <p:cNvPr id="31" name="Cloud 30"/>
          <p:cNvSpPr/>
          <p:nvPr/>
        </p:nvSpPr>
        <p:spPr>
          <a:xfrm>
            <a:off x="7661303" y="2147842"/>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loud 31"/>
          <p:cNvSpPr/>
          <p:nvPr/>
        </p:nvSpPr>
        <p:spPr>
          <a:xfrm>
            <a:off x="7970013" y="24281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loud 32"/>
          <p:cNvSpPr/>
          <p:nvPr/>
        </p:nvSpPr>
        <p:spPr>
          <a:xfrm>
            <a:off x="8306098" y="2664873"/>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loud 55"/>
          <p:cNvSpPr/>
          <p:nvPr/>
        </p:nvSpPr>
        <p:spPr>
          <a:xfrm>
            <a:off x="8588528" y="2990737"/>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loud 56"/>
          <p:cNvSpPr/>
          <p:nvPr/>
        </p:nvSpPr>
        <p:spPr>
          <a:xfrm>
            <a:off x="8950893" y="3239139"/>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Cloud 57"/>
          <p:cNvSpPr/>
          <p:nvPr/>
        </p:nvSpPr>
        <p:spPr>
          <a:xfrm>
            <a:off x="9313258" y="301244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Cloud 58"/>
          <p:cNvSpPr/>
          <p:nvPr/>
        </p:nvSpPr>
        <p:spPr>
          <a:xfrm>
            <a:off x="9540607" y="2748055"/>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5113085" y="5519305"/>
            <a:ext cx="755973" cy="1069676"/>
          </a:xfrm>
          <a:custGeom>
            <a:avLst/>
            <a:gdLst>
              <a:gd name="connsiteX0" fmla="*/ 0 w 569344"/>
              <a:gd name="connsiteY0" fmla="*/ 1052423 h 1069676"/>
              <a:gd name="connsiteX1" fmla="*/ 155276 w 569344"/>
              <a:gd name="connsiteY1" fmla="*/ 552091 h 1069676"/>
              <a:gd name="connsiteX2" fmla="*/ 258793 w 569344"/>
              <a:gd name="connsiteY2" fmla="*/ 241540 h 1069676"/>
              <a:gd name="connsiteX3" fmla="*/ 310551 w 569344"/>
              <a:gd name="connsiteY3" fmla="*/ 0 h 1069676"/>
              <a:gd name="connsiteX4" fmla="*/ 362310 w 569344"/>
              <a:gd name="connsiteY4" fmla="*/ 431321 h 1069676"/>
              <a:gd name="connsiteX5" fmla="*/ 396815 w 569344"/>
              <a:gd name="connsiteY5" fmla="*/ 603850 h 1069676"/>
              <a:gd name="connsiteX6" fmla="*/ 483079 w 569344"/>
              <a:gd name="connsiteY6" fmla="*/ 897148 h 1069676"/>
              <a:gd name="connsiteX7" fmla="*/ 569344 w 569344"/>
              <a:gd name="connsiteY7" fmla="*/ 1069676 h 1069676"/>
              <a:gd name="connsiteX8" fmla="*/ 0 w 569344"/>
              <a:gd name="connsiteY8" fmla="*/ 1052423 h 10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344" h="1069676">
                <a:moveTo>
                  <a:pt x="0" y="1052423"/>
                </a:moveTo>
                <a:lnTo>
                  <a:pt x="155276" y="552091"/>
                </a:lnTo>
                <a:lnTo>
                  <a:pt x="258793" y="241540"/>
                </a:lnTo>
                <a:lnTo>
                  <a:pt x="310551" y="0"/>
                </a:lnTo>
                <a:lnTo>
                  <a:pt x="362310" y="431321"/>
                </a:lnTo>
                <a:lnTo>
                  <a:pt x="396815" y="603850"/>
                </a:lnTo>
                <a:lnTo>
                  <a:pt x="483079" y="897148"/>
                </a:lnTo>
                <a:lnTo>
                  <a:pt x="569344" y="1069676"/>
                </a:lnTo>
                <a:lnTo>
                  <a:pt x="0" y="1052423"/>
                </a:lnTo>
                <a:close/>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reeform 60"/>
          <p:cNvSpPr/>
          <p:nvPr/>
        </p:nvSpPr>
        <p:spPr>
          <a:xfrm>
            <a:off x="8909308" y="5515489"/>
            <a:ext cx="755973" cy="1069676"/>
          </a:xfrm>
          <a:custGeom>
            <a:avLst/>
            <a:gdLst>
              <a:gd name="connsiteX0" fmla="*/ 0 w 569344"/>
              <a:gd name="connsiteY0" fmla="*/ 1052423 h 1069676"/>
              <a:gd name="connsiteX1" fmla="*/ 155276 w 569344"/>
              <a:gd name="connsiteY1" fmla="*/ 552091 h 1069676"/>
              <a:gd name="connsiteX2" fmla="*/ 258793 w 569344"/>
              <a:gd name="connsiteY2" fmla="*/ 241540 h 1069676"/>
              <a:gd name="connsiteX3" fmla="*/ 310551 w 569344"/>
              <a:gd name="connsiteY3" fmla="*/ 0 h 1069676"/>
              <a:gd name="connsiteX4" fmla="*/ 362310 w 569344"/>
              <a:gd name="connsiteY4" fmla="*/ 431321 h 1069676"/>
              <a:gd name="connsiteX5" fmla="*/ 396815 w 569344"/>
              <a:gd name="connsiteY5" fmla="*/ 603850 h 1069676"/>
              <a:gd name="connsiteX6" fmla="*/ 483079 w 569344"/>
              <a:gd name="connsiteY6" fmla="*/ 897148 h 1069676"/>
              <a:gd name="connsiteX7" fmla="*/ 569344 w 569344"/>
              <a:gd name="connsiteY7" fmla="*/ 1069676 h 1069676"/>
              <a:gd name="connsiteX8" fmla="*/ 0 w 569344"/>
              <a:gd name="connsiteY8" fmla="*/ 1052423 h 10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344" h="1069676">
                <a:moveTo>
                  <a:pt x="0" y="1052423"/>
                </a:moveTo>
                <a:lnTo>
                  <a:pt x="155276" y="552091"/>
                </a:lnTo>
                <a:lnTo>
                  <a:pt x="258793" y="241540"/>
                </a:lnTo>
                <a:lnTo>
                  <a:pt x="310551" y="0"/>
                </a:lnTo>
                <a:lnTo>
                  <a:pt x="362310" y="431321"/>
                </a:lnTo>
                <a:lnTo>
                  <a:pt x="396815" y="603850"/>
                </a:lnTo>
                <a:lnTo>
                  <a:pt x="483079" y="897148"/>
                </a:lnTo>
                <a:lnTo>
                  <a:pt x="569344" y="1069676"/>
                </a:lnTo>
                <a:lnTo>
                  <a:pt x="0" y="1052423"/>
                </a:lnTo>
                <a:close/>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TextBox 53"/>
          <p:cNvSpPr txBox="1"/>
          <p:nvPr/>
        </p:nvSpPr>
        <p:spPr>
          <a:xfrm rot="16200000">
            <a:off x="1227137" y="2972139"/>
            <a:ext cx="2223792" cy="461665"/>
          </a:xfrm>
          <a:prstGeom prst="rect">
            <a:avLst/>
          </a:prstGeom>
          <a:noFill/>
        </p:spPr>
        <p:txBody>
          <a:bodyPr wrap="square" rtlCol="0">
            <a:spAutoFit/>
          </a:bodyPr>
          <a:lstStyle/>
          <a:p>
            <a:pPr algn="ctr"/>
            <a:r>
              <a:rPr lang="en-GB" sz="2400" b="1" dirty="0" err="1" smtClean="0">
                <a:latin typeface="Tahoma" panose="020B0604030504040204" pitchFamily="34" charset="0"/>
                <a:ea typeface="Tahoma" panose="020B0604030504040204" pitchFamily="34" charset="0"/>
                <a:cs typeface="Tahoma" panose="020B0604030504040204" pitchFamily="34" charset="0"/>
              </a:rPr>
              <a:t>Élévation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0" name="TextBox 59"/>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9338498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a:xfrm>
            <a:off x="9294090" y="6470651"/>
            <a:ext cx="2844800" cy="365125"/>
          </a:xfrm>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instables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427000" y="5854702"/>
            <a:ext cx="7340600" cy="742950"/>
          </a:xfrm>
          <a:prstGeom prst="rect">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Ground</a:t>
            </a:r>
            <a:endParaRPr lang="en-CA"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1636550" y="2971800"/>
            <a:ext cx="666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47964" y="2450417"/>
            <a:ext cx="2823209" cy="461665"/>
          </a:xfrm>
          <a:prstGeom prst="rect">
            <a:avLst/>
          </a:prstGeom>
          <a:noFill/>
        </p:spPr>
        <p:txBody>
          <a:bodyPr wrap="none" rtlCol="0">
            <a:spAutoFit/>
          </a:bodyPr>
          <a:lstStyle/>
          <a:p>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Atmosphère</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libre</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p:cNvCxnSpPr/>
          <p:nvPr/>
        </p:nvCxnSpPr>
        <p:spPr>
          <a:xfrm flipH="1">
            <a:off x="8123737" y="3527543"/>
            <a:ext cx="0" cy="2304000"/>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6550" y="3483991"/>
            <a:ext cx="66675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54542" y="3015034"/>
            <a:ext cx="3788217" cy="461665"/>
          </a:xfrm>
          <a:prstGeom prst="rect">
            <a:avLst/>
          </a:prstGeom>
          <a:noFill/>
        </p:spPr>
        <p:txBody>
          <a:bodyPr wrap="none" rtlCol="0">
            <a:spAutoFit/>
          </a:bodyPr>
          <a:lstStyle/>
          <a:p>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Couche</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d'entraînement</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24"/>
          <p:cNvSpPr txBox="1"/>
          <p:nvPr/>
        </p:nvSpPr>
        <p:spPr>
          <a:xfrm>
            <a:off x="8135632" y="4408013"/>
            <a:ext cx="1705916" cy="1015663"/>
          </a:xfrm>
          <a:prstGeom prst="rect">
            <a:avLst/>
          </a:prstGeom>
          <a:noFill/>
        </p:spPr>
        <p:txBody>
          <a:bodyPr wrap="none" rtlCol="0">
            <a:spAutoFit/>
          </a:bodyPr>
          <a:lstStyle/>
          <a:p>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Hauteur du </a:t>
            </a:r>
          </a:p>
          <a:p>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mélange</a:t>
            </a:r>
          </a:p>
          <a:p>
            <a:r>
              <a:rPr lang="en-GB"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1500 m</a:t>
            </a:r>
            <a:endParaRPr lang="en-CA"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flipH="1">
            <a:off x="1426999" y="2971800"/>
            <a:ext cx="0" cy="28448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426999" y="4394158"/>
            <a:ext cx="933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426999" y="4752506"/>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408624" y="5135360"/>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408624" y="5529955"/>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465774" y="4097220"/>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1465774" y="3665383"/>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465774" y="3360093"/>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63453" y="4097220"/>
            <a:ext cx="1351652" cy="830997"/>
          </a:xfrm>
          <a:prstGeom prst="rect">
            <a:avLst/>
          </a:prstGeom>
          <a:noFill/>
        </p:spPr>
        <p:txBody>
          <a:bodyPr wrap="none" rtlCol="0">
            <a:spAutoFit/>
          </a:bodyPr>
          <a:lstStyle/>
          <a:p>
            <a:pPr algn="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Profil</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du vent</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5486382" y="4020285"/>
            <a:ext cx="1524000" cy="830997"/>
          </a:xfrm>
          <a:prstGeom prst="rect">
            <a:avLst/>
          </a:prstGeom>
          <a:noFill/>
        </p:spPr>
        <p:txBody>
          <a:bodyPr wrap="square" rtlCol="0">
            <a:spAutoFit/>
          </a:bodyPr>
          <a:lstStyle/>
          <a:p>
            <a:pPr algn="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Couche</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mixte</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un 3"/>
          <p:cNvSpPr/>
          <p:nvPr/>
        </p:nvSpPr>
        <p:spPr>
          <a:xfrm>
            <a:off x="8054615" y="1476423"/>
            <a:ext cx="1539932" cy="1524000"/>
          </a:xfrm>
          <a:prstGeom prst="sun">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c 5"/>
          <p:cNvSpPr/>
          <p:nvPr/>
        </p:nvSpPr>
        <p:spPr>
          <a:xfrm>
            <a:off x="2951061" y="3996182"/>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9" name="Arc 38"/>
          <p:cNvSpPr/>
          <p:nvPr/>
        </p:nvSpPr>
        <p:spPr>
          <a:xfrm rot="10519229">
            <a:off x="2878917" y="3961691"/>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Arc 40"/>
          <p:cNvSpPr/>
          <p:nvPr/>
        </p:nvSpPr>
        <p:spPr>
          <a:xfrm rot="10519229">
            <a:off x="7408600" y="3996182"/>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Arc 41"/>
          <p:cNvSpPr/>
          <p:nvPr/>
        </p:nvSpPr>
        <p:spPr>
          <a:xfrm flipH="1">
            <a:off x="4925482" y="3996182"/>
            <a:ext cx="897147" cy="1262758"/>
          </a:xfrm>
          <a:prstGeom prst="arc">
            <a:avLst>
              <a:gd name="adj1" fmla="val 16790341"/>
              <a:gd name="adj2" fmla="val 4384349"/>
            </a:avLst>
          </a:prstGeom>
          <a:ln w="28575">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8" name="Straight Arrow Connector 7"/>
          <p:cNvCxnSpPr/>
          <p:nvPr/>
        </p:nvCxnSpPr>
        <p:spPr>
          <a:xfrm flipV="1">
            <a:off x="4414615" y="4263256"/>
            <a:ext cx="0" cy="938895"/>
          </a:xfrm>
          <a:prstGeom prst="straightConnector1">
            <a:avLst/>
          </a:prstGeom>
          <a:ln w="38100">
            <a:solidFill>
              <a:srgbClr val="224D8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a:off x="3381462" y="3797341"/>
            <a:ext cx="1014981" cy="929696"/>
          </a:xfrm>
          <a:prstGeom prst="arc">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Arc 42"/>
          <p:cNvSpPr/>
          <p:nvPr/>
        </p:nvSpPr>
        <p:spPr>
          <a:xfrm flipH="1">
            <a:off x="4489043" y="3656491"/>
            <a:ext cx="1014981" cy="929696"/>
          </a:xfrm>
          <a:prstGeom prst="arc">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Arc 43"/>
          <p:cNvSpPr/>
          <p:nvPr/>
        </p:nvSpPr>
        <p:spPr>
          <a:xfrm flipH="1">
            <a:off x="5450015" y="3565310"/>
            <a:ext cx="900890" cy="950905"/>
          </a:xfrm>
          <a:prstGeom prst="arc">
            <a:avLst>
              <a:gd name="adj1" fmla="val 10586589"/>
              <a:gd name="adj2" fmla="val 19240597"/>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Arc 46"/>
          <p:cNvSpPr/>
          <p:nvPr/>
        </p:nvSpPr>
        <p:spPr>
          <a:xfrm flipH="1">
            <a:off x="5052117" y="4348573"/>
            <a:ext cx="1296483" cy="1032558"/>
          </a:xfrm>
          <a:prstGeom prst="arc">
            <a:avLst>
              <a:gd name="adj1" fmla="val 6388297"/>
              <a:gd name="adj2" fmla="val 10565022"/>
            </a:avLst>
          </a:prstGeom>
          <a:ln w="38100">
            <a:solidFill>
              <a:srgbClr val="224D8C"/>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4" name="TextBox 53"/>
          <p:cNvSpPr txBox="1"/>
          <p:nvPr/>
        </p:nvSpPr>
        <p:spPr>
          <a:xfrm>
            <a:off x="9490353" y="2884321"/>
            <a:ext cx="2590799" cy="3539430"/>
          </a:xfrm>
          <a:prstGeom prst="rect">
            <a:avLst/>
          </a:prstGeom>
          <a:noFill/>
        </p:spPr>
        <p:txBody>
          <a:bodyPr wrap="square" rtlCol="0">
            <a:spAutoFit/>
          </a:bodyPr>
          <a:lstStyle/>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Les flux de chaleur vont de -5 à</a:t>
            </a: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400 W/m</a:t>
            </a:r>
            <a:r>
              <a:rPr lang="en-GB" sz="1600" baseline="300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2</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Se produit pendant la journée ou avec une petite couverture nuageuse</a:t>
            </a:r>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Le mouvement vertical est amélioré</a:t>
            </a:r>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1600"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Activité</a:t>
            </a: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GB" sz="1600"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cellulaire</a:t>
            </a:r>
            <a:r>
              <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convective</a:t>
            </a:r>
            <a:endParaRPr lang="en-C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5779890" y="5489524"/>
            <a:ext cx="2305439" cy="369332"/>
          </a:xfrm>
          <a:prstGeom prst="rect">
            <a:avLst/>
          </a:prstGeom>
          <a:noFill/>
        </p:spPr>
        <p:txBody>
          <a:bodyPr wrap="none" rtlCol="0">
            <a:spAutoFit/>
          </a:bodyPr>
          <a:lstStyle/>
          <a:p>
            <a:r>
              <a:rPr lang="en-GB"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Couche</a:t>
            </a: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de surface</a:t>
            </a:r>
            <a:endParaRPr lang="en-CA"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56" name="Straight Connector 55"/>
          <p:cNvCxnSpPr/>
          <p:nvPr/>
        </p:nvCxnSpPr>
        <p:spPr>
          <a:xfrm>
            <a:off x="1815309" y="5529955"/>
            <a:ext cx="6228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74047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instables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de la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57731" y="184654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891643" y="177763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228453" y="1707679"/>
            <a:ext cx="1012110" cy="875311"/>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7" y="6643671"/>
            <a:ext cx="8136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4588169" y="1777634"/>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loud 22"/>
          <p:cNvSpPr/>
          <p:nvPr/>
        </p:nvSpPr>
        <p:spPr>
          <a:xfrm>
            <a:off x="4894771" y="2158066"/>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Cloud 23"/>
          <p:cNvSpPr/>
          <p:nvPr/>
        </p:nvSpPr>
        <p:spPr>
          <a:xfrm>
            <a:off x="5244573" y="2743381"/>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Cloud 24"/>
          <p:cNvSpPr/>
          <p:nvPr/>
        </p:nvSpPr>
        <p:spPr>
          <a:xfrm>
            <a:off x="5953174" y="2743381"/>
            <a:ext cx="1774838" cy="1346278"/>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Cloud 25"/>
          <p:cNvSpPr/>
          <p:nvPr/>
        </p:nvSpPr>
        <p:spPr>
          <a:xfrm>
            <a:off x="6608893" y="1707679"/>
            <a:ext cx="1528229" cy="210250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Cloud 26"/>
          <p:cNvSpPr/>
          <p:nvPr/>
        </p:nvSpPr>
        <p:spPr>
          <a:xfrm>
            <a:off x="7421409" y="1653880"/>
            <a:ext cx="1599591" cy="172788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5658928" y="4834662"/>
            <a:ext cx="4880420" cy="1775137"/>
          </a:xfrm>
          <a:custGeom>
            <a:avLst/>
            <a:gdLst>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910263 w 3910263"/>
              <a:gd name="connsiteY126" fmla="*/ 1046747 h 3356810"/>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874168 w 3910263"/>
              <a:gd name="connsiteY126" fmla="*/ 1155031 h 3356810"/>
              <a:gd name="connsiteX127" fmla="*/ 3910263 w 3910263"/>
              <a:gd name="connsiteY127" fmla="*/ 1046747 h 3356810"/>
              <a:gd name="connsiteX0" fmla="*/ 0 w 3922295"/>
              <a:gd name="connsiteY0" fmla="*/ 3344779 h 3356810"/>
              <a:gd name="connsiteX1" fmla="*/ 132347 w 3922295"/>
              <a:gd name="connsiteY1" fmla="*/ 3296652 h 3356810"/>
              <a:gd name="connsiteX2" fmla="*/ 132347 w 3922295"/>
              <a:gd name="connsiteY2" fmla="*/ 3272589 h 3356810"/>
              <a:gd name="connsiteX3" fmla="*/ 180474 w 3922295"/>
              <a:gd name="connsiteY3" fmla="*/ 3164305 h 3356810"/>
              <a:gd name="connsiteX4" fmla="*/ 216568 w 3922295"/>
              <a:gd name="connsiteY4" fmla="*/ 3080084 h 3356810"/>
              <a:gd name="connsiteX5" fmla="*/ 276726 w 3922295"/>
              <a:gd name="connsiteY5" fmla="*/ 3031958 h 3356810"/>
              <a:gd name="connsiteX6" fmla="*/ 336884 w 3922295"/>
              <a:gd name="connsiteY6" fmla="*/ 2959768 h 3356810"/>
              <a:gd name="connsiteX7" fmla="*/ 385010 w 3922295"/>
              <a:gd name="connsiteY7" fmla="*/ 2947737 h 3356810"/>
              <a:gd name="connsiteX8" fmla="*/ 433137 w 3922295"/>
              <a:gd name="connsiteY8" fmla="*/ 2947737 h 3356810"/>
              <a:gd name="connsiteX9" fmla="*/ 445168 w 3922295"/>
              <a:gd name="connsiteY9" fmla="*/ 3104147 h 3356810"/>
              <a:gd name="connsiteX10" fmla="*/ 481263 w 3922295"/>
              <a:gd name="connsiteY10" fmla="*/ 3152273 h 3356810"/>
              <a:gd name="connsiteX11" fmla="*/ 481263 w 3922295"/>
              <a:gd name="connsiteY11" fmla="*/ 3164305 h 3356810"/>
              <a:gd name="connsiteX12" fmla="*/ 529389 w 3922295"/>
              <a:gd name="connsiteY12" fmla="*/ 3140242 h 3356810"/>
              <a:gd name="connsiteX13" fmla="*/ 541421 w 3922295"/>
              <a:gd name="connsiteY13" fmla="*/ 3080084 h 3356810"/>
              <a:gd name="connsiteX14" fmla="*/ 565484 w 3922295"/>
              <a:gd name="connsiteY14" fmla="*/ 3031958 h 3356810"/>
              <a:gd name="connsiteX15" fmla="*/ 613610 w 3922295"/>
              <a:gd name="connsiteY15" fmla="*/ 3031958 h 3356810"/>
              <a:gd name="connsiteX16" fmla="*/ 661737 w 3922295"/>
              <a:gd name="connsiteY16" fmla="*/ 3092116 h 3356810"/>
              <a:gd name="connsiteX17" fmla="*/ 709863 w 3922295"/>
              <a:gd name="connsiteY17" fmla="*/ 3224463 h 3356810"/>
              <a:gd name="connsiteX18" fmla="*/ 757989 w 3922295"/>
              <a:gd name="connsiteY18" fmla="*/ 3356810 h 3356810"/>
              <a:gd name="connsiteX19" fmla="*/ 902368 w 3922295"/>
              <a:gd name="connsiteY19" fmla="*/ 3356810 h 3356810"/>
              <a:gd name="connsiteX20" fmla="*/ 986589 w 3922295"/>
              <a:gd name="connsiteY20" fmla="*/ 3128210 h 3356810"/>
              <a:gd name="connsiteX21" fmla="*/ 1106905 w 3922295"/>
              <a:gd name="connsiteY21" fmla="*/ 2875547 h 3356810"/>
              <a:gd name="connsiteX22" fmla="*/ 1130968 w 3922295"/>
              <a:gd name="connsiteY22" fmla="*/ 2779294 h 3356810"/>
              <a:gd name="connsiteX23" fmla="*/ 1155031 w 3922295"/>
              <a:gd name="connsiteY23" fmla="*/ 2911642 h 3356810"/>
              <a:gd name="connsiteX24" fmla="*/ 1179095 w 3922295"/>
              <a:gd name="connsiteY24" fmla="*/ 2935705 h 3356810"/>
              <a:gd name="connsiteX25" fmla="*/ 1203158 w 3922295"/>
              <a:gd name="connsiteY25" fmla="*/ 2959768 h 3356810"/>
              <a:gd name="connsiteX26" fmla="*/ 1203158 w 3922295"/>
              <a:gd name="connsiteY26" fmla="*/ 2959768 h 3356810"/>
              <a:gd name="connsiteX27" fmla="*/ 1239253 w 3922295"/>
              <a:gd name="connsiteY27" fmla="*/ 2851484 h 3356810"/>
              <a:gd name="connsiteX28" fmla="*/ 1263316 w 3922295"/>
              <a:gd name="connsiteY28" fmla="*/ 2719137 h 3356810"/>
              <a:gd name="connsiteX29" fmla="*/ 1287379 w 3922295"/>
              <a:gd name="connsiteY29" fmla="*/ 2646947 h 3356810"/>
              <a:gd name="connsiteX30" fmla="*/ 1311442 w 3922295"/>
              <a:gd name="connsiteY30" fmla="*/ 2574758 h 3356810"/>
              <a:gd name="connsiteX31" fmla="*/ 1335505 w 3922295"/>
              <a:gd name="connsiteY31" fmla="*/ 2478505 h 3356810"/>
              <a:gd name="connsiteX32" fmla="*/ 1347537 w 3922295"/>
              <a:gd name="connsiteY32" fmla="*/ 2550694 h 3356810"/>
              <a:gd name="connsiteX33" fmla="*/ 1371600 w 3922295"/>
              <a:gd name="connsiteY33" fmla="*/ 2646947 h 3356810"/>
              <a:gd name="connsiteX34" fmla="*/ 1419726 w 3922295"/>
              <a:gd name="connsiteY34" fmla="*/ 2827421 h 3356810"/>
              <a:gd name="connsiteX35" fmla="*/ 1431758 w 3922295"/>
              <a:gd name="connsiteY35" fmla="*/ 2959768 h 3356810"/>
              <a:gd name="connsiteX36" fmla="*/ 1467853 w 3922295"/>
              <a:gd name="connsiteY36" fmla="*/ 2995863 h 3356810"/>
              <a:gd name="connsiteX37" fmla="*/ 1515979 w 3922295"/>
              <a:gd name="connsiteY37" fmla="*/ 3007894 h 3356810"/>
              <a:gd name="connsiteX38" fmla="*/ 1515979 w 3922295"/>
              <a:gd name="connsiteY38" fmla="*/ 3007894 h 3356810"/>
              <a:gd name="connsiteX39" fmla="*/ 1552074 w 3922295"/>
              <a:gd name="connsiteY39" fmla="*/ 2839452 h 3356810"/>
              <a:gd name="connsiteX40" fmla="*/ 1576137 w 3922295"/>
              <a:gd name="connsiteY40" fmla="*/ 2743200 h 3356810"/>
              <a:gd name="connsiteX41" fmla="*/ 1588168 w 3922295"/>
              <a:gd name="connsiteY41" fmla="*/ 2646947 h 3356810"/>
              <a:gd name="connsiteX42" fmla="*/ 1588168 w 3922295"/>
              <a:gd name="connsiteY42" fmla="*/ 2574758 h 3356810"/>
              <a:gd name="connsiteX43" fmla="*/ 1636295 w 3922295"/>
              <a:gd name="connsiteY43" fmla="*/ 2490537 h 3356810"/>
              <a:gd name="connsiteX44" fmla="*/ 1672389 w 3922295"/>
              <a:gd name="connsiteY44" fmla="*/ 2430379 h 3356810"/>
              <a:gd name="connsiteX45" fmla="*/ 1720516 w 3922295"/>
              <a:gd name="connsiteY45" fmla="*/ 2322094 h 3356810"/>
              <a:gd name="connsiteX46" fmla="*/ 1720516 w 3922295"/>
              <a:gd name="connsiteY46" fmla="*/ 2310063 h 3356810"/>
              <a:gd name="connsiteX47" fmla="*/ 1732547 w 3922295"/>
              <a:gd name="connsiteY47" fmla="*/ 2237873 h 3356810"/>
              <a:gd name="connsiteX48" fmla="*/ 1732547 w 3922295"/>
              <a:gd name="connsiteY48" fmla="*/ 2189747 h 3356810"/>
              <a:gd name="connsiteX49" fmla="*/ 1732547 w 3922295"/>
              <a:gd name="connsiteY49" fmla="*/ 2117558 h 3356810"/>
              <a:gd name="connsiteX50" fmla="*/ 1756610 w 3922295"/>
              <a:gd name="connsiteY50" fmla="*/ 2069431 h 3356810"/>
              <a:gd name="connsiteX51" fmla="*/ 1804737 w 3922295"/>
              <a:gd name="connsiteY51" fmla="*/ 1961147 h 3356810"/>
              <a:gd name="connsiteX52" fmla="*/ 1816768 w 3922295"/>
              <a:gd name="connsiteY52" fmla="*/ 2069431 h 3356810"/>
              <a:gd name="connsiteX53" fmla="*/ 1828800 w 3922295"/>
              <a:gd name="connsiteY53" fmla="*/ 2177716 h 3356810"/>
              <a:gd name="connsiteX54" fmla="*/ 1876926 w 3922295"/>
              <a:gd name="connsiteY54" fmla="*/ 2225842 h 3356810"/>
              <a:gd name="connsiteX55" fmla="*/ 1888958 w 3922295"/>
              <a:gd name="connsiteY55" fmla="*/ 2370221 h 3356810"/>
              <a:gd name="connsiteX56" fmla="*/ 1900989 w 3922295"/>
              <a:gd name="connsiteY56" fmla="*/ 2466473 h 3356810"/>
              <a:gd name="connsiteX57" fmla="*/ 1900989 w 3922295"/>
              <a:gd name="connsiteY57" fmla="*/ 2586789 h 3356810"/>
              <a:gd name="connsiteX58" fmla="*/ 1925053 w 3922295"/>
              <a:gd name="connsiteY58" fmla="*/ 2683042 h 3356810"/>
              <a:gd name="connsiteX59" fmla="*/ 1985210 w 3922295"/>
              <a:gd name="connsiteY59" fmla="*/ 2839452 h 3356810"/>
              <a:gd name="connsiteX60" fmla="*/ 1985210 w 3922295"/>
              <a:gd name="connsiteY60" fmla="*/ 2923673 h 3356810"/>
              <a:gd name="connsiteX61" fmla="*/ 1985210 w 3922295"/>
              <a:gd name="connsiteY61" fmla="*/ 3068052 h 3356810"/>
              <a:gd name="connsiteX62" fmla="*/ 2021305 w 3922295"/>
              <a:gd name="connsiteY62" fmla="*/ 3164305 h 3356810"/>
              <a:gd name="connsiteX63" fmla="*/ 2021305 w 3922295"/>
              <a:gd name="connsiteY63" fmla="*/ 3164305 h 3356810"/>
              <a:gd name="connsiteX64" fmla="*/ 2105526 w 3922295"/>
              <a:gd name="connsiteY64" fmla="*/ 3284621 h 3356810"/>
              <a:gd name="connsiteX65" fmla="*/ 2189747 w 3922295"/>
              <a:gd name="connsiteY65" fmla="*/ 3284621 h 3356810"/>
              <a:gd name="connsiteX66" fmla="*/ 2237874 w 3922295"/>
              <a:gd name="connsiteY66" fmla="*/ 3188368 h 3356810"/>
              <a:gd name="connsiteX67" fmla="*/ 2286000 w 3922295"/>
              <a:gd name="connsiteY67" fmla="*/ 2995863 h 3356810"/>
              <a:gd name="connsiteX68" fmla="*/ 2334126 w 3922295"/>
              <a:gd name="connsiteY68" fmla="*/ 2827421 h 3356810"/>
              <a:gd name="connsiteX69" fmla="*/ 2358189 w 3922295"/>
              <a:gd name="connsiteY69" fmla="*/ 2683042 h 3356810"/>
              <a:gd name="connsiteX70" fmla="*/ 2358189 w 3922295"/>
              <a:gd name="connsiteY70" fmla="*/ 2490537 h 3356810"/>
              <a:gd name="connsiteX71" fmla="*/ 2394284 w 3922295"/>
              <a:gd name="connsiteY71" fmla="*/ 2358189 h 3356810"/>
              <a:gd name="connsiteX72" fmla="*/ 2430379 w 3922295"/>
              <a:gd name="connsiteY72" fmla="*/ 2322094 h 3356810"/>
              <a:gd name="connsiteX73" fmla="*/ 2478505 w 3922295"/>
              <a:gd name="connsiteY73" fmla="*/ 2286000 h 3356810"/>
              <a:gd name="connsiteX74" fmla="*/ 2502568 w 3922295"/>
              <a:gd name="connsiteY74" fmla="*/ 1961147 h 3356810"/>
              <a:gd name="connsiteX75" fmla="*/ 2562726 w 3922295"/>
              <a:gd name="connsiteY75" fmla="*/ 1925052 h 3356810"/>
              <a:gd name="connsiteX76" fmla="*/ 2598821 w 3922295"/>
              <a:gd name="connsiteY76" fmla="*/ 1768642 h 3356810"/>
              <a:gd name="connsiteX77" fmla="*/ 2586789 w 3922295"/>
              <a:gd name="connsiteY77" fmla="*/ 1612231 h 3356810"/>
              <a:gd name="connsiteX78" fmla="*/ 2610853 w 3922295"/>
              <a:gd name="connsiteY78" fmla="*/ 1503947 h 3356810"/>
              <a:gd name="connsiteX79" fmla="*/ 2634916 w 3922295"/>
              <a:gd name="connsiteY79" fmla="*/ 1431758 h 3356810"/>
              <a:gd name="connsiteX80" fmla="*/ 2634916 w 3922295"/>
              <a:gd name="connsiteY80" fmla="*/ 1323473 h 3356810"/>
              <a:gd name="connsiteX81" fmla="*/ 2634916 w 3922295"/>
              <a:gd name="connsiteY81" fmla="*/ 1251284 h 3356810"/>
              <a:gd name="connsiteX82" fmla="*/ 2634916 w 3922295"/>
              <a:gd name="connsiteY82" fmla="*/ 1143000 h 3356810"/>
              <a:gd name="connsiteX83" fmla="*/ 2658979 w 3922295"/>
              <a:gd name="connsiteY83" fmla="*/ 986589 h 3356810"/>
              <a:gd name="connsiteX84" fmla="*/ 2683042 w 3922295"/>
              <a:gd name="connsiteY84" fmla="*/ 902368 h 3356810"/>
              <a:gd name="connsiteX85" fmla="*/ 2755231 w 3922295"/>
              <a:gd name="connsiteY85" fmla="*/ 782052 h 3356810"/>
              <a:gd name="connsiteX86" fmla="*/ 2767263 w 3922295"/>
              <a:gd name="connsiteY86" fmla="*/ 673768 h 3356810"/>
              <a:gd name="connsiteX87" fmla="*/ 2767263 w 3922295"/>
              <a:gd name="connsiteY87" fmla="*/ 589547 h 3356810"/>
              <a:gd name="connsiteX88" fmla="*/ 2767263 w 3922295"/>
              <a:gd name="connsiteY88" fmla="*/ 589547 h 3356810"/>
              <a:gd name="connsiteX89" fmla="*/ 2863516 w 3922295"/>
              <a:gd name="connsiteY89" fmla="*/ 469231 h 3356810"/>
              <a:gd name="connsiteX90" fmla="*/ 2887579 w 3922295"/>
              <a:gd name="connsiteY90" fmla="*/ 372979 h 3356810"/>
              <a:gd name="connsiteX91" fmla="*/ 2899610 w 3922295"/>
              <a:gd name="connsiteY91" fmla="*/ 240631 h 3356810"/>
              <a:gd name="connsiteX92" fmla="*/ 2899610 w 3922295"/>
              <a:gd name="connsiteY92" fmla="*/ 156410 h 3356810"/>
              <a:gd name="connsiteX93" fmla="*/ 2947737 w 3922295"/>
              <a:gd name="connsiteY93" fmla="*/ 96252 h 3356810"/>
              <a:gd name="connsiteX94" fmla="*/ 2971800 w 3922295"/>
              <a:gd name="connsiteY94" fmla="*/ 12031 h 3356810"/>
              <a:gd name="connsiteX95" fmla="*/ 2995863 w 3922295"/>
              <a:gd name="connsiteY95" fmla="*/ 0 h 3356810"/>
              <a:gd name="connsiteX96" fmla="*/ 3043989 w 3922295"/>
              <a:gd name="connsiteY96" fmla="*/ 48126 h 3356810"/>
              <a:gd name="connsiteX97" fmla="*/ 3056021 w 3922295"/>
              <a:gd name="connsiteY97" fmla="*/ 156410 h 3356810"/>
              <a:gd name="connsiteX98" fmla="*/ 3056021 w 3922295"/>
              <a:gd name="connsiteY98" fmla="*/ 288758 h 3356810"/>
              <a:gd name="connsiteX99" fmla="*/ 3104147 w 3922295"/>
              <a:gd name="connsiteY99" fmla="*/ 385010 h 3356810"/>
              <a:gd name="connsiteX100" fmla="*/ 3104147 w 3922295"/>
              <a:gd name="connsiteY100" fmla="*/ 529389 h 3356810"/>
              <a:gd name="connsiteX101" fmla="*/ 3104147 w 3922295"/>
              <a:gd name="connsiteY101" fmla="*/ 649705 h 3356810"/>
              <a:gd name="connsiteX102" fmla="*/ 3116179 w 3922295"/>
              <a:gd name="connsiteY102" fmla="*/ 782052 h 3356810"/>
              <a:gd name="connsiteX103" fmla="*/ 3164305 w 3922295"/>
              <a:gd name="connsiteY103" fmla="*/ 854242 h 3356810"/>
              <a:gd name="connsiteX104" fmla="*/ 3200400 w 3922295"/>
              <a:gd name="connsiteY104" fmla="*/ 950494 h 3356810"/>
              <a:gd name="connsiteX105" fmla="*/ 3200400 w 3922295"/>
              <a:gd name="connsiteY105" fmla="*/ 1070810 h 3356810"/>
              <a:gd name="connsiteX106" fmla="*/ 3224463 w 3922295"/>
              <a:gd name="connsiteY106" fmla="*/ 1179094 h 3356810"/>
              <a:gd name="connsiteX107" fmla="*/ 3248526 w 3922295"/>
              <a:gd name="connsiteY107" fmla="*/ 1239252 h 3356810"/>
              <a:gd name="connsiteX108" fmla="*/ 3296653 w 3922295"/>
              <a:gd name="connsiteY108" fmla="*/ 1323473 h 3356810"/>
              <a:gd name="connsiteX109" fmla="*/ 3320716 w 3922295"/>
              <a:gd name="connsiteY109" fmla="*/ 1359568 h 3356810"/>
              <a:gd name="connsiteX110" fmla="*/ 3368842 w 3922295"/>
              <a:gd name="connsiteY110" fmla="*/ 1287379 h 3356810"/>
              <a:gd name="connsiteX111" fmla="*/ 3380874 w 3922295"/>
              <a:gd name="connsiteY111" fmla="*/ 1251284 h 3356810"/>
              <a:gd name="connsiteX112" fmla="*/ 3416968 w 3922295"/>
              <a:gd name="connsiteY112" fmla="*/ 1311442 h 3356810"/>
              <a:gd name="connsiteX113" fmla="*/ 3416968 w 3922295"/>
              <a:gd name="connsiteY113" fmla="*/ 1455821 h 3356810"/>
              <a:gd name="connsiteX114" fmla="*/ 3465095 w 3922295"/>
              <a:gd name="connsiteY114" fmla="*/ 1564105 h 3356810"/>
              <a:gd name="connsiteX115" fmla="*/ 3489158 w 3922295"/>
              <a:gd name="connsiteY115" fmla="*/ 1672389 h 3356810"/>
              <a:gd name="connsiteX116" fmla="*/ 3537284 w 3922295"/>
              <a:gd name="connsiteY116" fmla="*/ 1792705 h 3356810"/>
              <a:gd name="connsiteX117" fmla="*/ 3633537 w 3922295"/>
              <a:gd name="connsiteY117" fmla="*/ 1900989 h 3356810"/>
              <a:gd name="connsiteX118" fmla="*/ 3633537 w 3922295"/>
              <a:gd name="connsiteY118" fmla="*/ 1997242 h 3356810"/>
              <a:gd name="connsiteX119" fmla="*/ 3693695 w 3922295"/>
              <a:gd name="connsiteY119" fmla="*/ 1852863 h 3356810"/>
              <a:gd name="connsiteX120" fmla="*/ 3741821 w 3922295"/>
              <a:gd name="connsiteY120" fmla="*/ 1708484 h 3356810"/>
              <a:gd name="connsiteX121" fmla="*/ 3801979 w 3922295"/>
              <a:gd name="connsiteY121" fmla="*/ 1600200 h 3356810"/>
              <a:gd name="connsiteX122" fmla="*/ 3814010 w 3922295"/>
              <a:gd name="connsiteY122" fmla="*/ 1503947 h 3356810"/>
              <a:gd name="connsiteX123" fmla="*/ 3838074 w 3922295"/>
              <a:gd name="connsiteY123" fmla="*/ 1407694 h 3356810"/>
              <a:gd name="connsiteX124" fmla="*/ 3862137 w 3922295"/>
              <a:gd name="connsiteY124" fmla="*/ 1299410 h 3356810"/>
              <a:gd name="connsiteX125" fmla="*/ 3886200 w 3922295"/>
              <a:gd name="connsiteY125" fmla="*/ 1155031 h 3356810"/>
              <a:gd name="connsiteX126" fmla="*/ 3874168 w 3922295"/>
              <a:gd name="connsiteY126" fmla="*/ 1155031 h 3356810"/>
              <a:gd name="connsiteX127" fmla="*/ 3910263 w 3922295"/>
              <a:gd name="connsiteY127" fmla="*/ 1046747 h 3356810"/>
              <a:gd name="connsiteX128" fmla="*/ 3922295 w 3922295"/>
              <a:gd name="connsiteY128" fmla="*/ 1034716 h 3356810"/>
              <a:gd name="connsiteX0" fmla="*/ 0 w 3946359"/>
              <a:gd name="connsiteY0" fmla="*/ 3344779 h 3356810"/>
              <a:gd name="connsiteX1" fmla="*/ 132347 w 3946359"/>
              <a:gd name="connsiteY1" fmla="*/ 3296652 h 3356810"/>
              <a:gd name="connsiteX2" fmla="*/ 132347 w 3946359"/>
              <a:gd name="connsiteY2" fmla="*/ 3272589 h 3356810"/>
              <a:gd name="connsiteX3" fmla="*/ 180474 w 3946359"/>
              <a:gd name="connsiteY3" fmla="*/ 3164305 h 3356810"/>
              <a:gd name="connsiteX4" fmla="*/ 216568 w 3946359"/>
              <a:gd name="connsiteY4" fmla="*/ 3080084 h 3356810"/>
              <a:gd name="connsiteX5" fmla="*/ 276726 w 3946359"/>
              <a:gd name="connsiteY5" fmla="*/ 3031958 h 3356810"/>
              <a:gd name="connsiteX6" fmla="*/ 336884 w 3946359"/>
              <a:gd name="connsiteY6" fmla="*/ 2959768 h 3356810"/>
              <a:gd name="connsiteX7" fmla="*/ 385010 w 3946359"/>
              <a:gd name="connsiteY7" fmla="*/ 2947737 h 3356810"/>
              <a:gd name="connsiteX8" fmla="*/ 433137 w 3946359"/>
              <a:gd name="connsiteY8" fmla="*/ 2947737 h 3356810"/>
              <a:gd name="connsiteX9" fmla="*/ 445168 w 3946359"/>
              <a:gd name="connsiteY9" fmla="*/ 3104147 h 3356810"/>
              <a:gd name="connsiteX10" fmla="*/ 481263 w 3946359"/>
              <a:gd name="connsiteY10" fmla="*/ 3152273 h 3356810"/>
              <a:gd name="connsiteX11" fmla="*/ 481263 w 3946359"/>
              <a:gd name="connsiteY11" fmla="*/ 3164305 h 3356810"/>
              <a:gd name="connsiteX12" fmla="*/ 529389 w 3946359"/>
              <a:gd name="connsiteY12" fmla="*/ 3140242 h 3356810"/>
              <a:gd name="connsiteX13" fmla="*/ 541421 w 3946359"/>
              <a:gd name="connsiteY13" fmla="*/ 3080084 h 3356810"/>
              <a:gd name="connsiteX14" fmla="*/ 565484 w 3946359"/>
              <a:gd name="connsiteY14" fmla="*/ 3031958 h 3356810"/>
              <a:gd name="connsiteX15" fmla="*/ 613610 w 3946359"/>
              <a:gd name="connsiteY15" fmla="*/ 3031958 h 3356810"/>
              <a:gd name="connsiteX16" fmla="*/ 661737 w 3946359"/>
              <a:gd name="connsiteY16" fmla="*/ 3092116 h 3356810"/>
              <a:gd name="connsiteX17" fmla="*/ 709863 w 3946359"/>
              <a:gd name="connsiteY17" fmla="*/ 3224463 h 3356810"/>
              <a:gd name="connsiteX18" fmla="*/ 757989 w 3946359"/>
              <a:gd name="connsiteY18" fmla="*/ 3356810 h 3356810"/>
              <a:gd name="connsiteX19" fmla="*/ 902368 w 3946359"/>
              <a:gd name="connsiteY19" fmla="*/ 3356810 h 3356810"/>
              <a:gd name="connsiteX20" fmla="*/ 986589 w 3946359"/>
              <a:gd name="connsiteY20" fmla="*/ 3128210 h 3356810"/>
              <a:gd name="connsiteX21" fmla="*/ 1106905 w 3946359"/>
              <a:gd name="connsiteY21" fmla="*/ 2875547 h 3356810"/>
              <a:gd name="connsiteX22" fmla="*/ 1130968 w 3946359"/>
              <a:gd name="connsiteY22" fmla="*/ 2779294 h 3356810"/>
              <a:gd name="connsiteX23" fmla="*/ 1155031 w 3946359"/>
              <a:gd name="connsiteY23" fmla="*/ 2911642 h 3356810"/>
              <a:gd name="connsiteX24" fmla="*/ 1179095 w 3946359"/>
              <a:gd name="connsiteY24" fmla="*/ 2935705 h 3356810"/>
              <a:gd name="connsiteX25" fmla="*/ 1203158 w 3946359"/>
              <a:gd name="connsiteY25" fmla="*/ 2959768 h 3356810"/>
              <a:gd name="connsiteX26" fmla="*/ 1203158 w 3946359"/>
              <a:gd name="connsiteY26" fmla="*/ 2959768 h 3356810"/>
              <a:gd name="connsiteX27" fmla="*/ 1239253 w 3946359"/>
              <a:gd name="connsiteY27" fmla="*/ 2851484 h 3356810"/>
              <a:gd name="connsiteX28" fmla="*/ 1263316 w 3946359"/>
              <a:gd name="connsiteY28" fmla="*/ 2719137 h 3356810"/>
              <a:gd name="connsiteX29" fmla="*/ 1287379 w 3946359"/>
              <a:gd name="connsiteY29" fmla="*/ 2646947 h 3356810"/>
              <a:gd name="connsiteX30" fmla="*/ 1311442 w 3946359"/>
              <a:gd name="connsiteY30" fmla="*/ 2574758 h 3356810"/>
              <a:gd name="connsiteX31" fmla="*/ 1335505 w 3946359"/>
              <a:gd name="connsiteY31" fmla="*/ 2478505 h 3356810"/>
              <a:gd name="connsiteX32" fmla="*/ 1347537 w 3946359"/>
              <a:gd name="connsiteY32" fmla="*/ 2550694 h 3356810"/>
              <a:gd name="connsiteX33" fmla="*/ 1371600 w 3946359"/>
              <a:gd name="connsiteY33" fmla="*/ 2646947 h 3356810"/>
              <a:gd name="connsiteX34" fmla="*/ 1419726 w 3946359"/>
              <a:gd name="connsiteY34" fmla="*/ 2827421 h 3356810"/>
              <a:gd name="connsiteX35" fmla="*/ 1431758 w 3946359"/>
              <a:gd name="connsiteY35" fmla="*/ 2959768 h 3356810"/>
              <a:gd name="connsiteX36" fmla="*/ 1467853 w 3946359"/>
              <a:gd name="connsiteY36" fmla="*/ 2995863 h 3356810"/>
              <a:gd name="connsiteX37" fmla="*/ 1515979 w 3946359"/>
              <a:gd name="connsiteY37" fmla="*/ 3007894 h 3356810"/>
              <a:gd name="connsiteX38" fmla="*/ 1515979 w 3946359"/>
              <a:gd name="connsiteY38" fmla="*/ 3007894 h 3356810"/>
              <a:gd name="connsiteX39" fmla="*/ 1552074 w 3946359"/>
              <a:gd name="connsiteY39" fmla="*/ 2839452 h 3356810"/>
              <a:gd name="connsiteX40" fmla="*/ 1576137 w 3946359"/>
              <a:gd name="connsiteY40" fmla="*/ 2743200 h 3356810"/>
              <a:gd name="connsiteX41" fmla="*/ 1588168 w 3946359"/>
              <a:gd name="connsiteY41" fmla="*/ 2646947 h 3356810"/>
              <a:gd name="connsiteX42" fmla="*/ 1588168 w 3946359"/>
              <a:gd name="connsiteY42" fmla="*/ 2574758 h 3356810"/>
              <a:gd name="connsiteX43" fmla="*/ 1636295 w 3946359"/>
              <a:gd name="connsiteY43" fmla="*/ 2490537 h 3356810"/>
              <a:gd name="connsiteX44" fmla="*/ 1672389 w 3946359"/>
              <a:gd name="connsiteY44" fmla="*/ 2430379 h 3356810"/>
              <a:gd name="connsiteX45" fmla="*/ 1720516 w 3946359"/>
              <a:gd name="connsiteY45" fmla="*/ 2322094 h 3356810"/>
              <a:gd name="connsiteX46" fmla="*/ 1720516 w 3946359"/>
              <a:gd name="connsiteY46" fmla="*/ 2310063 h 3356810"/>
              <a:gd name="connsiteX47" fmla="*/ 1732547 w 3946359"/>
              <a:gd name="connsiteY47" fmla="*/ 2237873 h 3356810"/>
              <a:gd name="connsiteX48" fmla="*/ 1732547 w 3946359"/>
              <a:gd name="connsiteY48" fmla="*/ 2189747 h 3356810"/>
              <a:gd name="connsiteX49" fmla="*/ 1732547 w 3946359"/>
              <a:gd name="connsiteY49" fmla="*/ 2117558 h 3356810"/>
              <a:gd name="connsiteX50" fmla="*/ 1756610 w 3946359"/>
              <a:gd name="connsiteY50" fmla="*/ 2069431 h 3356810"/>
              <a:gd name="connsiteX51" fmla="*/ 1804737 w 3946359"/>
              <a:gd name="connsiteY51" fmla="*/ 1961147 h 3356810"/>
              <a:gd name="connsiteX52" fmla="*/ 1816768 w 3946359"/>
              <a:gd name="connsiteY52" fmla="*/ 2069431 h 3356810"/>
              <a:gd name="connsiteX53" fmla="*/ 1828800 w 3946359"/>
              <a:gd name="connsiteY53" fmla="*/ 2177716 h 3356810"/>
              <a:gd name="connsiteX54" fmla="*/ 1876926 w 3946359"/>
              <a:gd name="connsiteY54" fmla="*/ 2225842 h 3356810"/>
              <a:gd name="connsiteX55" fmla="*/ 1888958 w 3946359"/>
              <a:gd name="connsiteY55" fmla="*/ 2370221 h 3356810"/>
              <a:gd name="connsiteX56" fmla="*/ 1900989 w 3946359"/>
              <a:gd name="connsiteY56" fmla="*/ 2466473 h 3356810"/>
              <a:gd name="connsiteX57" fmla="*/ 1900989 w 3946359"/>
              <a:gd name="connsiteY57" fmla="*/ 2586789 h 3356810"/>
              <a:gd name="connsiteX58" fmla="*/ 1925053 w 3946359"/>
              <a:gd name="connsiteY58" fmla="*/ 2683042 h 3356810"/>
              <a:gd name="connsiteX59" fmla="*/ 1985210 w 3946359"/>
              <a:gd name="connsiteY59" fmla="*/ 2839452 h 3356810"/>
              <a:gd name="connsiteX60" fmla="*/ 1985210 w 3946359"/>
              <a:gd name="connsiteY60" fmla="*/ 2923673 h 3356810"/>
              <a:gd name="connsiteX61" fmla="*/ 1985210 w 3946359"/>
              <a:gd name="connsiteY61" fmla="*/ 3068052 h 3356810"/>
              <a:gd name="connsiteX62" fmla="*/ 2021305 w 3946359"/>
              <a:gd name="connsiteY62" fmla="*/ 3164305 h 3356810"/>
              <a:gd name="connsiteX63" fmla="*/ 2021305 w 3946359"/>
              <a:gd name="connsiteY63" fmla="*/ 3164305 h 3356810"/>
              <a:gd name="connsiteX64" fmla="*/ 2105526 w 3946359"/>
              <a:gd name="connsiteY64" fmla="*/ 3284621 h 3356810"/>
              <a:gd name="connsiteX65" fmla="*/ 2189747 w 3946359"/>
              <a:gd name="connsiteY65" fmla="*/ 3284621 h 3356810"/>
              <a:gd name="connsiteX66" fmla="*/ 2237874 w 3946359"/>
              <a:gd name="connsiteY66" fmla="*/ 3188368 h 3356810"/>
              <a:gd name="connsiteX67" fmla="*/ 2286000 w 3946359"/>
              <a:gd name="connsiteY67" fmla="*/ 2995863 h 3356810"/>
              <a:gd name="connsiteX68" fmla="*/ 2334126 w 3946359"/>
              <a:gd name="connsiteY68" fmla="*/ 2827421 h 3356810"/>
              <a:gd name="connsiteX69" fmla="*/ 2358189 w 3946359"/>
              <a:gd name="connsiteY69" fmla="*/ 2683042 h 3356810"/>
              <a:gd name="connsiteX70" fmla="*/ 2358189 w 3946359"/>
              <a:gd name="connsiteY70" fmla="*/ 2490537 h 3356810"/>
              <a:gd name="connsiteX71" fmla="*/ 2394284 w 3946359"/>
              <a:gd name="connsiteY71" fmla="*/ 2358189 h 3356810"/>
              <a:gd name="connsiteX72" fmla="*/ 2430379 w 3946359"/>
              <a:gd name="connsiteY72" fmla="*/ 2322094 h 3356810"/>
              <a:gd name="connsiteX73" fmla="*/ 2478505 w 3946359"/>
              <a:gd name="connsiteY73" fmla="*/ 2286000 h 3356810"/>
              <a:gd name="connsiteX74" fmla="*/ 2502568 w 3946359"/>
              <a:gd name="connsiteY74" fmla="*/ 1961147 h 3356810"/>
              <a:gd name="connsiteX75" fmla="*/ 2562726 w 3946359"/>
              <a:gd name="connsiteY75" fmla="*/ 1925052 h 3356810"/>
              <a:gd name="connsiteX76" fmla="*/ 2598821 w 3946359"/>
              <a:gd name="connsiteY76" fmla="*/ 1768642 h 3356810"/>
              <a:gd name="connsiteX77" fmla="*/ 2586789 w 3946359"/>
              <a:gd name="connsiteY77" fmla="*/ 1612231 h 3356810"/>
              <a:gd name="connsiteX78" fmla="*/ 2610853 w 3946359"/>
              <a:gd name="connsiteY78" fmla="*/ 1503947 h 3356810"/>
              <a:gd name="connsiteX79" fmla="*/ 2634916 w 3946359"/>
              <a:gd name="connsiteY79" fmla="*/ 1431758 h 3356810"/>
              <a:gd name="connsiteX80" fmla="*/ 2634916 w 3946359"/>
              <a:gd name="connsiteY80" fmla="*/ 1323473 h 3356810"/>
              <a:gd name="connsiteX81" fmla="*/ 2634916 w 3946359"/>
              <a:gd name="connsiteY81" fmla="*/ 1251284 h 3356810"/>
              <a:gd name="connsiteX82" fmla="*/ 2634916 w 3946359"/>
              <a:gd name="connsiteY82" fmla="*/ 1143000 h 3356810"/>
              <a:gd name="connsiteX83" fmla="*/ 2658979 w 3946359"/>
              <a:gd name="connsiteY83" fmla="*/ 986589 h 3356810"/>
              <a:gd name="connsiteX84" fmla="*/ 2683042 w 3946359"/>
              <a:gd name="connsiteY84" fmla="*/ 902368 h 3356810"/>
              <a:gd name="connsiteX85" fmla="*/ 2755231 w 3946359"/>
              <a:gd name="connsiteY85" fmla="*/ 782052 h 3356810"/>
              <a:gd name="connsiteX86" fmla="*/ 2767263 w 3946359"/>
              <a:gd name="connsiteY86" fmla="*/ 673768 h 3356810"/>
              <a:gd name="connsiteX87" fmla="*/ 2767263 w 3946359"/>
              <a:gd name="connsiteY87" fmla="*/ 589547 h 3356810"/>
              <a:gd name="connsiteX88" fmla="*/ 2767263 w 3946359"/>
              <a:gd name="connsiteY88" fmla="*/ 589547 h 3356810"/>
              <a:gd name="connsiteX89" fmla="*/ 2863516 w 3946359"/>
              <a:gd name="connsiteY89" fmla="*/ 469231 h 3356810"/>
              <a:gd name="connsiteX90" fmla="*/ 2887579 w 3946359"/>
              <a:gd name="connsiteY90" fmla="*/ 372979 h 3356810"/>
              <a:gd name="connsiteX91" fmla="*/ 2899610 w 3946359"/>
              <a:gd name="connsiteY91" fmla="*/ 240631 h 3356810"/>
              <a:gd name="connsiteX92" fmla="*/ 2899610 w 3946359"/>
              <a:gd name="connsiteY92" fmla="*/ 156410 h 3356810"/>
              <a:gd name="connsiteX93" fmla="*/ 2947737 w 3946359"/>
              <a:gd name="connsiteY93" fmla="*/ 96252 h 3356810"/>
              <a:gd name="connsiteX94" fmla="*/ 2971800 w 3946359"/>
              <a:gd name="connsiteY94" fmla="*/ 12031 h 3356810"/>
              <a:gd name="connsiteX95" fmla="*/ 2995863 w 3946359"/>
              <a:gd name="connsiteY95" fmla="*/ 0 h 3356810"/>
              <a:gd name="connsiteX96" fmla="*/ 3043989 w 3946359"/>
              <a:gd name="connsiteY96" fmla="*/ 48126 h 3356810"/>
              <a:gd name="connsiteX97" fmla="*/ 3056021 w 3946359"/>
              <a:gd name="connsiteY97" fmla="*/ 156410 h 3356810"/>
              <a:gd name="connsiteX98" fmla="*/ 3056021 w 3946359"/>
              <a:gd name="connsiteY98" fmla="*/ 288758 h 3356810"/>
              <a:gd name="connsiteX99" fmla="*/ 3104147 w 3946359"/>
              <a:gd name="connsiteY99" fmla="*/ 385010 h 3356810"/>
              <a:gd name="connsiteX100" fmla="*/ 3104147 w 3946359"/>
              <a:gd name="connsiteY100" fmla="*/ 529389 h 3356810"/>
              <a:gd name="connsiteX101" fmla="*/ 3104147 w 3946359"/>
              <a:gd name="connsiteY101" fmla="*/ 649705 h 3356810"/>
              <a:gd name="connsiteX102" fmla="*/ 3116179 w 3946359"/>
              <a:gd name="connsiteY102" fmla="*/ 782052 h 3356810"/>
              <a:gd name="connsiteX103" fmla="*/ 3164305 w 3946359"/>
              <a:gd name="connsiteY103" fmla="*/ 854242 h 3356810"/>
              <a:gd name="connsiteX104" fmla="*/ 3200400 w 3946359"/>
              <a:gd name="connsiteY104" fmla="*/ 950494 h 3356810"/>
              <a:gd name="connsiteX105" fmla="*/ 3200400 w 3946359"/>
              <a:gd name="connsiteY105" fmla="*/ 1070810 h 3356810"/>
              <a:gd name="connsiteX106" fmla="*/ 3224463 w 3946359"/>
              <a:gd name="connsiteY106" fmla="*/ 1179094 h 3356810"/>
              <a:gd name="connsiteX107" fmla="*/ 3248526 w 3946359"/>
              <a:gd name="connsiteY107" fmla="*/ 1239252 h 3356810"/>
              <a:gd name="connsiteX108" fmla="*/ 3296653 w 3946359"/>
              <a:gd name="connsiteY108" fmla="*/ 1323473 h 3356810"/>
              <a:gd name="connsiteX109" fmla="*/ 3320716 w 3946359"/>
              <a:gd name="connsiteY109" fmla="*/ 1359568 h 3356810"/>
              <a:gd name="connsiteX110" fmla="*/ 3368842 w 3946359"/>
              <a:gd name="connsiteY110" fmla="*/ 1287379 h 3356810"/>
              <a:gd name="connsiteX111" fmla="*/ 3380874 w 3946359"/>
              <a:gd name="connsiteY111" fmla="*/ 1251284 h 3356810"/>
              <a:gd name="connsiteX112" fmla="*/ 3416968 w 3946359"/>
              <a:gd name="connsiteY112" fmla="*/ 1311442 h 3356810"/>
              <a:gd name="connsiteX113" fmla="*/ 3416968 w 3946359"/>
              <a:gd name="connsiteY113" fmla="*/ 1455821 h 3356810"/>
              <a:gd name="connsiteX114" fmla="*/ 3465095 w 3946359"/>
              <a:gd name="connsiteY114" fmla="*/ 1564105 h 3356810"/>
              <a:gd name="connsiteX115" fmla="*/ 3489158 w 3946359"/>
              <a:gd name="connsiteY115" fmla="*/ 1672389 h 3356810"/>
              <a:gd name="connsiteX116" fmla="*/ 3537284 w 3946359"/>
              <a:gd name="connsiteY116" fmla="*/ 1792705 h 3356810"/>
              <a:gd name="connsiteX117" fmla="*/ 3633537 w 3946359"/>
              <a:gd name="connsiteY117" fmla="*/ 1900989 h 3356810"/>
              <a:gd name="connsiteX118" fmla="*/ 3633537 w 3946359"/>
              <a:gd name="connsiteY118" fmla="*/ 1997242 h 3356810"/>
              <a:gd name="connsiteX119" fmla="*/ 3693695 w 3946359"/>
              <a:gd name="connsiteY119" fmla="*/ 1852863 h 3356810"/>
              <a:gd name="connsiteX120" fmla="*/ 3741821 w 3946359"/>
              <a:gd name="connsiteY120" fmla="*/ 1708484 h 3356810"/>
              <a:gd name="connsiteX121" fmla="*/ 3801979 w 3946359"/>
              <a:gd name="connsiteY121" fmla="*/ 1600200 h 3356810"/>
              <a:gd name="connsiteX122" fmla="*/ 3814010 w 3946359"/>
              <a:gd name="connsiteY122" fmla="*/ 1503947 h 3356810"/>
              <a:gd name="connsiteX123" fmla="*/ 3838074 w 3946359"/>
              <a:gd name="connsiteY123" fmla="*/ 1407694 h 3356810"/>
              <a:gd name="connsiteX124" fmla="*/ 3862137 w 3946359"/>
              <a:gd name="connsiteY124" fmla="*/ 1299410 h 3356810"/>
              <a:gd name="connsiteX125" fmla="*/ 3886200 w 3946359"/>
              <a:gd name="connsiteY125" fmla="*/ 1155031 h 3356810"/>
              <a:gd name="connsiteX126" fmla="*/ 3874168 w 3946359"/>
              <a:gd name="connsiteY126" fmla="*/ 1155031 h 3356810"/>
              <a:gd name="connsiteX127" fmla="*/ 3910263 w 3946359"/>
              <a:gd name="connsiteY127" fmla="*/ 1046747 h 3356810"/>
              <a:gd name="connsiteX128" fmla="*/ 3946359 w 3946359"/>
              <a:gd name="connsiteY128" fmla="*/ 830179 h 3356810"/>
              <a:gd name="connsiteX0" fmla="*/ 0 w 3949032"/>
              <a:gd name="connsiteY0" fmla="*/ 3344779 h 3356810"/>
              <a:gd name="connsiteX1" fmla="*/ 132347 w 3949032"/>
              <a:gd name="connsiteY1" fmla="*/ 3296652 h 3356810"/>
              <a:gd name="connsiteX2" fmla="*/ 132347 w 3949032"/>
              <a:gd name="connsiteY2" fmla="*/ 3272589 h 3356810"/>
              <a:gd name="connsiteX3" fmla="*/ 180474 w 3949032"/>
              <a:gd name="connsiteY3" fmla="*/ 3164305 h 3356810"/>
              <a:gd name="connsiteX4" fmla="*/ 216568 w 3949032"/>
              <a:gd name="connsiteY4" fmla="*/ 3080084 h 3356810"/>
              <a:gd name="connsiteX5" fmla="*/ 276726 w 3949032"/>
              <a:gd name="connsiteY5" fmla="*/ 3031958 h 3356810"/>
              <a:gd name="connsiteX6" fmla="*/ 336884 w 3949032"/>
              <a:gd name="connsiteY6" fmla="*/ 2959768 h 3356810"/>
              <a:gd name="connsiteX7" fmla="*/ 385010 w 3949032"/>
              <a:gd name="connsiteY7" fmla="*/ 2947737 h 3356810"/>
              <a:gd name="connsiteX8" fmla="*/ 433137 w 3949032"/>
              <a:gd name="connsiteY8" fmla="*/ 2947737 h 3356810"/>
              <a:gd name="connsiteX9" fmla="*/ 445168 w 3949032"/>
              <a:gd name="connsiteY9" fmla="*/ 3104147 h 3356810"/>
              <a:gd name="connsiteX10" fmla="*/ 481263 w 3949032"/>
              <a:gd name="connsiteY10" fmla="*/ 3152273 h 3356810"/>
              <a:gd name="connsiteX11" fmla="*/ 481263 w 3949032"/>
              <a:gd name="connsiteY11" fmla="*/ 3164305 h 3356810"/>
              <a:gd name="connsiteX12" fmla="*/ 529389 w 3949032"/>
              <a:gd name="connsiteY12" fmla="*/ 3140242 h 3356810"/>
              <a:gd name="connsiteX13" fmla="*/ 541421 w 3949032"/>
              <a:gd name="connsiteY13" fmla="*/ 3080084 h 3356810"/>
              <a:gd name="connsiteX14" fmla="*/ 565484 w 3949032"/>
              <a:gd name="connsiteY14" fmla="*/ 3031958 h 3356810"/>
              <a:gd name="connsiteX15" fmla="*/ 613610 w 3949032"/>
              <a:gd name="connsiteY15" fmla="*/ 3031958 h 3356810"/>
              <a:gd name="connsiteX16" fmla="*/ 661737 w 3949032"/>
              <a:gd name="connsiteY16" fmla="*/ 3092116 h 3356810"/>
              <a:gd name="connsiteX17" fmla="*/ 709863 w 3949032"/>
              <a:gd name="connsiteY17" fmla="*/ 3224463 h 3356810"/>
              <a:gd name="connsiteX18" fmla="*/ 757989 w 3949032"/>
              <a:gd name="connsiteY18" fmla="*/ 3356810 h 3356810"/>
              <a:gd name="connsiteX19" fmla="*/ 902368 w 3949032"/>
              <a:gd name="connsiteY19" fmla="*/ 3356810 h 3356810"/>
              <a:gd name="connsiteX20" fmla="*/ 986589 w 3949032"/>
              <a:gd name="connsiteY20" fmla="*/ 3128210 h 3356810"/>
              <a:gd name="connsiteX21" fmla="*/ 1106905 w 3949032"/>
              <a:gd name="connsiteY21" fmla="*/ 2875547 h 3356810"/>
              <a:gd name="connsiteX22" fmla="*/ 1130968 w 3949032"/>
              <a:gd name="connsiteY22" fmla="*/ 2779294 h 3356810"/>
              <a:gd name="connsiteX23" fmla="*/ 1155031 w 3949032"/>
              <a:gd name="connsiteY23" fmla="*/ 2911642 h 3356810"/>
              <a:gd name="connsiteX24" fmla="*/ 1179095 w 3949032"/>
              <a:gd name="connsiteY24" fmla="*/ 2935705 h 3356810"/>
              <a:gd name="connsiteX25" fmla="*/ 1203158 w 3949032"/>
              <a:gd name="connsiteY25" fmla="*/ 2959768 h 3356810"/>
              <a:gd name="connsiteX26" fmla="*/ 1203158 w 3949032"/>
              <a:gd name="connsiteY26" fmla="*/ 2959768 h 3356810"/>
              <a:gd name="connsiteX27" fmla="*/ 1239253 w 3949032"/>
              <a:gd name="connsiteY27" fmla="*/ 2851484 h 3356810"/>
              <a:gd name="connsiteX28" fmla="*/ 1263316 w 3949032"/>
              <a:gd name="connsiteY28" fmla="*/ 2719137 h 3356810"/>
              <a:gd name="connsiteX29" fmla="*/ 1287379 w 3949032"/>
              <a:gd name="connsiteY29" fmla="*/ 2646947 h 3356810"/>
              <a:gd name="connsiteX30" fmla="*/ 1311442 w 3949032"/>
              <a:gd name="connsiteY30" fmla="*/ 2574758 h 3356810"/>
              <a:gd name="connsiteX31" fmla="*/ 1335505 w 3949032"/>
              <a:gd name="connsiteY31" fmla="*/ 2478505 h 3356810"/>
              <a:gd name="connsiteX32" fmla="*/ 1347537 w 3949032"/>
              <a:gd name="connsiteY32" fmla="*/ 2550694 h 3356810"/>
              <a:gd name="connsiteX33" fmla="*/ 1371600 w 3949032"/>
              <a:gd name="connsiteY33" fmla="*/ 2646947 h 3356810"/>
              <a:gd name="connsiteX34" fmla="*/ 1419726 w 3949032"/>
              <a:gd name="connsiteY34" fmla="*/ 2827421 h 3356810"/>
              <a:gd name="connsiteX35" fmla="*/ 1431758 w 3949032"/>
              <a:gd name="connsiteY35" fmla="*/ 2959768 h 3356810"/>
              <a:gd name="connsiteX36" fmla="*/ 1467853 w 3949032"/>
              <a:gd name="connsiteY36" fmla="*/ 2995863 h 3356810"/>
              <a:gd name="connsiteX37" fmla="*/ 1515979 w 3949032"/>
              <a:gd name="connsiteY37" fmla="*/ 3007894 h 3356810"/>
              <a:gd name="connsiteX38" fmla="*/ 1515979 w 3949032"/>
              <a:gd name="connsiteY38" fmla="*/ 3007894 h 3356810"/>
              <a:gd name="connsiteX39" fmla="*/ 1552074 w 3949032"/>
              <a:gd name="connsiteY39" fmla="*/ 2839452 h 3356810"/>
              <a:gd name="connsiteX40" fmla="*/ 1576137 w 3949032"/>
              <a:gd name="connsiteY40" fmla="*/ 2743200 h 3356810"/>
              <a:gd name="connsiteX41" fmla="*/ 1588168 w 3949032"/>
              <a:gd name="connsiteY41" fmla="*/ 2646947 h 3356810"/>
              <a:gd name="connsiteX42" fmla="*/ 1588168 w 3949032"/>
              <a:gd name="connsiteY42" fmla="*/ 2574758 h 3356810"/>
              <a:gd name="connsiteX43" fmla="*/ 1636295 w 3949032"/>
              <a:gd name="connsiteY43" fmla="*/ 2490537 h 3356810"/>
              <a:gd name="connsiteX44" fmla="*/ 1672389 w 3949032"/>
              <a:gd name="connsiteY44" fmla="*/ 2430379 h 3356810"/>
              <a:gd name="connsiteX45" fmla="*/ 1720516 w 3949032"/>
              <a:gd name="connsiteY45" fmla="*/ 2322094 h 3356810"/>
              <a:gd name="connsiteX46" fmla="*/ 1720516 w 3949032"/>
              <a:gd name="connsiteY46" fmla="*/ 2310063 h 3356810"/>
              <a:gd name="connsiteX47" fmla="*/ 1732547 w 3949032"/>
              <a:gd name="connsiteY47" fmla="*/ 2237873 h 3356810"/>
              <a:gd name="connsiteX48" fmla="*/ 1732547 w 3949032"/>
              <a:gd name="connsiteY48" fmla="*/ 2189747 h 3356810"/>
              <a:gd name="connsiteX49" fmla="*/ 1732547 w 3949032"/>
              <a:gd name="connsiteY49" fmla="*/ 2117558 h 3356810"/>
              <a:gd name="connsiteX50" fmla="*/ 1756610 w 3949032"/>
              <a:gd name="connsiteY50" fmla="*/ 2069431 h 3356810"/>
              <a:gd name="connsiteX51" fmla="*/ 1804737 w 3949032"/>
              <a:gd name="connsiteY51" fmla="*/ 1961147 h 3356810"/>
              <a:gd name="connsiteX52" fmla="*/ 1816768 w 3949032"/>
              <a:gd name="connsiteY52" fmla="*/ 2069431 h 3356810"/>
              <a:gd name="connsiteX53" fmla="*/ 1828800 w 3949032"/>
              <a:gd name="connsiteY53" fmla="*/ 2177716 h 3356810"/>
              <a:gd name="connsiteX54" fmla="*/ 1876926 w 3949032"/>
              <a:gd name="connsiteY54" fmla="*/ 2225842 h 3356810"/>
              <a:gd name="connsiteX55" fmla="*/ 1888958 w 3949032"/>
              <a:gd name="connsiteY55" fmla="*/ 2370221 h 3356810"/>
              <a:gd name="connsiteX56" fmla="*/ 1900989 w 3949032"/>
              <a:gd name="connsiteY56" fmla="*/ 2466473 h 3356810"/>
              <a:gd name="connsiteX57" fmla="*/ 1900989 w 3949032"/>
              <a:gd name="connsiteY57" fmla="*/ 2586789 h 3356810"/>
              <a:gd name="connsiteX58" fmla="*/ 1925053 w 3949032"/>
              <a:gd name="connsiteY58" fmla="*/ 2683042 h 3356810"/>
              <a:gd name="connsiteX59" fmla="*/ 1985210 w 3949032"/>
              <a:gd name="connsiteY59" fmla="*/ 2839452 h 3356810"/>
              <a:gd name="connsiteX60" fmla="*/ 1985210 w 3949032"/>
              <a:gd name="connsiteY60" fmla="*/ 2923673 h 3356810"/>
              <a:gd name="connsiteX61" fmla="*/ 1985210 w 3949032"/>
              <a:gd name="connsiteY61" fmla="*/ 3068052 h 3356810"/>
              <a:gd name="connsiteX62" fmla="*/ 2021305 w 3949032"/>
              <a:gd name="connsiteY62" fmla="*/ 3164305 h 3356810"/>
              <a:gd name="connsiteX63" fmla="*/ 2021305 w 3949032"/>
              <a:gd name="connsiteY63" fmla="*/ 3164305 h 3356810"/>
              <a:gd name="connsiteX64" fmla="*/ 2105526 w 3949032"/>
              <a:gd name="connsiteY64" fmla="*/ 3284621 h 3356810"/>
              <a:gd name="connsiteX65" fmla="*/ 2189747 w 3949032"/>
              <a:gd name="connsiteY65" fmla="*/ 3284621 h 3356810"/>
              <a:gd name="connsiteX66" fmla="*/ 2237874 w 3949032"/>
              <a:gd name="connsiteY66" fmla="*/ 3188368 h 3356810"/>
              <a:gd name="connsiteX67" fmla="*/ 2286000 w 3949032"/>
              <a:gd name="connsiteY67" fmla="*/ 2995863 h 3356810"/>
              <a:gd name="connsiteX68" fmla="*/ 2334126 w 3949032"/>
              <a:gd name="connsiteY68" fmla="*/ 2827421 h 3356810"/>
              <a:gd name="connsiteX69" fmla="*/ 2358189 w 3949032"/>
              <a:gd name="connsiteY69" fmla="*/ 2683042 h 3356810"/>
              <a:gd name="connsiteX70" fmla="*/ 2358189 w 3949032"/>
              <a:gd name="connsiteY70" fmla="*/ 2490537 h 3356810"/>
              <a:gd name="connsiteX71" fmla="*/ 2394284 w 3949032"/>
              <a:gd name="connsiteY71" fmla="*/ 2358189 h 3356810"/>
              <a:gd name="connsiteX72" fmla="*/ 2430379 w 3949032"/>
              <a:gd name="connsiteY72" fmla="*/ 2322094 h 3356810"/>
              <a:gd name="connsiteX73" fmla="*/ 2478505 w 3949032"/>
              <a:gd name="connsiteY73" fmla="*/ 2286000 h 3356810"/>
              <a:gd name="connsiteX74" fmla="*/ 2502568 w 3949032"/>
              <a:gd name="connsiteY74" fmla="*/ 1961147 h 3356810"/>
              <a:gd name="connsiteX75" fmla="*/ 2562726 w 3949032"/>
              <a:gd name="connsiteY75" fmla="*/ 1925052 h 3356810"/>
              <a:gd name="connsiteX76" fmla="*/ 2598821 w 3949032"/>
              <a:gd name="connsiteY76" fmla="*/ 1768642 h 3356810"/>
              <a:gd name="connsiteX77" fmla="*/ 2586789 w 3949032"/>
              <a:gd name="connsiteY77" fmla="*/ 1612231 h 3356810"/>
              <a:gd name="connsiteX78" fmla="*/ 2610853 w 3949032"/>
              <a:gd name="connsiteY78" fmla="*/ 1503947 h 3356810"/>
              <a:gd name="connsiteX79" fmla="*/ 2634916 w 3949032"/>
              <a:gd name="connsiteY79" fmla="*/ 1431758 h 3356810"/>
              <a:gd name="connsiteX80" fmla="*/ 2634916 w 3949032"/>
              <a:gd name="connsiteY80" fmla="*/ 1323473 h 3356810"/>
              <a:gd name="connsiteX81" fmla="*/ 2634916 w 3949032"/>
              <a:gd name="connsiteY81" fmla="*/ 1251284 h 3356810"/>
              <a:gd name="connsiteX82" fmla="*/ 2634916 w 3949032"/>
              <a:gd name="connsiteY82" fmla="*/ 1143000 h 3356810"/>
              <a:gd name="connsiteX83" fmla="*/ 2658979 w 3949032"/>
              <a:gd name="connsiteY83" fmla="*/ 986589 h 3356810"/>
              <a:gd name="connsiteX84" fmla="*/ 2683042 w 3949032"/>
              <a:gd name="connsiteY84" fmla="*/ 902368 h 3356810"/>
              <a:gd name="connsiteX85" fmla="*/ 2755231 w 3949032"/>
              <a:gd name="connsiteY85" fmla="*/ 782052 h 3356810"/>
              <a:gd name="connsiteX86" fmla="*/ 2767263 w 3949032"/>
              <a:gd name="connsiteY86" fmla="*/ 673768 h 3356810"/>
              <a:gd name="connsiteX87" fmla="*/ 2767263 w 3949032"/>
              <a:gd name="connsiteY87" fmla="*/ 589547 h 3356810"/>
              <a:gd name="connsiteX88" fmla="*/ 2767263 w 3949032"/>
              <a:gd name="connsiteY88" fmla="*/ 589547 h 3356810"/>
              <a:gd name="connsiteX89" fmla="*/ 2863516 w 3949032"/>
              <a:gd name="connsiteY89" fmla="*/ 469231 h 3356810"/>
              <a:gd name="connsiteX90" fmla="*/ 2887579 w 3949032"/>
              <a:gd name="connsiteY90" fmla="*/ 372979 h 3356810"/>
              <a:gd name="connsiteX91" fmla="*/ 2899610 w 3949032"/>
              <a:gd name="connsiteY91" fmla="*/ 240631 h 3356810"/>
              <a:gd name="connsiteX92" fmla="*/ 2899610 w 3949032"/>
              <a:gd name="connsiteY92" fmla="*/ 156410 h 3356810"/>
              <a:gd name="connsiteX93" fmla="*/ 2947737 w 3949032"/>
              <a:gd name="connsiteY93" fmla="*/ 96252 h 3356810"/>
              <a:gd name="connsiteX94" fmla="*/ 2971800 w 3949032"/>
              <a:gd name="connsiteY94" fmla="*/ 12031 h 3356810"/>
              <a:gd name="connsiteX95" fmla="*/ 2995863 w 3949032"/>
              <a:gd name="connsiteY95" fmla="*/ 0 h 3356810"/>
              <a:gd name="connsiteX96" fmla="*/ 3043989 w 3949032"/>
              <a:gd name="connsiteY96" fmla="*/ 48126 h 3356810"/>
              <a:gd name="connsiteX97" fmla="*/ 3056021 w 3949032"/>
              <a:gd name="connsiteY97" fmla="*/ 156410 h 3356810"/>
              <a:gd name="connsiteX98" fmla="*/ 3056021 w 3949032"/>
              <a:gd name="connsiteY98" fmla="*/ 288758 h 3356810"/>
              <a:gd name="connsiteX99" fmla="*/ 3104147 w 3949032"/>
              <a:gd name="connsiteY99" fmla="*/ 385010 h 3356810"/>
              <a:gd name="connsiteX100" fmla="*/ 3104147 w 3949032"/>
              <a:gd name="connsiteY100" fmla="*/ 529389 h 3356810"/>
              <a:gd name="connsiteX101" fmla="*/ 3104147 w 3949032"/>
              <a:gd name="connsiteY101" fmla="*/ 649705 h 3356810"/>
              <a:gd name="connsiteX102" fmla="*/ 3116179 w 3949032"/>
              <a:gd name="connsiteY102" fmla="*/ 782052 h 3356810"/>
              <a:gd name="connsiteX103" fmla="*/ 3164305 w 3949032"/>
              <a:gd name="connsiteY103" fmla="*/ 854242 h 3356810"/>
              <a:gd name="connsiteX104" fmla="*/ 3200400 w 3949032"/>
              <a:gd name="connsiteY104" fmla="*/ 950494 h 3356810"/>
              <a:gd name="connsiteX105" fmla="*/ 3200400 w 3949032"/>
              <a:gd name="connsiteY105" fmla="*/ 1070810 h 3356810"/>
              <a:gd name="connsiteX106" fmla="*/ 3224463 w 3949032"/>
              <a:gd name="connsiteY106" fmla="*/ 1179094 h 3356810"/>
              <a:gd name="connsiteX107" fmla="*/ 3248526 w 3949032"/>
              <a:gd name="connsiteY107" fmla="*/ 1239252 h 3356810"/>
              <a:gd name="connsiteX108" fmla="*/ 3296653 w 3949032"/>
              <a:gd name="connsiteY108" fmla="*/ 1323473 h 3356810"/>
              <a:gd name="connsiteX109" fmla="*/ 3320716 w 3949032"/>
              <a:gd name="connsiteY109" fmla="*/ 1359568 h 3356810"/>
              <a:gd name="connsiteX110" fmla="*/ 3368842 w 3949032"/>
              <a:gd name="connsiteY110" fmla="*/ 1287379 h 3356810"/>
              <a:gd name="connsiteX111" fmla="*/ 3380874 w 3949032"/>
              <a:gd name="connsiteY111" fmla="*/ 1251284 h 3356810"/>
              <a:gd name="connsiteX112" fmla="*/ 3416968 w 3949032"/>
              <a:gd name="connsiteY112" fmla="*/ 1311442 h 3356810"/>
              <a:gd name="connsiteX113" fmla="*/ 3416968 w 3949032"/>
              <a:gd name="connsiteY113" fmla="*/ 1455821 h 3356810"/>
              <a:gd name="connsiteX114" fmla="*/ 3465095 w 3949032"/>
              <a:gd name="connsiteY114" fmla="*/ 1564105 h 3356810"/>
              <a:gd name="connsiteX115" fmla="*/ 3489158 w 3949032"/>
              <a:gd name="connsiteY115" fmla="*/ 1672389 h 3356810"/>
              <a:gd name="connsiteX116" fmla="*/ 3537284 w 3949032"/>
              <a:gd name="connsiteY116" fmla="*/ 1792705 h 3356810"/>
              <a:gd name="connsiteX117" fmla="*/ 3633537 w 3949032"/>
              <a:gd name="connsiteY117" fmla="*/ 1900989 h 3356810"/>
              <a:gd name="connsiteX118" fmla="*/ 3633537 w 3949032"/>
              <a:gd name="connsiteY118" fmla="*/ 1997242 h 3356810"/>
              <a:gd name="connsiteX119" fmla="*/ 3693695 w 3949032"/>
              <a:gd name="connsiteY119" fmla="*/ 1852863 h 3356810"/>
              <a:gd name="connsiteX120" fmla="*/ 3741821 w 3949032"/>
              <a:gd name="connsiteY120" fmla="*/ 1708484 h 3356810"/>
              <a:gd name="connsiteX121" fmla="*/ 3801979 w 3949032"/>
              <a:gd name="connsiteY121" fmla="*/ 1600200 h 3356810"/>
              <a:gd name="connsiteX122" fmla="*/ 3814010 w 3949032"/>
              <a:gd name="connsiteY122" fmla="*/ 1503947 h 3356810"/>
              <a:gd name="connsiteX123" fmla="*/ 3838074 w 3949032"/>
              <a:gd name="connsiteY123" fmla="*/ 1407694 h 3356810"/>
              <a:gd name="connsiteX124" fmla="*/ 3862137 w 3949032"/>
              <a:gd name="connsiteY124" fmla="*/ 1299410 h 3356810"/>
              <a:gd name="connsiteX125" fmla="*/ 3886200 w 3949032"/>
              <a:gd name="connsiteY125" fmla="*/ 1155031 h 3356810"/>
              <a:gd name="connsiteX126" fmla="*/ 3874168 w 3949032"/>
              <a:gd name="connsiteY126" fmla="*/ 1155031 h 3356810"/>
              <a:gd name="connsiteX127" fmla="*/ 3910263 w 3949032"/>
              <a:gd name="connsiteY127" fmla="*/ 1046747 h 3356810"/>
              <a:gd name="connsiteX128" fmla="*/ 3946359 w 3949032"/>
              <a:gd name="connsiteY128" fmla="*/ 830179 h 3356810"/>
              <a:gd name="connsiteX129" fmla="*/ 3946358 w 3949032"/>
              <a:gd name="connsiteY129" fmla="*/ 782052 h 3356810"/>
              <a:gd name="connsiteX0" fmla="*/ 0 w 3958388"/>
              <a:gd name="connsiteY0" fmla="*/ 3344779 h 3356810"/>
              <a:gd name="connsiteX1" fmla="*/ 132347 w 3958388"/>
              <a:gd name="connsiteY1" fmla="*/ 3296652 h 3356810"/>
              <a:gd name="connsiteX2" fmla="*/ 132347 w 3958388"/>
              <a:gd name="connsiteY2" fmla="*/ 3272589 h 3356810"/>
              <a:gd name="connsiteX3" fmla="*/ 180474 w 3958388"/>
              <a:gd name="connsiteY3" fmla="*/ 3164305 h 3356810"/>
              <a:gd name="connsiteX4" fmla="*/ 216568 w 3958388"/>
              <a:gd name="connsiteY4" fmla="*/ 3080084 h 3356810"/>
              <a:gd name="connsiteX5" fmla="*/ 276726 w 3958388"/>
              <a:gd name="connsiteY5" fmla="*/ 3031958 h 3356810"/>
              <a:gd name="connsiteX6" fmla="*/ 336884 w 3958388"/>
              <a:gd name="connsiteY6" fmla="*/ 2959768 h 3356810"/>
              <a:gd name="connsiteX7" fmla="*/ 385010 w 3958388"/>
              <a:gd name="connsiteY7" fmla="*/ 2947737 h 3356810"/>
              <a:gd name="connsiteX8" fmla="*/ 433137 w 3958388"/>
              <a:gd name="connsiteY8" fmla="*/ 2947737 h 3356810"/>
              <a:gd name="connsiteX9" fmla="*/ 445168 w 3958388"/>
              <a:gd name="connsiteY9" fmla="*/ 3104147 h 3356810"/>
              <a:gd name="connsiteX10" fmla="*/ 481263 w 3958388"/>
              <a:gd name="connsiteY10" fmla="*/ 3152273 h 3356810"/>
              <a:gd name="connsiteX11" fmla="*/ 481263 w 3958388"/>
              <a:gd name="connsiteY11" fmla="*/ 3164305 h 3356810"/>
              <a:gd name="connsiteX12" fmla="*/ 529389 w 3958388"/>
              <a:gd name="connsiteY12" fmla="*/ 3140242 h 3356810"/>
              <a:gd name="connsiteX13" fmla="*/ 541421 w 3958388"/>
              <a:gd name="connsiteY13" fmla="*/ 3080084 h 3356810"/>
              <a:gd name="connsiteX14" fmla="*/ 565484 w 3958388"/>
              <a:gd name="connsiteY14" fmla="*/ 3031958 h 3356810"/>
              <a:gd name="connsiteX15" fmla="*/ 613610 w 3958388"/>
              <a:gd name="connsiteY15" fmla="*/ 3031958 h 3356810"/>
              <a:gd name="connsiteX16" fmla="*/ 661737 w 3958388"/>
              <a:gd name="connsiteY16" fmla="*/ 3092116 h 3356810"/>
              <a:gd name="connsiteX17" fmla="*/ 709863 w 3958388"/>
              <a:gd name="connsiteY17" fmla="*/ 3224463 h 3356810"/>
              <a:gd name="connsiteX18" fmla="*/ 757989 w 3958388"/>
              <a:gd name="connsiteY18" fmla="*/ 3356810 h 3356810"/>
              <a:gd name="connsiteX19" fmla="*/ 902368 w 3958388"/>
              <a:gd name="connsiteY19" fmla="*/ 3356810 h 3356810"/>
              <a:gd name="connsiteX20" fmla="*/ 986589 w 3958388"/>
              <a:gd name="connsiteY20" fmla="*/ 3128210 h 3356810"/>
              <a:gd name="connsiteX21" fmla="*/ 1106905 w 3958388"/>
              <a:gd name="connsiteY21" fmla="*/ 2875547 h 3356810"/>
              <a:gd name="connsiteX22" fmla="*/ 1130968 w 3958388"/>
              <a:gd name="connsiteY22" fmla="*/ 2779294 h 3356810"/>
              <a:gd name="connsiteX23" fmla="*/ 1155031 w 3958388"/>
              <a:gd name="connsiteY23" fmla="*/ 2911642 h 3356810"/>
              <a:gd name="connsiteX24" fmla="*/ 1179095 w 3958388"/>
              <a:gd name="connsiteY24" fmla="*/ 2935705 h 3356810"/>
              <a:gd name="connsiteX25" fmla="*/ 1203158 w 3958388"/>
              <a:gd name="connsiteY25" fmla="*/ 2959768 h 3356810"/>
              <a:gd name="connsiteX26" fmla="*/ 1203158 w 3958388"/>
              <a:gd name="connsiteY26" fmla="*/ 2959768 h 3356810"/>
              <a:gd name="connsiteX27" fmla="*/ 1239253 w 3958388"/>
              <a:gd name="connsiteY27" fmla="*/ 2851484 h 3356810"/>
              <a:gd name="connsiteX28" fmla="*/ 1263316 w 3958388"/>
              <a:gd name="connsiteY28" fmla="*/ 2719137 h 3356810"/>
              <a:gd name="connsiteX29" fmla="*/ 1287379 w 3958388"/>
              <a:gd name="connsiteY29" fmla="*/ 2646947 h 3356810"/>
              <a:gd name="connsiteX30" fmla="*/ 1311442 w 3958388"/>
              <a:gd name="connsiteY30" fmla="*/ 2574758 h 3356810"/>
              <a:gd name="connsiteX31" fmla="*/ 1335505 w 3958388"/>
              <a:gd name="connsiteY31" fmla="*/ 2478505 h 3356810"/>
              <a:gd name="connsiteX32" fmla="*/ 1347537 w 3958388"/>
              <a:gd name="connsiteY32" fmla="*/ 2550694 h 3356810"/>
              <a:gd name="connsiteX33" fmla="*/ 1371600 w 3958388"/>
              <a:gd name="connsiteY33" fmla="*/ 2646947 h 3356810"/>
              <a:gd name="connsiteX34" fmla="*/ 1419726 w 3958388"/>
              <a:gd name="connsiteY34" fmla="*/ 2827421 h 3356810"/>
              <a:gd name="connsiteX35" fmla="*/ 1431758 w 3958388"/>
              <a:gd name="connsiteY35" fmla="*/ 2959768 h 3356810"/>
              <a:gd name="connsiteX36" fmla="*/ 1467853 w 3958388"/>
              <a:gd name="connsiteY36" fmla="*/ 2995863 h 3356810"/>
              <a:gd name="connsiteX37" fmla="*/ 1515979 w 3958388"/>
              <a:gd name="connsiteY37" fmla="*/ 3007894 h 3356810"/>
              <a:gd name="connsiteX38" fmla="*/ 1515979 w 3958388"/>
              <a:gd name="connsiteY38" fmla="*/ 3007894 h 3356810"/>
              <a:gd name="connsiteX39" fmla="*/ 1552074 w 3958388"/>
              <a:gd name="connsiteY39" fmla="*/ 2839452 h 3356810"/>
              <a:gd name="connsiteX40" fmla="*/ 1576137 w 3958388"/>
              <a:gd name="connsiteY40" fmla="*/ 2743200 h 3356810"/>
              <a:gd name="connsiteX41" fmla="*/ 1588168 w 3958388"/>
              <a:gd name="connsiteY41" fmla="*/ 2646947 h 3356810"/>
              <a:gd name="connsiteX42" fmla="*/ 1588168 w 3958388"/>
              <a:gd name="connsiteY42" fmla="*/ 2574758 h 3356810"/>
              <a:gd name="connsiteX43" fmla="*/ 1636295 w 3958388"/>
              <a:gd name="connsiteY43" fmla="*/ 2490537 h 3356810"/>
              <a:gd name="connsiteX44" fmla="*/ 1672389 w 3958388"/>
              <a:gd name="connsiteY44" fmla="*/ 2430379 h 3356810"/>
              <a:gd name="connsiteX45" fmla="*/ 1720516 w 3958388"/>
              <a:gd name="connsiteY45" fmla="*/ 2322094 h 3356810"/>
              <a:gd name="connsiteX46" fmla="*/ 1720516 w 3958388"/>
              <a:gd name="connsiteY46" fmla="*/ 2310063 h 3356810"/>
              <a:gd name="connsiteX47" fmla="*/ 1732547 w 3958388"/>
              <a:gd name="connsiteY47" fmla="*/ 2237873 h 3356810"/>
              <a:gd name="connsiteX48" fmla="*/ 1732547 w 3958388"/>
              <a:gd name="connsiteY48" fmla="*/ 2189747 h 3356810"/>
              <a:gd name="connsiteX49" fmla="*/ 1732547 w 3958388"/>
              <a:gd name="connsiteY49" fmla="*/ 2117558 h 3356810"/>
              <a:gd name="connsiteX50" fmla="*/ 1756610 w 3958388"/>
              <a:gd name="connsiteY50" fmla="*/ 2069431 h 3356810"/>
              <a:gd name="connsiteX51" fmla="*/ 1804737 w 3958388"/>
              <a:gd name="connsiteY51" fmla="*/ 1961147 h 3356810"/>
              <a:gd name="connsiteX52" fmla="*/ 1816768 w 3958388"/>
              <a:gd name="connsiteY52" fmla="*/ 2069431 h 3356810"/>
              <a:gd name="connsiteX53" fmla="*/ 1828800 w 3958388"/>
              <a:gd name="connsiteY53" fmla="*/ 2177716 h 3356810"/>
              <a:gd name="connsiteX54" fmla="*/ 1876926 w 3958388"/>
              <a:gd name="connsiteY54" fmla="*/ 2225842 h 3356810"/>
              <a:gd name="connsiteX55" fmla="*/ 1888958 w 3958388"/>
              <a:gd name="connsiteY55" fmla="*/ 2370221 h 3356810"/>
              <a:gd name="connsiteX56" fmla="*/ 1900989 w 3958388"/>
              <a:gd name="connsiteY56" fmla="*/ 2466473 h 3356810"/>
              <a:gd name="connsiteX57" fmla="*/ 1900989 w 3958388"/>
              <a:gd name="connsiteY57" fmla="*/ 2586789 h 3356810"/>
              <a:gd name="connsiteX58" fmla="*/ 1925053 w 3958388"/>
              <a:gd name="connsiteY58" fmla="*/ 2683042 h 3356810"/>
              <a:gd name="connsiteX59" fmla="*/ 1985210 w 3958388"/>
              <a:gd name="connsiteY59" fmla="*/ 2839452 h 3356810"/>
              <a:gd name="connsiteX60" fmla="*/ 1985210 w 3958388"/>
              <a:gd name="connsiteY60" fmla="*/ 2923673 h 3356810"/>
              <a:gd name="connsiteX61" fmla="*/ 1985210 w 3958388"/>
              <a:gd name="connsiteY61" fmla="*/ 3068052 h 3356810"/>
              <a:gd name="connsiteX62" fmla="*/ 2021305 w 3958388"/>
              <a:gd name="connsiteY62" fmla="*/ 3164305 h 3356810"/>
              <a:gd name="connsiteX63" fmla="*/ 2021305 w 3958388"/>
              <a:gd name="connsiteY63" fmla="*/ 3164305 h 3356810"/>
              <a:gd name="connsiteX64" fmla="*/ 2105526 w 3958388"/>
              <a:gd name="connsiteY64" fmla="*/ 3284621 h 3356810"/>
              <a:gd name="connsiteX65" fmla="*/ 2189747 w 3958388"/>
              <a:gd name="connsiteY65" fmla="*/ 3284621 h 3356810"/>
              <a:gd name="connsiteX66" fmla="*/ 2237874 w 3958388"/>
              <a:gd name="connsiteY66" fmla="*/ 3188368 h 3356810"/>
              <a:gd name="connsiteX67" fmla="*/ 2286000 w 3958388"/>
              <a:gd name="connsiteY67" fmla="*/ 2995863 h 3356810"/>
              <a:gd name="connsiteX68" fmla="*/ 2334126 w 3958388"/>
              <a:gd name="connsiteY68" fmla="*/ 2827421 h 3356810"/>
              <a:gd name="connsiteX69" fmla="*/ 2358189 w 3958388"/>
              <a:gd name="connsiteY69" fmla="*/ 2683042 h 3356810"/>
              <a:gd name="connsiteX70" fmla="*/ 2358189 w 3958388"/>
              <a:gd name="connsiteY70" fmla="*/ 2490537 h 3356810"/>
              <a:gd name="connsiteX71" fmla="*/ 2394284 w 3958388"/>
              <a:gd name="connsiteY71" fmla="*/ 2358189 h 3356810"/>
              <a:gd name="connsiteX72" fmla="*/ 2430379 w 3958388"/>
              <a:gd name="connsiteY72" fmla="*/ 2322094 h 3356810"/>
              <a:gd name="connsiteX73" fmla="*/ 2478505 w 3958388"/>
              <a:gd name="connsiteY73" fmla="*/ 2286000 h 3356810"/>
              <a:gd name="connsiteX74" fmla="*/ 2502568 w 3958388"/>
              <a:gd name="connsiteY74" fmla="*/ 1961147 h 3356810"/>
              <a:gd name="connsiteX75" fmla="*/ 2562726 w 3958388"/>
              <a:gd name="connsiteY75" fmla="*/ 1925052 h 3356810"/>
              <a:gd name="connsiteX76" fmla="*/ 2598821 w 3958388"/>
              <a:gd name="connsiteY76" fmla="*/ 1768642 h 3356810"/>
              <a:gd name="connsiteX77" fmla="*/ 2586789 w 3958388"/>
              <a:gd name="connsiteY77" fmla="*/ 1612231 h 3356810"/>
              <a:gd name="connsiteX78" fmla="*/ 2610853 w 3958388"/>
              <a:gd name="connsiteY78" fmla="*/ 1503947 h 3356810"/>
              <a:gd name="connsiteX79" fmla="*/ 2634916 w 3958388"/>
              <a:gd name="connsiteY79" fmla="*/ 1431758 h 3356810"/>
              <a:gd name="connsiteX80" fmla="*/ 2634916 w 3958388"/>
              <a:gd name="connsiteY80" fmla="*/ 1323473 h 3356810"/>
              <a:gd name="connsiteX81" fmla="*/ 2634916 w 3958388"/>
              <a:gd name="connsiteY81" fmla="*/ 1251284 h 3356810"/>
              <a:gd name="connsiteX82" fmla="*/ 2634916 w 3958388"/>
              <a:gd name="connsiteY82" fmla="*/ 1143000 h 3356810"/>
              <a:gd name="connsiteX83" fmla="*/ 2658979 w 3958388"/>
              <a:gd name="connsiteY83" fmla="*/ 986589 h 3356810"/>
              <a:gd name="connsiteX84" fmla="*/ 2683042 w 3958388"/>
              <a:gd name="connsiteY84" fmla="*/ 902368 h 3356810"/>
              <a:gd name="connsiteX85" fmla="*/ 2755231 w 3958388"/>
              <a:gd name="connsiteY85" fmla="*/ 782052 h 3356810"/>
              <a:gd name="connsiteX86" fmla="*/ 2767263 w 3958388"/>
              <a:gd name="connsiteY86" fmla="*/ 673768 h 3356810"/>
              <a:gd name="connsiteX87" fmla="*/ 2767263 w 3958388"/>
              <a:gd name="connsiteY87" fmla="*/ 589547 h 3356810"/>
              <a:gd name="connsiteX88" fmla="*/ 2767263 w 3958388"/>
              <a:gd name="connsiteY88" fmla="*/ 589547 h 3356810"/>
              <a:gd name="connsiteX89" fmla="*/ 2863516 w 3958388"/>
              <a:gd name="connsiteY89" fmla="*/ 469231 h 3356810"/>
              <a:gd name="connsiteX90" fmla="*/ 2887579 w 3958388"/>
              <a:gd name="connsiteY90" fmla="*/ 372979 h 3356810"/>
              <a:gd name="connsiteX91" fmla="*/ 2899610 w 3958388"/>
              <a:gd name="connsiteY91" fmla="*/ 240631 h 3356810"/>
              <a:gd name="connsiteX92" fmla="*/ 2899610 w 3958388"/>
              <a:gd name="connsiteY92" fmla="*/ 156410 h 3356810"/>
              <a:gd name="connsiteX93" fmla="*/ 2947737 w 3958388"/>
              <a:gd name="connsiteY93" fmla="*/ 96252 h 3356810"/>
              <a:gd name="connsiteX94" fmla="*/ 2971800 w 3958388"/>
              <a:gd name="connsiteY94" fmla="*/ 12031 h 3356810"/>
              <a:gd name="connsiteX95" fmla="*/ 2995863 w 3958388"/>
              <a:gd name="connsiteY95" fmla="*/ 0 h 3356810"/>
              <a:gd name="connsiteX96" fmla="*/ 3043989 w 3958388"/>
              <a:gd name="connsiteY96" fmla="*/ 48126 h 3356810"/>
              <a:gd name="connsiteX97" fmla="*/ 3056021 w 3958388"/>
              <a:gd name="connsiteY97" fmla="*/ 156410 h 3356810"/>
              <a:gd name="connsiteX98" fmla="*/ 3056021 w 3958388"/>
              <a:gd name="connsiteY98" fmla="*/ 288758 h 3356810"/>
              <a:gd name="connsiteX99" fmla="*/ 3104147 w 3958388"/>
              <a:gd name="connsiteY99" fmla="*/ 385010 h 3356810"/>
              <a:gd name="connsiteX100" fmla="*/ 3104147 w 3958388"/>
              <a:gd name="connsiteY100" fmla="*/ 529389 h 3356810"/>
              <a:gd name="connsiteX101" fmla="*/ 3104147 w 3958388"/>
              <a:gd name="connsiteY101" fmla="*/ 649705 h 3356810"/>
              <a:gd name="connsiteX102" fmla="*/ 3116179 w 3958388"/>
              <a:gd name="connsiteY102" fmla="*/ 782052 h 3356810"/>
              <a:gd name="connsiteX103" fmla="*/ 3164305 w 3958388"/>
              <a:gd name="connsiteY103" fmla="*/ 854242 h 3356810"/>
              <a:gd name="connsiteX104" fmla="*/ 3200400 w 3958388"/>
              <a:gd name="connsiteY104" fmla="*/ 950494 h 3356810"/>
              <a:gd name="connsiteX105" fmla="*/ 3200400 w 3958388"/>
              <a:gd name="connsiteY105" fmla="*/ 1070810 h 3356810"/>
              <a:gd name="connsiteX106" fmla="*/ 3224463 w 3958388"/>
              <a:gd name="connsiteY106" fmla="*/ 1179094 h 3356810"/>
              <a:gd name="connsiteX107" fmla="*/ 3248526 w 3958388"/>
              <a:gd name="connsiteY107" fmla="*/ 1239252 h 3356810"/>
              <a:gd name="connsiteX108" fmla="*/ 3296653 w 3958388"/>
              <a:gd name="connsiteY108" fmla="*/ 1323473 h 3356810"/>
              <a:gd name="connsiteX109" fmla="*/ 3320716 w 3958388"/>
              <a:gd name="connsiteY109" fmla="*/ 1359568 h 3356810"/>
              <a:gd name="connsiteX110" fmla="*/ 3368842 w 3958388"/>
              <a:gd name="connsiteY110" fmla="*/ 1287379 h 3356810"/>
              <a:gd name="connsiteX111" fmla="*/ 3380874 w 3958388"/>
              <a:gd name="connsiteY111" fmla="*/ 1251284 h 3356810"/>
              <a:gd name="connsiteX112" fmla="*/ 3416968 w 3958388"/>
              <a:gd name="connsiteY112" fmla="*/ 1311442 h 3356810"/>
              <a:gd name="connsiteX113" fmla="*/ 3416968 w 3958388"/>
              <a:gd name="connsiteY113" fmla="*/ 1455821 h 3356810"/>
              <a:gd name="connsiteX114" fmla="*/ 3465095 w 3958388"/>
              <a:gd name="connsiteY114" fmla="*/ 1564105 h 3356810"/>
              <a:gd name="connsiteX115" fmla="*/ 3489158 w 3958388"/>
              <a:gd name="connsiteY115" fmla="*/ 1672389 h 3356810"/>
              <a:gd name="connsiteX116" fmla="*/ 3537284 w 3958388"/>
              <a:gd name="connsiteY116" fmla="*/ 1792705 h 3356810"/>
              <a:gd name="connsiteX117" fmla="*/ 3633537 w 3958388"/>
              <a:gd name="connsiteY117" fmla="*/ 1900989 h 3356810"/>
              <a:gd name="connsiteX118" fmla="*/ 3633537 w 3958388"/>
              <a:gd name="connsiteY118" fmla="*/ 1997242 h 3356810"/>
              <a:gd name="connsiteX119" fmla="*/ 3693695 w 3958388"/>
              <a:gd name="connsiteY119" fmla="*/ 1852863 h 3356810"/>
              <a:gd name="connsiteX120" fmla="*/ 3741821 w 3958388"/>
              <a:gd name="connsiteY120" fmla="*/ 1708484 h 3356810"/>
              <a:gd name="connsiteX121" fmla="*/ 3801979 w 3958388"/>
              <a:gd name="connsiteY121" fmla="*/ 1600200 h 3356810"/>
              <a:gd name="connsiteX122" fmla="*/ 3814010 w 3958388"/>
              <a:gd name="connsiteY122" fmla="*/ 1503947 h 3356810"/>
              <a:gd name="connsiteX123" fmla="*/ 3838074 w 3958388"/>
              <a:gd name="connsiteY123" fmla="*/ 1407694 h 3356810"/>
              <a:gd name="connsiteX124" fmla="*/ 3862137 w 3958388"/>
              <a:gd name="connsiteY124" fmla="*/ 1299410 h 3356810"/>
              <a:gd name="connsiteX125" fmla="*/ 3886200 w 3958388"/>
              <a:gd name="connsiteY125" fmla="*/ 1155031 h 3356810"/>
              <a:gd name="connsiteX126" fmla="*/ 3874168 w 3958388"/>
              <a:gd name="connsiteY126" fmla="*/ 1155031 h 3356810"/>
              <a:gd name="connsiteX127" fmla="*/ 3910263 w 3958388"/>
              <a:gd name="connsiteY127" fmla="*/ 1046747 h 3356810"/>
              <a:gd name="connsiteX128" fmla="*/ 3946359 w 3958388"/>
              <a:gd name="connsiteY128" fmla="*/ 830179 h 3356810"/>
              <a:gd name="connsiteX129" fmla="*/ 3946358 w 3958388"/>
              <a:gd name="connsiteY129" fmla="*/ 782052 h 3356810"/>
              <a:gd name="connsiteX130" fmla="*/ 3958388 w 3958388"/>
              <a:gd name="connsiteY130" fmla="*/ 721894 h 3356810"/>
              <a:gd name="connsiteX0" fmla="*/ 0 w 3982452"/>
              <a:gd name="connsiteY0" fmla="*/ 3344779 h 3356810"/>
              <a:gd name="connsiteX1" fmla="*/ 132347 w 3982452"/>
              <a:gd name="connsiteY1" fmla="*/ 3296652 h 3356810"/>
              <a:gd name="connsiteX2" fmla="*/ 132347 w 3982452"/>
              <a:gd name="connsiteY2" fmla="*/ 3272589 h 3356810"/>
              <a:gd name="connsiteX3" fmla="*/ 180474 w 3982452"/>
              <a:gd name="connsiteY3" fmla="*/ 3164305 h 3356810"/>
              <a:gd name="connsiteX4" fmla="*/ 216568 w 3982452"/>
              <a:gd name="connsiteY4" fmla="*/ 3080084 h 3356810"/>
              <a:gd name="connsiteX5" fmla="*/ 276726 w 3982452"/>
              <a:gd name="connsiteY5" fmla="*/ 3031958 h 3356810"/>
              <a:gd name="connsiteX6" fmla="*/ 336884 w 3982452"/>
              <a:gd name="connsiteY6" fmla="*/ 2959768 h 3356810"/>
              <a:gd name="connsiteX7" fmla="*/ 385010 w 3982452"/>
              <a:gd name="connsiteY7" fmla="*/ 2947737 h 3356810"/>
              <a:gd name="connsiteX8" fmla="*/ 433137 w 3982452"/>
              <a:gd name="connsiteY8" fmla="*/ 2947737 h 3356810"/>
              <a:gd name="connsiteX9" fmla="*/ 445168 w 3982452"/>
              <a:gd name="connsiteY9" fmla="*/ 3104147 h 3356810"/>
              <a:gd name="connsiteX10" fmla="*/ 481263 w 3982452"/>
              <a:gd name="connsiteY10" fmla="*/ 3152273 h 3356810"/>
              <a:gd name="connsiteX11" fmla="*/ 481263 w 3982452"/>
              <a:gd name="connsiteY11" fmla="*/ 3164305 h 3356810"/>
              <a:gd name="connsiteX12" fmla="*/ 529389 w 3982452"/>
              <a:gd name="connsiteY12" fmla="*/ 3140242 h 3356810"/>
              <a:gd name="connsiteX13" fmla="*/ 541421 w 3982452"/>
              <a:gd name="connsiteY13" fmla="*/ 3080084 h 3356810"/>
              <a:gd name="connsiteX14" fmla="*/ 565484 w 3982452"/>
              <a:gd name="connsiteY14" fmla="*/ 3031958 h 3356810"/>
              <a:gd name="connsiteX15" fmla="*/ 613610 w 3982452"/>
              <a:gd name="connsiteY15" fmla="*/ 3031958 h 3356810"/>
              <a:gd name="connsiteX16" fmla="*/ 661737 w 3982452"/>
              <a:gd name="connsiteY16" fmla="*/ 3092116 h 3356810"/>
              <a:gd name="connsiteX17" fmla="*/ 709863 w 3982452"/>
              <a:gd name="connsiteY17" fmla="*/ 3224463 h 3356810"/>
              <a:gd name="connsiteX18" fmla="*/ 757989 w 3982452"/>
              <a:gd name="connsiteY18" fmla="*/ 3356810 h 3356810"/>
              <a:gd name="connsiteX19" fmla="*/ 902368 w 3982452"/>
              <a:gd name="connsiteY19" fmla="*/ 3356810 h 3356810"/>
              <a:gd name="connsiteX20" fmla="*/ 986589 w 3982452"/>
              <a:gd name="connsiteY20" fmla="*/ 3128210 h 3356810"/>
              <a:gd name="connsiteX21" fmla="*/ 1106905 w 3982452"/>
              <a:gd name="connsiteY21" fmla="*/ 2875547 h 3356810"/>
              <a:gd name="connsiteX22" fmla="*/ 1130968 w 3982452"/>
              <a:gd name="connsiteY22" fmla="*/ 2779294 h 3356810"/>
              <a:gd name="connsiteX23" fmla="*/ 1155031 w 3982452"/>
              <a:gd name="connsiteY23" fmla="*/ 2911642 h 3356810"/>
              <a:gd name="connsiteX24" fmla="*/ 1179095 w 3982452"/>
              <a:gd name="connsiteY24" fmla="*/ 2935705 h 3356810"/>
              <a:gd name="connsiteX25" fmla="*/ 1203158 w 3982452"/>
              <a:gd name="connsiteY25" fmla="*/ 2959768 h 3356810"/>
              <a:gd name="connsiteX26" fmla="*/ 1203158 w 3982452"/>
              <a:gd name="connsiteY26" fmla="*/ 2959768 h 3356810"/>
              <a:gd name="connsiteX27" fmla="*/ 1239253 w 3982452"/>
              <a:gd name="connsiteY27" fmla="*/ 2851484 h 3356810"/>
              <a:gd name="connsiteX28" fmla="*/ 1263316 w 3982452"/>
              <a:gd name="connsiteY28" fmla="*/ 2719137 h 3356810"/>
              <a:gd name="connsiteX29" fmla="*/ 1287379 w 3982452"/>
              <a:gd name="connsiteY29" fmla="*/ 2646947 h 3356810"/>
              <a:gd name="connsiteX30" fmla="*/ 1311442 w 3982452"/>
              <a:gd name="connsiteY30" fmla="*/ 2574758 h 3356810"/>
              <a:gd name="connsiteX31" fmla="*/ 1335505 w 3982452"/>
              <a:gd name="connsiteY31" fmla="*/ 2478505 h 3356810"/>
              <a:gd name="connsiteX32" fmla="*/ 1347537 w 3982452"/>
              <a:gd name="connsiteY32" fmla="*/ 2550694 h 3356810"/>
              <a:gd name="connsiteX33" fmla="*/ 1371600 w 3982452"/>
              <a:gd name="connsiteY33" fmla="*/ 2646947 h 3356810"/>
              <a:gd name="connsiteX34" fmla="*/ 1419726 w 3982452"/>
              <a:gd name="connsiteY34" fmla="*/ 2827421 h 3356810"/>
              <a:gd name="connsiteX35" fmla="*/ 1431758 w 3982452"/>
              <a:gd name="connsiteY35" fmla="*/ 2959768 h 3356810"/>
              <a:gd name="connsiteX36" fmla="*/ 1467853 w 3982452"/>
              <a:gd name="connsiteY36" fmla="*/ 2995863 h 3356810"/>
              <a:gd name="connsiteX37" fmla="*/ 1515979 w 3982452"/>
              <a:gd name="connsiteY37" fmla="*/ 3007894 h 3356810"/>
              <a:gd name="connsiteX38" fmla="*/ 1515979 w 3982452"/>
              <a:gd name="connsiteY38" fmla="*/ 3007894 h 3356810"/>
              <a:gd name="connsiteX39" fmla="*/ 1552074 w 3982452"/>
              <a:gd name="connsiteY39" fmla="*/ 2839452 h 3356810"/>
              <a:gd name="connsiteX40" fmla="*/ 1576137 w 3982452"/>
              <a:gd name="connsiteY40" fmla="*/ 2743200 h 3356810"/>
              <a:gd name="connsiteX41" fmla="*/ 1588168 w 3982452"/>
              <a:gd name="connsiteY41" fmla="*/ 2646947 h 3356810"/>
              <a:gd name="connsiteX42" fmla="*/ 1588168 w 3982452"/>
              <a:gd name="connsiteY42" fmla="*/ 2574758 h 3356810"/>
              <a:gd name="connsiteX43" fmla="*/ 1636295 w 3982452"/>
              <a:gd name="connsiteY43" fmla="*/ 2490537 h 3356810"/>
              <a:gd name="connsiteX44" fmla="*/ 1672389 w 3982452"/>
              <a:gd name="connsiteY44" fmla="*/ 2430379 h 3356810"/>
              <a:gd name="connsiteX45" fmla="*/ 1720516 w 3982452"/>
              <a:gd name="connsiteY45" fmla="*/ 2322094 h 3356810"/>
              <a:gd name="connsiteX46" fmla="*/ 1720516 w 3982452"/>
              <a:gd name="connsiteY46" fmla="*/ 2310063 h 3356810"/>
              <a:gd name="connsiteX47" fmla="*/ 1732547 w 3982452"/>
              <a:gd name="connsiteY47" fmla="*/ 2237873 h 3356810"/>
              <a:gd name="connsiteX48" fmla="*/ 1732547 w 3982452"/>
              <a:gd name="connsiteY48" fmla="*/ 2189747 h 3356810"/>
              <a:gd name="connsiteX49" fmla="*/ 1732547 w 3982452"/>
              <a:gd name="connsiteY49" fmla="*/ 2117558 h 3356810"/>
              <a:gd name="connsiteX50" fmla="*/ 1756610 w 3982452"/>
              <a:gd name="connsiteY50" fmla="*/ 2069431 h 3356810"/>
              <a:gd name="connsiteX51" fmla="*/ 1804737 w 3982452"/>
              <a:gd name="connsiteY51" fmla="*/ 1961147 h 3356810"/>
              <a:gd name="connsiteX52" fmla="*/ 1816768 w 3982452"/>
              <a:gd name="connsiteY52" fmla="*/ 2069431 h 3356810"/>
              <a:gd name="connsiteX53" fmla="*/ 1828800 w 3982452"/>
              <a:gd name="connsiteY53" fmla="*/ 2177716 h 3356810"/>
              <a:gd name="connsiteX54" fmla="*/ 1876926 w 3982452"/>
              <a:gd name="connsiteY54" fmla="*/ 2225842 h 3356810"/>
              <a:gd name="connsiteX55" fmla="*/ 1888958 w 3982452"/>
              <a:gd name="connsiteY55" fmla="*/ 2370221 h 3356810"/>
              <a:gd name="connsiteX56" fmla="*/ 1900989 w 3982452"/>
              <a:gd name="connsiteY56" fmla="*/ 2466473 h 3356810"/>
              <a:gd name="connsiteX57" fmla="*/ 1900989 w 3982452"/>
              <a:gd name="connsiteY57" fmla="*/ 2586789 h 3356810"/>
              <a:gd name="connsiteX58" fmla="*/ 1925053 w 3982452"/>
              <a:gd name="connsiteY58" fmla="*/ 2683042 h 3356810"/>
              <a:gd name="connsiteX59" fmla="*/ 1985210 w 3982452"/>
              <a:gd name="connsiteY59" fmla="*/ 2839452 h 3356810"/>
              <a:gd name="connsiteX60" fmla="*/ 1985210 w 3982452"/>
              <a:gd name="connsiteY60" fmla="*/ 2923673 h 3356810"/>
              <a:gd name="connsiteX61" fmla="*/ 1985210 w 3982452"/>
              <a:gd name="connsiteY61" fmla="*/ 3068052 h 3356810"/>
              <a:gd name="connsiteX62" fmla="*/ 2021305 w 3982452"/>
              <a:gd name="connsiteY62" fmla="*/ 3164305 h 3356810"/>
              <a:gd name="connsiteX63" fmla="*/ 2021305 w 3982452"/>
              <a:gd name="connsiteY63" fmla="*/ 3164305 h 3356810"/>
              <a:gd name="connsiteX64" fmla="*/ 2105526 w 3982452"/>
              <a:gd name="connsiteY64" fmla="*/ 3284621 h 3356810"/>
              <a:gd name="connsiteX65" fmla="*/ 2189747 w 3982452"/>
              <a:gd name="connsiteY65" fmla="*/ 3284621 h 3356810"/>
              <a:gd name="connsiteX66" fmla="*/ 2237874 w 3982452"/>
              <a:gd name="connsiteY66" fmla="*/ 3188368 h 3356810"/>
              <a:gd name="connsiteX67" fmla="*/ 2286000 w 3982452"/>
              <a:gd name="connsiteY67" fmla="*/ 2995863 h 3356810"/>
              <a:gd name="connsiteX68" fmla="*/ 2334126 w 3982452"/>
              <a:gd name="connsiteY68" fmla="*/ 2827421 h 3356810"/>
              <a:gd name="connsiteX69" fmla="*/ 2358189 w 3982452"/>
              <a:gd name="connsiteY69" fmla="*/ 2683042 h 3356810"/>
              <a:gd name="connsiteX70" fmla="*/ 2358189 w 3982452"/>
              <a:gd name="connsiteY70" fmla="*/ 2490537 h 3356810"/>
              <a:gd name="connsiteX71" fmla="*/ 2394284 w 3982452"/>
              <a:gd name="connsiteY71" fmla="*/ 2358189 h 3356810"/>
              <a:gd name="connsiteX72" fmla="*/ 2430379 w 3982452"/>
              <a:gd name="connsiteY72" fmla="*/ 2322094 h 3356810"/>
              <a:gd name="connsiteX73" fmla="*/ 2478505 w 3982452"/>
              <a:gd name="connsiteY73" fmla="*/ 2286000 h 3356810"/>
              <a:gd name="connsiteX74" fmla="*/ 2502568 w 3982452"/>
              <a:gd name="connsiteY74" fmla="*/ 1961147 h 3356810"/>
              <a:gd name="connsiteX75" fmla="*/ 2562726 w 3982452"/>
              <a:gd name="connsiteY75" fmla="*/ 1925052 h 3356810"/>
              <a:gd name="connsiteX76" fmla="*/ 2598821 w 3982452"/>
              <a:gd name="connsiteY76" fmla="*/ 1768642 h 3356810"/>
              <a:gd name="connsiteX77" fmla="*/ 2586789 w 3982452"/>
              <a:gd name="connsiteY77" fmla="*/ 1612231 h 3356810"/>
              <a:gd name="connsiteX78" fmla="*/ 2610853 w 3982452"/>
              <a:gd name="connsiteY78" fmla="*/ 1503947 h 3356810"/>
              <a:gd name="connsiteX79" fmla="*/ 2634916 w 3982452"/>
              <a:gd name="connsiteY79" fmla="*/ 1431758 h 3356810"/>
              <a:gd name="connsiteX80" fmla="*/ 2634916 w 3982452"/>
              <a:gd name="connsiteY80" fmla="*/ 1323473 h 3356810"/>
              <a:gd name="connsiteX81" fmla="*/ 2634916 w 3982452"/>
              <a:gd name="connsiteY81" fmla="*/ 1251284 h 3356810"/>
              <a:gd name="connsiteX82" fmla="*/ 2634916 w 3982452"/>
              <a:gd name="connsiteY82" fmla="*/ 1143000 h 3356810"/>
              <a:gd name="connsiteX83" fmla="*/ 2658979 w 3982452"/>
              <a:gd name="connsiteY83" fmla="*/ 986589 h 3356810"/>
              <a:gd name="connsiteX84" fmla="*/ 2683042 w 3982452"/>
              <a:gd name="connsiteY84" fmla="*/ 902368 h 3356810"/>
              <a:gd name="connsiteX85" fmla="*/ 2755231 w 3982452"/>
              <a:gd name="connsiteY85" fmla="*/ 782052 h 3356810"/>
              <a:gd name="connsiteX86" fmla="*/ 2767263 w 3982452"/>
              <a:gd name="connsiteY86" fmla="*/ 673768 h 3356810"/>
              <a:gd name="connsiteX87" fmla="*/ 2767263 w 3982452"/>
              <a:gd name="connsiteY87" fmla="*/ 589547 h 3356810"/>
              <a:gd name="connsiteX88" fmla="*/ 2767263 w 3982452"/>
              <a:gd name="connsiteY88" fmla="*/ 589547 h 3356810"/>
              <a:gd name="connsiteX89" fmla="*/ 2863516 w 3982452"/>
              <a:gd name="connsiteY89" fmla="*/ 469231 h 3356810"/>
              <a:gd name="connsiteX90" fmla="*/ 2887579 w 3982452"/>
              <a:gd name="connsiteY90" fmla="*/ 372979 h 3356810"/>
              <a:gd name="connsiteX91" fmla="*/ 2899610 w 3982452"/>
              <a:gd name="connsiteY91" fmla="*/ 240631 h 3356810"/>
              <a:gd name="connsiteX92" fmla="*/ 2899610 w 3982452"/>
              <a:gd name="connsiteY92" fmla="*/ 156410 h 3356810"/>
              <a:gd name="connsiteX93" fmla="*/ 2947737 w 3982452"/>
              <a:gd name="connsiteY93" fmla="*/ 96252 h 3356810"/>
              <a:gd name="connsiteX94" fmla="*/ 2971800 w 3982452"/>
              <a:gd name="connsiteY94" fmla="*/ 12031 h 3356810"/>
              <a:gd name="connsiteX95" fmla="*/ 2995863 w 3982452"/>
              <a:gd name="connsiteY95" fmla="*/ 0 h 3356810"/>
              <a:gd name="connsiteX96" fmla="*/ 3043989 w 3982452"/>
              <a:gd name="connsiteY96" fmla="*/ 48126 h 3356810"/>
              <a:gd name="connsiteX97" fmla="*/ 3056021 w 3982452"/>
              <a:gd name="connsiteY97" fmla="*/ 156410 h 3356810"/>
              <a:gd name="connsiteX98" fmla="*/ 3056021 w 3982452"/>
              <a:gd name="connsiteY98" fmla="*/ 288758 h 3356810"/>
              <a:gd name="connsiteX99" fmla="*/ 3104147 w 3982452"/>
              <a:gd name="connsiteY99" fmla="*/ 385010 h 3356810"/>
              <a:gd name="connsiteX100" fmla="*/ 3104147 w 3982452"/>
              <a:gd name="connsiteY100" fmla="*/ 529389 h 3356810"/>
              <a:gd name="connsiteX101" fmla="*/ 3104147 w 3982452"/>
              <a:gd name="connsiteY101" fmla="*/ 649705 h 3356810"/>
              <a:gd name="connsiteX102" fmla="*/ 3116179 w 3982452"/>
              <a:gd name="connsiteY102" fmla="*/ 782052 h 3356810"/>
              <a:gd name="connsiteX103" fmla="*/ 3164305 w 3982452"/>
              <a:gd name="connsiteY103" fmla="*/ 854242 h 3356810"/>
              <a:gd name="connsiteX104" fmla="*/ 3200400 w 3982452"/>
              <a:gd name="connsiteY104" fmla="*/ 950494 h 3356810"/>
              <a:gd name="connsiteX105" fmla="*/ 3200400 w 3982452"/>
              <a:gd name="connsiteY105" fmla="*/ 1070810 h 3356810"/>
              <a:gd name="connsiteX106" fmla="*/ 3224463 w 3982452"/>
              <a:gd name="connsiteY106" fmla="*/ 1179094 h 3356810"/>
              <a:gd name="connsiteX107" fmla="*/ 3248526 w 3982452"/>
              <a:gd name="connsiteY107" fmla="*/ 1239252 h 3356810"/>
              <a:gd name="connsiteX108" fmla="*/ 3296653 w 3982452"/>
              <a:gd name="connsiteY108" fmla="*/ 1323473 h 3356810"/>
              <a:gd name="connsiteX109" fmla="*/ 3320716 w 3982452"/>
              <a:gd name="connsiteY109" fmla="*/ 1359568 h 3356810"/>
              <a:gd name="connsiteX110" fmla="*/ 3368842 w 3982452"/>
              <a:gd name="connsiteY110" fmla="*/ 1287379 h 3356810"/>
              <a:gd name="connsiteX111" fmla="*/ 3380874 w 3982452"/>
              <a:gd name="connsiteY111" fmla="*/ 1251284 h 3356810"/>
              <a:gd name="connsiteX112" fmla="*/ 3416968 w 3982452"/>
              <a:gd name="connsiteY112" fmla="*/ 1311442 h 3356810"/>
              <a:gd name="connsiteX113" fmla="*/ 3416968 w 3982452"/>
              <a:gd name="connsiteY113" fmla="*/ 1455821 h 3356810"/>
              <a:gd name="connsiteX114" fmla="*/ 3465095 w 3982452"/>
              <a:gd name="connsiteY114" fmla="*/ 1564105 h 3356810"/>
              <a:gd name="connsiteX115" fmla="*/ 3489158 w 3982452"/>
              <a:gd name="connsiteY115" fmla="*/ 1672389 h 3356810"/>
              <a:gd name="connsiteX116" fmla="*/ 3537284 w 3982452"/>
              <a:gd name="connsiteY116" fmla="*/ 1792705 h 3356810"/>
              <a:gd name="connsiteX117" fmla="*/ 3633537 w 3982452"/>
              <a:gd name="connsiteY117" fmla="*/ 1900989 h 3356810"/>
              <a:gd name="connsiteX118" fmla="*/ 3633537 w 3982452"/>
              <a:gd name="connsiteY118" fmla="*/ 1997242 h 3356810"/>
              <a:gd name="connsiteX119" fmla="*/ 3693695 w 3982452"/>
              <a:gd name="connsiteY119" fmla="*/ 1852863 h 3356810"/>
              <a:gd name="connsiteX120" fmla="*/ 3741821 w 3982452"/>
              <a:gd name="connsiteY120" fmla="*/ 1708484 h 3356810"/>
              <a:gd name="connsiteX121" fmla="*/ 3801979 w 3982452"/>
              <a:gd name="connsiteY121" fmla="*/ 1600200 h 3356810"/>
              <a:gd name="connsiteX122" fmla="*/ 3814010 w 3982452"/>
              <a:gd name="connsiteY122" fmla="*/ 1503947 h 3356810"/>
              <a:gd name="connsiteX123" fmla="*/ 3838074 w 3982452"/>
              <a:gd name="connsiteY123" fmla="*/ 1407694 h 3356810"/>
              <a:gd name="connsiteX124" fmla="*/ 3862137 w 3982452"/>
              <a:gd name="connsiteY124" fmla="*/ 1299410 h 3356810"/>
              <a:gd name="connsiteX125" fmla="*/ 3886200 w 3982452"/>
              <a:gd name="connsiteY125" fmla="*/ 1155031 h 3356810"/>
              <a:gd name="connsiteX126" fmla="*/ 3874168 w 3982452"/>
              <a:gd name="connsiteY126" fmla="*/ 1155031 h 3356810"/>
              <a:gd name="connsiteX127" fmla="*/ 3910263 w 3982452"/>
              <a:gd name="connsiteY127" fmla="*/ 1046747 h 3356810"/>
              <a:gd name="connsiteX128" fmla="*/ 3946359 w 3982452"/>
              <a:gd name="connsiteY128" fmla="*/ 830179 h 3356810"/>
              <a:gd name="connsiteX129" fmla="*/ 3946358 w 3982452"/>
              <a:gd name="connsiteY129" fmla="*/ 782052 h 3356810"/>
              <a:gd name="connsiteX130" fmla="*/ 3958388 w 3982452"/>
              <a:gd name="connsiteY130" fmla="*/ 721894 h 3356810"/>
              <a:gd name="connsiteX131" fmla="*/ 3982452 w 3982452"/>
              <a:gd name="connsiteY131" fmla="*/ 709863 h 3356810"/>
              <a:gd name="connsiteX0" fmla="*/ 0 w 3994483"/>
              <a:gd name="connsiteY0" fmla="*/ 3344779 h 3356810"/>
              <a:gd name="connsiteX1" fmla="*/ 132347 w 3994483"/>
              <a:gd name="connsiteY1" fmla="*/ 3296652 h 3356810"/>
              <a:gd name="connsiteX2" fmla="*/ 132347 w 3994483"/>
              <a:gd name="connsiteY2" fmla="*/ 3272589 h 3356810"/>
              <a:gd name="connsiteX3" fmla="*/ 180474 w 3994483"/>
              <a:gd name="connsiteY3" fmla="*/ 3164305 h 3356810"/>
              <a:gd name="connsiteX4" fmla="*/ 216568 w 3994483"/>
              <a:gd name="connsiteY4" fmla="*/ 3080084 h 3356810"/>
              <a:gd name="connsiteX5" fmla="*/ 276726 w 3994483"/>
              <a:gd name="connsiteY5" fmla="*/ 3031958 h 3356810"/>
              <a:gd name="connsiteX6" fmla="*/ 336884 w 3994483"/>
              <a:gd name="connsiteY6" fmla="*/ 2959768 h 3356810"/>
              <a:gd name="connsiteX7" fmla="*/ 385010 w 3994483"/>
              <a:gd name="connsiteY7" fmla="*/ 2947737 h 3356810"/>
              <a:gd name="connsiteX8" fmla="*/ 433137 w 3994483"/>
              <a:gd name="connsiteY8" fmla="*/ 2947737 h 3356810"/>
              <a:gd name="connsiteX9" fmla="*/ 445168 w 3994483"/>
              <a:gd name="connsiteY9" fmla="*/ 3104147 h 3356810"/>
              <a:gd name="connsiteX10" fmla="*/ 481263 w 3994483"/>
              <a:gd name="connsiteY10" fmla="*/ 3152273 h 3356810"/>
              <a:gd name="connsiteX11" fmla="*/ 481263 w 3994483"/>
              <a:gd name="connsiteY11" fmla="*/ 3164305 h 3356810"/>
              <a:gd name="connsiteX12" fmla="*/ 529389 w 3994483"/>
              <a:gd name="connsiteY12" fmla="*/ 3140242 h 3356810"/>
              <a:gd name="connsiteX13" fmla="*/ 541421 w 3994483"/>
              <a:gd name="connsiteY13" fmla="*/ 3080084 h 3356810"/>
              <a:gd name="connsiteX14" fmla="*/ 565484 w 3994483"/>
              <a:gd name="connsiteY14" fmla="*/ 3031958 h 3356810"/>
              <a:gd name="connsiteX15" fmla="*/ 613610 w 3994483"/>
              <a:gd name="connsiteY15" fmla="*/ 3031958 h 3356810"/>
              <a:gd name="connsiteX16" fmla="*/ 661737 w 3994483"/>
              <a:gd name="connsiteY16" fmla="*/ 3092116 h 3356810"/>
              <a:gd name="connsiteX17" fmla="*/ 709863 w 3994483"/>
              <a:gd name="connsiteY17" fmla="*/ 3224463 h 3356810"/>
              <a:gd name="connsiteX18" fmla="*/ 757989 w 3994483"/>
              <a:gd name="connsiteY18" fmla="*/ 3356810 h 3356810"/>
              <a:gd name="connsiteX19" fmla="*/ 902368 w 3994483"/>
              <a:gd name="connsiteY19" fmla="*/ 3356810 h 3356810"/>
              <a:gd name="connsiteX20" fmla="*/ 986589 w 3994483"/>
              <a:gd name="connsiteY20" fmla="*/ 3128210 h 3356810"/>
              <a:gd name="connsiteX21" fmla="*/ 1106905 w 3994483"/>
              <a:gd name="connsiteY21" fmla="*/ 2875547 h 3356810"/>
              <a:gd name="connsiteX22" fmla="*/ 1130968 w 3994483"/>
              <a:gd name="connsiteY22" fmla="*/ 2779294 h 3356810"/>
              <a:gd name="connsiteX23" fmla="*/ 1155031 w 3994483"/>
              <a:gd name="connsiteY23" fmla="*/ 2911642 h 3356810"/>
              <a:gd name="connsiteX24" fmla="*/ 1179095 w 3994483"/>
              <a:gd name="connsiteY24" fmla="*/ 2935705 h 3356810"/>
              <a:gd name="connsiteX25" fmla="*/ 1203158 w 3994483"/>
              <a:gd name="connsiteY25" fmla="*/ 2959768 h 3356810"/>
              <a:gd name="connsiteX26" fmla="*/ 1203158 w 3994483"/>
              <a:gd name="connsiteY26" fmla="*/ 2959768 h 3356810"/>
              <a:gd name="connsiteX27" fmla="*/ 1239253 w 3994483"/>
              <a:gd name="connsiteY27" fmla="*/ 2851484 h 3356810"/>
              <a:gd name="connsiteX28" fmla="*/ 1263316 w 3994483"/>
              <a:gd name="connsiteY28" fmla="*/ 2719137 h 3356810"/>
              <a:gd name="connsiteX29" fmla="*/ 1287379 w 3994483"/>
              <a:gd name="connsiteY29" fmla="*/ 2646947 h 3356810"/>
              <a:gd name="connsiteX30" fmla="*/ 1311442 w 3994483"/>
              <a:gd name="connsiteY30" fmla="*/ 2574758 h 3356810"/>
              <a:gd name="connsiteX31" fmla="*/ 1335505 w 3994483"/>
              <a:gd name="connsiteY31" fmla="*/ 2478505 h 3356810"/>
              <a:gd name="connsiteX32" fmla="*/ 1347537 w 3994483"/>
              <a:gd name="connsiteY32" fmla="*/ 2550694 h 3356810"/>
              <a:gd name="connsiteX33" fmla="*/ 1371600 w 3994483"/>
              <a:gd name="connsiteY33" fmla="*/ 2646947 h 3356810"/>
              <a:gd name="connsiteX34" fmla="*/ 1419726 w 3994483"/>
              <a:gd name="connsiteY34" fmla="*/ 2827421 h 3356810"/>
              <a:gd name="connsiteX35" fmla="*/ 1431758 w 3994483"/>
              <a:gd name="connsiteY35" fmla="*/ 2959768 h 3356810"/>
              <a:gd name="connsiteX36" fmla="*/ 1467853 w 3994483"/>
              <a:gd name="connsiteY36" fmla="*/ 2995863 h 3356810"/>
              <a:gd name="connsiteX37" fmla="*/ 1515979 w 3994483"/>
              <a:gd name="connsiteY37" fmla="*/ 3007894 h 3356810"/>
              <a:gd name="connsiteX38" fmla="*/ 1515979 w 3994483"/>
              <a:gd name="connsiteY38" fmla="*/ 3007894 h 3356810"/>
              <a:gd name="connsiteX39" fmla="*/ 1552074 w 3994483"/>
              <a:gd name="connsiteY39" fmla="*/ 2839452 h 3356810"/>
              <a:gd name="connsiteX40" fmla="*/ 1576137 w 3994483"/>
              <a:gd name="connsiteY40" fmla="*/ 2743200 h 3356810"/>
              <a:gd name="connsiteX41" fmla="*/ 1588168 w 3994483"/>
              <a:gd name="connsiteY41" fmla="*/ 2646947 h 3356810"/>
              <a:gd name="connsiteX42" fmla="*/ 1588168 w 3994483"/>
              <a:gd name="connsiteY42" fmla="*/ 2574758 h 3356810"/>
              <a:gd name="connsiteX43" fmla="*/ 1636295 w 3994483"/>
              <a:gd name="connsiteY43" fmla="*/ 2490537 h 3356810"/>
              <a:gd name="connsiteX44" fmla="*/ 1672389 w 3994483"/>
              <a:gd name="connsiteY44" fmla="*/ 2430379 h 3356810"/>
              <a:gd name="connsiteX45" fmla="*/ 1720516 w 3994483"/>
              <a:gd name="connsiteY45" fmla="*/ 2322094 h 3356810"/>
              <a:gd name="connsiteX46" fmla="*/ 1720516 w 3994483"/>
              <a:gd name="connsiteY46" fmla="*/ 2310063 h 3356810"/>
              <a:gd name="connsiteX47" fmla="*/ 1732547 w 3994483"/>
              <a:gd name="connsiteY47" fmla="*/ 2237873 h 3356810"/>
              <a:gd name="connsiteX48" fmla="*/ 1732547 w 3994483"/>
              <a:gd name="connsiteY48" fmla="*/ 2189747 h 3356810"/>
              <a:gd name="connsiteX49" fmla="*/ 1732547 w 3994483"/>
              <a:gd name="connsiteY49" fmla="*/ 2117558 h 3356810"/>
              <a:gd name="connsiteX50" fmla="*/ 1756610 w 3994483"/>
              <a:gd name="connsiteY50" fmla="*/ 2069431 h 3356810"/>
              <a:gd name="connsiteX51" fmla="*/ 1804737 w 3994483"/>
              <a:gd name="connsiteY51" fmla="*/ 1961147 h 3356810"/>
              <a:gd name="connsiteX52" fmla="*/ 1816768 w 3994483"/>
              <a:gd name="connsiteY52" fmla="*/ 2069431 h 3356810"/>
              <a:gd name="connsiteX53" fmla="*/ 1828800 w 3994483"/>
              <a:gd name="connsiteY53" fmla="*/ 2177716 h 3356810"/>
              <a:gd name="connsiteX54" fmla="*/ 1876926 w 3994483"/>
              <a:gd name="connsiteY54" fmla="*/ 2225842 h 3356810"/>
              <a:gd name="connsiteX55" fmla="*/ 1888958 w 3994483"/>
              <a:gd name="connsiteY55" fmla="*/ 2370221 h 3356810"/>
              <a:gd name="connsiteX56" fmla="*/ 1900989 w 3994483"/>
              <a:gd name="connsiteY56" fmla="*/ 2466473 h 3356810"/>
              <a:gd name="connsiteX57" fmla="*/ 1900989 w 3994483"/>
              <a:gd name="connsiteY57" fmla="*/ 2586789 h 3356810"/>
              <a:gd name="connsiteX58" fmla="*/ 1925053 w 3994483"/>
              <a:gd name="connsiteY58" fmla="*/ 2683042 h 3356810"/>
              <a:gd name="connsiteX59" fmla="*/ 1985210 w 3994483"/>
              <a:gd name="connsiteY59" fmla="*/ 2839452 h 3356810"/>
              <a:gd name="connsiteX60" fmla="*/ 1985210 w 3994483"/>
              <a:gd name="connsiteY60" fmla="*/ 2923673 h 3356810"/>
              <a:gd name="connsiteX61" fmla="*/ 1985210 w 3994483"/>
              <a:gd name="connsiteY61" fmla="*/ 3068052 h 3356810"/>
              <a:gd name="connsiteX62" fmla="*/ 2021305 w 3994483"/>
              <a:gd name="connsiteY62" fmla="*/ 3164305 h 3356810"/>
              <a:gd name="connsiteX63" fmla="*/ 2021305 w 3994483"/>
              <a:gd name="connsiteY63" fmla="*/ 3164305 h 3356810"/>
              <a:gd name="connsiteX64" fmla="*/ 2105526 w 3994483"/>
              <a:gd name="connsiteY64" fmla="*/ 3284621 h 3356810"/>
              <a:gd name="connsiteX65" fmla="*/ 2189747 w 3994483"/>
              <a:gd name="connsiteY65" fmla="*/ 3284621 h 3356810"/>
              <a:gd name="connsiteX66" fmla="*/ 2237874 w 3994483"/>
              <a:gd name="connsiteY66" fmla="*/ 3188368 h 3356810"/>
              <a:gd name="connsiteX67" fmla="*/ 2286000 w 3994483"/>
              <a:gd name="connsiteY67" fmla="*/ 2995863 h 3356810"/>
              <a:gd name="connsiteX68" fmla="*/ 2334126 w 3994483"/>
              <a:gd name="connsiteY68" fmla="*/ 2827421 h 3356810"/>
              <a:gd name="connsiteX69" fmla="*/ 2358189 w 3994483"/>
              <a:gd name="connsiteY69" fmla="*/ 2683042 h 3356810"/>
              <a:gd name="connsiteX70" fmla="*/ 2358189 w 3994483"/>
              <a:gd name="connsiteY70" fmla="*/ 2490537 h 3356810"/>
              <a:gd name="connsiteX71" fmla="*/ 2394284 w 3994483"/>
              <a:gd name="connsiteY71" fmla="*/ 2358189 h 3356810"/>
              <a:gd name="connsiteX72" fmla="*/ 2430379 w 3994483"/>
              <a:gd name="connsiteY72" fmla="*/ 2322094 h 3356810"/>
              <a:gd name="connsiteX73" fmla="*/ 2478505 w 3994483"/>
              <a:gd name="connsiteY73" fmla="*/ 2286000 h 3356810"/>
              <a:gd name="connsiteX74" fmla="*/ 2502568 w 3994483"/>
              <a:gd name="connsiteY74" fmla="*/ 1961147 h 3356810"/>
              <a:gd name="connsiteX75" fmla="*/ 2562726 w 3994483"/>
              <a:gd name="connsiteY75" fmla="*/ 1925052 h 3356810"/>
              <a:gd name="connsiteX76" fmla="*/ 2598821 w 3994483"/>
              <a:gd name="connsiteY76" fmla="*/ 1768642 h 3356810"/>
              <a:gd name="connsiteX77" fmla="*/ 2586789 w 3994483"/>
              <a:gd name="connsiteY77" fmla="*/ 1612231 h 3356810"/>
              <a:gd name="connsiteX78" fmla="*/ 2610853 w 3994483"/>
              <a:gd name="connsiteY78" fmla="*/ 1503947 h 3356810"/>
              <a:gd name="connsiteX79" fmla="*/ 2634916 w 3994483"/>
              <a:gd name="connsiteY79" fmla="*/ 1431758 h 3356810"/>
              <a:gd name="connsiteX80" fmla="*/ 2634916 w 3994483"/>
              <a:gd name="connsiteY80" fmla="*/ 1323473 h 3356810"/>
              <a:gd name="connsiteX81" fmla="*/ 2634916 w 3994483"/>
              <a:gd name="connsiteY81" fmla="*/ 1251284 h 3356810"/>
              <a:gd name="connsiteX82" fmla="*/ 2634916 w 3994483"/>
              <a:gd name="connsiteY82" fmla="*/ 1143000 h 3356810"/>
              <a:gd name="connsiteX83" fmla="*/ 2658979 w 3994483"/>
              <a:gd name="connsiteY83" fmla="*/ 986589 h 3356810"/>
              <a:gd name="connsiteX84" fmla="*/ 2683042 w 3994483"/>
              <a:gd name="connsiteY84" fmla="*/ 902368 h 3356810"/>
              <a:gd name="connsiteX85" fmla="*/ 2755231 w 3994483"/>
              <a:gd name="connsiteY85" fmla="*/ 782052 h 3356810"/>
              <a:gd name="connsiteX86" fmla="*/ 2767263 w 3994483"/>
              <a:gd name="connsiteY86" fmla="*/ 673768 h 3356810"/>
              <a:gd name="connsiteX87" fmla="*/ 2767263 w 3994483"/>
              <a:gd name="connsiteY87" fmla="*/ 589547 h 3356810"/>
              <a:gd name="connsiteX88" fmla="*/ 2767263 w 3994483"/>
              <a:gd name="connsiteY88" fmla="*/ 589547 h 3356810"/>
              <a:gd name="connsiteX89" fmla="*/ 2863516 w 3994483"/>
              <a:gd name="connsiteY89" fmla="*/ 469231 h 3356810"/>
              <a:gd name="connsiteX90" fmla="*/ 2887579 w 3994483"/>
              <a:gd name="connsiteY90" fmla="*/ 372979 h 3356810"/>
              <a:gd name="connsiteX91" fmla="*/ 2899610 w 3994483"/>
              <a:gd name="connsiteY91" fmla="*/ 240631 h 3356810"/>
              <a:gd name="connsiteX92" fmla="*/ 2899610 w 3994483"/>
              <a:gd name="connsiteY92" fmla="*/ 156410 h 3356810"/>
              <a:gd name="connsiteX93" fmla="*/ 2947737 w 3994483"/>
              <a:gd name="connsiteY93" fmla="*/ 96252 h 3356810"/>
              <a:gd name="connsiteX94" fmla="*/ 2971800 w 3994483"/>
              <a:gd name="connsiteY94" fmla="*/ 12031 h 3356810"/>
              <a:gd name="connsiteX95" fmla="*/ 2995863 w 3994483"/>
              <a:gd name="connsiteY95" fmla="*/ 0 h 3356810"/>
              <a:gd name="connsiteX96" fmla="*/ 3043989 w 3994483"/>
              <a:gd name="connsiteY96" fmla="*/ 48126 h 3356810"/>
              <a:gd name="connsiteX97" fmla="*/ 3056021 w 3994483"/>
              <a:gd name="connsiteY97" fmla="*/ 156410 h 3356810"/>
              <a:gd name="connsiteX98" fmla="*/ 3056021 w 3994483"/>
              <a:gd name="connsiteY98" fmla="*/ 288758 h 3356810"/>
              <a:gd name="connsiteX99" fmla="*/ 3104147 w 3994483"/>
              <a:gd name="connsiteY99" fmla="*/ 385010 h 3356810"/>
              <a:gd name="connsiteX100" fmla="*/ 3104147 w 3994483"/>
              <a:gd name="connsiteY100" fmla="*/ 529389 h 3356810"/>
              <a:gd name="connsiteX101" fmla="*/ 3104147 w 3994483"/>
              <a:gd name="connsiteY101" fmla="*/ 649705 h 3356810"/>
              <a:gd name="connsiteX102" fmla="*/ 3116179 w 3994483"/>
              <a:gd name="connsiteY102" fmla="*/ 782052 h 3356810"/>
              <a:gd name="connsiteX103" fmla="*/ 3164305 w 3994483"/>
              <a:gd name="connsiteY103" fmla="*/ 854242 h 3356810"/>
              <a:gd name="connsiteX104" fmla="*/ 3200400 w 3994483"/>
              <a:gd name="connsiteY104" fmla="*/ 950494 h 3356810"/>
              <a:gd name="connsiteX105" fmla="*/ 3200400 w 3994483"/>
              <a:gd name="connsiteY105" fmla="*/ 1070810 h 3356810"/>
              <a:gd name="connsiteX106" fmla="*/ 3224463 w 3994483"/>
              <a:gd name="connsiteY106" fmla="*/ 1179094 h 3356810"/>
              <a:gd name="connsiteX107" fmla="*/ 3248526 w 3994483"/>
              <a:gd name="connsiteY107" fmla="*/ 1239252 h 3356810"/>
              <a:gd name="connsiteX108" fmla="*/ 3296653 w 3994483"/>
              <a:gd name="connsiteY108" fmla="*/ 1323473 h 3356810"/>
              <a:gd name="connsiteX109" fmla="*/ 3320716 w 3994483"/>
              <a:gd name="connsiteY109" fmla="*/ 1359568 h 3356810"/>
              <a:gd name="connsiteX110" fmla="*/ 3368842 w 3994483"/>
              <a:gd name="connsiteY110" fmla="*/ 1287379 h 3356810"/>
              <a:gd name="connsiteX111" fmla="*/ 3380874 w 3994483"/>
              <a:gd name="connsiteY111" fmla="*/ 1251284 h 3356810"/>
              <a:gd name="connsiteX112" fmla="*/ 3416968 w 3994483"/>
              <a:gd name="connsiteY112" fmla="*/ 1311442 h 3356810"/>
              <a:gd name="connsiteX113" fmla="*/ 3416968 w 3994483"/>
              <a:gd name="connsiteY113" fmla="*/ 1455821 h 3356810"/>
              <a:gd name="connsiteX114" fmla="*/ 3465095 w 3994483"/>
              <a:gd name="connsiteY114" fmla="*/ 1564105 h 3356810"/>
              <a:gd name="connsiteX115" fmla="*/ 3489158 w 3994483"/>
              <a:gd name="connsiteY115" fmla="*/ 1672389 h 3356810"/>
              <a:gd name="connsiteX116" fmla="*/ 3537284 w 3994483"/>
              <a:gd name="connsiteY116" fmla="*/ 1792705 h 3356810"/>
              <a:gd name="connsiteX117" fmla="*/ 3633537 w 3994483"/>
              <a:gd name="connsiteY117" fmla="*/ 1900989 h 3356810"/>
              <a:gd name="connsiteX118" fmla="*/ 3633537 w 3994483"/>
              <a:gd name="connsiteY118" fmla="*/ 1997242 h 3356810"/>
              <a:gd name="connsiteX119" fmla="*/ 3693695 w 3994483"/>
              <a:gd name="connsiteY119" fmla="*/ 1852863 h 3356810"/>
              <a:gd name="connsiteX120" fmla="*/ 3741821 w 3994483"/>
              <a:gd name="connsiteY120" fmla="*/ 1708484 h 3356810"/>
              <a:gd name="connsiteX121" fmla="*/ 3801979 w 3994483"/>
              <a:gd name="connsiteY121" fmla="*/ 1600200 h 3356810"/>
              <a:gd name="connsiteX122" fmla="*/ 3814010 w 3994483"/>
              <a:gd name="connsiteY122" fmla="*/ 1503947 h 3356810"/>
              <a:gd name="connsiteX123" fmla="*/ 3838074 w 3994483"/>
              <a:gd name="connsiteY123" fmla="*/ 1407694 h 3356810"/>
              <a:gd name="connsiteX124" fmla="*/ 3862137 w 3994483"/>
              <a:gd name="connsiteY124" fmla="*/ 1299410 h 3356810"/>
              <a:gd name="connsiteX125" fmla="*/ 3886200 w 3994483"/>
              <a:gd name="connsiteY125" fmla="*/ 1155031 h 3356810"/>
              <a:gd name="connsiteX126" fmla="*/ 3874168 w 3994483"/>
              <a:gd name="connsiteY126" fmla="*/ 1155031 h 3356810"/>
              <a:gd name="connsiteX127" fmla="*/ 3910263 w 3994483"/>
              <a:gd name="connsiteY127" fmla="*/ 1046747 h 3356810"/>
              <a:gd name="connsiteX128" fmla="*/ 3946359 w 3994483"/>
              <a:gd name="connsiteY128" fmla="*/ 830179 h 3356810"/>
              <a:gd name="connsiteX129" fmla="*/ 3946358 w 3994483"/>
              <a:gd name="connsiteY129" fmla="*/ 782052 h 3356810"/>
              <a:gd name="connsiteX130" fmla="*/ 3958388 w 3994483"/>
              <a:gd name="connsiteY130" fmla="*/ 721894 h 3356810"/>
              <a:gd name="connsiteX131" fmla="*/ 3982452 w 3994483"/>
              <a:gd name="connsiteY131" fmla="*/ 709863 h 3356810"/>
              <a:gd name="connsiteX132" fmla="*/ 3994483 w 3994483"/>
              <a:gd name="connsiteY132" fmla="*/ 770021 h 3356810"/>
              <a:gd name="connsiteX0" fmla="*/ 0 w 4018546"/>
              <a:gd name="connsiteY0" fmla="*/ 3344779 h 3356810"/>
              <a:gd name="connsiteX1" fmla="*/ 132347 w 4018546"/>
              <a:gd name="connsiteY1" fmla="*/ 3296652 h 3356810"/>
              <a:gd name="connsiteX2" fmla="*/ 132347 w 4018546"/>
              <a:gd name="connsiteY2" fmla="*/ 3272589 h 3356810"/>
              <a:gd name="connsiteX3" fmla="*/ 180474 w 4018546"/>
              <a:gd name="connsiteY3" fmla="*/ 3164305 h 3356810"/>
              <a:gd name="connsiteX4" fmla="*/ 216568 w 4018546"/>
              <a:gd name="connsiteY4" fmla="*/ 3080084 h 3356810"/>
              <a:gd name="connsiteX5" fmla="*/ 276726 w 4018546"/>
              <a:gd name="connsiteY5" fmla="*/ 3031958 h 3356810"/>
              <a:gd name="connsiteX6" fmla="*/ 336884 w 4018546"/>
              <a:gd name="connsiteY6" fmla="*/ 2959768 h 3356810"/>
              <a:gd name="connsiteX7" fmla="*/ 385010 w 4018546"/>
              <a:gd name="connsiteY7" fmla="*/ 2947737 h 3356810"/>
              <a:gd name="connsiteX8" fmla="*/ 433137 w 4018546"/>
              <a:gd name="connsiteY8" fmla="*/ 2947737 h 3356810"/>
              <a:gd name="connsiteX9" fmla="*/ 445168 w 4018546"/>
              <a:gd name="connsiteY9" fmla="*/ 3104147 h 3356810"/>
              <a:gd name="connsiteX10" fmla="*/ 481263 w 4018546"/>
              <a:gd name="connsiteY10" fmla="*/ 3152273 h 3356810"/>
              <a:gd name="connsiteX11" fmla="*/ 481263 w 4018546"/>
              <a:gd name="connsiteY11" fmla="*/ 3164305 h 3356810"/>
              <a:gd name="connsiteX12" fmla="*/ 529389 w 4018546"/>
              <a:gd name="connsiteY12" fmla="*/ 3140242 h 3356810"/>
              <a:gd name="connsiteX13" fmla="*/ 541421 w 4018546"/>
              <a:gd name="connsiteY13" fmla="*/ 3080084 h 3356810"/>
              <a:gd name="connsiteX14" fmla="*/ 565484 w 4018546"/>
              <a:gd name="connsiteY14" fmla="*/ 3031958 h 3356810"/>
              <a:gd name="connsiteX15" fmla="*/ 613610 w 4018546"/>
              <a:gd name="connsiteY15" fmla="*/ 3031958 h 3356810"/>
              <a:gd name="connsiteX16" fmla="*/ 661737 w 4018546"/>
              <a:gd name="connsiteY16" fmla="*/ 3092116 h 3356810"/>
              <a:gd name="connsiteX17" fmla="*/ 709863 w 4018546"/>
              <a:gd name="connsiteY17" fmla="*/ 3224463 h 3356810"/>
              <a:gd name="connsiteX18" fmla="*/ 757989 w 4018546"/>
              <a:gd name="connsiteY18" fmla="*/ 3356810 h 3356810"/>
              <a:gd name="connsiteX19" fmla="*/ 902368 w 4018546"/>
              <a:gd name="connsiteY19" fmla="*/ 3356810 h 3356810"/>
              <a:gd name="connsiteX20" fmla="*/ 986589 w 4018546"/>
              <a:gd name="connsiteY20" fmla="*/ 3128210 h 3356810"/>
              <a:gd name="connsiteX21" fmla="*/ 1106905 w 4018546"/>
              <a:gd name="connsiteY21" fmla="*/ 2875547 h 3356810"/>
              <a:gd name="connsiteX22" fmla="*/ 1130968 w 4018546"/>
              <a:gd name="connsiteY22" fmla="*/ 2779294 h 3356810"/>
              <a:gd name="connsiteX23" fmla="*/ 1155031 w 4018546"/>
              <a:gd name="connsiteY23" fmla="*/ 2911642 h 3356810"/>
              <a:gd name="connsiteX24" fmla="*/ 1179095 w 4018546"/>
              <a:gd name="connsiteY24" fmla="*/ 2935705 h 3356810"/>
              <a:gd name="connsiteX25" fmla="*/ 1203158 w 4018546"/>
              <a:gd name="connsiteY25" fmla="*/ 2959768 h 3356810"/>
              <a:gd name="connsiteX26" fmla="*/ 1203158 w 4018546"/>
              <a:gd name="connsiteY26" fmla="*/ 2959768 h 3356810"/>
              <a:gd name="connsiteX27" fmla="*/ 1239253 w 4018546"/>
              <a:gd name="connsiteY27" fmla="*/ 2851484 h 3356810"/>
              <a:gd name="connsiteX28" fmla="*/ 1263316 w 4018546"/>
              <a:gd name="connsiteY28" fmla="*/ 2719137 h 3356810"/>
              <a:gd name="connsiteX29" fmla="*/ 1287379 w 4018546"/>
              <a:gd name="connsiteY29" fmla="*/ 2646947 h 3356810"/>
              <a:gd name="connsiteX30" fmla="*/ 1311442 w 4018546"/>
              <a:gd name="connsiteY30" fmla="*/ 2574758 h 3356810"/>
              <a:gd name="connsiteX31" fmla="*/ 1335505 w 4018546"/>
              <a:gd name="connsiteY31" fmla="*/ 2478505 h 3356810"/>
              <a:gd name="connsiteX32" fmla="*/ 1347537 w 4018546"/>
              <a:gd name="connsiteY32" fmla="*/ 2550694 h 3356810"/>
              <a:gd name="connsiteX33" fmla="*/ 1371600 w 4018546"/>
              <a:gd name="connsiteY33" fmla="*/ 2646947 h 3356810"/>
              <a:gd name="connsiteX34" fmla="*/ 1419726 w 4018546"/>
              <a:gd name="connsiteY34" fmla="*/ 2827421 h 3356810"/>
              <a:gd name="connsiteX35" fmla="*/ 1431758 w 4018546"/>
              <a:gd name="connsiteY35" fmla="*/ 2959768 h 3356810"/>
              <a:gd name="connsiteX36" fmla="*/ 1467853 w 4018546"/>
              <a:gd name="connsiteY36" fmla="*/ 2995863 h 3356810"/>
              <a:gd name="connsiteX37" fmla="*/ 1515979 w 4018546"/>
              <a:gd name="connsiteY37" fmla="*/ 3007894 h 3356810"/>
              <a:gd name="connsiteX38" fmla="*/ 1515979 w 4018546"/>
              <a:gd name="connsiteY38" fmla="*/ 3007894 h 3356810"/>
              <a:gd name="connsiteX39" fmla="*/ 1552074 w 4018546"/>
              <a:gd name="connsiteY39" fmla="*/ 2839452 h 3356810"/>
              <a:gd name="connsiteX40" fmla="*/ 1576137 w 4018546"/>
              <a:gd name="connsiteY40" fmla="*/ 2743200 h 3356810"/>
              <a:gd name="connsiteX41" fmla="*/ 1588168 w 4018546"/>
              <a:gd name="connsiteY41" fmla="*/ 2646947 h 3356810"/>
              <a:gd name="connsiteX42" fmla="*/ 1588168 w 4018546"/>
              <a:gd name="connsiteY42" fmla="*/ 2574758 h 3356810"/>
              <a:gd name="connsiteX43" fmla="*/ 1636295 w 4018546"/>
              <a:gd name="connsiteY43" fmla="*/ 2490537 h 3356810"/>
              <a:gd name="connsiteX44" fmla="*/ 1672389 w 4018546"/>
              <a:gd name="connsiteY44" fmla="*/ 2430379 h 3356810"/>
              <a:gd name="connsiteX45" fmla="*/ 1720516 w 4018546"/>
              <a:gd name="connsiteY45" fmla="*/ 2322094 h 3356810"/>
              <a:gd name="connsiteX46" fmla="*/ 1720516 w 4018546"/>
              <a:gd name="connsiteY46" fmla="*/ 2310063 h 3356810"/>
              <a:gd name="connsiteX47" fmla="*/ 1732547 w 4018546"/>
              <a:gd name="connsiteY47" fmla="*/ 2237873 h 3356810"/>
              <a:gd name="connsiteX48" fmla="*/ 1732547 w 4018546"/>
              <a:gd name="connsiteY48" fmla="*/ 2189747 h 3356810"/>
              <a:gd name="connsiteX49" fmla="*/ 1732547 w 4018546"/>
              <a:gd name="connsiteY49" fmla="*/ 2117558 h 3356810"/>
              <a:gd name="connsiteX50" fmla="*/ 1756610 w 4018546"/>
              <a:gd name="connsiteY50" fmla="*/ 2069431 h 3356810"/>
              <a:gd name="connsiteX51" fmla="*/ 1804737 w 4018546"/>
              <a:gd name="connsiteY51" fmla="*/ 1961147 h 3356810"/>
              <a:gd name="connsiteX52" fmla="*/ 1816768 w 4018546"/>
              <a:gd name="connsiteY52" fmla="*/ 2069431 h 3356810"/>
              <a:gd name="connsiteX53" fmla="*/ 1828800 w 4018546"/>
              <a:gd name="connsiteY53" fmla="*/ 2177716 h 3356810"/>
              <a:gd name="connsiteX54" fmla="*/ 1876926 w 4018546"/>
              <a:gd name="connsiteY54" fmla="*/ 2225842 h 3356810"/>
              <a:gd name="connsiteX55" fmla="*/ 1888958 w 4018546"/>
              <a:gd name="connsiteY55" fmla="*/ 2370221 h 3356810"/>
              <a:gd name="connsiteX56" fmla="*/ 1900989 w 4018546"/>
              <a:gd name="connsiteY56" fmla="*/ 2466473 h 3356810"/>
              <a:gd name="connsiteX57" fmla="*/ 1900989 w 4018546"/>
              <a:gd name="connsiteY57" fmla="*/ 2586789 h 3356810"/>
              <a:gd name="connsiteX58" fmla="*/ 1925053 w 4018546"/>
              <a:gd name="connsiteY58" fmla="*/ 2683042 h 3356810"/>
              <a:gd name="connsiteX59" fmla="*/ 1985210 w 4018546"/>
              <a:gd name="connsiteY59" fmla="*/ 2839452 h 3356810"/>
              <a:gd name="connsiteX60" fmla="*/ 1985210 w 4018546"/>
              <a:gd name="connsiteY60" fmla="*/ 2923673 h 3356810"/>
              <a:gd name="connsiteX61" fmla="*/ 1985210 w 4018546"/>
              <a:gd name="connsiteY61" fmla="*/ 3068052 h 3356810"/>
              <a:gd name="connsiteX62" fmla="*/ 2021305 w 4018546"/>
              <a:gd name="connsiteY62" fmla="*/ 3164305 h 3356810"/>
              <a:gd name="connsiteX63" fmla="*/ 2021305 w 4018546"/>
              <a:gd name="connsiteY63" fmla="*/ 3164305 h 3356810"/>
              <a:gd name="connsiteX64" fmla="*/ 2105526 w 4018546"/>
              <a:gd name="connsiteY64" fmla="*/ 3284621 h 3356810"/>
              <a:gd name="connsiteX65" fmla="*/ 2189747 w 4018546"/>
              <a:gd name="connsiteY65" fmla="*/ 3284621 h 3356810"/>
              <a:gd name="connsiteX66" fmla="*/ 2237874 w 4018546"/>
              <a:gd name="connsiteY66" fmla="*/ 3188368 h 3356810"/>
              <a:gd name="connsiteX67" fmla="*/ 2286000 w 4018546"/>
              <a:gd name="connsiteY67" fmla="*/ 2995863 h 3356810"/>
              <a:gd name="connsiteX68" fmla="*/ 2334126 w 4018546"/>
              <a:gd name="connsiteY68" fmla="*/ 2827421 h 3356810"/>
              <a:gd name="connsiteX69" fmla="*/ 2358189 w 4018546"/>
              <a:gd name="connsiteY69" fmla="*/ 2683042 h 3356810"/>
              <a:gd name="connsiteX70" fmla="*/ 2358189 w 4018546"/>
              <a:gd name="connsiteY70" fmla="*/ 2490537 h 3356810"/>
              <a:gd name="connsiteX71" fmla="*/ 2394284 w 4018546"/>
              <a:gd name="connsiteY71" fmla="*/ 2358189 h 3356810"/>
              <a:gd name="connsiteX72" fmla="*/ 2430379 w 4018546"/>
              <a:gd name="connsiteY72" fmla="*/ 2322094 h 3356810"/>
              <a:gd name="connsiteX73" fmla="*/ 2478505 w 4018546"/>
              <a:gd name="connsiteY73" fmla="*/ 2286000 h 3356810"/>
              <a:gd name="connsiteX74" fmla="*/ 2502568 w 4018546"/>
              <a:gd name="connsiteY74" fmla="*/ 1961147 h 3356810"/>
              <a:gd name="connsiteX75" fmla="*/ 2562726 w 4018546"/>
              <a:gd name="connsiteY75" fmla="*/ 1925052 h 3356810"/>
              <a:gd name="connsiteX76" fmla="*/ 2598821 w 4018546"/>
              <a:gd name="connsiteY76" fmla="*/ 1768642 h 3356810"/>
              <a:gd name="connsiteX77" fmla="*/ 2586789 w 4018546"/>
              <a:gd name="connsiteY77" fmla="*/ 1612231 h 3356810"/>
              <a:gd name="connsiteX78" fmla="*/ 2610853 w 4018546"/>
              <a:gd name="connsiteY78" fmla="*/ 1503947 h 3356810"/>
              <a:gd name="connsiteX79" fmla="*/ 2634916 w 4018546"/>
              <a:gd name="connsiteY79" fmla="*/ 1431758 h 3356810"/>
              <a:gd name="connsiteX80" fmla="*/ 2634916 w 4018546"/>
              <a:gd name="connsiteY80" fmla="*/ 1323473 h 3356810"/>
              <a:gd name="connsiteX81" fmla="*/ 2634916 w 4018546"/>
              <a:gd name="connsiteY81" fmla="*/ 1251284 h 3356810"/>
              <a:gd name="connsiteX82" fmla="*/ 2634916 w 4018546"/>
              <a:gd name="connsiteY82" fmla="*/ 1143000 h 3356810"/>
              <a:gd name="connsiteX83" fmla="*/ 2658979 w 4018546"/>
              <a:gd name="connsiteY83" fmla="*/ 986589 h 3356810"/>
              <a:gd name="connsiteX84" fmla="*/ 2683042 w 4018546"/>
              <a:gd name="connsiteY84" fmla="*/ 902368 h 3356810"/>
              <a:gd name="connsiteX85" fmla="*/ 2755231 w 4018546"/>
              <a:gd name="connsiteY85" fmla="*/ 782052 h 3356810"/>
              <a:gd name="connsiteX86" fmla="*/ 2767263 w 4018546"/>
              <a:gd name="connsiteY86" fmla="*/ 673768 h 3356810"/>
              <a:gd name="connsiteX87" fmla="*/ 2767263 w 4018546"/>
              <a:gd name="connsiteY87" fmla="*/ 589547 h 3356810"/>
              <a:gd name="connsiteX88" fmla="*/ 2767263 w 4018546"/>
              <a:gd name="connsiteY88" fmla="*/ 589547 h 3356810"/>
              <a:gd name="connsiteX89" fmla="*/ 2863516 w 4018546"/>
              <a:gd name="connsiteY89" fmla="*/ 469231 h 3356810"/>
              <a:gd name="connsiteX90" fmla="*/ 2887579 w 4018546"/>
              <a:gd name="connsiteY90" fmla="*/ 372979 h 3356810"/>
              <a:gd name="connsiteX91" fmla="*/ 2899610 w 4018546"/>
              <a:gd name="connsiteY91" fmla="*/ 240631 h 3356810"/>
              <a:gd name="connsiteX92" fmla="*/ 2899610 w 4018546"/>
              <a:gd name="connsiteY92" fmla="*/ 156410 h 3356810"/>
              <a:gd name="connsiteX93" fmla="*/ 2947737 w 4018546"/>
              <a:gd name="connsiteY93" fmla="*/ 96252 h 3356810"/>
              <a:gd name="connsiteX94" fmla="*/ 2971800 w 4018546"/>
              <a:gd name="connsiteY94" fmla="*/ 12031 h 3356810"/>
              <a:gd name="connsiteX95" fmla="*/ 2995863 w 4018546"/>
              <a:gd name="connsiteY95" fmla="*/ 0 h 3356810"/>
              <a:gd name="connsiteX96" fmla="*/ 3043989 w 4018546"/>
              <a:gd name="connsiteY96" fmla="*/ 48126 h 3356810"/>
              <a:gd name="connsiteX97" fmla="*/ 3056021 w 4018546"/>
              <a:gd name="connsiteY97" fmla="*/ 156410 h 3356810"/>
              <a:gd name="connsiteX98" fmla="*/ 3056021 w 4018546"/>
              <a:gd name="connsiteY98" fmla="*/ 288758 h 3356810"/>
              <a:gd name="connsiteX99" fmla="*/ 3104147 w 4018546"/>
              <a:gd name="connsiteY99" fmla="*/ 385010 h 3356810"/>
              <a:gd name="connsiteX100" fmla="*/ 3104147 w 4018546"/>
              <a:gd name="connsiteY100" fmla="*/ 529389 h 3356810"/>
              <a:gd name="connsiteX101" fmla="*/ 3104147 w 4018546"/>
              <a:gd name="connsiteY101" fmla="*/ 649705 h 3356810"/>
              <a:gd name="connsiteX102" fmla="*/ 3116179 w 4018546"/>
              <a:gd name="connsiteY102" fmla="*/ 782052 h 3356810"/>
              <a:gd name="connsiteX103" fmla="*/ 3164305 w 4018546"/>
              <a:gd name="connsiteY103" fmla="*/ 854242 h 3356810"/>
              <a:gd name="connsiteX104" fmla="*/ 3200400 w 4018546"/>
              <a:gd name="connsiteY104" fmla="*/ 950494 h 3356810"/>
              <a:gd name="connsiteX105" fmla="*/ 3200400 w 4018546"/>
              <a:gd name="connsiteY105" fmla="*/ 1070810 h 3356810"/>
              <a:gd name="connsiteX106" fmla="*/ 3224463 w 4018546"/>
              <a:gd name="connsiteY106" fmla="*/ 1179094 h 3356810"/>
              <a:gd name="connsiteX107" fmla="*/ 3248526 w 4018546"/>
              <a:gd name="connsiteY107" fmla="*/ 1239252 h 3356810"/>
              <a:gd name="connsiteX108" fmla="*/ 3296653 w 4018546"/>
              <a:gd name="connsiteY108" fmla="*/ 1323473 h 3356810"/>
              <a:gd name="connsiteX109" fmla="*/ 3320716 w 4018546"/>
              <a:gd name="connsiteY109" fmla="*/ 1359568 h 3356810"/>
              <a:gd name="connsiteX110" fmla="*/ 3368842 w 4018546"/>
              <a:gd name="connsiteY110" fmla="*/ 1287379 h 3356810"/>
              <a:gd name="connsiteX111" fmla="*/ 3380874 w 4018546"/>
              <a:gd name="connsiteY111" fmla="*/ 1251284 h 3356810"/>
              <a:gd name="connsiteX112" fmla="*/ 3416968 w 4018546"/>
              <a:gd name="connsiteY112" fmla="*/ 1311442 h 3356810"/>
              <a:gd name="connsiteX113" fmla="*/ 3416968 w 4018546"/>
              <a:gd name="connsiteY113" fmla="*/ 1455821 h 3356810"/>
              <a:gd name="connsiteX114" fmla="*/ 3465095 w 4018546"/>
              <a:gd name="connsiteY114" fmla="*/ 1564105 h 3356810"/>
              <a:gd name="connsiteX115" fmla="*/ 3489158 w 4018546"/>
              <a:gd name="connsiteY115" fmla="*/ 1672389 h 3356810"/>
              <a:gd name="connsiteX116" fmla="*/ 3537284 w 4018546"/>
              <a:gd name="connsiteY116" fmla="*/ 1792705 h 3356810"/>
              <a:gd name="connsiteX117" fmla="*/ 3633537 w 4018546"/>
              <a:gd name="connsiteY117" fmla="*/ 1900989 h 3356810"/>
              <a:gd name="connsiteX118" fmla="*/ 3633537 w 4018546"/>
              <a:gd name="connsiteY118" fmla="*/ 1997242 h 3356810"/>
              <a:gd name="connsiteX119" fmla="*/ 3693695 w 4018546"/>
              <a:gd name="connsiteY119" fmla="*/ 1852863 h 3356810"/>
              <a:gd name="connsiteX120" fmla="*/ 3741821 w 4018546"/>
              <a:gd name="connsiteY120" fmla="*/ 1708484 h 3356810"/>
              <a:gd name="connsiteX121" fmla="*/ 3801979 w 4018546"/>
              <a:gd name="connsiteY121" fmla="*/ 1600200 h 3356810"/>
              <a:gd name="connsiteX122" fmla="*/ 3814010 w 4018546"/>
              <a:gd name="connsiteY122" fmla="*/ 1503947 h 3356810"/>
              <a:gd name="connsiteX123" fmla="*/ 3838074 w 4018546"/>
              <a:gd name="connsiteY123" fmla="*/ 1407694 h 3356810"/>
              <a:gd name="connsiteX124" fmla="*/ 3862137 w 4018546"/>
              <a:gd name="connsiteY124" fmla="*/ 1299410 h 3356810"/>
              <a:gd name="connsiteX125" fmla="*/ 3886200 w 4018546"/>
              <a:gd name="connsiteY125" fmla="*/ 1155031 h 3356810"/>
              <a:gd name="connsiteX126" fmla="*/ 3874168 w 4018546"/>
              <a:gd name="connsiteY126" fmla="*/ 1155031 h 3356810"/>
              <a:gd name="connsiteX127" fmla="*/ 3910263 w 4018546"/>
              <a:gd name="connsiteY127" fmla="*/ 1046747 h 3356810"/>
              <a:gd name="connsiteX128" fmla="*/ 3946359 w 4018546"/>
              <a:gd name="connsiteY128" fmla="*/ 830179 h 3356810"/>
              <a:gd name="connsiteX129" fmla="*/ 3946358 w 4018546"/>
              <a:gd name="connsiteY129" fmla="*/ 782052 h 3356810"/>
              <a:gd name="connsiteX130" fmla="*/ 3958388 w 4018546"/>
              <a:gd name="connsiteY130" fmla="*/ 721894 h 3356810"/>
              <a:gd name="connsiteX131" fmla="*/ 3982452 w 4018546"/>
              <a:gd name="connsiteY131" fmla="*/ 709863 h 3356810"/>
              <a:gd name="connsiteX132" fmla="*/ 3994483 w 4018546"/>
              <a:gd name="connsiteY132" fmla="*/ 770021 h 3356810"/>
              <a:gd name="connsiteX133" fmla="*/ 4018546 w 4018546"/>
              <a:gd name="connsiteY133" fmla="*/ 830179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3994483 w 4114799"/>
              <a:gd name="connsiteY132" fmla="*/ 770021 h 3356810"/>
              <a:gd name="connsiteX133" fmla="*/ 4114799 w 4114799"/>
              <a:gd name="connsiteY133" fmla="*/ 1191126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4018546 w 4114799"/>
              <a:gd name="connsiteY132" fmla="*/ 1840832 h 3356810"/>
              <a:gd name="connsiteX133" fmla="*/ 4114799 w 4114799"/>
              <a:gd name="connsiteY133" fmla="*/ 1191126 h 3356810"/>
              <a:gd name="connsiteX0" fmla="*/ 0 w 4150893"/>
              <a:gd name="connsiteY0" fmla="*/ 3344779 h 3356810"/>
              <a:gd name="connsiteX1" fmla="*/ 132347 w 4150893"/>
              <a:gd name="connsiteY1" fmla="*/ 3296652 h 3356810"/>
              <a:gd name="connsiteX2" fmla="*/ 132347 w 4150893"/>
              <a:gd name="connsiteY2" fmla="*/ 3272589 h 3356810"/>
              <a:gd name="connsiteX3" fmla="*/ 180474 w 4150893"/>
              <a:gd name="connsiteY3" fmla="*/ 3164305 h 3356810"/>
              <a:gd name="connsiteX4" fmla="*/ 216568 w 4150893"/>
              <a:gd name="connsiteY4" fmla="*/ 3080084 h 3356810"/>
              <a:gd name="connsiteX5" fmla="*/ 276726 w 4150893"/>
              <a:gd name="connsiteY5" fmla="*/ 3031958 h 3356810"/>
              <a:gd name="connsiteX6" fmla="*/ 336884 w 4150893"/>
              <a:gd name="connsiteY6" fmla="*/ 2959768 h 3356810"/>
              <a:gd name="connsiteX7" fmla="*/ 385010 w 4150893"/>
              <a:gd name="connsiteY7" fmla="*/ 2947737 h 3356810"/>
              <a:gd name="connsiteX8" fmla="*/ 433137 w 4150893"/>
              <a:gd name="connsiteY8" fmla="*/ 2947737 h 3356810"/>
              <a:gd name="connsiteX9" fmla="*/ 445168 w 4150893"/>
              <a:gd name="connsiteY9" fmla="*/ 3104147 h 3356810"/>
              <a:gd name="connsiteX10" fmla="*/ 481263 w 4150893"/>
              <a:gd name="connsiteY10" fmla="*/ 3152273 h 3356810"/>
              <a:gd name="connsiteX11" fmla="*/ 481263 w 4150893"/>
              <a:gd name="connsiteY11" fmla="*/ 3164305 h 3356810"/>
              <a:gd name="connsiteX12" fmla="*/ 529389 w 4150893"/>
              <a:gd name="connsiteY12" fmla="*/ 3140242 h 3356810"/>
              <a:gd name="connsiteX13" fmla="*/ 541421 w 4150893"/>
              <a:gd name="connsiteY13" fmla="*/ 3080084 h 3356810"/>
              <a:gd name="connsiteX14" fmla="*/ 565484 w 4150893"/>
              <a:gd name="connsiteY14" fmla="*/ 3031958 h 3356810"/>
              <a:gd name="connsiteX15" fmla="*/ 613610 w 4150893"/>
              <a:gd name="connsiteY15" fmla="*/ 3031958 h 3356810"/>
              <a:gd name="connsiteX16" fmla="*/ 661737 w 4150893"/>
              <a:gd name="connsiteY16" fmla="*/ 3092116 h 3356810"/>
              <a:gd name="connsiteX17" fmla="*/ 709863 w 4150893"/>
              <a:gd name="connsiteY17" fmla="*/ 3224463 h 3356810"/>
              <a:gd name="connsiteX18" fmla="*/ 757989 w 4150893"/>
              <a:gd name="connsiteY18" fmla="*/ 3356810 h 3356810"/>
              <a:gd name="connsiteX19" fmla="*/ 902368 w 4150893"/>
              <a:gd name="connsiteY19" fmla="*/ 3356810 h 3356810"/>
              <a:gd name="connsiteX20" fmla="*/ 986589 w 4150893"/>
              <a:gd name="connsiteY20" fmla="*/ 3128210 h 3356810"/>
              <a:gd name="connsiteX21" fmla="*/ 1106905 w 4150893"/>
              <a:gd name="connsiteY21" fmla="*/ 2875547 h 3356810"/>
              <a:gd name="connsiteX22" fmla="*/ 1130968 w 4150893"/>
              <a:gd name="connsiteY22" fmla="*/ 2779294 h 3356810"/>
              <a:gd name="connsiteX23" fmla="*/ 1155031 w 4150893"/>
              <a:gd name="connsiteY23" fmla="*/ 2911642 h 3356810"/>
              <a:gd name="connsiteX24" fmla="*/ 1179095 w 4150893"/>
              <a:gd name="connsiteY24" fmla="*/ 2935705 h 3356810"/>
              <a:gd name="connsiteX25" fmla="*/ 1203158 w 4150893"/>
              <a:gd name="connsiteY25" fmla="*/ 2959768 h 3356810"/>
              <a:gd name="connsiteX26" fmla="*/ 1203158 w 4150893"/>
              <a:gd name="connsiteY26" fmla="*/ 2959768 h 3356810"/>
              <a:gd name="connsiteX27" fmla="*/ 1239253 w 4150893"/>
              <a:gd name="connsiteY27" fmla="*/ 2851484 h 3356810"/>
              <a:gd name="connsiteX28" fmla="*/ 1263316 w 4150893"/>
              <a:gd name="connsiteY28" fmla="*/ 2719137 h 3356810"/>
              <a:gd name="connsiteX29" fmla="*/ 1287379 w 4150893"/>
              <a:gd name="connsiteY29" fmla="*/ 2646947 h 3356810"/>
              <a:gd name="connsiteX30" fmla="*/ 1311442 w 4150893"/>
              <a:gd name="connsiteY30" fmla="*/ 2574758 h 3356810"/>
              <a:gd name="connsiteX31" fmla="*/ 1335505 w 4150893"/>
              <a:gd name="connsiteY31" fmla="*/ 2478505 h 3356810"/>
              <a:gd name="connsiteX32" fmla="*/ 1347537 w 4150893"/>
              <a:gd name="connsiteY32" fmla="*/ 2550694 h 3356810"/>
              <a:gd name="connsiteX33" fmla="*/ 1371600 w 4150893"/>
              <a:gd name="connsiteY33" fmla="*/ 2646947 h 3356810"/>
              <a:gd name="connsiteX34" fmla="*/ 1419726 w 4150893"/>
              <a:gd name="connsiteY34" fmla="*/ 2827421 h 3356810"/>
              <a:gd name="connsiteX35" fmla="*/ 1431758 w 4150893"/>
              <a:gd name="connsiteY35" fmla="*/ 2959768 h 3356810"/>
              <a:gd name="connsiteX36" fmla="*/ 1467853 w 4150893"/>
              <a:gd name="connsiteY36" fmla="*/ 2995863 h 3356810"/>
              <a:gd name="connsiteX37" fmla="*/ 1515979 w 4150893"/>
              <a:gd name="connsiteY37" fmla="*/ 3007894 h 3356810"/>
              <a:gd name="connsiteX38" fmla="*/ 1515979 w 4150893"/>
              <a:gd name="connsiteY38" fmla="*/ 3007894 h 3356810"/>
              <a:gd name="connsiteX39" fmla="*/ 1552074 w 4150893"/>
              <a:gd name="connsiteY39" fmla="*/ 2839452 h 3356810"/>
              <a:gd name="connsiteX40" fmla="*/ 1576137 w 4150893"/>
              <a:gd name="connsiteY40" fmla="*/ 2743200 h 3356810"/>
              <a:gd name="connsiteX41" fmla="*/ 1588168 w 4150893"/>
              <a:gd name="connsiteY41" fmla="*/ 2646947 h 3356810"/>
              <a:gd name="connsiteX42" fmla="*/ 1588168 w 4150893"/>
              <a:gd name="connsiteY42" fmla="*/ 2574758 h 3356810"/>
              <a:gd name="connsiteX43" fmla="*/ 1636295 w 4150893"/>
              <a:gd name="connsiteY43" fmla="*/ 2490537 h 3356810"/>
              <a:gd name="connsiteX44" fmla="*/ 1672389 w 4150893"/>
              <a:gd name="connsiteY44" fmla="*/ 2430379 h 3356810"/>
              <a:gd name="connsiteX45" fmla="*/ 1720516 w 4150893"/>
              <a:gd name="connsiteY45" fmla="*/ 2322094 h 3356810"/>
              <a:gd name="connsiteX46" fmla="*/ 1720516 w 4150893"/>
              <a:gd name="connsiteY46" fmla="*/ 2310063 h 3356810"/>
              <a:gd name="connsiteX47" fmla="*/ 1732547 w 4150893"/>
              <a:gd name="connsiteY47" fmla="*/ 2237873 h 3356810"/>
              <a:gd name="connsiteX48" fmla="*/ 1732547 w 4150893"/>
              <a:gd name="connsiteY48" fmla="*/ 2189747 h 3356810"/>
              <a:gd name="connsiteX49" fmla="*/ 1732547 w 4150893"/>
              <a:gd name="connsiteY49" fmla="*/ 2117558 h 3356810"/>
              <a:gd name="connsiteX50" fmla="*/ 1756610 w 4150893"/>
              <a:gd name="connsiteY50" fmla="*/ 2069431 h 3356810"/>
              <a:gd name="connsiteX51" fmla="*/ 1804737 w 4150893"/>
              <a:gd name="connsiteY51" fmla="*/ 1961147 h 3356810"/>
              <a:gd name="connsiteX52" fmla="*/ 1816768 w 4150893"/>
              <a:gd name="connsiteY52" fmla="*/ 2069431 h 3356810"/>
              <a:gd name="connsiteX53" fmla="*/ 1828800 w 4150893"/>
              <a:gd name="connsiteY53" fmla="*/ 2177716 h 3356810"/>
              <a:gd name="connsiteX54" fmla="*/ 1876926 w 4150893"/>
              <a:gd name="connsiteY54" fmla="*/ 2225842 h 3356810"/>
              <a:gd name="connsiteX55" fmla="*/ 1888958 w 4150893"/>
              <a:gd name="connsiteY55" fmla="*/ 2370221 h 3356810"/>
              <a:gd name="connsiteX56" fmla="*/ 1900989 w 4150893"/>
              <a:gd name="connsiteY56" fmla="*/ 2466473 h 3356810"/>
              <a:gd name="connsiteX57" fmla="*/ 1900989 w 4150893"/>
              <a:gd name="connsiteY57" fmla="*/ 2586789 h 3356810"/>
              <a:gd name="connsiteX58" fmla="*/ 1925053 w 4150893"/>
              <a:gd name="connsiteY58" fmla="*/ 2683042 h 3356810"/>
              <a:gd name="connsiteX59" fmla="*/ 1985210 w 4150893"/>
              <a:gd name="connsiteY59" fmla="*/ 2839452 h 3356810"/>
              <a:gd name="connsiteX60" fmla="*/ 1985210 w 4150893"/>
              <a:gd name="connsiteY60" fmla="*/ 2923673 h 3356810"/>
              <a:gd name="connsiteX61" fmla="*/ 1985210 w 4150893"/>
              <a:gd name="connsiteY61" fmla="*/ 3068052 h 3356810"/>
              <a:gd name="connsiteX62" fmla="*/ 2021305 w 4150893"/>
              <a:gd name="connsiteY62" fmla="*/ 3164305 h 3356810"/>
              <a:gd name="connsiteX63" fmla="*/ 2021305 w 4150893"/>
              <a:gd name="connsiteY63" fmla="*/ 3164305 h 3356810"/>
              <a:gd name="connsiteX64" fmla="*/ 2105526 w 4150893"/>
              <a:gd name="connsiteY64" fmla="*/ 3284621 h 3356810"/>
              <a:gd name="connsiteX65" fmla="*/ 2189747 w 4150893"/>
              <a:gd name="connsiteY65" fmla="*/ 3284621 h 3356810"/>
              <a:gd name="connsiteX66" fmla="*/ 2237874 w 4150893"/>
              <a:gd name="connsiteY66" fmla="*/ 3188368 h 3356810"/>
              <a:gd name="connsiteX67" fmla="*/ 2286000 w 4150893"/>
              <a:gd name="connsiteY67" fmla="*/ 2995863 h 3356810"/>
              <a:gd name="connsiteX68" fmla="*/ 2334126 w 4150893"/>
              <a:gd name="connsiteY68" fmla="*/ 2827421 h 3356810"/>
              <a:gd name="connsiteX69" fmla="*/ 2358189 w 4150893"/>
              <a:gd name="connsiteY69" fmla="*/ 2683042 h 3356810"/>
              <a:gd name="connsiteX70" fmla="*/ 2358189 w 4150893"/>
              <a:gd name="connsiteY70" fmla="*/ 2490537 h 3356810"/>
              <a:gd name="connsiteX71" fmla="*/ 2394284 w 4150893"/>
              <a:gd name="connsiteY71" fmla="*/ 2358189 h 3356810"/>
              <a:gd name="connsiteX72" fmla="*/ 2430379 w 4150893"/>
              <a:gd name="connsiteY72" fmla="*/ 2322094 h 3356810"/>
              <a:gd name="connsiteX73" fmla="*/ 2478505 w 4150893"/>
              <a:gd name="connsiteY73" fmla="*/ 2286000 h 3356810"/>
              <a:gd name="connsiteX74" fmla="*/ 2502568 w 4150893"/>
              <a:gd name="connsiteY74" fmla="*/ 1961147 h 3356810"/>
              <a:gd name="connsiteX75" fmla="*/ 2562726 w 4150893"/>
              <a:gd name="connsiteY75" fmla="*/ 1925052 h 3356810"/>
              <a:gd name="connsiteX76" fmla="*/ 2598821 w 4150893"/>
              <a:gd name="connsiteY76" fmla="*/ 1768642 h 3356810"/>
              <a:gd name="connsiteX77" fmla="*/ 2586789 w 4150893"/>
              <a:gd name="connsiteY77" fmla="*/ 1612231 h 3356810"/>
              <a:gd name="connsiteX78" fmla="*/ 2610853 w 4150893"/>
              <a:gd name="connsiteY78" fmla="*/ 1503947 h 3356810"/>
              <a:gd name="connsiteX79" fmla="*/ 2634916 w 4150893"/>
              <a:gd name="connsiteY79" fmla="*/ 1431758 h 3356810"/>
              <a:gd name="connsiteX80" fmla="*/ 2634916 w 4150893"/>
              <a:gd name="connsiteY80" fmla="*/ 1323473 h 3356810"/>
              <a:gd name="connsiteX81" fmla="*/ 2634916 w 4150893"/>
              <a:gd name="connsiteY81" fmla="*/ 1251284 h 3356810"/>
              <a:gd name="connsiteX82" fmla="*/ 2634916 w 4150893"/>
              <a:gd name="connsiteY82" fmla="*/ 1143000 h 3356810"/>
              <a:gd name="connsiteX83" fmla="*/ 2658979 w 4150893"/>
              <a:gd name="connsiteY83" fmla="*/ 986589 h 3356810"/>
              <a:gd name="connsiteX84" fmla="*/ 2683042 w 4150893"/>
              <a:gd name="connsiteY84" fmla="*/ 902368 h 3356810"/>
              <a:gd name="connsiteX85" fmla="*/ 2755231 w 4150893"/>
              <a:gd name="connsiteY85" fmla="*/ 782052 h 3356810"/>
              <a:gd name="connsiteX86" fmla="*/ 2767263 w 4150893"/>
              <a:gd name="connsiteY86" fmla="*/ 673768 h 3356810"/>
              <a:gd name="connsiteX87" fmla="*/ 2767263 w 4150893"/>
              <a:gd name="connsiteY87" fmla="*/ 589547 h 3356810"/>
              <a:gd name="connsiteX88" fmla="*/ 2767263 w 4150893"/>
              <a:gd name="connsiteY88" fmla="*/ 589547 h 3356810"/>
              <a:gd name="connsiteX89" fmla="*/ 2863516 w 4150893"/>
              <a:gd name="connsiteY89" fmla="*/ 469231 h 3356810"/>
              <a:gd name="connsiteX90" fmla="*/ 2887579 w 4150893"/>
              <a:gd name="connsiteY90" fmla="*/ 372979 h 3356810"/>
              <a:gd name="connsiteX91" fmla="*/ 2899610 w 4150893"/>
              <a:gd name="connsiteY91" fmla="*/ 240631 h 3356810"/>
              <a:gd name="connsiteX92" fmla="*/ 2899610 w 4150893"/>
              <a:gd name="connsiteY92" fmla="*/ 156410 h 3356810"/>
              <a:gd name="connsiteX93" fmla="*/ 2947737 w 4150893"/>
              <a:gd name="connsiteY93" fmla="*/ 96252 h 3356810"/>
              <a:gd name="connsiteX94" fmla="*/ 2971800 w 4150893"/>
              <a:gd name="connsiteY94" fmla="*/ 12031 h 3356810"/>
              <a:gd name="connsiteX95" fmla="*/ 2995863 w 4150893"/>
              <a:gd name="connsiteY95" fmla="*/ 0 h 3356810"/>
              <a:gd name="connsiteX96" fmla="*/ 3043989 w 4150893"/>
              <a:gd name="connsiteY96" fmla="*/ 48126 h 3356810"/>
              <a:gd name="connsiteX97" fmla="*/ 3056021 w 4150893"/>
              <a:gd name="connsiteY97" fmla="*/ 156410 h 3356810"/>
              <a:gd name="connsiteX98" fmla="*/ 3056021 w 4150893"/>
              <a:gd name="connsiteY98" fmla="*/ 288758 h 3356810"/>
              <a:gd name="connsiteX99" fmla="*/ 3104147 w 4150893"/>
              <a:gd name="connsiteY99" fmla="*/ 385010 h 3356810"/>
              <a:gd name="connsiteX100" fmla="*/ 3104147 w 4150893"/>
              <a:gd name="connsiteY100" fmla="*/ 529389 h 3356810"/>
              <a:gd name="connsiteX101" fmla="*/ 3104147 w 4150893"/>
              <a:gd name="connsiteY101" fmla="*/ 649705 h 3356810"/>
              <a:gd name="connsiteX102" fmla="*/ 3116179 w 4150893"/>
              <a:gd name="connsiteY102" fmla="*/ 782052 h 3356810"/>
              <a:gd name="connsiteX103" fmla="*/ 3164305 w 4150893"/>
              <a:gd name="connsiteY103" fmla="*/ 854242 h 3356810"/>
              <a:gd name="connsiteX104" fmla="*/ 3200400 w 4150893"/>
              <a:gd name="connsiteY104" fmla="*/ 950494 h 3356810"/>
              <a:gd name="connsiteX105" fmla="*/ 3200400 w 4150893"/>
              <a:gd name="connsiteY105" fmla="*/ 1070810 h 3356810"/>
              <a:gd name="connsiteX106" fmla="*/ 3224463 w 4150893"/>
              <a:gd name="connsiteY106" fmla="*/ 1179094 h 3356810"/>
              <a:gd name="connsiteX107" fmla="*/ 3248526 w 4150893"/>
              <a:gd name="connsiteY107" fmla="*/ 1239252 h 3356810"/>
              <a:gd name="connsiteX108" fmla="*/ 3296653 w 4150893"/>
              <a:gd name="connsiteY108" fmla="*/ 1323473 h 3356810"/>
              <a:gd name="connsiteX109" fmla="*/ 3320716 w 4150893"/>
              <a:gd name="connsiteY109" fmla="*/ 1359568 h 3356810"/>
              <a:gd name="connsiteX110" fmla="*/ 3368842 w 4150893"/>
              <a:gd name="connsiteY110" fmla="*/ 1287379 h 3356810"/>
              <a:gd name="connsiteX111" fmla="*/ 3380874 w 4150893"/>
              <a:gd name="connsiteY111" fmla="*/ 1251284 h 3356810"/>
              <a:gd name="connsiteX112" fmla="*/ 3416968 w 4150893"/>
              <a:gd name="connsiteY112" fmla="*/ 1311442 h 3356810"/>
              <a:gd name="connsiteX113" fmla="*/ 3416968 w 4150893"/>
              <a:gd name="connsiteY113" fmla="*/ 1455821 h 3356810"/>
              <a:gd name="connsiteX114" fmla="*/ 3465095 w 4150893"/>
              <a:gd name="connsiteY114" fmla="*/ 1564105 h 3356810"/>
              <a:gd name="connsiteX115" fmla="*/ 3489158 w 4150893"/>
              <a:gd name="connsiteY115" fmla="*/ 1672389 h 3356810"/>
              <a:gd name="connsiteX116" fmla="*/ 3537284 w 4150893"/>
              <a:gd name="connsiteY116" fmla="*/ 1792705 h 3356810"/>
              <a:gd name="connsiteX117" fmla="*/ 3633537 w 4150893"/>
              <a:gd name="connsiteY117" fmla="*/ 1900989 h 3356810"/>
              <a:gd name="connsiteX118" fmla="*/ 3633537 w 4150893"/>
              <a:gd name="connsiteY118" fmla="*/ 1997242 h 3356810"/>
              <a:gd name="connsiteX119" fmla="*/ 3693695 w 4150893"/>
              <a:gd name="connsiteY119" fmla="*/ 1852863 h 3356810"/>
              <a:gd name="connsiteX120" fmla="*/ 3741821 w 4150893"/>
              <a:gd name="connsiteY120" fmla="*/ 1708484 h 3356810"/>
              <a:gd name="connsiteX121" fmla="*/ 3801979 w 4150893"/>
              <a:gd name="connsiteY121" fmla="*/ 1600200 h 3356810"/>
              <a:gd name="connsiteX122" fmla="*/ 3814010 w 4150893"/>
              <a:gd name="connsiteY122" fmla="*/ 1503947 h 3356810"/>
              <a:gd name="connsiteX123" fmla="*/ 3838074 w 4150893"/>
              <a:gd name="connsiteY123" fmla="*/ 1407694 h 3356810"/>
              <a:gd name="connsiteX124" fmla="*/ 3862137 w 4150893"/>
              <a:gd name="connsiteY124" fmla="*/ 1299410 h 3356810"/>
              <a:gd name="connsiteX125" fmla="*/ 3886200 w 4150893"/>
              <a:gd name="connsiteY125" fmla="*/ 1155031 h 3356810"/>
              <a:gd name="connsiteX126" fmla="*/ 3874168 w 4150893"/>
              <a:gd name="connsiteY126" fmla="*/ 1155031 h 3356810"/>
              <a:gd name="connsiteX127" fmla="*/ 3910263 w 4150893"/>
              <a:gd name="connsiteY127" fmla="*/ 1046747 h 3356810"/>
              <a:gd name="connsiteX128" fmla="*/ 3946359 w 4150893"/>
              <a:gd name="connsiteY128" fmla="*/ 830179 h 3356810"/>
              <a:gd name="connsiteX129" fmla="*/ 3946358 w 4150893"/>
              <a:gd name="connsiteY129" fmla="*/ 782052 h 3356810"/>
              <a:gd name="connsiteX130" fmla="*/ 3958388 w 4150893"/>
              <a:gd name="connsiteY130" fmla="*/ 721894 h 3356810"/>
              <a:gd name="connsiteX131" fmla="*/ 3982452 w 4150893"/>
              <a:gd name="connsiteY131" fmla="*/ 709863 h 3356810"/>
              <a:gd name="connsiteX132" fmla="*/ 4018546 w 4150893"/>
              <a:gd name="connsiteY132" fmla="*/ 1840832 h 3356810"/>
              <a:gd name="connsiteX133" fmla="*/ 4114799 w 4150893"/>
              <a:gd name="connsiteY133" fmla="*/ 1191126 h 3356810"/>
              <a:gd name="connsiteX134" fmla="*/ 4150893 w 4150893"/>
              <a:gd name="connsiteY134" fmla="*/ 1191126 h 3356810"/>
              <a:gd name="connsiteX0" fmla="*/ 0 w 4211051"/>
              <a:gd name="connsiteY0" fmla="*/ 3344779 h 3356810"/>
              <a:gd name="connsiteX1" fmla="*/ 132347 w 4211051"/>
              <a:gd name="connsiteY1" fmla="*/ 3296652 h 3356810"/>
              <a:gd name="connsiteX2" fmla="*/ 132347 w 4211051"/>
              <a:gd name="connsiteY2" fmla="*/ 3272589 h 3356810"/>
              <a:gd name="connsiteX3" fmla="*/ 180474 w 4211051"/>
              <a:gd name="connsiteY3" fmla="*/ 3164305 h 3356810"/>
              <a:gd name="connsiteX4" fmla="*/ 216568 w 4211051"/>
              <a:gd name="connsiteY4" fmla="*/ 3080084 h 3356810"/>
              <a:gd name="connsiteX5" fmla="*/ 276726 w 4211051"/>
              <a:gd name="connsiteY5" fmla="*/ 3031958 h 3356810"/>
              <a:gd name="connsiteX6" fmla="*/ 336884 w 4211051"/>
              <a:gd name="connsiteY6" fmla="*/ 2959768 h 3356810"/>
              <a:gd name="connsiteX7" fmla="*/ 385010 w 4211051"/>
              <a:gd name="connsiteY7" fmla="*/ 2947737 h 3356810"/>
              <a:gd name="connsiteX8" fmla="*/ 433137 w 4211051"/>
              <a:gd name="connsiteY8" fmla="*/ 2947737 h 3356810"/>
              <a:gd name="connsiteX9" fmla="*/ 445168 w 4211051"/>
              <a:gd name="connsiteY9" fmla="*/ 3104147 h 3356810"/>
              <a:gd name="connsiteX10" fmla="*/ 481263 w 4211051"/>
              <a:gd name="connsiteY10" fmla="*/ 3152273 h 3356810"/>
              <a:gd name="connsiteX11" fmla="*/ 481263 w 4211051"/>
              <a:gd name="connsiteY11" fmla="*/ 3164305 h 3356810"/>
              <a:gd name="connsiteX12" fmla="*/ 529389 w 4211051"/>
              <a:gd name="connsiteY12" fmla="*/ 3140242 h 3356810"/>
              <a:gd name="connsiteX13" fmla="*/ 541421 w 4211051"/>
              <a:gd name="connsiteY13" fmla="*/ 3080084 h 3356810"/>
              <a:gd name="connsiteX14" fmla="*/ 565484 w 4211051"/>
              <a:gd name="connsiteY14" fmla="*/ 3031958 h 3356810"/>
              <a:gd name="connsiteX15" fmla="*/ 613610 w 4211051"/>
              <a:gd name="connsiteY15" fmla="*/ 3031958 h 3356810"/>
              <a:gd name="connsiteX16" fmla="*/ 661737 w 4211051"/>
              <a:gd name="connsiteY16" fmla="*/ 3092116 h 3356810"/>
              <a:gd name="connsiteX17" fmla="*/ 709863 w 4211051"/>
              <a:gd name="connsiteY17" fmla="*/ 3224463 h 3356810"/>
              <a:gd name="connsiteX18" fmla="*/ 757989 w 4211051"/>
              <a:gd name="connsiteY18" fmla="*/ 3356810 h 3356810"/>
              <a:gd name="connsiteX19" fmla="*/ 902368 w 4211051"/>
              <a:gd name="connsiteY19" fmla="*/ 3356810 h 3356810"/>
              <a:gd name="connsiteX20" fmla="*/ 986589 w 4211051"/>
              <a:gd name="connsiteY20" fmla="*/ 3128210 h 3356810"/>
              <a:gd name="connsiteX21" fmla="*/ 1106905 w 4211051"/>
              <a:gd name="connsiteY21" fmla="*/ 2875547 h 3356810"/>
              <a:gd name="connsiteX22" fmla="*/ 1130968 w 4211051"/>
              <a:gd name="connsiteY22" fmla="*/ 2779294 h 3356810"/>
              <a:gd name="connsiteX23" fmla="*/ 1155031 w 4211051"/>
              <a:gd name="connsiteY23" fmla="*/ 2911642 h 3356810"/>
              <a:gd name="connsiteX24" fmla="*/ 1179095 w 4211051"/>
              <a:gd name="connsiteY24" fmla="*/ 2935705 h 3356810"/>
              <a:gd name="connsiteX25" fmla="*/ 1203158 w 4211051"/>
              <a:gd name="connsiteY25" fmla="*/ 2959768 h 3356810"/>
              <a:gd name="connsiteX26" fmla="*/ 1203158 w 4211051"/>
              <a:gd name="connsiteY26" fmla="*/ 2959768 h 3356810"/>
              <a:gd name="connsiteX27" fmla="*/ 1239253 w 4211051"/>
              <a:gd name="connsiteY27" fmla="*/ 2851484 h 3356810"/>
              <a:gd name="connsiteX28" fmla="*/ 1263316 w 4211051"/>
              <a:gd name="connsiteY28" fmla="*/ 2719137 h 3356810"/>
              <a:gd name="connsiteX29" fmla="*/ 1287379 w 4211051"/>
              <a:gd name="connsiteY29" fmla="*/ 2646947 h 3356810"/>
              <a:gd name="connsiteX30" fmla="*/ 1311442 w 4211051"/>
              <a:gd name="connsiteY30" fmla="*/ 2574758 h 3356810"/>
              <a:gd name="connsiteX31" fmla="*/ 1335505 w 4211051"/>
              <a:gd name="connsiteY31" fmla="*/ 2478505 h 3356810"/>
              <a:gd name="connsiteX32" fmla="*/ 1347537 w 4211051"/>
              <a:gd name="connsiteY32" fmla="*/ 2550694 h 3356810"/>
              <a:gd name="connsiteX33" fmla="*/ 1371600 w 4211051"/>
              <a:gd name="connsiteY33" fmla="*/ 2646947 h 3356810"/>
              <a:gd name="connsiteX34" fmla="*/ 1419726 w 4211051"/>
              <a:gd name="connsiteY34" fmla="*/ 2827421 h 3356810"/>
              <a:gd name="connsiteX35" fmla="*/ 1431758 w 4211051"/>
              <a:gd name="connsiteY35" fmla="*/ 2959768 h 3356810"/>
              <a:gd name="connsiteX36" fmla="*/ 1467853 w 4211051"/>
              <a:gd name="connsiteY36" fmla="*/ 2995863 h 3356810"/>
              <a:gd name="connsiteX37" fmla="*/ 1515979 w 4211051"/>
              <a:gd name="connsiteY37" fmla="*/ 3007894 h 3356810"/>
              <a:gd name="connsiteX38" fmla="*/ 1515979 w 4211051"/>
              <a:gd name="connsiteY38" fmla="*/ 3007894 h 3356810"/>
              <a:gd name="connsiteX39" fmla="*/ 1552074 w 4211051"/>
              <a:gd name="connsiteY39" fmla="*/ 2839452 h 3356810"/>
              <a:gd name="connsiteX40" fmla="*/ 1576137 w 4211051"/>
              <a:gd name="connsiteY40" fmla="*/ 2743200 h 3356810"/>
              <a:gd name="connsiteX41" fmla="*/ 1588168 w 4211051"/>
              <a:gd name="connsiteY41" fmla="*/ 2646947 h 3356810"/>
              <a:gd name="connsiteX42" fmla="*/ 1588168 w 4211051"/>
              <a:gd name="connsiteY42" fmla="*/ 2574758 h 3356810"/>
              <a:gd name="connsiteX43" fmla="*/ 1636295 w 4211051"/>
              <a:gd name="connsiteY43" fmla="*/ 2490537 h 3356810"/>
              <a:gd name="connsiteX44" fmla="*/ 1672389 w 4211051"/>
              <a:gd name="connsiteY44" fmla="*/ 2430379 h 3356810"/>
              <a:gd name="connsiteX45" fmla="*/ 1720516 w 4211051"/>
              <a:gd name="connsiteY45" fmla="*/ 2322094 h 3356810"/>
              <a:gd name="connsiteX46" fmla="*/ 1720516 w 4211051"/>
              <a:gd name="connsiteY46" fmla="*/ 2310063 h 3356810"/>
              <a:gd name="connsiteX47" fmla="*/ 1732547 w 4211051"/>
              <a:gd name="connsiteY47" fmla="*/ 2237873 h 3356810"/>
              <a:gd name="connsiteX48" fmla="*/ 1732547 w 4211051"/>
              <a:gd name="connsiteY48" fmla="*/ 2189747 h 3356810"/>
              <a:gd name="connsiteX49" fmla="*/ 1732547 w 4211051"/>
              <a:gd name="connsiteY49" fmla="*/ 2117558 h 3356810"/>
              <a:gd name="connsiteX50" fmla="*/ 1756610 w 4211051"/>
              <a:gd name="connsiteY50" fmla="*/ 2069431 h 3356810"/>
              <a:gd name="connsiteX51" fmla="*/ 1804737 w 4211051"/>
              <a:gd name="connsiteY51" fmla="*/ 1961147 h 3356810"/>
              <a:gd name="connsiteX52" fmla="*/ 1816768 w 4211051"/>
              <a:gd name="connsiteY52" fmla="*/ 2069431 h 3356810"/>
              <a:gd name="connsiteX53" fmla="*/ 1828800 w 4211051"/>
              <a:gd name="connsiteY53" fmla="*/ 2177716 h 3356810"/>
              <a:gd name="connsiteX54" fmla="*/ 1876926 w 4211051"/>
              <a:gd name="connsiteY54" fmla="*/ 2225842 h 3356810"/>
              <a:gd name="connsiteX55" fmla="*/ 1888958 w 4211051"/>
              <a:gd name="connsiteY55" fmla="*/ 2370221 h 3356810"/>
              <a:gd name="connsiteX56" fmla="*/ 1900989 w 4211051"/>
              <a:gd name="connsiteY56" fmla="*/ 2466473 h 3356810"/>
              <a:gd name="connsiteX57" fmla="*/ 1900989 w 4211051"/>
              <a:gd name="connsiteY57" fmla="*/ 2586789 h 3356810"/>
              <a:gd name="connsiteX58" fmla="*/ 1925053 w 4211051"/>
              <a:gd name="connsiteY58" fmla="*/ 2683042 h 3356810"/>
              <a:gd name="connsiteX59" fmla="*/ 1985210 w 4211051"/>
              <a:gd name="connsiteY59" fmla="*/ 2839452 h 3356810"/>
              <a:gd name="connsiteX60" fmla="*/ 1985210 w 4211051"/>
              <a:gd name="connsiteY60" fmla="*/ 2923673 h 3356810"/>
              <a:gd name="connsiteX61" fmla="*/ 1985210 w 4211051"/>
              <a:gd name="connsiteY61" fmla="*/ 3068052 h 3356810"/>
              <a:gd name="connsiteX62" fmla="*/ 2021305 w 4211051"/>
              <a:gd name="connsiteY62" fmla="*/ 3164305 h 3356810"/>
              <a:gd name="connsiteX63" fmla="*/ 2021305 w 4211051"/>
              <a:gd name="connsiteY63" fmla="*/ 3164305 h 3356810"/>
              <a:gd name="connsiteX64" fmla="*/ 2105526 w 4211051"/>
              <a:gd name="connsiteY64" fmla="*/ 3284621 h 3356810"/>
              <a:gd name="connsiteX65" fmla="*/ 2189747 w 4211051"/>
              <a:gd name="connsiteY65" fmla="*/ 3284621 h 3356810"/>
              <a:gd name="connsiteX66" fmla="*/ 2237874 w 4211051"/>
              <a:gd name="connsiteY66" fmla="*/ 3188368 h 3356810"/>
              <a:gd name="connsiteX67" fmla="*/ 2286000 w 4211051"/>
              <a:gd name="connsiteY67" fmla="*/ 2995863 h 3356810"/>
              <a:gd name="connsiteX68" fmla="*/ 2334126 w 4211051"/>
              <a:gd name="connsiteY68" fmla="*/ 2827421 h 3356810"/>
              <a:gd name="connsiteX69" fmla="*/ 2358189 w 4211051"/>
              <a:gd name="connsiteY69" fmla="*/ 2683042 h 3356810"/>
              <a:gd name="connsiteX70" fmla="*/ 2358189 w 4211051"/>
              <a:gd name="connsiteY70" fmla="*/ 2490537 h 3356810"/>
              <a:gd name="connsiteX71" fmla="*/ 2394284 w 4211051"/>
              <a:gd name="connsiteY71" fmla="*/ 2358189 h 3356810"/>
              <a:gd name="connsiteX72" fmla="*/ 2430379 w 4211051"/>
              <a:gd name="connsiteY72" fmla="*/ 2322094 h 3356810"/>
              <a:gd name="connsiteX73" fmla="*/ 2478505 w 4211051"/>
              <a:gd name="connsiteY73" fmla="*/ 2286000 h 3356810"/>
              <a:gd name="connsiteX74" fmla="*/ 2502568 w 4211051"/>
              <a:gd name="connsiteY74" fmla="*/ 1961147 h 3356810"/>
              <a:gd name="connsiteX75" fmla="*/ 2562726 w 4211051"/>
              <a:gd name="connsiteY75" fmla="*/ 1925052 h 3356810"/>
              <a:gd name="connsiteX76" fmla="*/ 2598821 w 4211051"/>
              <a:gd name="connsiteY76" fmla="*/ 1768642 h 3356810"/>
              <a:gd name="connsiteX77" fmla="*/ 2586789 w 4211051"/>
              <a:gd name="connsiteY77" fmla="*/ 1612231 h 3356810"/>
              <a:gd name="connsiteX78" fmla="*/ 2610853 w 4211051"/>
              <a:gd name="connsiteY78" fmla="*/ 1503947 h 3356810"/>
              <a:gd name="connsiteX79" fmla="*/ 2634916 w 4211051"/>
              <a:gd name="connsiteY79" fmla="*/ 1431758 h 3356810"/>
              <a:gd name="connsiteX80" fmla="*/ 2634916 w 4211051"/>
              <a:gd name="connsiteY80" fmla="*/ 1323473 h 3356810"/>
              <a:gd name="connsiteX81" fmla="*/ 2634916 w 4211051"/>
              <a:gd name="connsiteY81" fmla="*/ 1251284 h 3356810"/>
              <a:gd name="connsiteX82" fmla="*/ 2634916 w 4211051"/>
              <a:gd name="connsiteY82" fmla="*/ 1143000 h 3356810"/>
              <a:gd name="connsiteX83" fmla="*/ 2658979 w 4211051"/>
              <a:gd name="connsiteY83" fmla="*/ 986589 h 3356810"/>
              <a:gd name="connsiteX84" fmla="*/ 2683042 w 4211051"/>
              <a:gd name="connsiteY84" fmla="*/ 902368 h 3356810"/>
              <a:gd name="connsiteX85" fmla="*/ 2755231 w 4211051"/>
              <a:gd name="connsiteY85" fmla="*/ 782052 h 3356810"/>
              <a:gd name="connsiteX86" fmla="*/ 2767263 w 4211051"/>
              <a:gd name="connsiteY86" fmla="*/ 673768 h 3356810"/>
              <a:gd name="connsiteX87" fmla="*/ 2767263 w 4211051"/>
              <a:gd name="connsiteY87" fmla="*/ 589547 h 3356810"/>
              <a:gd name="connsiteX88" fmla="*/ 2767263 w 4211051"/>
              <a:gd name="connsiteY88" fmla="*/ 589547 h 3356810"/>
              <a:gd name="connsiteX89" fmla="*/ 2863516 w 4211051"/>
              <a:gd name="connsiteY89" fmla="*/ 469231 h 3356810"/>
              <a:gd name="connsiteX90" fmla="*/ 2887579 w 4211051"/>
              <a:gd name="connsiteY90" fmla="*/ 372979 h 3356810"/>
              <a:gd name="connsiteX91" fmla="*/ 2899610 w 4211051"/>
              <a:gd name="connsiteY91" fmla="*/ 240631 h 3356810"/>
              <a:gd name="connsiteX92" fmla="*/ 2899610 w 4211051"/>
              <a:gd name="connsiteY92" fmla="*/ 156410 h 3356810"/>
              <a:gd name="connsiteX93" fmla="*/ 2947737 w 4211051"/>
              <a:gd name="connsiteY93" fmla="*/ 96252 h 3356810"/>
              <a:gd name="connsiteX94" fmla="*/ 2971800 w 4211051"/>
              <a:gd name="connsiteY94" fmla="*/ 12031 h 3356810"/>
              <a:gd name="connsiteX95" fmla="*/ 2995863 w 4211051"/>
              <a:gd name="connsiteY95" fmla="*/ 0 h 3356810"/>
              <a:gd name="connsiteX96" fmla="*/ 3043989 w 4211051"/>
              <a:gd name="connsiteY96" fmla="*/ 48126 h 3356810"/>
              <a:gd name="connsiteX97" fmla="*/ 3056021 w 4211051"/>
              <a:gd name="connsiteY97" fmla="*/ 156410 h 3356810"/>
              <a:gd name="connsiteX98" fmla="*/ 3056021 w 4211051"/>
              <a:gd name="connsiteY98" fmla="*/ 288758 h 3356810"/>
              <a:gd name="connsiteX99" fmla="*/ 3104147 w 4211051"/>
              <a:gd name="connsiteY99" fmla="*/ 385010 h 3356810"/>
              <a:gd name="connsiteX100" fmla="*/ 3104147 w 4211051"/>
              <a:gd name="connsiteY100" fmla="*/ 529389 h 3356810"/>
              <a:gd name="connsiteX101" fmla="*/ 3104147 w 4211051"/>
              <a:gd name="connsiteY101" fmla="*/ 649705 h 3356810"/>
              <a:gd name="connsiteX102" fmla="*/ 3116179 w 4211051"/>
              <a:gd name="connsiteY102" fmla="*/ 782052 h 3356810"/>
              <a:gd name="connsiteX103" fmla="*/ 3164305 w 4211051"/>
              <a:gd name="connsiteY103" fmla="*/ 854242 h 3356810"/>
              <a:gd name="connsiteX104" fmla="*/ 3200400 w 4211051"/>
              <a:gd name="connsiteY104" fmla="*/ 950494 h 3356810"/>
              <a:gd name="connsiteX105" fmla="*/ 3200400 w 4211051"/>
              <a:gd name="connsiteY105" fmla="*/ 1070810 h 3356810"/>
              <a:gd name="connsiteX106" fmla="*/ 3224463 w 4211051"/>
              <a:gd name="connsiteY106" fmla="*/ 1179094 h 3356810"/>
              <a:gd name="connsiteX107" fmla="*/ 3248526 w 4211051"/>
              <a:gd name="connsiteY107" fmla="*/ 1239252 h 3356810"/>
              <a:gd name="connsiteX108" fmla="*/ 3296653 w 4211051"/>
              <a:gd name="connsiteY108" fmla="*/ 1323473 h 3356810"/>
              <a:gd name="connsiteX109" fmla="*/ 3320716 w 4211051"/>
              <a:gd name="connsiteY109" fmla="*/ 1359568 h 3356810"/>
              <a:gd name="connsiteX110" fmla="*/ 3368842 w 4211051"/>
              <a:gd name="connsiteY110" fmla="*/ 1287379 h 3356810"/>
              <a:gd name="connsiteX111" fmla="*/ 3380874 w 4211051"/>
              <a:gd name="connsiteY111" fmla="*/ 1251284 h 3356810"/>
              <a:gd name="connsiteX112" fmla="*/ 3416968 w 4211051"/>
              <a:gd name="connsiteY112" fmla="*/ 1311442 h 3356810"/>
              <a:gd name="connsiteX113" fmla="*/ 3416968 w 4211051"/>
              <a:gd name="connsiteY113" fmla="*/ 1455821 h 3356810"/>
              <a:gd name="connsiteX114" fmla="*/ 3465095 w 4211051"/>
              <a:gd name="connsiteY114" fmla="*/ 1564105 h 3356810"/>
              <a:gd name="connsiteX115" fmla="*/ 3489158 w 4211051"/>
              <a:gd name="connsiteY115" fmla="*/ 1672389 h 3356810"/>
              <a:gd name="connsiteX116" fmla="*/ 3537284 w 4211051"/>
              <a:gd name="connsiteY116" fmla="*/ 1792705 h 3356810"/>
              <a:gd name="connsiteX117" fmla="*/ 3633537 w 4211051"/>
              <a:gd name="connsiteY117" fmla="*/ 1900989 h 3356810"/>
              <a:gd name="connsiteX118" fmla="*/ 3633537 w 4211051"/>
              <a:gd name="connsiteY118" fmla="*/ 1997242 h 3356810"/>
              <a:gd name="connsiteX119" fmla="*/ 3693695 w 4211051"/>
              <a:gd name="connsiteY119" fmla="*/ 1852863 h 3356810"/>
              <a:gd name="connsiteX120" fmla="*/ 3741821 w 4211051"/>
              <a:gd name="connsiteY120" fmla="*/ 1708484 h 3356810"/>
              <a:gd name="connsiteX121" fmla="*/ 3801979 w 4211051"/>
              <a:gd name="connsiteY121" fmla="*/ 1600200 h 3356810"/>
              <a:gd name="connsiteX122" fmla="*/ 3814010 w 4211051"/>
              <a:gd name="connsiteY122" fmla="*/ 1503947 h 3356810"/>
              <a:gd name="connsiteX123" fmla="*/ 3838074 w 4211051"/>
              <a:gd name="connsiteY123" fmla="*/ 1407694 h 3356810"/>
              <a:gd name="connsiteX124" fmla="*/ 3862137 w 4211051"/>
              <a:gd name="connsiteY124" fmla="*/ 1299410 h 3356810"/>
              <a:gd name="connsiteX125" fmla="*/ 3886200 w 4211051"/>
              <a:gd name="connsiteY125" fmla="*/ 1155031 h 3356810"/>
              <a:gd name="connsiteX126" fmla="*/ 3874168 w 4211051"/>
              <a:gd name="connsiteY126" fmla="*/ 1155031 h 3356810"/>
              <a:gd name="connsiteX127" fmla="*/ 3910263 w 4211051"/>
              <a:gd name="connsiteY127" fmla="*/ 1046747 h 3356810"/>
              <a:gd name="connsiteX128" fmla="*/ 3946359 w 4211051"/>
              <a:gd name="connsiteY128" fmla="*/ 830179 h 3356810"/>
              <a:gd name="connsiteX129" fmla="*/ 3946358 w 4211051"/>
              <a:gd name="connsiteY129" fmla="*/ 782052 h 3356810"/>
              <a:gd name="connsiteX130" fmla="*/ 3958388 w 4211051"/>
              <a:gd name="connsiteY130" fmla="*/ 721894 h 3356810"/>
              <a:gd name="connsiteX131" fmla="*/ 3982452 w 4211051"/>
              <a:gd name="connsiteY131" fmla="*/ 709863 h 3356810"/>
              <a:gd name="connsiteX132" fmla="*/ 4018546 w 4211051"/>
              <a:gd name="connsiteY132" fmla="*/ 1840832 h 3356810"/>
              <a:gd name="connsiteX133" fmla="*/ 4114799 w 4211051"/>
              <a:gd name="connsiteY133" fmla="*/ 1191126 h 3356810"/>
              <a:gd name="connsiteX134" fmla="*/ 4211051 w 4211051"/>
              <a:gd name="connsiteY134" fmla="*/ 1443789 h 3356810"/>
              <a:gd name="connsiteX0" fmla="*/ 0 w 4218180"/>
              <a:gd name="connsiteY0" fmla="*/ 3344779 h 3356810"/>
              <a:gd name="connsiteX1" fmla="*/ 132347 w 4218180"/>
              <a:gd name="connsiteY1" fmla="*/ 3296652 h 3356810"/>
              <a:gd name="connsiteX2" fmla="*/ 132347 w 4218180"/>
              <a:gd name="connsiteY2" fmla="*/ 3272589 h 3356810"/>
              <a:gd name="connsiteX3" fmla="*/ 180474 w 4218180"/>
              <a:gd name="connsiteY3" fmla="*/ 3164305 h 3356810"/>
              <a:gd name="connsiteX4" fmla="*/ 216568 w 4218180"/>
              <a:gd name="connsiteY4" fmla="*/ 3080084 h 3356810"/>
              <a:gd name="connsiteX5" fmla="*/ 276726 w 4218180"/>
              <a:gd name="connsiteY5" fmla="*/ 3031958 h 3356810"/>
              <a:gd name="connsiteX6" fmla="*/ 336884 w 4218180"/>
              <a:gd name="connsiteY6" fmla="*/ 2959768 h 3356810"/>
              <a:gd name="connsiteX7" fmla="*/ 385010 w 4218180"/>
              <a:gd name="connsiteY7" fmla="*/ 2947737 h 3356810"/>
              <a:gd name="connsiteX8" fmla="*/ 433137 w 4218180"/>
              <a:gd name="connsiteY8" fmla="*/ 2947737 h 3356810"/>
              <a:gd name="connsiteX9" fmla="*/ 445168 w 4218180"/>
              <a:gd name="connsiteY9" fmla="*/ 3104147 h 3356810"/>
              <a:gd name="connsiteX10" fmla="*/ 481263 w 4218180"/>
              <a:gd name="connsiteY10" fmla="*/ 3152273 h 3356810"/>
              <a:gd name="connsiteX11" fmla="*/ 481263 w 4218180"/>
              <a:gd name="connsiteY11" fmla="*/ 3164305 h 3356810"/>
              <a:gd name="connsiteX12" fmla="*/ 529389 w 4218180"/>
              <a:gd name="connsiteY12" fmla="*/ 3140242 h 3356810"/>
              <a:gd name="connsiteX13" fmla="*/ 541421 w 4218180"/>
              <a:gd name="connsiteY13" fmla="*/ 3080084 h 3356810"/>
              <a:gd name="connsiteX14" fmla="*/ 565484 w 4218180"/>
              <a:gd name="connsiteY14" fmla="*/ 3031958 h 3356810"/>
              <a:gd name="connsiteX15" fmla="*/ 613610 w 4218180"/>
              <a:gd name="connsiteY15" fmla="*/ 3031958 h 3356810"/>
              <a:gd name="connsiteX16" fmla="*/ 661737 w 4218180"/>
              <a:gd name="connsiteY16" fmla="*/ 3092116 h 3356810"/>
              <a:gd name="connsiteX17" fmla="*/ 709863 w 4218180"/>
              <a:gd name="connsiteY17" fmla="*/ 3224463 h 3356810"/>
              <a:gd name="connsiteX18" fmla="*/ 757989 w 4218180"/>
              <a:gd name="connsiteY18" fmla="*/ 3356810 h 3356810"/>
              <a:gd name="connsiteX19" fmla="*/ 902368 w 4218180"/>
              <a:gd name="connsiteY19" fmla="*/ 3356810 h 3356810"/>
              <a:gd name="connsiteX20" fmla="*/ 986589 w 4218180"/>
              <a:gd name="connsiteY20" fmla="*/ 3128210 h 3356810"/>
              <a:gd name="connsiteX21" fmla="*/ 1106905 w 4218180"/>
              <a:gd name="connsiteY21" fmla="*/ 2875547 h 3356810"/>
              <a:gd name="connsiteX22" fmla="*/ 1130968 w 4218180"/>
              <a:gd name="connsiteY22" fmla="*/ 2779294 h 3356810"/>
              <a:gd name="connsiteX23" fmla="*/ 1155031 w 4218180"/>
              <a:gd name="connsiteY23" fmla="*/ 2911642 h 3356810"/>
              <a:gd name="connsiteX24" fmla="*/ 1179095 w 4218180"/>
              <a:gd name="connsiteY24" fmla="*/ 2935705 h 3356810"/>
              <a:gd name="connsiteX25" fmla="*/ 1203158 w 4218180"/>
              <a:gd name="connsiteY25" fmla="*/ 2959768 h 3356810"/>
              <a:gd name="connsiteX26" fmla="*/ 1203158 w 4218180"/>
              <a:gd name="connsiteY26" fmla="*/ 2959768 h 3356810"/>
              <a:gd name="connsiteX27" fmla="*/ 1239253 w 4218180"/>
              <a:gd name="connsiteY27" fmla="*/ 2851484 h 3356810"/>
              <a:gd name="connsiteX28" fmla="*/ 1263316 w 4218180"/>
              <a:gd name="connsiteY28" fmla="*/ 2719137 h 3356810"/>
              <a:gd name="connsiteX29" fmla="*/ 1287379 w 4218180"/>
              <a:gd name="connsiteY29" fmla="*/ 2646947 h 3356810"/>
              <a:gd name="connsiteX30" fmla="*/ 1311442 w 4218180"/>
              <a:gd name="connsiteY30" fmla="*/ 2574758 h 3356810"/>
              <a:gd name="connsiteX31" fmla="*/ 1335505 w 4218180"/>
              <a:gd name="connsiteY31" fmla="*/ 2478505 h 3356810"/>
              <a:gd name="connsiteX32" fmla="*/ 1347537 w 4218180"/>
              <a:gd name="connsiteY32" fmla="*/ 2550694 h 3356810"/>
              <a:gd name="connsiteX33" fmla="*/ 1371600 w 4218180"/>
              <a:gd name="connsiteY33" fmla="*/ 2646947 h 3356810"/>
              <a:gd name="connsiteX34" fmla="*/ 1419726 w 4218180"/>
              <a:gd name="connsiteY34" fmla="*/ 2827421 h 3356810"/>
              <a:gd name="connsiteX35" fmla="*/ 1431758 w 4218180"/>
              <a:gd name="connsiteY35" fmla="*/ 2959768 h 3356810"/>
              <a:gd name="connsiteX36" fmla="*/ 1467853 w 4218180"/>
              <a:gd name="connsiteY36" fmla="*/ 2995863 h 3356810"/>
              <a:gd name="connsiteX37" fmla="*/ 1515979 w 4218180"/>
              <a:gd name="connsiteY37" fmla="*/ 3007894 h 3356810"/>
              <a:gd name="connsiteX38" fmla="*/ 1515979 w 4218180"/>
              <a:gd name="connsiteY38" fmla="*/ 3007894 h 3356810"/>
              <a:gd name="connsiteX39" fmla="*/ 1552074 w 4218180"/>
              <a:gd name="connsiteY39" fmla="*/ 2839452 h 3356810"/>
              <a:gd name="connsiteX40" fmla="*/ 1576137 w 4218180"/>
              <a:gd name="connsiteY40" fmla="*/ 2743200 h 3356810"/>
              <a:gd name="connsiteX41" fmla="*/ 1588168 w 4218180"/>
              <a:gd name="connsiteY41" fmla="*/ 2646947 h 3356810"/>
              <a:gd name="connsiteX42" fmla="*/ 1588168 w 4218180"/>
              <a:gd name="connsiteY42" fmla="*/ 2574758 h 3356810"/>
              <a:gd name="connsiteX43" fmla="*/ 1636295 w 4218180"/>
              <a:gd name="connsiteY43" fmla="*/ 2490537 h 3356810"/>
              <a:gd name="connsiteX44" fmla="*/ 1672389 w 4218180"/>
              <a:gd name="connsiteY44" fmla="*/ 2430379 h 3356810"/>
              <a:gd name="connsiteX45" fmla="*/ 1720516 w 4218180"/>
              <a:gd name="connsiteY45" fmla="*/ 2322094 h 3356810"/>
              <a:gd name="connsiteX46" fmla="*/ 1720516 w 4218180"/>
              <a:gd name="connsiteY46" fmla="*/ 2310063 h 3356810"/>
              <a:gd name="connsiteX47" fmla="*/ 1732547 w 4218180"/>
              <a:gd name="connsiteY47" fmla="*/ 2237873 h 3356810"/>
              <a:gd name="connsiteX48" fmla="*/ 1732547 w 4218180"/>
              <a:gd name="connsiteY48" fmla="*/ 2189747 h 3356810"/>
              <a:gd name="connsiteX49" fmla="*/ 1732547 w 4218180"/>
              <a:gd name="connsiteY49" fmla="*/ 2117558 h 3356810"/>
              <a:gd name="connsiteX50" fmla="*/ 1756610 w 4218180"/>
              <a:gd name="connsiteY50" fmla="*/ 2069431 h 3356810"/>
              <a:gd name="connsiteX51" fmla="*/ 1804737 w 4218180"/>
              <a:gd name="connsiteY51" fmla="*/ 1961147 h 3356810"/>
              <a:gd name="connsiteX52" fmla="*/ 1816768 w 4218180"/>
              <a:gd name="connsiteY52" fmla="*/ 2069431 h 3356810"/>
              <a:gd name="connsiteX53" fmla="*/ 1828800 w 4218180"/>
              <a:gd name="connsiteY53" fmla="*/ 2177716 h 3356810"/>
              <a:gd name="connsiteX54" fmla="*/ 1876926 w 4218180"/>
              <a:gd name="connsiteY54" fmla="*/ 2225842 h 3356810"/>
              <a:gd name="connsiteX55" fmla="*/ 1888958 w 4218180"/>
              <a:gd name="connsiteY55" fmla="*/ 2370221 h 3356810"/>
              <a:gd name="connsiteX56" fmla="*/ 1900989 w 4218180"/>
              <a:gd name="connsiteY56" fmla="*/ 2466473 h 3356810"/>
              <a:gd name="connsiteX57" fmla="*/ 1900989 w 4218180"/>
              <a:gd name="connsiteY57" fmla="*/ 2586789 h 3356810"/>
              <a:gd name="connsiteX58" fmla="*/ 1925053 w 4218180"/>
              <a:gd name="connsiteY58" fmla="*/ 2683042 h 3356810"/>
              <a:gd name="connsiteX59" fmla="*/ 1985210 w 4218180"/>
              <a:gd name="connsiteY59" fmla="*/ 2839452 h 3356810"/>
              <a:gd name="connsiteX60" fmla="*/ 1985210 w 4218180"/>
              <a:gd name="connsiteY60" fmla="*/ 2923673 h 3356810"/>
              <a:gd name="connsiteX61" fmla="*/ 1985210 w 4218180"/>
              <a:gd name="connsiteY61" fmla="*/ 3068052 h 3356810"/>
              <a:gd name="connsiteX62" fmla="*/ 2021305 w 4218180"/>
              <a:gd name="connsiteY62" fmla="*/ 3164305 h 3356810"/>
              <a:gd name="connsiteX63" fmla="*/ 2021305 w 4218180"/>
              <a:gd name="connsiteY63" fmla="*/ 3164305 h 3356810"/>
              <a:gd name="connsiteX64" fmla="*/ 2105526 w 4218180"/>
              <a:gd name="connsiteY64" fmla="*/ 3284621 h 3356810"/>
              <a:gd name="connsiteX65" fmla="*/ 2189747 w 4218180"/>
              <a:gd name="connsiteY65" fmla="*/ 3284621 h 3356810"/>
              <a:gd name="connsiteX66" fmla="*/ 2237874 w 4218180"/>
              <a:gd name="connsiteY66" fmla="*/ 3188368 h 3356810"/>
              <a:gd name="connsiteX67" fmla="*/ 2286000 w 4218180"/>
              <a:gd name="connsiteY67" fmla="*/ 2995863 h 3356810"/>
              <a:gd name="connsiteX68" fmla="*/ 2334126 w 4218180"/>
              <a:gd name="connsiteY68" fmla="*/ 2827421 h 3356810"/>
              <a:gd name="connsiteX69" fmla="*/ 2358189 w 4218180"/>
              <a:gd name="connsiteY69" fmla="*/ 2683042 h 3356810"/>
              <a:gd name="connsiteX70" fmla="*/ 2358189 w 4218180"/>
              <a:gd name="connsiteY70" fmla="*/ 2490537 h 3356810"/>
              <a:gd name="connsiteX71" fmla="*/ 2394284 w 4218180"/>
              <a:gd name="connsiteY71" fmla="*/ 2358189 h 3356810"/>
              <a:gd name="connsiteX72" fmla="*/ 2430379 w 4218180"/>
              <a:gd name="connsiteY72" fmla="*/ 2322094 h 3356810"/>
              <a:gd name="connsiteX73" fmla="*/ 2478505 w 4218180"/>
              <a:gd name="connsiteY73" fmla="*/ 2286000 h 3356810"/>
              <a:gd name="connsiteX74" fmla="*/ 2502568 w 4218180"/>
              <a:gd name="connsiteY74" fmla="*/ 1961147 h 3356810"/>
              <a:gd name="connsiteX75" fmla="*/ 2562726 w 4218180"/>
              <a:gd name="connsiteY75" fmla="*/ 1925052 h 3356810"/>
              <a:gd name="connsiteX76" fmla="*/ 2598821 w 4218180"/>
              <a:gd name="connsiteY76" fmla="*/ 1768642 h 3356810"/>
              <a:gd name="connsiteX77" fmla="*/ 2586789 w 4218180"/>
              <a:gd name="connsiteY77" fmla="*/ 1612231 h 3356810"/>
              <a:gd name="connsiteX78" fmla="*/ 2610853 w 4218180"/>
              <a:gd name="connsiteY78" fmla="*/ 1503947 h 3356810"/>
              <a:gd name="connsiteX79" fmla="*/ 2634916 w 4218180"/>
              <a:gd name="connsiteY79" fmla="*/ 1431758 h 3356810"/>
              <a:gd name="connsiteX80" fmla="*/ 2634916 w 4218180"/>
              <a:gd name="connsiteY80" fmla="*/ 1323473 h 3356810"/>
              <a:gd name="connsiteX81" fmla="*/ 2634916 w 4218180"/>
              <a:gd name="connsiteY81" fmla="*/ 1251284 h 3356810"/>
              <a:gd name="connsiteX82" fmla="*/ 2634916 w 4218180"/>
              <a:gd name="connsiteY82" fmla="*/ 1143000 h 3356810"/>
              <a:gd name="connsiteX83" fmla="*/ 2658979 w 4218180"/>
              <a:gd name="connsiteY83" fmla="*/ 986589 h 3356810"/>
              <a:gd name="connsiteX84" fmla="*/ 2683042 w 4218180"/>
              <a:gd name="connsiteY84" fmla="*/ 902368 h 3356810"/>
              <a:gd name="connsiteX85" fmla="*/ 2755231 w 4218180"/>
              <a:gd name="connsiteY85" fmla="*/ 782052 h 3356810"/>
              <a:gd name="connsiteX86" fmla="*/ 2767263 w 4218180"/>
              <a:gd name="connsiteY86" fmla="*/ 673768 h 3356810"/>
              <a:gd name="connsiteX87" fmla="*/ 2767263 w 4218180"/>
              <a:gd name="connsiteY87" fmla="*/ 589547 h 3356810"/>
              <a:gd name="connsiteX88" fmla="*/ 2767263 w 4218180"/>
              <a:gd name="connsiteY88" fmla="*/ 589547 h 3356810"/>
              <a:gd name="connsiteX89" fmla="*/ 2863516 w 4218180"/>
              <a:gd name="connsiteY89" fmla="*/ 469231 h 3356810"/>
              <a:gd name="connsiteX90" fmla="*/ 2887579 w 4218180"/>
              <a:gd name="connsiteY90" fmla="*/ 372979 h 3356810"/>
              <a:gd name="connsiteX91" fmla="*/ 2899610 w 4218180"/>
              <a:gd name="connsiteY91" fmla="*/ 240631 h 3356810"/>
              <a:gd name="connsiteX92" fmla="*/ 2899610 w 4218180"/>
              <a:gd name="connsiteY92" fmla="*/ 156410 h 3356810"/>
              <a:gd name="connsiteX93" fmla="*/ 2947737 w 4218180"/>
              <a:gd name="connsiteY93" fmla="*/ 96252 h 3356810"/>
              <a:gd name="connsiteX94" fmla="*/ 2971800 w 4218180"/>
              <a:gd name="connsiteY94" fmla="*/ 12031 h 3356810"/>
              <a:gd name="connsiteX95" fmla="*/ 2995863 w 4218180"/>
              <a:gd name="connsiteY95" fmla="*/ 0 h 3356810"/>
              <a:gd name="connsiteX96" fmla="*/ 3043989 w 4218180"/>
              <a:gd name="connsiteY96" fmla="*/ 48126 h 3356810"/>
              <a:gd name="connsiteX97" fmla="*/ 3056021 w 4218180"/>
              <a:gd name="connsiteY97" fmla="*/ 156410 h 3356810"/>
              <a:gd name="connsiteX98" fmla="*/ 3056021 w 4218180"/>
              <a:gd name="connsiteY98" fmla="*/ 288758 h 3356810"/>
              <a:gd name="connsiteX99" fmla="*/ 3104147 w 4218180"/>
              <a:gd name="connsiteY99" fmla="*/ 385010 h 3356810"/>
              <a:gd name="connsiteX100" fmla="*/ 3104147 w 4218180"/>
              <a:gd name="connsiteY100" fmla="*/ 529389 h 3356810"/>
              <a:gd name="connsiteX101" fmla="*/ 3104147 w 4218180"/>
              <a:gd name="connsiteY101" fmla="*/ 649705 h 3356810"/>
              <a:gd name="connsiteX102" fmla="*/ 3116179 w 4218180"/>
              <a:gd name="connsiteY102" fmla="*/ 782052 h 3356810"/>
              <a:gd name="connsiteX103" fmla="*/ 3164305 w 4218180"/>
              <a:gd name="connsiteY103" fmla="*/ 854242 h 3356810"/>
              <a:gd name="connsiteX104" fmla="*/ 3200400 w 4218180"/>
              <a:gd name="connsiteY104" fmla="*/ 950494 h 3356810"/>
              <a:gd name="connsiteX105" fmla="*/ 3200400 w 4218180"/>
              <a:gd name="connsiteY105" fmla="*/ 1070810 h 3356810"/>
              <a:gd name="connsiteX106" fmla="*/ 3224463 w 4218180"/>
              <a:gd name="connsiteY106" fmla="*/ 1179094 h 3356810"/>
              <a:gd name="connsiteX107" fmla="*/ 3248526 w 4218180"/>
              <a:gd name="connsiteY107" fmla="*/ 1239252 h 3356810"/>
              <a:gd name="connsiteX108" fmla="*/ 3296653 w 4218180"/>
              <a:gd name="connsiteY108" fmla="*/ 1323473 h 3356810"/>
              <a:gd name="connsiteX109" fmla="*/ 3320716 w 4218180"/>
              <a:gd name="connsiteY109" fmla="*/ 1359568 h 3356810"/>
              <a:gd name="connsiteX110" fmla="*/ 3368842 w 4218180"/>
              <a:gd name="connsiteY110" fmla="*/ 1287379 h 3356810"/>
              <a:gd name="connsiteX111" fmla="*/ 3380874 w 4218180"/>
              <a:gd name="connsiteY111" fmla="*/ 1251284 h 3356810"/>
              <a:gd name="connsiteX112" fmla="*/ 3416968 w 4218180"/>
              <a:gd name="connsiteY112" fmla="*/ 1311442 h 3356810"/>
              <a:gd name="connsiteX113" fmla="*/ 3416968 w 4218180"/>
              <a:gd name="connsiteY113" fmla="*/ 1455821 h 3356810"/>
              <a:gd name="connsiteX114" fmla="*/ 3465095 w 4218180"/>
              <a:gd name="connsiteY114" fmla="*/ 1564105 h 3356810"/>
              <a:gd name="connsiteX115" fmla="*/ 3489158 w 4218180"/>
              <a:gd name="connsiteY115" fmla="*/ 1672389 h 3356810"/>
              <a:gd name="connsiteX116" fmla="*/ 3537284 w 4218180"/>
              <a:gd name="connsiteY116" fmla="*/ 1792705 h 3356810"/>
              <a:gd name="connsiteX117" fmla="*/ 3633537 w 4218180"/>
              <a:gd name="connsiteY117" fmla="*/ 1900989 h 3356810"/>
              <a:gd name="connsiteX118" fmla="*/ 3633537 w 4218180"/>
              <a:gd name="connsiteY118" fmla="*/ 1997242 h 3356810"/>
              <a:gd name="connsiteX119" fmla="*/ 3693695 w 4218180"/>
              <a:gd name="connsiteY119" fmla="*/ 1852863 h 3356810"/>
              <a:gd name="connsiteX120" fmla="*/ 3741821 w 4218180"/>
              <a:gd name="connsiteY120" fmla="*/ 1708484 h 3356810"/>
              <a:gd name="connsiteX121" fmla="*/ 3801979 w 4218180"/>
              <a:gd name="connsiteY121" fmla="*/ 1600200 h 3356810"/>
              <a:gd name="connsiteX122" fmla="*/ 3814010 w 4218180"/>
              <a:gd name="connsiteY122" fmla="*/ 1503947 h 3356810"/>
              <a:gd name="connsiteX123" fmla="*/ 3838074 w 4218180"/>
              <a:gd name="connsiteY123" fmla="*/ 1407694 h 3356810"/>
              <a:gd name="connsiteX124" fmla="*/ 3862137 w 4218180"/>
              <a:gd name="connsiteY124" fmla="*/ 1299410 h 3356810"/>
              <a:gd name="connsiteX125" fmla="*/ 3886200 w 4218180"/>
              <a:gd name="connsiteY125" fmla="*/ 1155031 h 3356810"/>
              <a:gd name="connsiteX126" fmla="*/ 3874168 w 4218180"/>
              <a:gd name="connsiteY126" fmla="*/ 1155031 h 3356810"/>
              <a:gd name="connsiteX127" fmla="*/ 3910263 w 4218180"/>
              <a:gd name="connsiteY127" fmla="*/ 1046747 h 3356810"/>
              <a:gd name="connsiteX128" fmla="*/ 3946359 w 4218180"/>
              <a:gd name="connsiteY128" fmla="*/ 830179 h 3356810"/>
              <a:gd name="connsiteX129" fmla="*/ 3946358 w 4218180"/>
              <a:gd name="connsiteY129" fmla="*/ 782052 h 3356810"/>
              <a:gd name="connsiteX130" fmla="*/ 3958388 w 4218180"/>
              <a:gd name="connsiteY130" fmla="*/ 721894 h 3356810"/>
              <a:gd name="connsiteX131" fmla="*/ 3982452 w 4218180"/>
              <a:gd name="connsiteY131" fmla="*/ 709863 h 3356810"/>
              <a:gd name="connsiteX132" fmla="*/ 4018546 w 4218180"/>
              <a:gd name="connsiteY132" fmla="*/ 1840832 h 3356810"/>
              <a:gd name="connsiteX133" fmla="*/ 4114799 w 4218180"/>
              <a:gd name="connsiteY133" fmla="*/ 1191126 h 3356810"/>
              <a:gd name="connsiteX134" fmla="*/ 4211051 w 4218180"/>
              <a:gd name="connsiteY134" fmla="*/ 1443789 h 3356810"/>
              <a:gd name="connsiteX135" fmla="*/ 4211051 w 4218180"/>
              <a:gd name="connsiteY135" fmla="*/ 1479884 h 3356810"/>
              <a:gd name="connsiteX0" fmla="*/ 0 w 4295272"/>
              <a:gd name="connsiteY0" fmla="*/ 3344779 h 3356810"/>
              <a:gd name="connsiteX1" fmla="*/ 132347 w 4295272"/>
              <a:gd name="connsiteY1" fmla="*/ 3296652 h 3356810"/>
              <a:gd name="connsiteX2" fmla="*/ 132347 w 4295272"/>
              <a:gd name="connsiteY2" fmla="*/ 3272589 h 3356810"/>
              <a:gd name="connsiteX3" fmla="*/ 180474 w 4295272"/>
              <a:gd name="connsiteY3" fmla="*/ 3164305 h 3356810"/>
              <a:gd name="connsiteX4" fmla="*/ 216568 w 4295272"/>
              <a:gd name="connsiteY4" fmla="*/ 3080084 h 3356810"/>
              <a:gd name="connsiteX5" fmla="*/ 276726 w 4295272"/>
              <a:gd name="connsiteY5" fmla="*/ 3031958 h 3356810"/>
              <a:gd name="connsiteX6" fmla="*/ 336884 w 4295272"/>
              <a:gd name="connsiteY6" fmla="*/ 2959768 h 3356810"/>
              <a:gd name="connsiteX7" fmla="*/ 385010 w 4295272"/>
              <a:gd name="connsiteY7" fmla="*/ 2947737 h 3356810"/>
              <a:gd name="connsiteX8" fmla="*/ 433137 w 4295272"/>
              <a:gd name="connsiteY8" fmla="*/ 2947737 h 3356810"/>
              <a:gd name="connsiteX9" fmla="*/ 445168 w 4295272"/>
              <a:gd name="connsiteY9" fmla="*/ 3104147 h 3356810"/>
              <a:gd name="connsiteX10" fmla="*/ 481263 w 4295272"/>
              <a:gd name="connsiteY10" fmla="*/ 3152273 h 3356810"/>
              <a:gd name="connsiteX11" fmla="*/ 481263 w 4295272"/>
              <a:gd name="connsiteY11" fmla="*/ 3164305 h 3356810"/>
              <a:gd name="connsiteX12" fmla="*/ 529389 w 4295272"/>
              <a:gd name="connsiteY12" fmla="*/ 3140242 h 3356810"/>
              <a:gd name="connsiteX13" fmla="*/ 541421 w 4295272"/>
              <a:gd name="connsiteY13" fmla="*/ 3080084 h 3356810"/>
              <a:gd name="connsiteX14" fmla="*/ 565484 w 4295272"/>
              <a:gd name="connsiteY14" fmla="*/ 3031958 h 3356810"/>
              <a:gd name="connsiteX15" fmla="*/ 613610 w 4295272"/>
              <a:gd name="connsiteY15" fmla="*/ 3031958 h 3356810"/>
              <a:gd name="connsiteX16" fmla="*/ 661737 w 4295272"/>
              <a:gd name="connsiteY16" fmla="*/ 3092116 h 3356810"/>
              <a:gd name="connsiteX17" fmla="*/ 709863 w 4295272"/>
              <a:gd name="connsiteY17" fmla="*/ 3224463 h 3356810"/>
              <a:gd name="connsiteX18" fmla="*/ 757989 w 4295272"/>
              <a:gd name="connsiteY18" fmla="*/ 3356810 h 3356810"/>
              <a:gd name="connsiteX19" fmla="*/ 902368 w 4295272"/>
              <a:gd name="connsiteY19" fmla="*/ 3356810 h 3356810"/>
              <a:gd name="connsiteX20" fmla="*/ 986589 w 4295272"/>
              <a:gd name="connsiteY20" fmla="*/ 3128210 h 3356810"/>
              <a:gd name="connsiteX21" fmla="*/ 1106905 w 4295272"/>
              <a:gd name="connsiteY21" fmla="*/ 2875547 h 3356810"/>
              <a:gd name="connsiteX22" fmla="*/ 1130968 w 4295272"/>
              <a:gd name="connsiteY22" fmla="*/ 2779294 h 3356810"/>
              <a:gd name="connsiteX23" fmla="*/ 1155031 w 4295272"/>
              <a:gd name="connsiteY23" fmla="*/ 2911642 h 3356810"/>
              <a:gd name="connsiteX24" fmla="*/ 1179095 w 4295272"/>
              <a:gd name="connsiteY24" fmla="*/ 2935705 h 3356810"/>
              <a:gd name="connsiteX25" fmla="*/ 1203158 w 4295272"/>
              <a:gd name="connsiteY25" fmla="*/ 2959768 h 3356810"/>
              <a:gd name="connsiteX26" fmla="*/ 1203158 w 4295272"/>
              <a:gd name="connsiteY26" fmla="*/ 2959768 h 3356810"/>
              <a:gd name="connsiteX27" fmla="*/ 1239253 w 4295272"/>
              <a:gd name="connsiteY27" fmla="*/ 2851484 h 3356810"/>
              <a:gd name="connsiteX28" fmla="*/ 1263316 w 4295272"/>
              <a:gd name="connsiteY28" fmla="*/ 2719137 h 3356810"/>
              <a:gd name="connsiteX29" fmla="*/ 1287379 w 4295272"/>
              <a:gd name="connsiteY29" fmla="*/ 2646947 h 3356810"/>
              <a:gd name="connsiteX30" fmla="*/ 1311442 w 4295272"/>
              <a:gd name="connsiteY30" fmla="*/ 2574758 h 3356810"/>
              <a:gd name="connsiteX31" fmla="*/ 1335505 w 4295272"/>
              <a:gd name="connsiteY31" fmla="*/ 2478505 h 3356810"/>
              <a:gd name="connsiteX32" fmla="*/ 1347537 w 4295272"/>
              <a:gd name="connsiteY32" fmla="*/ 2550694 h 3356810"/>
              <a:gd name="connsiteX33" fmla="*/ 1371600 w 4295272"/>
              <a:gd name="connsiteY33" fmla="*/ 2646947 h 3356810"/>
              <a:gd name="connsiteX34" fmla="*/ 1419726 w 4295272"/>
              <a:gd name="connsiteY34" fmla="*/ 2827421 h 3356810"/>
              <a:gd name="connsiteX35" fmla="*/ 1431758 w 4295272"/>
              <a:gd name="connsiteY35" fmla="*/ 2959768 h 3356810"/>
              <a:gd name="connsiteX36" fmla="*/ 1467853 w 4295272"/>
              <a:gd name="connsiteY36" fmla="*/ 2995863 h 3356810"/>
              <a:gd name="connsiteX37" fmla="*/ 1515979 w 4295272"/>
              <a:gd name="connsiteY37" fmla="*/ 3007894 h 3356810"/>
              <a:gd name="connsiteX38" fmla="*/ 1515979 w 4295272"/>
              <a:gd name="connsiteY38" fmla="*/ 3007894 h 3356810"/>
              <a:gd name="connsiteX39" fmla="*/ 1552074 w 4295272"/>
              <a:gd name="connsiteY39" fmla="*/ 2839452 h 3356810"/>
              <a:gd name="connsiteX40" fmla="*/ 1576137 w 4295272"/>
              <a:gd name="connsiteY40" fmla="*/ 2743200 h 3356810"/>
              <a:gd name="connsiteX41" fmla="*/ 1588168 w 4295272"/>
              <a:gd name="connsiteY41" fmla="*/ 2646947 h 3356810"/>
              <a:gd name="connsiteX42" fmla="*/ 1588168 w 4295272"/>
              <a:gd name="connsiteY42" fmla="*/ 2574758 h 3356810"/>
              <a:gd name="connsiteX43" fmla="*/ 1636295 w 4295272"/>
              <a:gd name="connsiteY43" fmla="*/ 2490537 h 3356810"/>
              <a:gd name="connsiteX44" fmla="*/ 1672389 w 4295272"/>
              <a:gd name="connsiteY44" fmla="*/ 2430379 h 3356810"/>
              <a:gd name="connsiteX45" fmla="*/ 1720516 w 4295272"/>
              <a:gd name="connsiteY45" fmla="*/ 2322094 h 3356810"/>
              <a:gd name="connsiteX46" fmla="*/ 1720516 w 4295272"/>
              <a:gd name="connsiteY46" fmla="*/ 2310063 h 3356810"/>
              <a:gd name="connsiteX47" fmla="*/ 1732547 w 4295272"/>
              <a:gd name="connsiteY47" fmla="*/ 2237873 h 3356810"/>
              <a:gd name="connsiteX48" fmla="*/ 1732547 w 4295272"/>
              <a:gd name="connsiteY48" fmla="*/ 2189747 h 3356810"/>
              <a:gd name="connsiteX49" fmla="*/ 1732547 w 4295272"/>
              <a:gd name="connsiteY49" fmla="*/ 2117558 h 3356810"/>
              <a:gd name="connsiteX50" fmla="*/ 1756610 w 4295272"/>
              <a:gd name="connsiteY50" fmla="*/ 2069431 h 3356810"/>
              <a:gd name="connsiteX51" fmla="*/ 1804737 w 4295272"/>
              <a:gd name="connsiteY51" fmla="*/ 1961147 h 3356810"/>
              <a:gd name="connsiteX52" fmla="*/ 1816768 w 4295272"/>
              <a:gd name="connsiteY52" fmla="*/ 2069431 h 3356810"/>
              <a:gd name="connsiteX53" fmla="*/ 1828800 w 4295272"/>
              <a:gd name="connsiteY53" fmla="*/ 2177716 h 3356810"/>
              <a:gd name="connsiteX54" fmla="*/ 1876926 w 4295272"/>
              <a:gd name="connsiteY54" fmla="*/ 2225842 h 3356810"/>
              <a:gd name="connsiteX55" fmla="*/ 1888958 w 4295272"/>
              <a:gd name="connsiteY55" fmla="*/ 2370221 h 3356810"/>
              <a:gd name="connsiteX56" fmla="*/ 1900989 w 4295272"/>
              <a:gd name="connsiteY56" fmla="*/ 2466473 h 3356810"/>
              <a:gd name="connsiteX57" fmla="*/ 1900989 w 4295272"/>
              <a:gd name="connsiteY57" fmla="*/ 2586789 h 3356810"/>
              <a:gd name="connsiteX58" fmla="*/ 1925053 w 4295272"/>
              <a:gd name="connsiteY58" fmla="*/ 2683042 h 3356810"/>
              <a:gd name="connsiteX59" fmla="*/ 1985210 w 4295272"/>
              <a:gd name="connsiteY59" fmla="*/ 2839452 h 3356810"/>
              <a:gd name="connsiteX60" fmla="*/ 1985210 w 4295272"/>
              <a:gd name="connsiteY60" fmla="*/ 2923673 h 3356810"/>
              <a:gd name="connsiteX61" fmla="*/ 1985210 w 4295272"/>
              <a:gd name="connsiteY61" fmla="*/ 3068052 h 3356810"/>
              <a:gd name="connsiteX62" fmla="*/ 2021305 w 4295272"/>
              <a:gd name="connsiteY62" fmla="*/ 3164305 h 3356810"/>
              <a:gd name="connsiteX63" fmla="*/ 2021305 w 4295272"/>
              <a:gd name="connsiteY63" fmla="*/ 3164305 h 3356810"/>
              <a:gd name="connsiteX64" fmla="*/ 2105526 w 4295272"/>
              <a:gd name="connsiteY64" fmla="*/ 3284621 h 3356810"/>
              <a:gd name="connsiteX65" fmla="*/ 2189747 w 4295272"/>
              <a:gd name="connsiteY65" fmla="*/ 3284621 h 3356810"/>
              <a:gd name="connsiteX66" fmla="*/ 2237874 w 4295272"/>
              <a:gd name="connsiteY66" fmla="*/ 3188368 h 3356810"/>
              <a:gd name="connsiteX67" fmla="*/ 2286000 w 4295272"/>
              <a:gd name="connsiteY67" fmla="*/ 2995863 h 3356810"/>
              <a:gd name="connsiteX68" fmla="*/ 2334126 w 4295272"/>
              <a:gd name="connsiteY68" fmla="*/ 2827421 h 3356810"/>
              <a:gd name="connsiteX69" fmla="*/ 2358189 w 4295272"/>
              <a:gd name="connsiteY69" fmla="*/ 2683042 h 3356810"/>
              <a:gd name="connsiteX70" fmla="*/ 2358189 w 4295272"/>
              <a:gd name="connsiteY70" fmla="*/ 2490537 h 3356810"/>
              <a:gd name="connsiteX71" fmla="*/ 2394284 w 4295272"/>
              <a:gd name="connsiteY71" fmla="*/ 2358189 h 3356810"/>
              <a:gd name="connsiteX72" fmla="*/ 2430379 w 4295272"/>
              <a:gd name="connsiteY72" fmla="*/ 2322094 h 3356810"/>
              <a:gd name="connsiteX73" fmla="*/ 2478505 w 4295272"/>
              <a:gd name="connsiteY73" fmla="*/ 2286000 h 3356810"/>
              <a:gd name="connsiteX74" fmla="*/ 2502568 w 4295272"/>
              <a:gd name="connsiteY74" fmla="*/ 1961147 h 3356810"/>
              <a:gd name="connsiteX75" fmla="*/ 2562726 w 4295272"/>
              <a:gd name="connsiteY75" fmla="*/ 1925052 h 3356810"/>
              <a:gd name="connsiteX76" fmla="*/ 2598821 w 4295272"/>
              <a:gd name="connsiteY76" fmla="*/ 1768642 h 3356810"/>
              <a:gd name="connsiteX77" fmla="*/ 2586789 w 4295272"/>
              <a:gd name="connsiteY77" fmla="*/ 1612231 h 3356810"/>
              <a:gd name="connsiteX78" fmla="*/ 2610853 w 4295272"/>
              <a:gd name="connsiteY78" fmla="*/ 1503947 h 3356810"/>
              <a:gd name="connsiteX79" fmla="*/ 2634916 w 4295272"/>
              <a:gd name="connsiteY79" fmla="*/ 1431758 h 3356810"/>
              <a:gd name="connsiteX80" fmla="*/ 2634916 w 4295272"/>
              <a:gd name="connsiteY80" fmla="*/ 1323473 h 3356810"/>
              <a:gd name="connsiteX81" fmla="*/ 2634916 w 4295272"/>
              <a:gd name="connsiteY81" fmla="*/ 1251284 h 3356810"/>
              <a:gd name="connsiteX82" fmla="*/ 2634916 w 4295272"/>
              <a:gd name="connsiteY82" fmla="*/ 1143000 h 3356810"/>
              <a:gd name="connsiteX83" fmla="*/ 2658979 w 4295272"/>
              <a:gd name="connsiteY83" fmla="*/ 986589 h 3356810"/>
              <a:gd name="connsiteX84" fmla="*/ 2683042 w 4295272"/>
              <a:gd name="connsiteY84" fmla="*/ 902368 h 3356810"/>
              <a:gd name="connsiteX85" fmla="*/ 2755231 w 4295272"/>
              <a:gd name="connsiteY85" fmla="*/ 782052 h 3356810"/>
              <a:gd name="connsiteX86" fmla="*/ 2767263 w 4295272"/>
              <a:gd name="connsiteY86" fmla="*/ 673768 h 3356810"/>
              <a:gd name="connsiteX87" fmla="*/ 2767263 w 4295272"/>
              <a:gd name="connsiteY87" fmla="*/ 589547 h 3356810"/>
              <a:gd name="connsiteX88" fmla="*/ 2767263 w 4295272"/>
              <a:gd name="connsiteY88" fmla="*/ 589547 h 3356810"/>
              <a:gd name="connsiteX89" fmla="*/ 2863516 w 4295272"/>
              <a:gd name="connsiteY89" fmla="*/ 469231 h 3356810"/>
              <a:gd name="connsiteX90" fmla="*/ 2887579 w 4295272"/>
              <a:gd name="connsiteY90" fmla="*/ 372979 h 3356810"/>
              <a:gd name="connsiteX91" fmla="*/ 2899610 w 4295272"/>
              <a:gd name="connsiteY91" fmla="*/ 240631 h 3356810"/>
              <a:gd name="connsiteX92" fmla="*/ 2899610 w 4295272"/>
              <a:gd name="connsiteY92" fmla="*/ 156410 h 3356810"/>
              <a:gd name="connsiteX93" fmla="*/ 2947737 w 4295272"/>
              <a:gd name="connsiteY93" fmla="*/ 96252 h 3356810"/>
              <a:gd name="connsiteX94" fmla="*/ 2971800 w 4295272"/>
              <a:gd name="connsiteY94" fmla="*/ 12031 h 3356810"/>
              <a:gd name="connsiteX95" fmla="*/ 2995863 w 4295272"/>
              <a:gd name="connsiteY95" fmla="*/ 0 h 3356810"/>
              <a:gd name="connsiteX96" fmla="*/ 3043989 w 4295272"/>
              <a:gd name="connsiteY96" fmla="*/ 48126 h 3356810"/>
              <a:gd name="connsiteX97" fmla="*/ 3056021 w 4295272"/>
              <a:gd name="connsiteY97" fmla="*/ 156410 h 3356810"/>
              <a:gd name="connsiteX98" fmla="*/ 3056021 w 4295272"/>
              <a:gd name="connsiteY98" fmla="*/ 288758 h 3356810"/>
              <a:gd name="connsiteX99" fmla="*/ 3104147 w 4295272"/>
              <a:gd name="connsiteY99" fmla="*/ 385010 h 3356810"/>
              <a:gd name="connsiteX100" fmla="*/ 3104147 w 4295272"/>
              <a:gd name="connsiteY100" fmla="*/ 529389 h 3356810"/>
              <a:gd name="connsiteX101" fmla="*/ 3104147 w 4295272"/>
              <a:gd name="connsiteY101" fmla="*/ 649705 h 3356810"/>
              <a:gd name="connsiteX102" fmla="*/ 3116179 w 4295272"/>
              <a:gd name="connsiteY102" fmla="*/ 782052 h 3356810"/>
              <a:gd name="connsiteX103" fmla="*/ 3164305 w 4295272"/>
              <a:gd name="connsiteY103" fmla="*/ 854242 h 3356810"/>
              <a:gd name="connsiteX104" fmla="*/ 3200400 w 4295272"/>
              <a:gd name="connsiteY104" fmla="*/ 950494 h 3356810"/>
              <a:gd name="connsiteX105" fmla="*/ 3200400 w 4295272"/>
              <a:gd name="connsiteY105" fmla="*/ 1070810 h 3356810"/>
              <a:gd name="connsiteX106" fmla="*/ 3224463 w 4295272"/>
              <a:gd name="connsiteY106" fmla="*/ 1179094 h 3356810"/>
              <a:gd name="connsiteX107" fmla="*/ 3248526 w 4295272"/>
              <a:gd name="connsiteY107" fmla="*/ 1239252 h 3356810"/>
              <a:gd name="connsiteX108" fmla="*/ 3296653 w 4295272"/>
              <a:gd name="connsiteY108" fmla="*/ 1323473 h 3356810"/>
              <a:gd name="connsiteX109" fmla="*/ 3320716 w 4295272"/>
              <a:gd name="connsiteY109" fmla="*/ 1359568 h 3356810"/>
              <a:gd name="connsiteX110" fmla="*/ 3368842 w 4295272"/>
              <a:gd name="connsiteY110" fmla="*/ 1287379 h 3356810"/>
              <a:gd name="connsiteX111" fmla="*/ 3380874 w 4295272"/>
              <a:gd name="connsiteY111" fmla="*/ 1251284 h 3356810"/>
              <a:gd name="connsiteX112" fmla="*/ 3416968 w 4295272"/>
              <a:gd name="connsiteY112" fmla="*/ 1311442 h 3356810"/>
              <a:gd name="connsiteX113" fmla="*/ 3416968 w 4295272"/>
              <a:gd name="connsiteY113" fmla="*/ 1455821 h 3356810"/>
              <a:gd name="connsiteX114" fmla="*/ 3465095 w 4295272"/>
              <a:gd name="connsiteY114" fmla="*/ 1564105 h 3356810"/>
              <a:gd name="connsiteX115" fmla="*/ 3489158 w 4295272"/>
              <a:gd name="connsiteY115" fmla="*/ 1672389 h 3356810"/>
              <a:gd name="connsiteX116" fmla="*/ 3537284 w 4295272"/>
              <a:gd name="connsiteY116" fmla="*/ 1792705 h 3356810"/>
              <a:gd name="connsiteX117" fmla="*/ 3633537 w 4295272"/>
              <a:gd name="connsiteY117" fmla="*/ 1900989 h 3356810"/>
              <a:gd name="connsiteX118" fmla="*/ 3633537 w 4295272"/>
              <a:gd name="connsiteY118" fmla="*/ 1997242 h 3356810"/>
              <a:gd name="connsiteX119" fmla="*/ 3693695 w 4295272"/>
              <a:gd name="connsiteY119" fmla="*/ 1852863 h 3356810"/>
              <a:gd name="connsiteX120" fmla="*/ 3741821 w 4295272"/>
              <a:gd name="connsiteY120" fmla="*/ 1708484 h 3356810"/>
              <a:gd name="connsiteX121" fmla="*/ 3801979 w 4295272"/>
              <a:gd name="connsiteY121" fmla="*/ 1600200 h 3356810"/>
              <a:gd name="connsiteX122" fmla="*/ 3814010 w 4295272"/>
              <a:gd name="connsiteY122" fmla="*/ 1503947 h 3356810"/>
              <a:gd name="connsiteX123" fmla="*/ 3838074 w 4295272"/>
              <a:gd name="connsiteY123" fmla="*/ 1407694 h 3356810"/>
              <a:gd name="connsiteX124" fmla="*/ 3862137 w 4295272"/>
              <a:gd name="connsiteY124" fmla="*/ 1299410 h 3356810"/>
              <a:gd name="connsiteX125" fmla="*/ 3886200 w 4295272"/>
              <a:gd name="connsiteY125" fmla="*/ 1155031 h 3356810"/>
              <a:gd name="connsiteX126" fmla="*/ 3874168 w 4295272"/>
              <a:gd name="connsiteY126" fmla="*/ 1155031 h 3356810"/>
              <a:gd name="connsiteX127" fmla="*/ 3910263 w 4295272"/>
              <a:gd name="connsiteY127" fmla="*/ 1046747 h 3356810"/>
              <a:gd name="connsiteX128" fmla="*/ 3946359 w 4295272"/>
              <a:gd name="connsiteY128" fmla="*/ 830179 h 3356810"/>
              <a:gd name="connsiteX129" fmla="*/ 3946358 w 4295272"/>
              <a:gd name="connsiteY129" fmla="*/ 782052 h 3356810"/>
              <a:gd name="connsiteX130" fmla="*/ 3958388 w 4295272"/>
              <a:gd name="connsiteY130" fmla="*/ 721894 h 3356810"/>
              <a:gd name="connsiteX131" fmla="*/ 3982452 w 4295272"/>
              <a:gd name="connsiteY131" fmla="*/ 709863 h 3356810"/>
              <a:gd name="connsiteX132" fmla="*/ 4018546 w 4295272"/>
              <a:gd name="connsiteY132" fmla="*/ 1840832 h 3356810"/>
              <a:gd name="connsiteX133" fmla="*/ 4114799 w 4295272"/>
              <a:gd name="connsiteY133" fmla="*/ 1191126 h 3356810"/>
              <a:gd name="connsiteX134" fmla="*/ 4211051 w 4295272"/>
              <a:gd name="connsiteY134" fmla="*/ 1443789 h 3356810"/>
              <a:gd name="connsiteX135" fmla="*/ 4295272 w 4295272"/>
              <a:gd name="connsiteY135" fmla="*/ 2514600 h 3356810"/>
              <a:gd name="connsiteX0" fmla="*/ 0 w 4301510"/>
              <a:gd name="connsiteY0" fmla="*/ 3344779 h 3356810"/>
              <a:gd name="connsiteX1" fmla="*/ 132347 w 4301510"/>
              <a:gd name="connsiteY1" fmla="*/ 3296652 h 3356810"/>
              <a:gd name="connsiteX2" fmla="*/ 132347 w 4301510"/>
              <a:gd name="connsiteY2" fmla="*/ 3272589 h 3356810"/>
              <a:gd name="connsiteX3" fmla="*/ 180474 w 4301510"/>
              <a:gd name="connsiteY3" fmla="*/ 3164305 h 3356810"/>
              <a:gd name="connsiteX4" fmla="*/ 216568 w 4301510"/>
              <a:gd name="connsiteY4" fmla="*/ 3080084 h 3356810"/>
              <a:gd name="connsiteX5" fmla="*/ 276726 w 4301510"/>
              <a:gd name="connsiteY5" fmla="*/ 3031958 h 3356810"/>
              <a:gd name="connsiteX6" fmla="*/ 336884 w 4301510"/>
              <a:gd name="connsiteY6" fmla="*/ 2959768 h 3356810"/>
              <a:gd name="connsiteX7" fmla="*/ 385010 w 4301510"/>
              <a:gd name="connsiteY7" fmla="*/ 2947737 h 3356810"/>
              <a:gd name="connsiteX8" fmla="*/ 433137 w 4301510"/>
              <a:gd name="connsiteY8" fmla="*/ 2947737 h 3356810"/>
              <a:gd name="connsiteX9" fmla="*/ 445168 w 4301510"/>
              <a:gd name="connsiteY9" fmla="*/ 3104147 h 3356810"/>
              <a:gd name="connsiteX10" fmla="*/ 481263 w 4301510"/>
              <a:gd name="connsiteY10" fmla="*/ 3152273 h 3356810"/>
              <a:gd name="connsiteX11" fmla="*/ 481263 w 4301510"/>
              <a:gd name="connsiteY11" fmla="*/ 3164305 h 3356810"/>
              <a:gd name="connsiteX12" fmla="*/ 529389 w 4301510"/>
              <a:gd name="connsiteY12" fmla="*/ 3140242 h 3356810"/>
              <a:gd name="connsiteX13" fmla="*/ 541421 w 4301510"/>
              <a:gd name="connsiteY13" fmla="*/ 3080084 h 3356810"/>
              <a:gd name="connsiteX14" fmla="*/ 565484 w 4301510"/>
              <a:gd name="connsiteY14" fmla="*/ 3031958 h 3356810"/>
              <a:gd name="connsiteX15" fmla="*/ 613610 w 4301510"/>
              <a:gd name="connsiteY15" fmla="*/ 3031958 h 3356810"/>
              <a:gd name="connsiteX16" fmla="*/ 661737 w 4301510"/>
              <a:gd name="connsiteY16" fmla="*/ 3092116 h 3356810"/>
              <a:gd name="connsiteX17" fmla="*/ 709863 w 4301510"/>
              <a:gd name="connsiteY17" fmla="*/ 3224463 h 3356810"/>
              <a:gd name="connsiteX18" fmla="*/ 757989 w 4301510"/>
              <a:gd name="connsiteY18" fmla="*/ 3356810 h 3356810"/>
              <a:gd name="connsiteX19" fmla="*/ 902368 w 4301510"/>
              <a:gd name="connsiteY19" fmla="*/ 3356810 h 3356810"/>
              <a:gd name="connsiteX20" fmla="*/ 986589 w 4301510"/>
              <a:gd name="connsiteY20" fmla="*/ 3128210 h 3356810"/>
              <a:gd name="connsiteX21" fmla="*/ 1106905 w 4301510"/>
              <a:gd name="connsiteY21" fmla="*/ 2875547 h 3356810"/>
              <a:gd name="connsiteX22" fmla="*/ 1130968 w 4301510"/>
              <a:gd name="connsiteY22" fmla="*/ 2779294 h 3356810"/>
              <a:gd name="connsiteX23" fmla="*/ 1155031 w 4301510"/>
              <a:gd name="connsiteY23" fmla="*/ 2911642 h 3356810"/>
              <a:gd name="connsiteX24" fmla="*/ 1179095 w 4301510"/>
              <a:gd name="connsiteY24" fmla="*/ 2935705 h 3356810"/>
              <a:gd name="connsiteX25" fmla="*/ 1203158 w 4301510"/>
              <a:gd name="connsiteY25" fmla="*/ 2959768 h 3356810"/>
              <a:gd name="connsiteX26" fmla="*/ 1203158 w 4301510"/>
              <a:gd name="connsiteY26" fmla="*/ 2959768 h 3356810"/>
              <a:gd name="connsiteX27" fmla="*/ 1239253 w 4301510"/>
              <a:gd name="connsiteY27" fmla="*/ 2851484 h 3356810"/>
              <a:gd name="connsiteX28" fmla="*/ 1263316 w 4301510"/>
              <a:gd name="connsiteY28" fmla="*/ 2719137 h 3356810"/>
              <a:gd name="connsiteX29" fmla="*/ 1287379 w 4301510"/>
              <a:gd name="connsiteY29" fmla="*/ 2646947 h 3356810"/>
              <a:gd name="connsiteX30" fmla="*/ 1311442 w 4301510"/>
              <a:gd name="connsiteY30" fmla="*/ 2574758 h 3356810"/>
              <a:gd name="connsiteX31" fmla="*/ 1335505 w 4301510"/>
              <a:gd name="connsiteY31" fmla="*/ 2478505 h 3356810"/>
              <a:gd name="connsiteX32" fmla="*/ 1347537 w 4301510"/>
              <a:gd name="connsiteY32" fmla="*/ 2550694 h 3356810"/>
              <a:gd name="connsiteX33" fmla="*/ 1371600 w 4301510"/>
              <a:gd name="connsiteY33" fmla="*/ 2646947 h 3356810"/>
              <a:gd name="connsiteX34" fmla="*/ 1419726 w 4301510"/>
              <a:gd name="connsiteY34" fmla="*/ 2827421 h 3356810"/>
              <a:gd name="connsiteX35" fmla="*/ 1431758 w 4301510"/>
              <a:gd name="connsiteY35" fmla="*/ 2959768 h 3356810"/>
              <a:gd name="connsiteX36" fmla="*/ 1467853 w 4301510"/>
              <a:gd name="connsiteY36" fmla="*/ 2995863 h 3356810"/>
              <a:gd name="connsiteX37" fmla="*/ 1515979 w 4301510"/>
              <a:gd name="connsiteY37" fmla="*/ 3007894 h 3356810"/>
              <a:gd name="connsiteX38" fmla="*/ 1515979 w 4301510"/>
              <a:gd name="connsiteY38" fmla="*/ 3007894 h 3356810"/>
              <a:gd name="connsiteX39" fmla="*/ 1552074 w 4301510"/>
              <a:gd name="connsiteY39" fmla="*/ 2839452 h 3356810"/>
              <a:gd name="connsiteX40" fmla="*/ 1576137 w 4301510"/>
              <a:gd name="connsiteY40" fmla="*/ 2743200 h 3356810"/>
              <a:gd name="connsiteX41" fmla="*/ 1588168 w 4301510"/>
              <a:gd name="connsiteY41" fmla="*/ 2646947 h 3356810"/>
              <a:gd name="connsiteX42" fmla="*/ 1588168 w 4301510"/>
              <a:gd name="connsiteY42" fmla="*/ 2574758 h 3356810"/>
              <a:gd name="connsiteX43" fmla="*/ 1636295 w 4301510"/>
              <a:gd name="connsiteY43" fmla="*/ 2490537 h 3356810"/>
              <a:gd name="connsiteX44" fmla="*/ 1672389 w 4301510"/>
              <a:gd name="connsiteY44" fmla="*/ 2430379 h 3356810"/>
              <a:gd name="connsiteX45" fmla="*/ 1720516 w 4301510"/>
              <a:gd name="connsiteY45" fmla="*/ 2322094 h 3356810"/>
              <a:gd name="connsiteX46" fmla="*/ 1720516 w 4301510"/>
              <a:gd name="connsiteY46" fmla="*/ 2310063 h 3356810"/>
              <a:gd name="connsiteX47" fmla="*/ 1732547 w 4301510"/>
              <a:gd name="connsiteY47" fmla="*/ 2237873 h 3356810"/>
              <a:gd name="connsiteX48" fmla="*/ 1732547 w 4301510"/>
              <a:gd name="connsiteY48" fmla="*/ 2189747 h 3356810"/>
              <a:gd name="connsiteX49" fmla="*/ 1732547 w 4301510"/>
              <a:gd name="connsiteY49" fmla="*/ 2117558 h 3356810"/>
              <a:gd name="connsiteX50" fmla="*/ 1756610 w 4301510"/>
              <a:gd name="connsiteY50" fmla="*/ 2069431 h 3356810"/>
              <a:gd name="connsiteX51" fmla="*/ 1804737 w 4301510"/>
              <a:gd name="connsiteY51" fmla="*/ 1961147 h 3356810"/>
              <a:gd name="connsiteX52" fmla="*/ 1816768 w 4301510"/>
              <a:gd name="connsiteY52" fmla="*/ 2069431 h 3356810"/>
              <a:gd name="connsiteX53" fmla="*/ 1828800 w 4301510"/>
              <a:gd name="connsiteY53" fmla="*/ 2177716 h 3356810"/>
              <a:gd name="connsiteX54" fmla="*/ 1876926 w 4301510"/>
              <a:gd name="connsiteY54" fmla="*/ 2225842 h 3356810"/>
              <a:gd name="connsiteX55" fmla="*/ 1888958 w 4301510"/>
              <a:gd name="connsiteY55" fmla="*/ 2370221 h 3356810"/>
              <a:gd name="connsiteX56" fmla="*/ 1900989 w 4301510"/>
              <a:gd name="connsiteY56" fmla="*/ 2466473 h 3356810"/>
              <a:gd name="connsiteX57" fmla="*/ 1900989 w 4301510"/>
              <a:gd name="connsiteY57" fmla="*/ 2586789 h 3356810"/>
              <a:gd name="connsiteX58" fmla="*/ 1925053 w 4301510"/>
              <a:gd name="connsiteY58" fmla="*/ 2683042 h 3356810"/>
              <a:gd name="connsiteX59" fmla="*/ 1985210 w 4301510"/>
              <a:gd name="connsiteY59" fmla="*/ 2839452 h 3356810"/>
              <a:gd name="connsiteX60" fmla="*/ 1985210 w 4301510"/>
              <a:gd name="connsiteY60" fmla="*/ 2923673 h 3356810"/>
              <a:gd name="connsiteX61" fmla="*/ 1985210 w 4301510"/>
              <a:gd name="connsiteY61" fmla="*/ 3068052 h 3356810"/>
              <a:gd name="connsiteX62" fmla="*/ 2021305 w 4301510"/>
              <a:gd name="connsiteY62" fmla="*/ 3164305 h 3356810"/>
              <a:gd name="connsiteX63" fmla="*/ 2021305 w 4301510"/>
              <a:gd name="connsiteY63" fmla="*/ 3164305 h 3356810"/>
              <a:gd name="connsiteX64" fmla="*/ 2105526 w 4301510"/>
              <a:gd name="connsiteY64" fmla="*/ 3284621 h 3356810"/>
              <a:gd name="connsiteX65" fmla="*/ 2189747 w 4301510"/>
              <a:gd name="connsiteY65" fmla="*/ 3284621 h 3356810"/>
              <a:gd name="connsiteX66" fmla="*/ 2237874 w 4301510"/>
              <a:gd name="connsiteY66" fmla="*/ 3188368 h 3356810"/>
              <a:gd name="connsiteX67" fmla="*/ 2286000 w 4301510"/>
              <a:gd name="connsiteY67" fmla="*/ 2995863 h 3356810"/>
              <a:gd name="connsiteX68" fmla="*/ 2334126 w 4301510"/>
              <a:gd name="connsiteY68" fmla="*/ 2827421 h 3356810"/>
              <a:gd name="connsiteX69" fmla="*/ 2358189 w 4301510"/>
              <a:gd name="connsiteY69" fmla="*/ 2683042 h 3356810"/>
              <a:gd name="connsiteX70" fmla="*/ 2358189 w 4301510"/>
              <a:gd name="connsiteY70" fmla="*/ 2490537 h 3356810"/>
              <a:gd name="connsiteX71" fmla="*/ 2394284 w 4301510"/>
              <a:gd name="connsiteY71" fmla="*/ 2358189 h 3356810"/>
              <a:gd name="connsiteX72" fmla="*/ 2430379 w 4301510"/>
              <a:gd name="connsiteY72" fmla="*/ 2322094 h 3356810"/>
              <a:gd name="connsiteX73" fmla="*/ 2478505 w 4301510"/>
              <a:gd name="connsiteY73" fmla="*/ 2286000 h 3356810"/>
              <a:gd name="connsiteX74" fmla="*/ 2502568 w 4301510"/>
              <a:gd name="connsiteY74" fmla="*/ 1961147 h 3356810"/>
              <a:gd name="connsiteX75" fmla="*/ 2562726 w 4301510"/>
              <a:gd name="connsiteY75" fmla="*/ 1925052 h 3356810"/>
              <a:gd name="connsiteX76" fmla="*/ 2598821 w 4301510"/>
              <a:gd name="connsiteY76" fmla="*/ 1768642 h 3356810"/>
              <a:gd name="connsiteX77" fmla="*/ 2586789 w 4301510"/>
              <a:gd name="connsiteY77" fmla="*/ 1612231 h 3356810"/>
              <a:gd name="connsiteX78" fmla="*/ 2610853 w 4301510"/>
              <a:gd name="connsiteY78" fmla="*/ 1503947 h 3356810"/>
              <a:gd name="connsiteX79" fmla="*/ 2634916 w 4301510"/>
              <a:gd name="connsiteY79" fmla="*/ 1431758 h 3356810"/>
              <a:gd name="connsiteX80" fmla="*/ 2634916 w 4301510"/>
              <a:gd name="connsiteY80" fmla="*/ 1323473 h 3356810"/>
              <a:gd name="connsiteX81" fmla="*/ 2634916 w 4301510"/>
              <a:gd name="connsiteY81" fmla="*/ 1251284 h 3356810"/>
              <a:gd name="connsiteX82" fmla="*/ 2634916 w 4301510"/>
              <a:gd name="connsiteY82" fmla="*/ 1143000 h 3356810"/>
              <a:gd name="connsiteX83" fmla="*/ 2658979 w 4301510"/>
              <a:gd name="connsiteY83" fmla="*/ 986589 h 3356810"/>
              <a:gd name="connsiteX84" fmla="*/ 2683042 w 4301510"/>
              <a:gd name="connsiteY84" fmla="*/ 902368 h 3356810"/>
              <a:gd name="connsiteX85" fmla="*/ 2755231 w 4301510"/>
              <a:gd name="connsiteY85" fmla="*/ 782052 h 3356810"/>
              <a:gd name="connsiteX86" fmla="*/ 2767263 w 4301510"/>
              <a:gd name="connsiteY86" fmla="*/ 673768 h 3356810"/>
              <a:gd name="connsiteX87" fmla="*/ 2767263 w 4301510"/>
              <a:gd name="connsiteY87" fmla="*/ 589547 h 3356810"/>
              <a:gd name="connsiteX88" fmla="*/ 2767263 w 4301510"/>
              <a:gd name="connsiteY88" fmla="*/ 589547 h 3356810"/>
              <a:gd name="connsiteX89" fmla="*/ 2863516 w 4301510"/>
              <a:gd name="connsiteY89" fmla="*/ 469231 h 3356810"/>
              <a:gd name="connsiteX90" fmla="*/ 2887579 w 4301510"/>
              <a:gd name="connsiteY90" fmla="*/ 372979 h 3356810"/>
              <a:gd name="connsiteX91" fmla="*/ 2899610 w 4301510"/>
              <a:gd name="connsiteY91" fmla="*/ 240631 h 3356810"/>
              <a:gd name="connsiteX92" fmla="*/ 2899610 w 4301510"/>
              <a:gd name="connsiteY92" fmla="*/ 156410 h 3356810"/>
              <a:gd name="connsiteX93" fmla="*/ 2947737 w 4301510"/>
              <a:gd name="connsiteY93" fmla="*/ 96252 h 3356810"/>
              <a:gd name="connsiteX94" fmla="*/ 2971800 w 4301510"/>
              <a:gd name="connsiteY94" fmla="*/ 12031 h 3356810"/>
              <a:gd name="connsiteX95" fmla="*/ 2995863 w 4301510"/>
              <a:gd name="connsiteY95" fmla="*/ 0 h 3356810"/>
              <a:gd name="connsiteX96" fmla="*/ 3043989 w 4301510"/>
              <a:gd name="connsiteY96" fmla="*/ 48126 h 3356810"/>
              <a:gd name="connsiteX97" fmla="*/ 3056021 w 4301510"/>
              <a:gd name="connsiteY97" fmla="*/ 156410 h 3356810"/>
              <a:gd name="connsiteX98" fmla="*/ 3056021 w 4301510"/>
              <a:gd name="connsiteY98" fmla="*/ 288758 h 3356810"/>
              <a:gd name="connsiteX99" fmla="*/ 3104147 w 4301510"/>
              <a:gd name="connsiteY99" fmla="*/ 385010 h 3356810"/>
              <a:gd name="connsiteX100" fmla="*/ 3104147 w 4301510"/>
              <a:gd name="connsiteY100" fmla="*/ 529389 h 3356810"/>
              <a:gd name="connsiteX101" fmla="*/ 3104147 w 4301510"/>
              <a:gd name="connsiteY101" fmla="*/ 649705 h 3356810"/>
              <a:gd name="connsiteX102" fmla="*/ 3116179 w 4301510"/>
              <a:gd name="connsiteY102" fmla="*/ 782052 h 3356810"/>
              <a:gd name="connsiteX103" fmla="*/ 3164305 w 4301510"/>
              <a:gd name="connsiteY103" fmla="*/ 854242 h 3356810"/>
              <a:gd name="connsiteX104" fmla="*/ 3200400 w 4301510"/>
              <a:gd name="connsiteY104" fmla="*/ 950494 h 3356810"/>
              <a:gd name="connsiteX105" fmla="*/ 3200400 w 4301510"/>
              <a:gd name="connsiteY105" fmla="*/ 1070810 h 3356810"/>
              <a:gd name="connsiteX106" fmla="*/ 3224463 w 4301510"/>
              <a:gd name="connsiteY106" fmla="*/ 1179094 h 3356810"/>
              <a:gd name="connsiteX107" fmla="*/ 3248526 w 4301510"/>
              <a:gd name="connsiteY107" fmla="*/ 1239252 h 3356810"/>
              <a:gd name="connsiteX108" fmla="*/ 3296653 w 4301510"/>
              <a:gd name="connsiteY108" fmla="*/ 1323473 h 3356810"/>
              <a:gd name="connsiteX109" fmla="*/ 3320716 w 4301510"/>
              <a:gd name="connsiteY109" fmla="*/ 1359568 h 3356810"/>
              <a:gd name="connsiteX110" fmla="*/ 3368842 w 4301510"/>
              <a:gd name="connsiteY110" fmla="*/ 1287379 h 3356810"/>
              <a:gd name="connsiteX111" fmla="*/ 3380874 w 4301510"/>
              <a:gd name="connsiteY111" fmla="*/ 1251284 h 3356810"/>
              <a:gd name="connsiteX112" fmla="*/ 3416968 w 4301510"/>
              <a:gd name="connsiteY112" fmla="*/ 1311442 h 3356810"/>
              <a:gd name="connsiteX113" fmla="*/ 3416968 w 4301510"/>
              <a:gd name="connsiteY113" fmla="*/ 1455821 h 3356810"/>
              <a:gd name="connsiteX114" fmla="*/ 3465095 w 4301510"/>
              <a:gd name="connsiteY114" fmla="*/ 1564105 h 3356810"/>
              <a:gd name="connsiteX115" fmla="*/ 3489158 w 4301510"/>
              <a:gd name="connsiteY115" fmla="*/ 1672389 h 3356810"/>
              <a:gd name="connsiteX116" fmla="*/ 3537284 w 4301510"/>
              <a:gd name="connsiteY116" fmla="*/ 1792705 h 3356810"/>
              <a:gd name="connsiteX117" fmla="*/ 3633537 w 4301510"/>
              <a:gd name="connsiteY117" fmla="*/ 1900989 h 3356810"/>
              <a:gd name="connsiteX118" fmla="*/ 3633537 w 4301510"/>
              <a:gd name="connsiteY118" fmla="*/ 1997242 h 3356810"/>
              <a:gd name="connsiteX119" fmla="*/ 3693695 w 4301510"/>
              <a:gd name="connsiteY119" fmla="*/ 1852863 h 3356810"/>
              <a:gd name="connsiteX120" fmla="*/ 3741821 w 4301510"/>
              <a:gd name="connsiteY120" fmla="*/ 1708484 h 3356810"/>
              <a:gd name="connsiteX121" fmla="*/ 3801979 w 4301510"/>
              <a:gd name="connsiteY121" fmla="*/ 1600200 h 3356810"/>
              <a:gd name="connsiteX122" fmla="*/ 3814010 w 4301510"/>
              <a:gd name="connsiteY122" fmla="*/ 1503947 h 3356810"/>
              <a:gd name="connsiteX123" fmla="*/ 3838074 w 4301510"/>
              <a:gd name="connsiteY123" fmla="*/ 1407694 h 3356810"/>
              <a:gd name="connsiteX124" fmla="*/ 3862137 w 4301510"/>
              <a:gd name="connsiteY124" fmla="*/ 1299410 h 3356810"/>
              <a:gd name="connsiteX125" fmla="*/ 3886200 w 4301510"/>
              <a:gd name="connsiteY125" fmla="*/ 1155031 h 3356810"/>
              <a:gd name="connsiteX126" fmla="*/ 3874168 w 4301510"/>
              <a:gd name="connsiteY126" fmla="*/ 1155031 h 3356810"/>
              <a:gd name="connsiteX127" fmla="*/ 3910263 w 4301510"/>
              <a:gd name="connsiteY127" fmla="*/ 1046747 h 3356810"/>
              <a:gd name="connsiteX128" fmla="*/ 3946359 w 4301510"/>
              <a:gd name="connsiteY128" fmla="*/ 830179 h 3356810"/>
              <a:gd name="connsiteX129" fmla="*/ 3946358 w 4301510"/>
              <a:gd name="connsiteY129" fmla="*/ 782052 h 3356810"/>
              <a:gd name="connsiteX130" fmla="*/ 3958388 w 4301510"/>
              <a:gd name="connsiteY130" fmla="*/ 721894 h 3356810"/>
              <a:gd name="connsiteX131" fmla="*/ 3982452 w 4301510"/>
              <a:gd name="connsiteY131" fmla="*/ 709863 h 3356810"/>
              <a:gd name="connsiteX132" fmla="*/ 4018546 w 4301510"/>
              <a:gd name="connsiteY132" fmla="*/ 1840832 h 3356810"/>
              <a:gd name="connsiteX133" fmla="*/ 4114799 w 4301510"/>
              <a:gd name="connsiteY133" fmla="*/ 1191126 h 3356810"/>
              <a:gd name="connsiteX134" fmla="*/ 4211051 w 4301510"/>
              <a:gd name="connsiteY134" fmla="*/ 1443789 h 3356810"/>
              <a:gd name="connsiteX135" fmla="*/ 4295272 w 4301510"/>
              <a:gd name="connsiteY135" fmla="*/ 2514600 h 3356810"/>
              <a:gd name="connsiteX136" fmla="*/ 4295271 w 4301510"/>
              <a:gd name="connsiteY136" fmla="*/ 2478505 h 3356810"/>
              <a:gd name="connsiteX0" fmla="*/ 0 w 4331366"/>
              <a:gd name="connsiteY0" fmla="*/ 3344779 h 3356810"/>
              <a:gd name="connsiteX1" fmla="*/ 132347 w 4331366"/>
              <a:gd name="connsiteY1" fmla="*/ 3296652 h 3356810"/>
              <a:gd name="connsiteX2" fmla="*/ 132347 w 4331366"/>
              <a:gd name="connsiteY2" fmla="*/ 3272589 h 3356810"/>
              <a:gd name="connsiteX3" fmla="*/ 180474 w 4331366"/>
              <a:gd name="connsiteY3" fmla="*/ 3164305 h 3356810"/>
              <a:gd name="connsiteX4" fmla="*/ 216568 w 4331366"/>
              <a:gd name="connsiteY4" fmla="*/ 3080084 h 3356810"/>
              <a:gd name="connsiteX5" fmla="*/ 276726 w 4331366"/>
              <a:gd name="connsiteY5" fmla="*/ 3031958 h 3356810"/>
              <a:gd name="connsiteX6" fmla="*/ 336884 w 4331366"/>
              <a:gd name="connsiteY6" fmla="*/ 2959768 h 3356810"/>
              <a:gd name="connsiteX7" fmla="*/ 385010 w 4331366"/>
              <a:gd name="connsiteY7" fmla="*/ 2947737 h 3356810"/>
              <a:gd name="connsiteX8" fmla="*/ 433137 w 4331366"/>
              <a:gd name="connsiteY8" fmla="*/ 2947737 h 3356810"/>
              <a:gd name="connsiteX9" fmla="*/ 445168 w 4331366"/>
              <a:gd name="connsiteY9" fmla="*/ 3104147 h 3356810"/>
              <a:gd name="connsiteX10" fmla="*/ 481263 w 4331366"/>
              <a:gd name="connsiteY10" fmla="*/ 3152273 h 3356810"/>
              <a:gd name="connsiteX11" fmla="*/ 481263 w 4331366"/>
              <a:gd name="connsiteY11" fmla="*/ 3164305 h 3356810"/>
              <a:gd name="connsiteX12" fmla="*/ 529389 w 4331366"/>
              <a:gd name="connsiteY12" fmla="*/ 3140242 h 3356810"/>
              <a:gd name="connsiteX13" fmla="*/ 541421 w 4331366"/>
              <a:gd name="connsiteY13" fmla="*/ 3080084 h 3356810"/>
              <a:gd name="connsiteX14" fmla="*/ 565484 w 4331366"/>
              <a:gd name="connsiteY14" fmla="*/ 3031958 h 3356810"/>
              <a:gd name="connsiteX15" fmla="*/ 613610 w 4331366"/>
              <a:gd name="connsiteY15" fmla="*/ 3031958 h 3356810"/>
              <a:gd name="connsiteX16" fmla="*/ 661737 w 4331366"/>
              <a:gd name="connsiteY16" fmla="*/ 3092116 h 3356810"/>
              <a:gd name="connsiteX17" fmla="*/ 709863 w 4331366"/>
              <a:gd name="connsiteY17" fmla="*/ 3224463 h 3356810"/>
              <a:gd name="connsiteX18" fmla="*/ 757989 w 4331366"/>
              <a:gd name="connsiteY18" fmla="*/ 3356810 h 3356810"/>
              <a:gd name="connsiteX19" fmla="*/ 902368 w 4331366"/>
              <a:gd name="connsiteY19" fmla="*/ 3356810 h 3356810"/>
              <a:gd name="connsiteX20" fmla="*/ 986589 w 4331366"/>
              <a:gd name="connsiteY20" fmla="*/ 3128210 h 3356810"/>
              <a:gd name="connsiteX21" fmla="*/ 1106905 w 4331366"/>
              <a:gd name="connsiteY21" fmla="*/ 2875547 h 3356810"/>
              <a:gd name="connsiteX22" fmla="*/ 1130968 w 4331366"/>
              <a:gd name="connsiteY22" fmla="*/ 2779294 h 3356810"/>
              <a:gd name="connsiteX23" fmla="*/ 1155031 w 4331366"/>
              <a:gd name="connsiteY23" fmla="*/ 2911642 h 3356810"/>
              <a:gd name="connsiteX24" fmla="*/ 1179095 w 4331366"/>
              <a:gd name="connsiteY24" fmla="*/ 2935705 h 3356810"/>
              <a:gd name="connsiteX25" fmla="*/ 1203158 w 4331366"/>
              <a:gd name="connsiteY25" fmla="*/ 2959768 h 3356810"/>
              <a:gd name="connsiteX26" fmla="*/ 1203158 w 4331366"/>
              <a:gd name="connsiteY26" fmla="*/ 2959768 h 3356810"/>
              <a:gd name="connsiteX27" fmla="*/ 1239253 w 4331366"/>
              <a:gd name="connsiteY27" fmla="*/ 2851484 h 3356810"/>
              <a:gd name="connsiteX28" fmla="*/ 1263316 w 4331366"/>
              <a:gd name="connsiteY28" fmla="*/ 2719137 h 3356810"/>
              <a:gd name="connsiteX29" fmla="*/ 1287379 w 4331366"/>
              <a:gd name="connsiteY29" fmla="*/ 2646947 h 3356810"/>
              <a:gd name="connsiteX30" fmla="*/ 1311442 w 4331366"/>
              <a:gd name="connsiteY30" fmla="*/ 2574758 h 3356810"/>
              <a:gd name="connsiteX31" fmla="*/ 1335505 w 4331366"/>
              <a:gd name="connsiteY31" fmla="*/ 2478505 h 3356810"/>
              <a:gd name="connsiteX32" fmla="*/ 1347537 w 4331366"/>
              <a:gd name="connsiteY32" fmla="*/ 2550694 h 3356810"/>
              <a:gd name="connsiteX33" fmla="*/ 1371600 w 4331366"/>
              <a:gd name="connsiteY33" fmla="*/ 2646947 h 3356810"/>
              <a:gd name="connsiteX34" fmla="*/ 1419726 w 4331366"/>
              <a:gd name="connsiteY34" fmla="*/ 2827421 h 3356810"/>
              <a:gd name="connsiteX35" fmla="*/ 1431758 w 4331366"/>
              <a:gd name="connsiteY35" fmla="*/ 2959768 h 3356810"/>
              <a:gd name="connsiteX36" fmla="*/ 1467853 w 4331366"/>
              <a:gd name="connsiteY36" fmla="*/ 2995863 h 3356810"/>
              <a:gd name="connsiteX37" fmla="*/ 1515979 w 4331366"/>
              <a:gd name="connsiteY37" fmla="*/ 3007894 h 3356810"/>
              <a:gd name="connsiteX38" fmla="*/ 1515979 w 4331366"/>
              <a:gd name="connsiteY38" fmla="*/ 3007894 h 3356810"/>
              <a:gd name="connsiteX39" fmla="*/ 1552074 w 4331366"/>
              <a:gd name="connsiteY39" fmla="*/ 2839452 h 3356810"/>
              <a:gd name="connsiteX40" fmla="*/ 1576137 w 4331366"/>
              <a:gd name="connsiteY40" fmla="*/ 2743200 h 3356810"/>
              <a:gd name="connsiteX41" fmla="*/ 1588168 w 4331366"/>
              <a:gd name="connsiteY41" fmla="*/ 2646947 h 3356810"/>
              <a:gd name="connsiteX42" fmla="*/ 1588168 w 4331366"/>
              <a:gd name="connsiteY42" fmla="*/ 2574758 h 3356810"/>
              <a:gd name="connsiteX43" fmla="*/ 1636295 w 4331366"/>
              <a:gd name="connsiteY43" fmla="*/ 2490537 h 3356810"/>
              <a:gd name="connsiteX44" fmla="*/ 1672389 w 4331366"/>
              <a:gd name="connsiteY44" fmla="*/ 2430379 h 3356810"/>
              <a:gd name="connsiteX45" fmla="*/ 1720516 w 4331366"/>
              <a:gd name="connsiteY45" fmla="*/ 2322094 h 3356810"/>
              <a:gd name="connsiteX46" fmla="*/ 1720516 w 4331366"/>
              <a:gd name="connsiteY46" fmla="*/ 2310063 h 3356810"/>
              <a:gd name="connsiteX47" fmla="*/ 1732547 w 4331366"/>
              <a:gd name="connsiteY47" fmla="*/ 2237873 h 3356810"/>
              <a:gd name="connsiteX48" fmla="*/ 1732547 w 4331366"/>
              <a:gd name="connsiteY48" fmla="*/ 2189747 h 3356810"/>
              <a:gd name="connsiteX49" fmla="*/ 1732547 w 4331366"/>
              <a:gd name="connsiteY49" fmla="*/ 2117558 h 3356810"/>
              <a:gd name="connsiteX50" fmla="*/ 1756610 w 4331366"/>
              <a:gd name="connsiteY50" fmla="*/ 2069431 h 3356810"/>
              <a:gd name="connsiteX51" fmla="*/ 1804737 w 4331366"/>
              <a:gd name="connsiteY51" fmla="*/ 1961147 h 3356810"/>
              <a:gd name="connsiteX52" fmla="*/ 1816768 w 4331366"/>
              <a:gd name="connsiteY52" fmla="*/ 2069431 h 3356810"/>
              <a:gd name="connsiteX53" fmla="*/ 1828800 w 4331366"/>
              <a:gd name="connsiteY53" fmla="*/ 2177716 h 3356810"/>
              <a:gd name="connsiteX54" fmla="*/ 1876926 w 4331366"/>
              <a:gd name="connsiteY54" fmla="*/ 2225842 h 3356810"/>
              <a:gd name="connsiteX55" fmla="*/ 1888958 w 4331366"/>
              <a:gd name="connsiteY55" fmla="*/ 2370221 h 3356810"/>
              <a:gd name="connsiteX56" fmla="*/ 1900989 w 4331366"/>
              <a:gd name="connsiteY56" fmla="*/ 2466473 h 3356810"/>
              <a:gd name="connsiteX57" fmla="*/ 1900989 w 4331366"/>
              <a:gd name="connsiteY57" fmla="*/ 2586789 h 3356810"/>
              <a:gd name="connsiteX58" fmla="*/ 1925053 w 4331366"/>
              <a:gd name="connsiteY58" fmla="*/ 2683042 h 3356810"/>
              <a:gd name="connsiteX59" fmla="*/ 1985210 w 4331366"/>
              <a:gd name="connsiteY59" fmla="*/ 2839452 h 3356810"/>
              <a:gd name="connsiteX60" fmla="*/ 1985210 w 4331366"/>
              <a:gd name="connsiteY60" fmla="*/ 2923673 h 3356810"/>
              <a:gd name="connsiteX61" fmla="*/ 1985210 w 4331366"/>
              <a:gd name="connsiteY61" fmla="*/ 3068052 h 3356810"/>
              <a:gd name="connsiteX62" fmla="*/ 2021305 w 4331366"/>
              <a:gd name="connsiteY62" fmla="*/ 3164305 h 3356810"/>
              <a:gd name="connsiteX63" fmla="*/ 2021305 w 4331366"/>
              <a:gd name="connsiteY63" fmla="*/ 3164305 h 3356810"/>
              <a:gd name="connsiteX64" fmla="*/ 2105526 w 4331366"/>
              <a:gd name="connsiteY64" fmla="*/ 3284621 h 3356810"/>
              <a:gd name="connsiteX65" fmla="*/ 2189747 w 4331366"/>
              <a:gd name="connsiteY65" fmla="*/ 3284621 h 3356810"/>
              <a:gd name="connsiteX66" fmla="*/ 2237874 w 4331366"/>
              <a:gd name="connsiteY66" fmla="*/ 3188368 h 3356810"/>
              <a:gd name="connsiteX67" fmla="*/ 2286000 w 4331366"/>
              <a:gd name="connsiteY67" fmla="*/ 2995863 h 3356810"/>
              <a:gd name="connsiteX68" fmla="*/ 2334126 w 4331366"/>
              <a:gd name="connsiteY68" fmla="*/ 2827421 h 3356810"/>
              <a:gd name="connsiteX69" fmla="*/ 2358189 w 4331366"/>
              <a:gd name="connsiteY69" fmla="*/ 2683042 h 3356810"/>
              <a:gd name="connsiteX70" fmla="*/ 2358189 w 4331366"/>
              <a:gd name="connsiteY70" fmla="*/ 2490537 h 3356810"/>
              <a:gd name="connsiteX71" fmla="*/ 2394284 w 4331366"/>
              <a:gd name="connsiteY71" fmla="*/ 2358189 h 3356810"/>
              <a:gd name="connsiteX72" fmla="*/ 2430379 w 4331366"/>
              <a:gd name="connsiteY72" fmla="*/ 2322094 h 3356810"/>
              <a:gd name="connsiteX73" fmla="*/ 2478505 w 4331366"/>
              <a:gd name="connsiteY73" fmla="*/ 2286000 h 3356810"/>
              <a:gd name="connsiteX74" fmla="*/ 2502568 w 4331366"/>
              <a:gd name="connsiteY74" fmla="*/ 1961147 h 3356810"/>
              <a:gd name="connsiteX75" fmla="*/ 2562726 w 4331366"/>
              <a:gd name="connsiteY75" fmla="*/ 1925052 h 3356810"/>
              <a:gd name="connsiteX76" fmla="*/ 2598821 w 4331366"/>
              <a:gd name="connsiteY76" fmla="*/ 1768642 h 3356810"/>
              <a:gd name="connsiteX77" fmla="*/ 2586789 w 4331366"/>
              <a:gd name="connsiteY77" fmla="*/ 1612231 h 3356810"/>
              <a:gd name="connsiteX78" fmla="*/ 2610853 w 4331366"/>
              <a:gd name="connsiteY78" fmla="*/ 1503947 h 3356810"/>
              <a:gd name="connsiteX79" fmla="*/ 2634916 w 4331366"/>
              <a:gd name="connsiteY79" fmla="*/ 1431758 h 3356810"/>
              <a:gd name="connsiteX80" fmla="*/ 2634916 w 4331366"/>
              <a:gd name="connsiteY80" fmla="*/ 1323473 h 3356810"/>
              <a:gd name="connsiteX81" fmla="*/ 2634916 w 4331366"/>
              <a:gd name="connsiteY81" fmla="*/ 1251284 h 3356810"/>
              <a:gd name="connsiteX82" fmla="*/ 2634916 w 4331366"/>
              <a:gd name="connsiteY82" fmla="*/ 1143000 h 3356810"/>
              <a:gd name="connsiteX83" fmla="*/ 2658979 w 4331366"/>
              <a:gd name="connsiteY83" fmla="*/ 986589 h 3356810"/>
              <a:gd name="connsiteX84" fmla="*/ 2683042 w 4331366"/>
              <a:gd name="connsiteY84" fmla="*/ 902368 h 3356810"/>
              <a:gd name="connsiteX85" fmla="*/ 2755231 w 4331366"/>
              <a:gd name="connsiteY85" fmla="*/ 782052 h 3356810"/>
              <a:gd name="connsiteX86" fmla="*/ 2767263 w 4331366"/>
              <a:gd name="connsiteY86" fmla="*/ 673768 h 3356810"/>
              <a:gd name="connsiteX87" fmla="*/ 2767263 w 4331366"/>
              <a:gd name="connsiteY87" fmla="*/ 589547 h 3356810"/>
              <a:gd name="connsiteX88" fmla="*/ 2767263 w 4331366"/>
              <a:gd name="connsiteY88" fmla="*/ 589547 h 3356810"/>
              <a:gd name="connsiteX89" fmla="*/ 2863516 w 4331366"/>
              <a:gd name="connsiteY89" fmla="*/ 469231 h 3356810"/>
              <a:gd name="connsiteX90" fmla="*/ 2887579 w 4331366"/>
              <a:gd name="connsiteY90" fmla="*/ 372979 h 3356810"/>
              <a:gd name="connsiteX91" fmla="*/ 2899610 w 4331366"/>
              <a:gd name="connsiteY91" fmla="*/ 240631 h 3356810"/>
              <a:gd name="connsiteX92" fmla="*/ 2899610 w 4331366"/>
              <a:gd name="connsiteY92" fmla="*/ 156410 h 3356810"/>
              <a:gd name="connsiteX93" fmla="*/ 2947737 w 4331366"/>
              <a:gd name="connsiteY93" fmla="*/ 96252 h 3356810"/>
              <a:gd name="connsiteX94" fmla="*/ 2971800 w 4331366"/>
              <a:gd name="connsiteY94" fmla="*/ 12031 h 3356810"/>
              <a:gd name="connsiteX95" fmla="*/ 2995863 w 4331366"/>
              <a:gd name="connsiteY95" fmla="*/ 0 h 3356810"/>
              <a:gd name="connsiteX96" fmla="*/ 3043989 w 4331366"/>
              <a:gd name="connsiteY96" fmla="*/ 48126 h 3356810"/>
              <a:gd name="connsiteX97" fmla="*/ 3056021 w 4331366"/>
              <a:gd name="connsiteY97" fmla="*/ 156410 h 3356810"/>
              <a:gd name="connsiteX98" fmla="*/ 3056021 w 4331366"/>
              <a:gd name="connsiteY98" fmla="*/ 288758 h 3356810"/>
              <a:gd name="connsiteX99" fmla="*/ 3104147 w 4331366"/>
              <a:gd name="connsiteY99" fmla="*/ 385010 h 3356810"/>
              <a:gd name="connsiteX100" fmla="*/ 3104147 w 4331366"/>
              <a:gd name="connsiteY100" fmla="*/ 529389 h 3356810"/>
              <a:gd name="connsiteX101" fmla="*/ 3104147 w 4331366"/>
              <a:gd name="connsiteY101" fmla="*/ 649705 h 3356810"/>
              <a:gd name="connsiteX102" fmla="*/ 3116179 w 4331366"/>
              <a:gd name="connsiteY102" fmla="*/ 782052 h 3356810"/>
              <a:gd name="connsiteX103" fmla="*/ 3164305 w 4331366"/>
              <a:gd name="connsiteY103" fmla="*/ 854242 h 3356810"/>
              <a:gd name="connsiteX104" fmla="*/ 3200400 w 4331366"/>
              <a:gd name="connsiteY104" fmla="*/ 950494 h 3356810"/>
              <a:gd name="connsiteX105" fmla="*/ 3200400 w 4331366"/>
              <a:gd name="connsiteY105" fmla="*/ 1070810 h 3356810"/>
              <a:gd name="connsiteX106" fmla="*/ 3224463 w 4331366"/>
              <a:gd name="connsiteY106" fmla="*/ 1179094 h 3356810"/>
              <a:gd name="connsiteX107" fmla="*/ 3248526 w 4331366"/>
              <a:gd name="connsiteY107" fmla="*/ 1239252 h 3356810"/>
              <a:gd name="connsiteX108" fmla="*/ 3296653 w 4331366"/>
              <a:gd name="connsiteY108" fmla="*/ 1323473 h 3356810"/>
              <a:gd name="connsiteX109" fmla="*/ 3320716 w 4331366"/>
              <a:gd name="connsiteY109" fmla="*/ 1359568 h 3356810"/>
              <a:gd name="connsiteX110" fmla="*/ 3368842 w 4331366"/>
              <a:gd name="connsiteY110" fmla="*/ 1287379 h 3356810"/>
              <a:gd name="connsiteX111" fmla="*/ 3380874 w 4331366"/>
              <a:gd name="connsiteY111" fmla="*/ 1251284 h 3356810"/>
              <a:gd name="connsiteX112" fmla="*/ 3416968 w 4331366"/>
              <a:gd name="connsiteY112" fmla="*/ 1311442 h 3356810"/>
              <a:gd name="connsiteX113" fmla="*/ 3416968 w 4331366"/>
              <a:gd name="connsiteY113" fmla="*/ 1455821 h 3356810"/>
              <a:gd name="connsiteX114" fmla="*/ 3465095 w 4331366"/>
              <a:gd name="connsiteY114" fmla="*/ 1564105 h 3356810"/>
              <a:gd name="connsiteX115" fmla="*/ 3489158 w 4331366"/>
              <a:gd name="connsiteY115" fmla="*/ 1672389 h 3356810"/>
              <a:gd name="connsiteX116" fmla="*/ 3537284 w 4331366"/>
              <a:gd name="connsiteY116" fmla="*/ 1792705 h 3356810"/>
              <a:gd name="connsiteX117" fmla="*/ 3633537 w 4331366"/>
              <a:gd name="connsiteY117" fmla="*/ 1900989 h 3356810"/>
              <a:gd name="connsiteX118" fmla="*/ 3633537 w 4331366"/>
              <a:gd name="connsiteY118" fmla="*/ 1997242 h 3356810"/>
              <a:gd name="connsiteX119" fmla="*/ 3693695 w 4331366"/>
              <a:gd name="connsiteY119" fmla="*/ 1852863 h 3356810"/>
              <a:gd name="connsiteX120" fmla="*/ 3741821 w 4331366"/>
              <a:gd name="connsiteY120" fmla="*/ 1708484 h 3356810"/>
              <a:gd name="connsiteX121" fmla="*/ 3801979 w 4331366"/>
              <a:gd name="connsiteY121" fmla="*/ 1600200 h 3356810"/>
              <a:gd name="connsiteX122" fmla="*/ 3814010 w 4331366"/>
              <a:gd name="connsiteY122" fmla="*/ 1503947 h 3356810"/>
              <a:gd name="connsiteX123" fmla="*/ 3838074 w 4331366"/>
              <a:gd name="connsiteY123" fmla="*/ 1407694 h 3356810"/>
              <a:gd name="connsiteX124" fmla="*/ 3862137 w 4331366"/>
              <a:gd name="connsiteY124" fmla="*/ 1299410 h 3356810"/>
              <a:gd name="connsiteX125" fmla="*/ 3886200 w 4331366"/>
              <a:gd name="connsiteY125" fmla="*/ 1155031 h 3356810"/>
              <a:gd name="connsiteX126" fmla="*/ 3874168 w 4331366"/>
              <a:gd name="connsiteY126" fmla="*/ 1155031 h 3356810"/>
              <a:gd name="connsiteX127" fmla="*/ 3910263 w 4331366"/>
              <a:gd name="connsiteY127" fmla="*/ 1046747 h 3356810"/>
              <a:gd name="connsiteX128" fmla="*/ 3946359 w 4331366"/>
              <a:gd name="connsiteY128" fmla="*/ 830179 h 3356810"/>
              <a:gd name="connsiteX129" fmla="*/ 3946358 w 4331366"/>
              <a:gd name="connsiteY129" fmla="*/ 782052 h 3356810"/>
              <a:gd name="connsiteX130" fmla="*/ 3958388 w 4331366"/>
              <a:gd name="connsiteY130" fmla="*/ 721894 h 3356810"/>
              <a:gd name="connsiteX131" fmla="*/ 3982452 w 4331366"/>
              <a:gd name="connsiteY131" fmla="*/ 709863 h 3356810"/>
              <a:gd name="connsiteX132" fmla="*/ 4018546 w 4331366"/>
              <a:gd name="connsiteY132" fmla="*/ 1840832 h 3356810"/>
              <a:gd name="connsiteX133" fmla="*/ 4114799 w 4331366"/>
              <a:gd name="connsiteY133" fmla="*/ 1191126 h 3356810"/>
              <a:gd name="connsiteX134" fmla="*/ 4211051 w 4331366"/>
              <a:gd name="connsiteY134" fmla="*/ 1443789 h 3356810"/>
              <a:gd name="connsiteX135" fmla="*/ 4295272 w 4331366"/>
              <a:gd name="connsiteY135" fmla="*/ 2514600 h 3356810"/>
              <a:gd name="connsiteX136" fmla="*/ 4331366 w 4331366"/>
              <a:gd name="connsiteY136" fmla="*/ 2430378 h 3356810"/>
              <a:gd name="connsiteX0" fmla="*/ 0 w 4355428"/>
              <a:gd name="connsiteY0" fmla="*/ 3344779 h 3356810"/>
              <a:gd name="connsiteX1" fmla="*/ 132347 w 4355428"/>
              <a:gd name="connsiteY1" fmla="*/ 3296652 h 3356810"/>
              <a:gd name="connsiteX2" fmla="*/ 132347 w 4355428"/>
              <a:gd name="connsiteY2" fmla="*/ 3272589 h 3356810"/>
              <a:gd name="connsiteX3" fmla="*/ 180474 w 4355428"/>
              <a:gd name="connsiteY3" fmla="*/ 3164305 h 3356810"/>
              <a:gd name="connsiteX4" fmla="*/ 216568 w 4355428"/>
              <a:gd name="connsiteY4" fmla="*/ 3080084 h 3356810"/>
              <a:gd name="connsiteX5" fmla="*/ 276726 w 4355428"/>
              <a:gd name="connsiteY5" fmla="*/ 3031958 h 3356810"/>
              <a:gd name="connsiteX6" fmla="*/ 336884 w 4355428"/>
              <a:gd name="connsiteY6" fmla="*/ 2959768 h 3356810"/>
              <a:gd name="connsiteX7" fmla="*/ 385010 w 4355428"/>
              <a:gd name="connsiteY7" fmla="*/ 2947737 h 3356810"/>
              <a:gd name="connsiteX8" fmla="*/ 433137 w 4355428"/>
              <a:gd name="connsiteY8" fmla="*/ 2947737 h 3356810"/>
              <a:gd name="connsiteX9" fmla="*/ 445168 w 4355428"/>
              <a:gd name="connsiteY9" fmla="*/ 3104147 h 3356810"/>
              <a:gd name="connsiteX10" fmla="*/ 481263 w 4355428"/>
              <a:gd name="connsiteY10" fmla="*/ 3152273 h 3356810"/>
              <a:gd name="connsiteX11" fmla="*/ 481263 w 4355428"/>
              <a:gd name="connsiteY11" fmla="*/ 3164305 h 3356810"/>
              <a:gd name="connsiteX12" fmla="*/ 529389 w 4355428"/>
              <a:gd name="connsiteY12" fmla="*/ 3140242 h 3356810"/>
              <a:gd name="connsiteX13" fmla="*/ 541421 w 4355428"/>
              <a:gd name="connsiteY13" fmla="*/ 3080084 h 3356810"/>
              <a:gd name="connsiteX14" fmla="*/ 565484 w 4355428"/>
              <a:gd name="connsiteY14" fmla="*/ 3031958 h 3356810"/>
              <a:gd name="connsiteX15" fmla="*/ 613610 w 4355428"/>
              <a:gd name="connsiteY15" fmla="*/ 3031958 h 3356810"/>
              <a:gd name="connsiteX16" fmla="*/ 661737 w 4355428"/>
              <a:gd name="connsiteY16" fmla="*/ 3092116 h 3356810"/>
              <a:gd name="connsiteX17" fmla="*/ 709863 w 4355428"/>
              <a:gd name="connsiteY17" fmla="*/ 3224463 h 3356810"/>
              <a:gd name="connsiteX18" fmla="*/ 757989 w 4355428"/>
              <a:gd name="connsiteY18" fmla="*/ 3356810 h 3356810"/>
              <a:gd name="connsiteX19" fmla="*/ 902368 w 4355428"/>
              <a:gd name="connsiteY19" fmla="*/ 3356810 h 3356810"/>
              <a:gd name="connsiteX20" fmla="*/ 986589 w 4355428"/>
              <a:gd name="connsiteY20" fmla="*/ 3128210 h 3356810"/>
              <a:gd name="connsiteX21" fmla="*/ 1106905 w 4355428"/>
              <a:gd name="connsiteY21" fmla="*/ 2875547 h 3356810"/>
              <a:gd name="connsiteX22" fmla="*/ 1130968 w 4355428"/>
              <a:gd name="connsiteY22" fmla="*/ 2779294 h 3356810"/>
              <a:gd name="connsiteX23" fmla="*/ 1155031 w 4355428"/>
              <a:gd name="connsiteY23" fmla="*/ 2911642 h 3356810"/>
              <a:gd name="connsiteX24" fmla="*/ 1179095 w 4355428"/>
              <a:gd name="connsiteY24" fmla="*/ 2935705 h 3356810"/>
              <a:gd name="connsiteX25" fmla="*/ 1203158 w 4355428"/>
              <a:gd name="connsiteY25" fmla="*/ 2959768 h 3356810"/>
              <a:gd name="connsiteX26" fmla="*/ 1203158 w 4355428"/>
              <a:gd name="connsiteY26" fmla="*/ 2959768 h 3356810"/>
              <a:gd name="connsiteX27" fmla="*/ 1239253 w 4355428"/>
              <a:gd name="connsiteY27" fmla="*/ 2851484 h 3356810"/>
              <a:gd name="connsiteX28" fmla="*/ 1263316 w 4355428"/>
              <a:gd name="connsiteY28" fmla="*/ 2719137 h 3356810"/>
              <a:gd name="connsiteX29" fmla="*/ 1287379 w 4355428"/>
              <a:gd name="connsiteY29" fmla="*/ 2646947 h 3356810"/>
              <a:gd name="connsiteX30" fmla="*/ 1311442 w 4355428"/>
              <a:gd name="connsiteY30" fmla="*/ 2574758 h 3356810"/>
              <a:gd name="connsiteX31" fmla="*/ 1335505 w 4355428"/>
              <a:gd name="connsiteY31" fmla="*/ 2478505 h 3356810"/>
              <a:gd name="connsiteX32" fmla="*/ 1347537 w 4355428"/>
              <a:gd name="connsiteY32" fmla="*/ 2550694 h 3356810"/>
              <a:gd name="connsiteX33" fmla="*/ 1371600 w 4355428"/>
              <a:gd name="connsiteY33" fmla="*/ 2646947 h 3356810"/>
              <a:gd name="connsiteX34" fmla="*/ 1419726 w 4355428"/>
              <a:gd name="connsiteY34" fmla="*/ 2827421 h 3356810"/>
              <a:gd name="connsiteX35" fmla="*/ 1431758 w 4355428"/>
              <a:gd name="connsiteY35" fmla="*/ 2959768 h 3356810"/>
              <a:gd name="connsiteX36" fmla="*/ 1467853 w 4355428"/>
              <a:gd name="connsiteY36" fmla="*/ 2995863 h 3356810"/>
              <a:gd name="connsiteX37" fmla="*/ 1515979 w 4355428"/>
              <a:gd name="connsiteY37" fmla="*/ 3007894 h 3356810"/>
              <a:gd name="connsiteX38" fmla="*/ 1515979 w 4355428"/>
              <a:gd name="connsiteY38" fmla="*/ 3007894 h 3356810"/>
              <a:gd name="connsiteX39" fmla="*/ 1552074 w 4355428"/>
              <a:gd name="connsiteY39" fmla="*/ 2839452 h 3356810"/>
              <a:gd name="connsiteX40" fmla="*/ 1576137 w 4355428"/>
              <a:gd name="connsiteY40" fmla="*/ 2743200 h 3356810"/>
              <a:gd name="connsiteX41" fmla="*/ 1588168 w 4355428"/>
              <a:gd name="connsiteY41" fmla="*/ 2646947 h 3356810"/>
              <a:gd name="connsiteX42" fmla="*/ 1588168 w 4355428"/>
              <a:gd name="connsiteY42" fmla="*/ 2574758 h 3356810"/>
              <a:gd name="connsiteX43" fmla="*/ 1636295 w 4355428"/>
              <a:gd name="connsiteY43" fmla="*/ 2490537 h 3356810"/>
              <a:gd name="connsiteX44" fmla="*/ 1672389 w 4355428"/>
              <a:gd name="connsiteY44" fmla="*/ 2430379 h 3356810"/>
              <a:gd name="connsiteX45" fmla="*/ 1720516 w 4355428"/>
              <a:gd name="connsiteY45" fmla="*/ 2322094 h 3356810"/>
              <a:gd name="connsiteX46" fmla="*/ 1720516 w 4355428"/>
              <a:gd name="connsiteY46" fmla="*/ 2310063 h 3356810"/>
              <a:gd name="connsiteX47" fmla="*/ 1732547 w 4355428"/>
              <a:gd name="connsiteY47" fmla="*/ 2237873 h 3356810"/>
              <a:gd name="connsiteX48" fmla="*/ 1732547 w 4355428"/>
              <a:gd name="connsiteY48" fmla="*/ 2189747 h 3356810"/>
              <a:gd name="connsiteX49" fmla="*/ 1732547 w 4355428"/>
              <a:gd name="connsiteY49" fmla="*/ 2117558 h 3356810"/>
              <a:gd name="connsiteX50" fmla="*/ 1756610 w 4355428"/>
              <a:gd name="connsiteY50" fmla="*/ 2069431 h 3356810"/>
              <a:gd name="connsiteX51" fmla="*/ 1804737 w 4355428"/>
              <a:gd name="connsiteY51" fmla="*/ 1961147 h 3356810"/>
              <a:gd name="connsiteX52" fmla="*/ 1816768 w 4355428"/>
              <a:gd name="connsiteY52" fmla="*/ 2069431 h 3356810"/>
              <a:gd name="connsiteX53" fmla="*/ 1828800 w 4355428"/>
              <a:gd name="connsiteY53" fmla="*/ 2177716 h 3356810"/>
              <a:gd name="connsiteX54" fmla="*/ 1876926 w 4355428"/>
              <a:gd name="connsiteY54" fmla="*/ 2225842 h 3356810"/>
              <a:gd name="connsiteX55" fmla="*/ 1888958 w 4355428"/>
              <a:gd name="connsiteY55" fmla="*/ 2370221 h 3356810"/>
              <a:gd name="connsiteX56" fmla="*/ 1900989 w 4355428"/>
              <a:gd name="connsiteY56" fmla="*/ 2466473 h 3356810"/>
              <a:gd name="connsiteX57" fmla="*/ 1900989 w 4355428"/>
              <a:gd name="connsiteY57" fmla="*/ 2586789 h 3356810"/>
              <a:gd name="connsiteX58" fmla="*/ 1925053 w 4355428"/>
              <a:gd name="connsiteY58" fmla="*/ 2683042 h 3356810"/>
              <a:gd name="connsiteX59" fmla="*/ 1985210 w 4355428"/>
              <a:gd name="connsiteY59" fmla="*/ 2839452 h 3356810"/>
              <a:gd name="connsiteX60" fmla="*/ 1985210 w 4355428"/>
              <a:gd name="connsiteY60" fmla="*/ 2923673 h 3356810"/>
              <a:gd name="connsiteX61" fmla="*/ 1985210 w 4355428"/>
              <a:gd name="connsiteY61" fmla="*/ 3068052 h 3356810"/>
              <a:gd name="connsiteX62" fmla="*/ 2021305 w 4355428"/>
              <a:gd name="connsiteY62" fmla="*/ 3164305 h 3356810"/>
              <a:gd name="connsiteX63" fmla="*/ 2021305 w 4355428"/>
              <a:gd name="connsiteY63" fmla="*/ 3164305 h 3356810"/>
              <a:gd name="connsiteX64" fmla="*/ 2105526 w 4355428"/>
              <a:gd name="connsiteY64" fmla="*/ 3284621 h 3356810"/>
              <a:gd name="connsiteX65" fmla="*/ 2189747 w 4355428"/>
              <a:gd name="connsiteY65" fmla="*/ 3284621 h 3356810"/>
              <a:gd name="connsiteX66" fmla="*/ 2237874 w 4355428"/>
              <a:gd name="connsiteY66" fmla="*/ 3188368 h 3356810"/>
              <a:gd name="connsiteX67" fmla="*/ 2286000 w 4355428"/>
              <a:gd name="connsiteY67" fmla="*/ 2995863 h 3356810"/>
              <a:gd name="connsiteX68" fmla="*/ 2334126 w 4355428"/>
              <a:gd name="connsiteY68" fmla="*/ 2827421 h 3356810"/>
              <a:gd name="connsiteX69" fmla="*/ 2358189 w 4355428"/>
              <a:gd name="connsiteY69" fmla="*/ 2683042 h 3356810"/>
              <a:gd name="connsiteX70" fmla="*/ 2358189 w 4355428"/>
              <a:gd name="connsiteY70" fmla="*/ 2490537 h 3356810"/>
              <a:gd name="connsiteX71" fmla="*/ 2394284 w 4355428"/>
              <a:gd name="connsiteY71" fmla="*/ 2358189 h 3356810"/>
              <a:gd name="connsiteX72" fmla="*/ 2430379 w 4355428"/>
              <a:gd name="connsiteY72" fmla="*/ 2322094 h 3356810"/>
              <a:gd name="connsiteX73" fmla="*/ 2478505 w 4355428"/>
              <a:gd name="connsiteY73" fmla="*/ 2286000 h 3356810"/>
              <a:gd name="connsiteX74" fmla="*/ 2502568 w 4355428"/>
              <a:gd name="connsiteY74" fmla="*/ 1961147 h 3356810"/>
              <a:gd name="connsiteX75" fmla="*/ 2562726 w 4355428"/>
              <a:gd name="connsiteY75" fmla="*/ 1925052 h 3356810"/>
              <a:gd name="connsiteX76" fmla="*/ 2598821 w 4355428"/>
              <a:gd name="connsiteY76" fmla="*/ 1768642 h 3356810"/>
              <a:gd name="connsiteX77" fmla="*/ 2586789 w 4355428"/>
              <a:gd name="connsiteY77" fmla="*/ 1612231 h 3356810"/>
              <a:gd name="connsiteX78" fmla="*/ 2610853 w 4355428"/>
              <a:gd name="connsiteY78" fmla="*/ 1503947 h 3356810"/>
              <a:gd name="connsiteX79" fmla="*/ 2634916 w 4355428"/>
              <a:gd name="connsiteY79" fmla="*/ 1431758 h 3356810"/>
              <a:gd name="connsiteX80" fmla="*/ 2634916 w 4355428"/>
              <a:gd name="connsiteY80" fmla="*/ 1323473 h 3356810"/>
              <a:gd name="connsiteX81" fmla="*/ 2634916 w 4355428"/>
              <a:gd name="connsiteY81" fmla="*/ 1251284 h 3356810"/>
              <a:gd name="connsiteX82" fmla="*/ 2634916 w 4355428"/>
              <a:gd name="connsiteY82" fmla="*/ 1143000 h 3356810"/>
              <a:gd name="connsiteX83" fmla="*/ 2658979 w 4355428"/>
              <a:gd name="connsiteY83" fmla="*/ 986589 h 3356810"/>
              <a:gd name="connsiteX84" fmla="*/ 2683042 w 4355428"/>
              <a:gd name="connsiteY84" fmla="*/ 902368 h 3356810"/>
              <a:gd name="connsiteX85" fmla="*/ 2755231 w 4355428"/>
              <a:gd name="connsiteY85" fmla="*/ 782052 h 3356810"/>
              <a:gd name="connsiteX86" fmla="*/ 2767263 w 4355428"/>
              <a:gd name="connsiteY86" fmla="*/ 673768 h 3356810"/>
              <a:gd name="connsiteX87" fmla="*/ 2767263 w 4355428"/>
              <a:gd name="connsiteY87" fmla="*/ 589547 h 3356810"/>
              <a:gd name="connsiteX88" fmla="*/ 2767263 w 4355428"/>
              <a:gd name="connsiteY88" fmla="*/ 589547 h 3356810"/>
              <a:gd name="connsiteX89" fmla="*/ 2863516 w 4355428"/>
              <a:gd name="connsiteY89" fmla="*/ 469231 h 3356810"/>
              <a:gd name="connsiteX90" fmla="*/ 2887579 w 4355428"/>
              <a:gd name="connsiteY90" fmla="*/ 372979 h 3356810"/>
              <a:gd name="connsiteX91" fmla="*/ 2899610 w 4355428"/>
              <a:gd name="connsiteY91" fmla="*/ 240631 h 3356810"/>
              <a:gd name="connsiteX92" fmla="*/ 2899610 w 4355428"/>
              <a:gd name="connsiteY92" fmla="*/ 156410 h 3356810"/>
              <a:gd name="connsiteX93" fmla="*/ 2947737 w 4355428"/>
              <a:gd name="connsiteY93" fmla="*/ 96252 h 3356810"/>
              <a:gd name="connsiteX94" fmla="*/ 2971800 w 4355428"/>
              <a:gd name="connsiteY94" fmla="*/ 12031 h 3356810"/>
              <a:gd name="connsiteX95" fmla="*/ 2995863 w 4355428"/>
              <a:gd name="connsiteY95" fmla="*/ 0 h 3356810"/>
              <a:gd name="connsiteX96" fmla="*/ 3043989 w 4355428"/>
              <a:gd name="connsiteY96" fmla="*/ 48126 h 3356810"/>
              <a:gd name="connsiteX97" fmla="*/ 3056021 w 4355428"/>
              <a:gd name="connsiteY97" fmla="*/ 156410 h 3356810"/>
              <a:gd name="connsiteX98" fmla="*/ 3056021 w 4355428"/>
              <a:gd name="connsiteY98" fmla="*/ 288758 h 3356810"/>
              <a:gd name="connsiteX99" fmla="*/ 3104147 w 4355428"/>
              <a:gd name="connsiteY99" fmla="*/ 385010 h 3356810"/>
              <a:gd name="connsiteX100" fmla="*/ 3104147 w 4355428"/>
              <a:gd name="connsiteY100" fmla="*/ 529389 h 3356810"/>
              <a:gd name="connsiteX101" fmla="*/ 3104147 w 4355428"/>
              <a:gd name="connsiteY101" fmla="*/ 649705 h 3356810"/>
              <a:gd name="connsiteX102" fmla="*/ 3116179 w 4355428"/>
              <a:gd name="connsiteY102" fmla="*/ 782052 h 3356810"/>
              <a:gd name="connsiteX103" fmla="*/ 3164305 w 4355428"/>
              <a:gd name="connsiteY103" fmla="*/ 854242 h 3356810"/>
              <a:gd name="connsiteX104" fmla="*/ 3200400 w 4355428"/>
              <a:gd name="connsiteY104" fmla="*/ 950494 h 3356810"/>
              <a:gd name="connsiteX105" fmla="*/ 3200400 w 4355428"/>
              <a:gd name="connsiteY105" fmla="*/ 1070810 h 3356810"/>
              <a:gd name="connsiteX106" fmla="*/ 3224463 w 4355428"/>
              <a:gd name="connsiteY106" fmla="*/ 1179094 h 3356810"/>
              <a:gd name="connsiteX107" fmla="*/ 3248526 w 4355428"/>
              <a:gd name="connsiteY107" fmla="*/ 1239252 h 3356810"/>
              <a:gd name="connsiteX108" fmla="*/ 3296653 w 4355428"/>
              <a:gd name="connsiteY108" fmla="*/ 1323473 h 3356810"/>
              <a:gd name="connsiteX109" fmla="*/ 3320716 w 4355428"/>
              <a:gd name="connsiteY109" fmla="*/ 1359568 h 3356810"/>
              <a:gd name="connsiteX110" fmla="*/ 3368842 w 4355428"/>
              <a:gd name="connsiteY110" fmla="*/ 1287379 h 3356810"/>
              <a:gd name="connsiteX111" fmla="*/ 3380874 w 4355428"/>
              <a:gd name="connsiteY111" fmla="*/ 1251284 h 3356810"/>
              <a:gd name="connsiteX112" fmla="*/ 3416968 w 4355428"/>
              <a:gd name="connsiteY112" fmla="*/ 1311442 h 3356810"/>
              <a:gd name="connsiteX113" fmla="*/ 3416968 w 4355428"/>
              <a:gd name="connsiteY113" fmla="*/ 1455821 h 3356810"/>
              <a:gd name="connsiteX114" fmla="*/ 3465095 w 4355428"/>
              <a:gd name="connsiteY114" fmla="*/ 1564105 h 3356810"/>
              <a:gd name="connsiteX115" fmla="*/ 3489158 w 4355428"/>
              <a:gd name="connsiteY115" fmla="*/ 1672389 h 3356810"/>
              <a:gd name="connsiteX116" fmla="*/ 3537284 w 4355428"/>
              <a:gd name="connsiteY116" fmla="*/ 1792705 h 3356810"/>
              <a:gd name="connsiteX117" fmla="*/ 3633537 w 4355428"/>
              <a:gd name="connsiteY117" fmla="*/ 1900989 h 3356810"/>
              <a:gd name="connsiteX118" fmla="*/ 3633537 w 4355428"/>
              <a:gd name="connsiteY118" fmla="*/ 1997242 h 3356810"/>
              <a:gd name="connsiteX119" fmla="*/ 3693695 w 4355428"/>
              <a:gd name="connsiteY119" fmla="*/ 1852863 h 3356810"/>
              <a:gd name="connsiteX120" fmla="*/ 3741821 w 4355428"/>
              <a:gd name="connsiteY120" fmla="*/ 1708484 h 3356810"/>
              <a:gd name="connsiteX121" fmla="*/ 3801979 w 4355428"/>
              <a:gd name="connsiteY121" fmla="*/ 1600200 h 3356810"/>
              <a:gd name="connsiteX122" fmla="*/ 3814010 w 4355428"/>
              <a:gd name="connsiteY122" fmla="*/ 1503947 h 3356810"/>
              <a:gd name="connsiteX123" fmla="*/ 3838074 w 4355428"/>
              <a:gd name="connsiteY123" fmla="*/ 1407694 h 3356810"/>
              <a:gd name="connsiteX124" fmla="*/ 3862137 w 4355428"/>
              <a:gd name="connsiteY124" fmla="*/ 1299410 h 3356810"/>
              <a:gd name="connsiteX125" fmla="*/ 3886200 w 4355428"/>
              <a:gd name="connsiteY125" fmla="*/ 1155031 h 3356810"/>
              <a:gd name="connsiteX126" fmla="*/ 3874168 w 4355428"/>
              <a:gd name="connsiteY126" fmla="*/ 1155031 h 3356810"/>
              <a:gd name="connsiteX127" fmla="*/ 3910263 w 4355428"/>
              <a:gd name="connsiteY127" fmla="*/ 1046747 h 3356810"/>
              <a:gd name="connsiteX128" fmla="*/ 3946359 w 4355428"/>
              <a:gd name="connsiteY128" fmla="*/ 830179 h 3356810"/>
              <a:gd name="connsiteX129" fmla="*/ 3946358 w 4355428"/>
              <a:gd name="connsiteY129" fmla="*/ 782052 h 3356810"/>
              <a:gd name="connsiteX130" fmla="*/ 3958388 w 4355428"/>
              <a:gd name="connsiteY130" fmla="*/ 721894 h 3356810"/>
              <a:gd name="connsiteX131" fmla="*/ 3982452 w 4355428"/>
              <a:gd name="connsiteY131" fmla="*/ 709863 h 3356810"/>
              <a:gd name="connsiteX132" fmla="*/ 4018546 w 4355428"/>
              <a:gd name="connsiteY132" fmla="*/ 1840832 h 3356810"/>
              <a:gd name="connsiteX133" fmla="*/ 4114799 w 4355428"/>
              <a:gd name="connsiteY133" fmla="*/ 1191126 h 3356810"/>
              <a:gd name="connsiteX134" fmla="*/ 4211051 w 4355428"/>
              <a:gd name="connsiteY134" fmla="*/ 1443789 h 3356810"/>
              <a:gd name="connsiteX135" fmla="*/ 4295272 w 4355428"/>
              <a:gd name="connsiteY135" fmla="*/ 2514600 h 3356810"/>
              <a:gd name="connsiteX136" fmla="*/ 4331366 w 4355428"/>
              <a:gd name="connsiteY136" fmla="*/ 2430378 h 3356810"/>
              <a:gd name="connsiteX137" fmla="*/ 4355428 w 4355428"/>
              <a:gd name="connsiteY137" fmla="*/ 2430379 h 3356810"/>
              <a:gd name="connsiteX0" fmla="*/ 0 w 4403554"/>
              <a:gd name="connsiteY0" fmla="*/ 3344779 h 3356810"/>
              <a:gd name="connsiteX1" fmla="*/ 132347 w 4403554"/>
              <a:gd name="connsiteY1" fmla="*/ 3296652 h 3356810"/>
              <a:gd name="connsiteX2" fmla="*/ 132347 w 4403554"/>
              <a:gd name="connsiteY2" fmla="*/ 3272589 h 3356810"/>
              <a:gd name="connsiteX3" fmla="*/ 180474 w 4403554"/>
              <a:gd name="connsiteY3" fmla="*/ 3164305 h 3356810"/>
              <a:gd name="connsiteX4" fmla="*/ 216568 w 4403554"/>
              <a:gd name="connsiteY4" fmla="*/ 3080084 h 3356810"/>
              <a:gd name="connsiteX5" fmla="*/ 276726 w 4403554"/>
              <a:gd name="connsiteY5" fmla="*/ 3031958 h 3356810"/>
              <a:gd name="connsiteX6" fmla="*/ 336884 w 4403554"/>
              <a:gd name="connsiteY6" fmla="*/ 2959768 h 3356810"/>
              <a:gd name="connsiteX7" fmla="*/ 385010 w 4403554"/>
              <a:gd name="connsiteY7" fmla="*/ 2947737 h 3356810"/>
              <a:gd name="connsiteX8" fmla="*/ 433137 w 4403554"/>
              <a:gd name="connsiteY8" fmla="*/ 2947737 h 3356810"/>
              <a:gd name="connsiteX9" fmla="*/ 445168 w 4403554"/>
              <a:gd name="connsiteY9" fmla="*/ 3104147 h 3356810"/>
              <a:gd name="connsiteX10" fmla="*/ 481263 w 4403554"/>
              <a:gd name="connsiteY10" fmla="*/ 3152273 h 3356810"/>
              <a:gd name="connsiteX11" fmla="*/ 481263 w 4403554"/>
              <a:gd name="connsiteY11" fmla="*/ 3164305 h 3356810"/>
              <a:gd name="connsiteX12" fmla="*/ 529389 w 4403554"/>
              <a:gd name="connsiteY12" fmla="*/ 3140242 h 3356810"/>
              <a:gd name="connsiteX13" fmla="*/ 541421 w 4403554"/>
              <a:gd name="connsiteY13" fmla="*/ 3080084 h 3356810"/>
              <a:gd name="connsiteX14" fmla="*/ 565484 w 4403554"/>
              <a:gd name="connsiteY14" fmla="*/ 3031958 h 3356810"/>
              <a:gd name="connsiteX15" fmla="*/ 613610 w 4403554"/>
              <a:gd name="connsiteY15" fmla="*/ 3031958 h 3356810"/>
              <a:gd name="connsiteX16" fmla="*/ 661737 w 4403554"/>
              <a:gd name="connsiteY16" fmla="*/ 3092116 h 3356810"/>
              <a:gd name="connsiteX17" fmla="*/ 709863 w 4403554"/>
              <a:gd name="connsiteY17" fmla="*/ 3224463 h 3356810"/>
              <a:gd name="connsiteX18" fmla="*/ 757989 w 4403554"/>
              <a:gd name="connsiteY18" fmla="*/ 3356810 h 3356810"/>
              <a:gd name="connsiteX19" fmla="*/ 902368 w 4403554"/>
              <a:gd name="connsiteY19" fmla="*/ 3356810 h 3356810"/>
              <a:gd name="connsiteX20" fmla="*/ 986589 w 4403554"/>
              <a:gd name="connsiteY20" fmla="*/ 3128210 h 3356810"/>
              <a:gd name="connsiteX21" fmla="*/ 1106905 w 4403554"/>
              <a:gd name="connsiteY21" fmla="*/ 2875547 h 3356810"/>
              <a:gd name="connsiteX22" fmla="*/ 1130968 w 4403554"/>
              <a:gd name="connsiteY22" fmla="*/ 2779294 h 3356810"/>
              <a:gd name="connsiteX23" fmla="*/ 1155031 w 4403554"/>
              <a:gd name="connsiteY23" fmla="*/ 2911642 h 3356810"/>
              <a:gd name="connsiteX24" fmla="*/ 1179095 w 4403554"/>
              <a:gd name="connsiteY24" fmla="*/ 2935705 h 3356810"/>
              <a:gd name="connsiteX25" fmla="*/ 1203158 w 4403554"/>
              <a:gd name="connsiteY25" fmla="*/ 2959768 h 3356810"/>
              <a:gd name="connsiteX26" fmla="*/ 1203158 w 4403554"/>
              <a:gd name="connsiteY26" fmla="*/ 2959768 h 3356810"/>
              <a:gd name="connsiteX27" fmla="*/ 1239253 w 4403554"/>
              <a:gd name="connsiteY27" fmla="*/ 2851484 h 3356810"/>
              <a:gd name="connsiteX28" fmla="*/ 1263316 w 4403554"/>
              <a:gd name="connsiteY28" fmla="*/ 2719137 h 3356810"/>
              <a:gd name="connsiteX29" fmla="*/ 1287379 w 4403554"/>
              <a:gd name="connsiteY29" fmla="*/ 2646947 h 3356810"/>
              <a:gd name="connsiteX30" fmla="*/ 1311442 w 4403554"/>
              <a:gd name="connsiteY30" fmla="*/ 2574758 h 3356810"/>
              <a:gd name="connsiteX31" fmla="*/ 1335505 w 4403554"/>
              <a:gd name="connsiteY31" fmla="*/ 2478505 h 3356810"/>
              <a:gd name="connsiteX32" fmla="*/ 1347537 w 4403554"/>
              <a:gd name="connsiteY32" fmla="*/ 2550694 h 3356810"/>
              <a:gd name="connsiteX33" fmla="*/ 1371600 w 4403554"/>
              <a:gd name="connsiteY33" fmla="*/ 2646947 h 3356810"/>
              <a:gd name="connsiteX34" fmla="*/ 1419726 w 4403554"/>
              <a:gd name="connsiteY34" fmla="*/ 2827421 h 3356810"/>
              <a:gd name="connsiteX35" fmla="*/ 1431758 w 4403554"/>
              <a:gd name="connsiteY35" fmla="*/ 2959768 h 3356810"/>
              <a:gd name="connsiteX36" fmla="*/ 1467853 w 4403554"/>
              <a:gd name="connsiteY36" fmla="*/ 2995863 h 3356810"/>
              <a:gd name="connsiteX37" fmla="*/ 1515979 w 4403554"/>
              <a:gd name="connsiteY37" fmla="*/ 3007894 h 3356810"/>
              <a:gd name="connsiteX38" fmla="*/ 1515979 w 4403554"/>
              <a:gd name="connsiteY38" fmla="*/ 3007894 h 3356810"/>
              <a:gd name="connsiteX39" fmla="*/ 1552074 w 4403554"/>
              <a:gd name="connsiteY39" fmla="*/ 2839452 h 3356810"/>
              <a:gd name="connsiteX40" fmla="*/ 1576137 w 4403554"/>
              <a:gd name="connsiteY40" fmla="*/ 2743200 h 3356810"/>
              <a:gd name="connsiteX41" fmla="*/ 1588168 w 4403554"/>
              <a:gd name="connsiteY41" fmla="*/ 2646947 h 3356810"/>
              <a:gd name="connsiteX42" fmla="*/ 1588168 w 4403554"/>
              <a:gd name="connsiteY42" fmla="*/ 2574758 h 3356810"/>
              <a:gd name="connsiteX43" fmla="*/ 1636295 w 4403554"/>
              <a:gd name="connsiteY43" fmla="*/ 2490537 h 3356810"/>
              <a:gd name="connsiteX44" fmla="*/ 1672389 w 4403554"/>
              <a:gd name="connsiteY44" fmla="*/ 2430379 h 3356810"/>
              <a:gd name="connsiteX45" fmla="*/ 1720516 w 4403554"/>
              <a:gd name="connsiteY45" fmla="*/ 2322094 h 3356810"/>
              <a:gd name="connsiteX46" fmla="*/ 1720516 w 4403554"/>
              <a:gd name="connsiteY46" fmla="*/ 2310063 h 3356810"/>
              <a:gd name="connsiteX47" fmla="*/ 1732547 w 4403554"/>
              <a:gd name="connsiteY47" fmla="*/ 2237873 h 3356810"/>
              <a:gd name="connsiteX48" fmla="*/ 1732547 w 4403554"/>
              <a:gd name="connsiteY48" fmla="*/ 2189747 h 3356810"/>
              <a:gd name="connsiteX49" fmla="*/ 1732547 w 4403554"/>
              <a:gd name="connsiteY49" fmla="*/ 2117558 h 3356810"/>
              <a:gd name="connsiteX50" fmla="*/ 1756610 w 4403554"/>
              <a:gd name="connsiteY50" fmla="*/ 2069431 h 3356810"/>
              <a:gd name="connsiteX51" fmla="*/ 1804737 w 4403554"/>
              <a:gd name="connsiteY51" fmla="*/ 1961147 h 3356810"/>
              <a:gd name="connsiteX52" fmla="*/ 1816768 w 4403554"/>
              <a:gd name="connsiteY52" fmla="*/ 2069431 h 3356810"/>
              <a:gd name="connsiteX53" fmla="*/ 1828800 w 4403554"/>
              <a:gd name="connsiteY53" fmla="*/ 2177716 h 3356810"/>
              <a:gd name="connsiteX54" fmla="*/ 1876926 w 4403554"/>
              <a:gd name="connsiteY54" fmla="*/ 2225842 h 3356810"/>
              <a:gd name="connsiteX55" fmla="*/ 1888958 w 4403554"/>
              <a:gd name="connsiteY55" fmla="*/ 2370221 h 3356810"/>
              <a:gd name="connsiteX56" fmla="*/ 1900989 w 4403554"/>
              <a:gd name="connsiteY56" fmla="*/ 2466473 h 3356810"/>
              <a:gd name="connsiteX57" fmla="*/ 1900989 w 4403554"/>
              <a:gd name="connsiteY57" fmla="*/ 2586789 h 3356810"/>
              <a:gd name="connsiteX58" fmla="*/ 1925053 w 4403554"/>
              <a:gd name="connsiteY58" fmla="*/ 2683042 h 3356810"/>
              <a:gd name="connsiteX59" fmla="*/ 1985210 w 4403554"/>
              <a:gd name="connsiteY59" fmla="*/ 2839452 h 3356810"/>
              <a:gd name="connsiteX60" fmla="*/ 1985210 w 4403554"/>
              <a:gd name="connsiteY60" fmla="*/ 2923673 h 3356810"/>
              <a:gd name="connsiteX61" fmla="*/ 1985210 w 4403554"/>
              <a:gd name="connsiteY61" fmla="*/ 3068052 h 3356810"/>
              <a:gd name="connsiteX62" fmla="*/ 2021305 w 4403554"/>
              <a:gd name="connsiteY62" fmla="*/ 3164305 h 3356810"/>
              <a:gd name="connsiteX63" fmla="*/ 2021305 w 4403554"/>
              <a:gd name="connsiteY63" fmla="*/ 3164305 h 3356810"/>
              <a:gd name="connsiteX64" fmla="*/ 2105526 w 4403554"/>
              <a:gd name="connsiteY64" fmla="*/ 3284621 h 3356810"/>
              <a:gd name="connsiteX65" fmla="*/ 2189747 w 4403554"/>
              <a:gd name="connsiteY65" fmla="*/ 3284621 h 3356810"/>
              <a:gd name="connsiteX66" fmla="*/ 2237874 w 4403554"/>
              <a:gd name="connsiteY66" fmla="*/ 3188368 h 3356810"/>
              <a:gd name="connsiteX67" fmla="*/ 2286000 w 4403554"/>
              <a:gd name="connsiteY67" fmla="*/ 2995863 h 3356810"/>
              <a:gd name="connsiteX68" fmla="*/ 2334126 w 4403554"/>
              <a:gd name="connsiteY68" fmla="*/ 2827421 h 3356810"/>
              <a:gd name="connsiteX69" fmla="*/ 2358189 w 4403554"/>
              <a:gd name="connsiteY69" fmla="*/ 2683042 h 3356810"/>
              <a:gd name="connsiteX70" fmla="*/ 2358189 w 4403554"/>
              <a:gd name="connsiteY70" fmla="*/ 2490537 h 3356810"/>
              <a:gd name="connsiteX71" fmla="*/ 2394284 w 4403554"/>
              <a:gd name="connsiteY71" fmla="*/ 2358189 h 3356810"/>
              <a:gd name="connsiteX72" fmla="*/ 2430379 w 4403554"/>
              <a:gd name="connsiteY72" fmla="*/ 2322094 h 3356810"/>
              <a:gd name="connsiteX73" fmla="*/ 2478505 w 4403554"/>
              <a:gd name="connsiteY73" fmla="*/ 2286000 h 3356810"/>
              <a:gd name="connsiteX74" fmla="*/ 2502568 w 4403554"/>
              <a:gd name="connsiteY74" fmla="*/ 1961147 h 3356810"/>
              <a:gd name="connsiteX75" fmla="*/ 2562726 w 4403554"/>
              <a:gd name="connsiteY75" fmla="*/ 1925052 h 3356810"/>
              <a:gd name="connsiteX76" fmla="*/ 2598821 w 4403554"/>
              <a:gd name="connsiteY76" fmla="*/ 1768642 h 3356810"/>
              <a:gd name="connsiteX77" fmla="*/ 2586789 w 4403554"/>
              <a:gd name="connsiteY77" fmla="*/ 1612231 h 3356810"/>
              <a:gd name="connsiteX78" fmla="*/ 2610853 w 4403554"/>
              <a:gd name="connsiteY78" fmla="*/ 1503947 h 3356810"/>
              <a:gd name="connsiteX79" fmla="*/ 2634916 w 4403554"/>
              <a:gd name="connsiteY79" fmla="*/ 1431758 h 3356810"/>
              <a:gd name="connsiteX80" fmla="*/ 2634916 w 4403554"/>
              <a:gd name="connsiteY80" fmla="*/ 1323473 h 3356810"/>
              <a:gd name="connsiteX81" fmla="*/ 2634916 w 4403554"/>
              <a:gd name="connsiteY81" fmla="*/ 1251284 h 3356810"/>
              <a:gd name="connsiteX82" fmla="*/ 2634916 w 4403554"/>
              <a:gd name="connsiteY82" fmla="*/ 1143000 h 3356810"/>
              <a:gd name="connsiteX83" fmla="*/ 2658979 w 4403554"/>
              <a:gd name="connsiteY83" fmla="*/ 986589 h 3356810"/>
              <a:gd name="connsiteX84" fmla="*/ 2683042 w 4403554"/>
              <a:gd name="connsiteY84" fmla="*/ 902368 h 3356810"/>
              <a:gd name="connsiteX85" fmla="*/ 2755231 w 4403554"/>
              <a:gd name="connsiteY85" fmla="*/ 782052 h 3356810"/>
              <a:gd name="connsiteX86" fmla="*/ 2767263 w 4403554"/>
              <a:gd name="connsiteY86" fmla="*/ 673768 h 3356810"/>
              <a:gd name="connsiteX87" fmla="*/ 2767263 w 4403554"/>
              <a:gd name="connsiteY87" fmla="*/ 589547 h 3356810"/>
              <a:gd name="connsiteX88" fmla="*/ 2767263 w 4403554"/>
              <a:gd name="connsiteY88" fmla="*/ 589547 h 3356810"/>
              <a:gd name="connsiteX89" fmla="*/ 2863516 w 4403554"/>
              <a:gd name="connsiteY89" fmla="*/ 469231 h 3356810"/>
              <a:gd name="connsiteX90" fmla="*/ 2887579 w 4403554"/>
              <a:gd name="connsiteY90" fmla="*/ 372979 h 3356810"/>
              <a:gd name="connsiteX91" fmla="*/ 2899610 w 4403554"/>
              <a:gd name="connsiteY91" fmla="*/ 240631 h 3356810"/>
              <a:gd name="connsiteX92" fmla="*/ 2899610 w 4403554"/>
              <a:gd name="connsiteY92" fmla="*/ 156410 h 3356810"/>
              <a:gd name="connsiteX93" fmla="*/ 2947737 w 4403554"/>
              <a:gd name="connsiteY93" fmla="*/ 96252 h 3356810"/>
              <a:gd name="connsiteX94" fmla="*/ 2971800 w 4403554"/>
              <a:gd name="connsiteY94" fmla="*/ 12031 h 3356810"/>
              <a:gd name="connsiteX95" fmla="*/ 2995863 w 4403554"/>
              <a:gd name="connsiteY95" fmla="*/ 0 h 3356810"/>
              <a:gd name="connsiteX96" fmla="*/ 3043989 w 4403554"/>
              <a:gd name="connsiteY96" fmla="*/ 48126 h 3356810"/>
              <a:gd name="connsiteX97" fmla="*/ 3056021 w 4403554"/>
              <a:gd name="connsiteY97" fmla="*/ 156410 h 3356810"/>
              <a:gd name="connsiteX98" fmla="*/ 3056021 w 4403554"/>
              <a:gd name="connsiteY98" fmla="*/ 288758 h 3356810"/>
              <a:gd name="connsiteX99" fmla="*/ 3104147 w 4403554"/>
              <a:gd name="connsiteY99" fmla="*/ 385010 h 3356810"/>
              <a:gd name="connsiteX100" fmla="*/ 3104147 w 4403554"/>
              <a:gd name="connsiteY100" fmla="*/ 529389 h 3356810"/>
              <a:gd name="connsiteX101" fmla="*/ 3104147 w 4403554"/>
              <a:gd name="connsiteY101" fmla="*/ 649705 h 3356810"/>
              <a:gd name="connsiteX102" fmla="*/ 3116179 w 4403554"/>
              <a:gd name="connsiteY102" fmla="*/ 782052 h 3356810"/>
              <a:gd name="connsiteX103" fmla="*/ 3164305 w 4403554"/>
              <a:gd name="connsiteY103" fmla="*/ 854242 h 3356810"/>
              <a:gd name="connsiteX104" fmla="*/ 3200400 w 4403554"/>
              <a:gd name="connsiteY104" fmla="*/ 950494 h 3356810"/>
              <a:gd name="connsiteX105" fmla="*/ 3200400 w 4403554"/>
              <a:gd name="connsiteY105" fmla="*/ 1070810 h 3356810"/>
              <a:gd name="connsiteX106" fmla="*/ 3224463 w 4403554"/>
              <a:gd name="connsiteY106" fmla="*/ 1179094 h 3356810"/>
              <a:gd name="connsiteX107" fmla="*/ 3248526 w 4403554"/>
              <a:gd name="connsiteY107" fmla="*/ 1239252 h 3356810"/>
              <a:gd name="connsiteX108" fmla="*/ 3296653 w 4403554"/>
              <a:gd name="connsiteY108" fmla="*/ 1323473 h 3356810"/>
              <a:gd name="connsiteX109" fmla="*/ 3320716 w 4403554"/>
              <a:gd name="connsiteY109" fmla="*/ 1359568 h 3356810"/>
              <a:gd name="connsiteX110" fmla="*/ 3368842 w 4403554"/>
              <a:gd name="connsiteY110" fmla="*/ 1287379 h 3356810"/>
              <a:gd name="connsiteX111" fmla="*/ 3380874 w 4403554"/>
              <a:gd name="connsiteY111" fmla="*/ 1251284 h 3356810"/>
              <a:gd name="connsiteX112" fmla="*/ 3416968 w 4403554"/>
              <a:gd name="connsiteY112" fmla="*/ 1311442 h 3356810"/>
              <a:gd name="connsiteX113" fmla="*/ 3416968 w 4403554"/>
              <a:gd name="connsiteY113" fmla="*/ 1455821 h 3356810"/>
              <a:gd name="connsiteX114" fmla="*/ 3465095 w 4403554"/>
              <a:gd name="connsiteY114" fmla="*/ 1564105 h 3356810"/>
              <a:gd name="connsiteX115" fmla="*/ 3489158 w 4403554"/>
              <a:gd name="connsiteY115" fmla="*/ 1672389 h 3356810"/>
              <a:gd name="connsiteX116" fmla="*/ 3537284 w 4403554"/>
              <a:gd name="connsiteY116" fmla="*/ 1792705 h 3356810"/>
              <a:gd name="connsiteX117" fmla="*/ 3633537 w 4403554"/>
              <a:gd name="connsiteY117" fmla="*/ 1900989 h 3356810"/>
              <a:gd name="connsiteX118" fmla="*/ 3633537 w 4403554"/>
              <a:gd name="connsiteY118" fmla="*/ 1997242 h 3356810"/>
              <a:gd name="connsiteX119" fmla="*/ 3693695 w 4403554"/>
              <a:gd name="connsiteY119" fmla="*/ 1852863 h 3356810"/>
              <a:gd name="connsiteX120" fmla="*/ 3741821 w 4403554"/>
              <a:gd name="connsiteY120" fmla="*/ 1708484 h 3356810"/>
              <a:gd name="connsiteX121" fmla="*/ 3801979 w 4403554"/>
              <a:gd name="connsiteY121" fmla="*/ 1600200 h 3356810"/>
              <a:gd name="connsiteX122" fmla="*/ 3814010 w 4403554"/>
              <a:gd name="connsiteY122" fmla="*/ 1503947 h 3356810"/>
              <a:gd name="connsiteX123" fmla="*/ 3838074 w 4403554"/>
              <a:gd name="connsiteY123" fmla="*/ 1407694 h 3356810"/>
              <a:gd name="connsiteX124" fmla="*/ 3862137 w 4403554"/>
              <a:gd name="connsiteY124" fmla="*/ 1299410 h 3356810"/>
              <a:gd name="connsiteX125" fmla="*/ 3886200 w 4403554"/>
              <a:gd name="connsiteY125" fmla="*/ 1155031 h 3356810"/>
              <a:gd name="connsiteX126" fmla="*/ 3874168 w 4403554"/>
              <a:gd name="connsiteY126" fmla="*/ 1155031 h 3356810"/>
              <a:gd name="connsiteX127" fmla="*/ 3910263 w 4403554"/>
              <a:gd name="connsiteY127" fmla="*/ 1046747 h 3356810"/>
              <a:gd name="connsiteX128" fmla="*/ 3946359 w 4403554"/>
              <a:gd name="connsiteY128" fmla="*/ 830179 h 3356810"/>
              <a:gd name="connsiteX129" fmla="*/ 3946358 w 4403554"/>
              <a:gd name="connsiteY129" fmla="*/ 782052 h 3356810"/>
              <a:gd name="connsiteX130" fmla="*/ 3958388 w 4403554"/>
              <a:gd name="connsiteY130" fmla="*/ 721894 h 3356810"/>
              <a:gd name="connsiteX131" fmla="*/ 3982452 w 4403554"/>
              <a:gd name="connsiteY131" fmla="*/ 709863 h 3356810"/>
              <a:gd name="connsiteX132" fmla="*/ 4018546 w 4403554"/>
              <a:gd name="connsiteY132" fmla="*/ 1840832 h 3356810"/>
              <a:gd name="connsiteX133" fmla="*/ 4114799 w 4403554"/>
              <a:gd name="connsiteY133" fmla="*/ 1191126 h 3356810"/>
              <a:gd name="connsiteX134" fmla="*/ 4211051 w 4403554"/>
              <a:gd name="connsiteY134" fmla="*/ 1443789 h 3356810"/>
              <a:gd name="connsiteX135" fmla="*/ 4295272 w 4403554"/>
              <a:gd name="connsiteY135" fmla="*/ 2514600 h 3356810"/>
              <a:gd name="connsiteX136" fmla="*/ 4331366 w 4403554"/>
              <a:gd name="connsiteY136" fmla="*/ 2430378 h 3356810"/>
              <a:gd name="connsiteX137" fmla="*/ 4403554 w 4403554"/>
              <a:gd name="connsiteY137" fmla="*/ 2935705 h 3356810"/>
              <a:gd name="connsiteX0" fmla="*/ 0 w 4406393"/>
              <a:gd name="connsiteY0" fmla="*/ 3344779 h 3356810"/>
              <a:gd name="connsiteX1" fmla="*/ 132347 w 4406393"/>
              <a:gd name="connsiteY1" fmla="*/ 3296652 h 3356810"/>
              <a:gd name="connsiteX2" fmla="*/ 132347 w 4406393"/>
              <a:gd name="connsiteY2" fmla="*/ 3272589 h 3356810"/>
              <a:gd name="connsiteX3" fmla="*/ 180474 w 4406393"/>
              <a:gd name="connsiteY3" fmla="*/ 3164305 h 3356810"/>
              <a:gd name="connsiteX4" fmla="*/ 216568 w 4406393"/>
              <a:gd name="connsiteY4" fmla="*/ 3080084 h 3356810"/>
              <a:gd name="connsiteX5" fmla="*/ 276726 w 4406393"/>
              <a:gd name="connsiteY5" fmla="*/ 3031958 h 3356810"/>
              <a:gd name="connsiteX6" fmla="*/ 336884 w 4406393"/>
              <a:gd name="connsiteY6" fmla="*/ 2959768 h 3356810"/>
              <a:gd name="connsiteX7" fmla="*/ 385010 w 4406393"/>
              <a:gd name="connsiteY7" fmla="*/ 2947737 h 3356810"/>
              <a:gd name="connsiteX8" fmla="*/ 433137 w 4406393"/>
              <a:gd name="connsiteY8" fmla="*/ 2947737 h 3356810"/>
              <a:gd name="connsiteX9" fmla="*/ 445168 w 4406393"/>
              <a:gd name="connsiteY9" fmla="*/ 3104147 h 3356810"/>
              <a:gd name="connsiteX10" fmla="*/ 481263 w 4406393"/>
              <a:gd name="connsiteY10" fmla="*/ 3152273 h 3356810"/>
              <a:gd name="connsiteX11" fmla="*/ 481263 w 4406393"/>
              <a:gd name="connsiteY11" fmla="*/ 3164305 h 3356810"/>
              <a:gd name="connsiteX12" fmla="*/ 529389 w 4406393"/>
              <a:gd name="connsiteY12" fmla="*/ 3140242 h 3356810"/>
              <a:gd name="connsiteX13" fmla="*/ 541421 w 4406393"/>
              <a:gd name="connsiteY13" fmla="*/ 3080084 h 3356810"/>
              <a:gd name="connsiteX14" fmla="*/ 565484 w 4406393"/>
              <a:gd name="connsiteY14" fmla="*/ 3031958 h 3356810"/>
              <a:gd name="connsiteX15" fmla="*/ 613610 w 4406393"/>
              <a:gd name="connsiteY15" fmla="*/ 3031958 h 3356810"/>
              <a:gd name="connsiteX16" fmla="*/ 661737 w 4406393"/>
              <a:gd name="connsiteY16" fmla="*/ 3092116 h 3356810"/>
              <a:gd name="connsiteX17" fmla="*/ 709863 w 4406393"/>
              <a:gd name="connsiteY17" fmla="*/ 3224463 h 3356810"/>
              <a:gd name="connsiteX18" fmla="*/ 757989 w 4406393"/>
              <a:gd name="connsiteY18" fmla="*/ 3356810 h 3356810"/>
              <a:gd name="connsiteX19" fmla="*/ 902368 w 4406393"/>
              <a:gd name="connsiteY19" fmla="*/ 3356810 h 3356810"/>
              <a:gd name="connsiteX20" fmla="*/ 986589 w 4406393"/>
              <a:gd name="connsiteY20" fmla="*/ 3128210 h 3356810"/>
              <a:gd name="connsiteX21" fmla="*/ 1106905 w 4406393"/>
              <a:gd name="connsiteY21" fmla="*/ 2875547 h 3356810"/>
              <a:gd name="connsiteX22" fmla="*/ 1130968 w 4406393"/>
              <a:gd name="connsiteY22" fmla="*/ 2779294 h 3356810"/>
              <a:gd name="connsiteX23" fmla="*/ 1155031 w 4406393"/>
              <a:gd name="connsiteY23" fmla="*/ 2911642 h 3356810"/>
              <a:gd name="connsiteX24" fmla="*/ 1179095 w 4406393"/>
              <a:gd name="connsiteY24" fmla="*/ 2935705 h 3356810"/>
              <a:gd name="connsiteX25" fmla="*/ 1203158 w 4406393"/>
              <a:gd name="connsiteY25" fmla="*/ 2959768 h 3356810"/>
              <a:gd name="connsiteX26" fmla="*/ 1203158 w 4406393"/>
              <a:gd name="connsiteY26" fmla="*/ 2959768 h 3356810"/>
              <a:gd name="connsiteX27" fmla="*/ 1239253 w 4406393"/>
              <a:gd name="connsiteY27" fmla="*/ 2851484 h 3356810"/>
              <a:gd name="connsiteX28" fmla="*/ 1263316 w 4406393"/>
              <a:gd name="connsiteY28" fmla="*/ 2719137 h 3356810"/>
              <a:gd name="connsiteX29" fmla="*/ 1287379 w 4406393"/>
              <a:gd name="connsiteY29" fmla="*/ 2646947 h 3356810"/>
              <a:gd name="connsiteX30" fmla="*/ 1311442 w 4406393"/>
              <a:gd name="connsiteY30" fmla="*/ 2574758 h 3356810"/>
              <a:gd name="connsiteX31" fmla="*/ 1335505 w 4406393"/>
              <a:gd name="connsiteY31" fmla="*/ 2478505 h 3356810"/>
              <a:gd name="connsiteX32" fmla="*/ 1347537 w 4406393"/>
              <a:gd name="connsiteY32" fmla="*/ 2550694 h 3356810"/>
              <a:gd name="connsiteX33" fmla="*/ 1371600 w 4406393"/>
              <a:gd name="connsiteY33" fmla="*/ 2646947 h 3356810"/>
              <a:gd name="connsiteX34" fmla="*/ 1419726 w 4406393"/>
              <a:gd name="connsiteY34" fmla="*/ 2827421 h 3356810"/>
              <a:gd name="connsiteX35" fmla="*/ 1431758 w 4406393"/>
              <a:gd name="connsiteY35" fmla="*/ 2959768 h 3356810"/>
              <a:gd name="connsiteX36" fmla="*/ 1467853 w 4406393"/>
              <a:gd name="connsiteY36" fmla="*/ 2995863 h 3356810"/>
              <a:gd name="connsiteX37" fmla="*/ 1515979 w 4406393"/>
              <a:gd name="connsiteY37" fmla="*/ 3007894 h 3356810"/>
              <a:gd name="connsiteX38" fmla="*/ 1515979 w 4406393"/>
              <a:gd name="connsiteY38" fmla="*/ 3007894 h 3356810"/>
              <a:gd name="connsiteX39" fmla="*/ 1552074 w 4406393"/>
              <a:gd name="connsiteY39" fmla="*/ 2839452 h 3356810"/>
              <a:gd name="connsiteX40" fmla="*/ 1576137 w 4406393"/>
              <a:gd name="connsiteY40" fmla="*/ 2743200 h 3356810"/>
              <a:gd name="connsiteX41" fmla="*/ 1588168 w 4406393"/>
              <a:gd name="connsiteY41" fmla="*/ 2646947 h 3356810"/>
              <a:gd name="connsiteX42" fmla="*/ 1588168 w 4406393"/>
              <a:gd name="connsiteY42" fmla="*/ 2574758 h 3356810"/>
              <a:gd name="connsiteX43" fmla="*/ 1636295 w 4406393"/>
              <a:gd name="connsiteY43" fmla="*/ 2490537 h 3356810"/>
              <a:gd name="connsiteX44" fmla="*/ 1672389 w 4406393"/>
              <a:gd name="connsiteY44" fmla="*/ 2430379 h 3356810"/>
              <a:gd name="connsiteX45" fmla="*/ 1720516 w 4406393"/>
              <a:gd name="connsiteY45" fmla="*/ 2322094 h 3356810"/>
              <a:gd name="connsiteX46" fmla="*/ 1720516 w 4406393"/>
              <a:gd name="connsiteY46" fmla="*/ 2310063 h 3356810"/>
              <a:gd name="connsiteX47" fmla="*/ 1732547 w 4406393"/>
              <a:gd name="connsiteY47" fmla="*/ 2237873 h 3356810"/>
              <a:gd name="connsiteX48" fmla="*/ 1732547 w 4406393"/>
              <a:gd name="connsiteY48" fmla="*/ 2189747 h 3356810"/>
              <a:gd name="connsiteX49" fmla="*/ 1732547 w 4406393"/>
              <a:gd name="connsiteY49" fmla="*/ 2117558 h 3356810"/>
              <a:gd name="connsiteX50" fmla="*/ 1756610 w 4406393"/>
              <a:gd name="connsiteY50" fmla="*/ 2069431 h 3356810"/>
              <a:gd name="connsiteX51" fmla="*/ 1804737 w 4406393"/>
              <a:gd name="connsiteY51" fmla="*/ 1961147 h 3356810"/>
              <a:gd name="connsiteX52" fmla="*/ 1816768 w 4406393"/>
              <a:gd name="connsiteY52" fmla="*/ 2069431 h 3356810"/>
              <a:gd name="connsiteX53" fmla="*/ 1828800 w 4406393"/>
              <a:gd name="connsiteY53" fmla="*/ 2177716 h 3356810"/>
              <a:gd name="connsiteX54" fmla="*/ 1876926 w 4406393"/>
              <a:gd name="connsiteY54" fmla="*/ 2225842 h 3356810"/>
              <a:gd name="connsiteX55" fmla="*/ 1888958 w 4406393"/>
              <a:gd name="connsiteY55" fmla="*/ 2370221 h 3356810"/>
              <a:gd name="connsiteX56" fmla="*/ 1900989 w 4406393"/>
              <a:gd name="connsiteY56" fmla="*/ 2466473 h 3356810"/>
              <a:gd name="connsiteX57" fmla="*/ 1900989 w 4406393"/>
              <a:gd name="connsiteY57" fmla="*/ 2586789 h 3356810"/>
              <a:gd name="connsiteX58" fmla="*/ 1925053 w 4406393"/>
              <a:gd name="connsiteY58" fmla="*/ 2683042 h 3356810"/>
              <a:gd name="connsiteX59" fmla="*/ 1985210 w 4406393"/>
              <a:gd name="connsiteY59" fmla="*/ 2839452 h 3356810"/>
              <a:gd name="connsiteX60" fmla="*/ 1985210 w 4406393"/>
              <a:gd name="connsiteY60" fmla="*/ 2923673 h 3356810"/>
              <a:gd name="connsiteX61" fmla="*/ 1985210 w 4406393"/>
              <a:gd name="connsiteY61" fmla="*/ 3068052 h 3356810"/>
              <a:gd name="connsiteX62" fmla="*/ 2021305 w 4406393"/>
              <a:gd name="connsiteY62" fmla="*/ 3164305 h 3356810"/>
              <a:gd name="connsiteX63" fmla="*/ 2021305 w 4406393"/>
              <a:gd name="connsiteY63" fmla="*/ 3164305 h 3356810"/>
              <a:gd name="connsiteX64" fmla="*/ 2105526 w 4406393"/>
              <a:gd name="connsiteY64" fmla="*/ 3284621 h 3356810"/>
              <a:gd name="connsiteX65" fmla="*/ 2189747 w 4406393"/>
              <a:gd name="connsiteY65" fmla="*/ 3284621 h 3356810"/>
              <a:gd name="connsiteX66" fmla="*/ 2237874 w 4406393"/>
              <a:gd name="connsiteY66" fmla="*/ 3188368 h 3356810"/>
              <a:gd name="connsiteX67" fmla="*/ 2286000 w 4406393"/>
              <a:gd name="connsiteY67" fmla="*/ 2995863 h 3356810"/>
              <a:gd name="connsiteX68" fmla="*/ 2334126 w 4406393"/>
              <a:gd name="connsiteY68" fmla="*/ 2827421 h 3356810"/>
              <a:gd name="connsiteX69" fmla="*/ 2358189 w 4406393"/>
              <a:gd name="connsiteY69" fmla="*/ 2683042 h 3356810"/>
              <a:gd name="connsiteX70" fmla="*/ 2358189 w 4406393"/>
              <a:gd name="connsiteY70" fmla="*/ 2490537 h 3356810"/>
              <a:gd name="connsiteX71" fmla="*/ 2394284 w 4406393"/>
              <a:gd name="connsiteY71" fmla="*/ 2358189 h 3356810"/>
              <a:gd name="connsiteX72" fmla="*/ 2430379 w 4406393"/>
              <a:gd name="connsiteY72" fmla="*/ 2322094 h 3356810"/>
              <a:gd name="connsiteX73" fmla="*/ 2478505 w 4406393"/>
              <a:gd name="connsiteY73" fmla="*/ 2286000 h 3356810"/>
              <a:gd name="connsiteX74" fmla="*/ 2502568 w 4406393"/>
              <a:gd name="connsiteY74" fmla="*/ 1961147 h 3356810"/>
              <a:gd name="connsiteX75" fmla="*/ 2562726 w 4406393"/>
              <a:gd name="connsiteY75" fmla="*/ 1925052 h 3356810"/>
              <a:gd name="connsiteX76" fmla="*/ 2598821 w 4406393"/>
              <a:gd name="connsiteY76" fmla="*/ 1768642 h 3356810"/>
              <a:gd name="connsiteX77" fmla="*/ 2586789 w 4406393"/>
              <a:gd name="connsiteY77" fmla="*/ 1612231 h 3356810"/>
              <a:gd name="connsiteX78" fmla="*/ 2610853 w 4406393"/>
              <a:gd name="connsiteY78" fmla="*/ 1503947 h 3356810"/>
              <a:gd name="connsiteX79" fmla="*/ 2634916 w 4406393"/>
              <a:gd name="connsiteY79" fmla="*/ 1431758 h 3356810"/>
              <a:gd name="connsiteX80" fmla="*/ 2634916 w 4406393"/>
              <a:gd name="connsiteY80" fmla="*/ 1323473 h 3356810"/>
              <a:gd name="connsiteX81" fmla="*/ 2634916 w 4406393"/>
              <a:gd name="connsiteY81" fmla="*/ 1251284 h 3356810"/>
              <a:gd name="connsiteX82" fmla="*/ 2634916 w 4406393"/>
              <a:gd name="connsiteY82" fmla="*/ 1143000 h 3356810"/>
              <a:gd name="connsiteX83" fmla="*/ 2658979 w 4406393"/>
              <a:gd name="connsiteY83" fmla="*/ 986589 h 3356810"/>
              <a:gd name="connsiteX84" fmla="*/ 2683042 w 4406393"/>
              <a:gd name="connsiteY84" fmla="*/ 902368 h 3356810"/>
              <a:gd name="connsiteX85" fmla="*/ 2755231 w 4406393"/>
              <a:gd name="connsiteY85" fmla="*/ 782052 h 3356810"/>
              <a:gd name="connsiteX86" fmla="*/ 2767263 w 4406393"/>
              <a:gd name="connsiteY86" fmla="*/ 673768 h 3356810"/>
              <a:gd name="connsiteX87" fmla="*/ 2767263 w 4406393"/>
              <a:gd name="connsiteY87" fmla="*/ 589547 h 3356810"/>
              <a:gd name="connsiteX88" fmla="*/ 2767263 w 4406393"/>
              <a:gd name="connsiteY88" fmla="*/ 589547 h 3356810"/>
              <a:gd name="connsiteX89" fmla="*/ 2863516 w 4406393"/>
              <a:gd name="connsiteY89" fmla="*/ 469231 h 3356810"/>
              <a:gd name="connsiteX90" fmla="*/ 2887579 w 4406393"/>
              <a:gd name="connsiteY90" fmla="*/ 372979 h 3356810"/>
              <a:gd name="connsiteX91" fmla="*/ 2899610 w 4406393"/>
              <a:gd name="connsiteY91" fmla="*/ 240631 h 3356810"/>
              <a:gd name="connsiteX92" fmla="*/ 2899610 w 4406393"/>
              <a:gd name="connsiteY92" fmla="*/ 156410 h 3356810"/>
              <a:gd name="connsiteX93" fmla="*/ 2947737 w 4406393"/>
              <a:gd name="connsiteY93" fmla="*/ 96252 h 3356810"/>
              <a:gd name="connsiteX94" fmla="*/ 2971800 w 4406393"/>
              <a:gd name="connsiteY94" fmla="*/ 12031 h 3356810"/>
              <a:gd name="connsiteX95" fmla="*/ 2995863 w 4406393"/>
              <a:gd name="connsiteY95" fmla="*/ 0 h 3356810"/>
              <a:gd name="connsiteX96" fmla="*/ 3043989 w 4406393"/>
              <a:gd name="connsiteY96" fmla="*/ 48126 h 3356810"/>
              <a:gd name="connsiteX97" fmla="*/ 3056021 w 4406393"/>
              <a:gd name="connsiteY97" fmla="*/ 156410 h 3356810"/>
              <a:gd name="connsiteX98" fmla="*/ 3056021 w 4406393"/>
              <a:gd name="connsiteY98" fmla="*/ 288758 h 3356810"/>
              <a:gd name="connsiteX99" fmla="*/ 3104147 w 4406393"/>
              <a:gd name="connsiteY99" fmla="*/ 385010 h 3356810"/>
              <a:gd name="connsiteX100" fmla="*/ 3104147 w 4406393"/>
              <a:gd name="connsiteY100" fmla="*/ 529389 h 3356810"/>
              <a:gd name="connsiteX101" fmla="*/ 3104147 w 4406393"/>
              <a:gd name="connsiteY101" fmla="*/ 649705 h 3356810"/>
              <a:gd name="connsiteX102" fmla="*/ 3116179 w 4406393"/>
              <a:gd name="connsiteY102" fmla="*/ 782052 h 3356810"/>
              <a:gd name="connsiteX103" fmla="*/ 3164305 w 4406393"/>
              <a:gd name="connsiteY103" fmla="*/ 854242 h 3356810"/>
              <a:gd name="connsiteX104" fmla="*/ 3200400 w 4406393"/>
              <a:gd name="connsiteY104" fmla="*/ 950494 h 3356810"/>
              <a:gd name="connsiteX105" fmla="*/ 3200400 w 4406393"/>
              <a:gd name="connsiteY105" fmla="*/ 1070810 h 3356810"/>
              <a:gd name="connsiteX106" fmla="*/ 3224463 w 4406393"/>
              <a:gd name="connsiteY106" fmla="*/ 1179094 h 3356810"/>
              <a:gd name="connsiteX107" fmla="*/ 3248526 w 4406393"/>
              <a:gd name="connsiteY107" fmla="*/ 1239252 h 3356810"/>
              <a:gd name="connsiteX108" fmla="*/ 3296653 w 4406393"/>
              <a:gd name="connsiteY108" fmla="*/ 1323473 h 3356810"/>
              <a:gd name="connsiteX109" fmla="*/ 3320716 w 4406393"/>
              <a:gd name="connsiteY109" fmla="*/ 1359568 h 3356810"/>
              <a:gd name="connsiteX110" fmla="*/ 3368842 w 4406393"/>
              <a:gd name="connsiteY110" fmla="*/ 1287379 h 3356810"/>
              <a:gd name="connsiteX111" fmla="*/ 3380874 w 4406393"/>
              <a:gd name="connsiteY111" fmla="*/ 1251284 h 3356810"/>
              <a:gd name="connsiteX112" fmla="*/ 3416968 w 4406393"/>
              <a:gd name="connsiteY112" fmla="*/ 1311442 h 3356810"/>
              <a:gd name="connsiteX113" fmla="*/ 3416968 w 4406393"/>
              <a:gd name="connsiteY113" fmla="*/ 1455821 h 3356810"/>
              <a:gd name="connsiteX114" fmla="*/ 3465095 w 4406393"/>
              <a:gd name="connsiteY114" fmla="*/ 1564105 h 3356810"/>
              <a:gd name="connsiteX115" fmla="*/ 3489158 w 4406393"/>
              <a:gd name="connsiteY115" fmla="*/ 1672389 h 3356810"/>
              <a:gd name="connsiteX116" fmla="*/ 3537284 w 4406393"/>
              <a:gd name="connsiteY116" fmla="*/ 1792705 h 3356810"/>
              <a:gd name="connsiteX117" fmla="*/ 3633537 w 4406393"/>
              <a:gd name="connsiteY117" fmla="*/ 1900989 h 3356810"/>
              <a:gd name="connsiteX118" fmla="*/ 3633537 w 4406393"/>
              <a:gd name="connsiteY118" fmla="*/ 1997242 h 3356810"/>
              <a:gd name="connsiteX119" fmla="*/ 3693695 w 4406393"/>
              <a:gd name="connsiteY119" fmla="*/ 1852863 h 3356810"/>
              <a:gd name="connsiteX120" fmla="*/ 3741821 w 4406393"/>
              <a:gd name="connsiteY120" fmla="*/ 1708484 h 3356810"/>
              <a:gd name="connsiteX121" fmla="*/ 3801979 w 4406393"/>
              <a:gd name="connsiteY121" fmla="*/ 1600200 h 3356810"/>
              <a:gd name="connsiteX122" fmla="*/ 3814010 w 4406393"/>
              <a:gd name="connsiteY122" fmla="*/ 1503947 h 3356810"/>
              <a:gd name="connsiteX123" fmla="*/ 3838074 w 4406393"/>
              <a:gd name="connsiteY123" fmla="*/ 1407694 h 3356810"/>
              <a:gd name="connsiteX124" fmla="*/ 3862137 w 4406393"/>
              <a:gd name="connsiteY124" fmla="*/ 1299410 h 3356810"/>
              <a:gd name="connsiteX125" fmla="*/ 3886200 w 4406393"/>
              <a:gd name="connsiteY125" fmla="*/ 1155031 h 3356810"/>
              <a:gd name="connsiteX126" fmla="*/ 3874168 w 4406393"/>
              <a:gd name="connsiteY126" fmla="*/ 1155031 h 3356810"/>
              <a:gd name="connsiteX127" fmla="*/ 3910263 w 4406393"/>
              <a:gd name="connsiteY127" fmla="*/ 1046747 h 3356810"/>
              <a:gd name="connsiteX128" fmla="*/ 3946359 w 4406393"/>
              <a:gd name="connsiteY128" fmla="*/ 830179 h 3356810"/>
              <a:gd name="connsiteX129" fmla="*/ 3946358 w 4406393"/>
              <a:gd name="connsiteY129" fmla="*/ 782052 h 3356810"/>
              <a:gd name="connsiteX130" fmla="*/ 3958388 w 4406393"/>
              <a:gd name="connsiteY130" fmla="*/ 721894 h 3356810"/>
              <a:gd name="connsiteX131" fmla="*/ 3982452 w 4406393"/>
              <a:gd name="connsiteY131" fmla="*/ 709863 h 3356810"/>
              <a:gd name="connsiteX132" fmla="*/ 4018546 w 4406393"/>
              <a:gd name="connsiteY132" fmla="*/ 1840832 h 3356810"/>
              <a:gd name="connsiteX133" fmla="*/ 4114799 w 4406393"/>
              <a:gd name="connsiteY133" fmla="*/ 1191126 h 3356810"/>
              <a:gd name="connsiteX134" fmla="*/ 4211051 w 4406393"/>
              <a:gd name="connsiteY134" fmla="*/ 1443789 h 3356810"/>
              <a:gd name="connsiteX135" fmla="*/ 4295272 w 4406393"/>
              <a:gd name="connsiteY135" fmla="*/ 2514600 h 3356810"/>
              <a:gd name="connsiteX136" fmla="*/ 4331366 w 4406393"/>
              <a:gd name="connsiteY136" fmla="*/ 2430378 h 3356810"/>
              <a:gd name="connsiteX137" fmla="*/ 4403554 w 4406393"/>
              <a:gd name="connsiteY137" fmla="*/ 2935705 h 3356810"/>
              <a:gd name="connsiteX138" fmla="*/ 4391523 w 4406393"/>
              <a:gd name="connsiteY138" fmla="*/ 2935705 h 3356810"/>
              <a:gd name="connsiteX0" fmla="*/ 0 w 4451792"/>
              <a:gd name="connsiteY0" fmla="*/ 3344779 h 3356810"/>
              <a:gd name="connsiteX1" fmla="*/ 132347 w 4451792"/>
              <a:gd name="connsiteY1" fmla="*/ 3296652 h 3356810"/>
              <a:gd name="connsiteX2" fmla="*/ 132347 w 4451792"/>
              <a:gd name="connsiteY2" fmla="*/ 3272589 h 3356810"/>
              <a:gd name="connsiteX3" fmla="*/ 180474 w 4451792"/>
              <a:gd name="connsiteY3" fmla="*/ 3164305 h 3356810"/>
              <a:gd name="connsiteX4" fmla="*/ 216568 w 4451792"/>
              <a:gd name="connsiteY4" fmla="*/ 3080084 h 3356810"/>
              <a:gd name="connsiteX5" fmla="*/ 276726 w 4451792"/>
              <a:gd name="connsiteY5" fmla="*/ 3031958 h 3356810"/>
              <a:gd name="connsiteX6" fmla="*/ 336884 w 4451792"/>
              <a:gd name="connsiteY6" fmla="*/ 2959768 h 3356810"/>
              <a:gd name="connsiteX7" fmla="*/ 385010 w 4451792"/>
              <a:gd name="connsiteY7" fmla="*/ 2947737 h 3356810"/>
              <a:gd name="connsiteX8" fmla="*/ 433137 w 4451792"/>
              <a:gd name="connsiteY8" fmla="*/ 2947737 h 3356810"/>
              <a:gd name="connsiteX9" fmla="*/ 445168 w 4451792"/>
              <a:gd name="connsiteY9" fmla="*/ 3104147 h 3356810"/>
              <a:gd name="connsiteX10" fmla="*/ 481263 w 4451792"/>
              <a:gd name="connsiteY10" fmla="*/ 3152273 h 3356810"/>
              <a:gd name="connsiteX11" fmla="*/ 481263 w 4451792"/>
              <a:gd name="connsiteY11" fmla="*/ 3164305 h 3356810"/>
              <a:gd name="connsiteX12" fmla="*/ 529389 w 4451792"/>
              <a:gd name="connsiteY12" fmla="*/ 3140242 h 3356810"/>
              <a:gd name="connsiteX13" fmla="*/ 541421 w 4451792"/>
              <a:gd name="connsiteY13" fmla="*/ 3080084 h 3356810"/>
              <a:gd name="connsiteX14" fmla="*/ 565484 w 4451792"/>
              <a:gd name="connsiteY14" fmla="*/ 3031958 h 3356810"/>
              <a:gd name="connsiteX15" fmla="*/ 613610 w 4451792"/>
              <a:gd name="connsiteY15" fmla="*/ 3031958 h 3356810"/>
              <a:gd name="connsiteX16" fmla="*/ 661737 w 4451792"/>
              <a:gd name="connsiteY16" fmla="*/ 3092116 h 3356810"/>
              <a:gd name="connsiteX17" fmla="*/ 709863 w 4451792"/>
              <a:gd name="connsiteY17" fmla="*/ 3224463 h 3356810"/>
              <a:gd name="connsiteX18" fmla="*/ 757989 w 4451792"/>
              <a:gd name="connsiteY18" fmla="*/ 3356810 h 3356810"/>
              <a:gd name="connsiteX19" fmla="*/ 902368 w 4451792"/>
              <a:gd name="connsiteY19" fmla="*/ 3356810 h 3356810"/>
              <a:gd name="connsiteX20" fmla="*/ 986589 w 4451792"/>
              <a:gd name="connsiteY20" fmla="*/ 3128210 h 3356810"/>
              <a:gd name="connsiteX21" fmla="*/ 1106905 w 4451792"/>
              <a:gd name="connsiteY21" fmla="*/ 2875547 h 3356810"/>
              <a:gd name="connsiteX22" fmla="*/ 1130968 w 4451792"/>
              <a:gd name="connsiteY22" fmla="*/ 2779294 h 3356810"/>
              <a:gd name="connsiteX23" fmla="*/ 1155031 w 4451792"/>
              <a:gd name="connsiteY23" fmla="*/ 2911642 h 3356810"/>
              <a:gd name="connsiteX24" fmla="*/ 1179095 w 4451792"/>
              <a:gd name="connsiteY24" fmla="*/ 2935705 h 3356810"/>
              <a:gd name="connsiteX25" fmla="*/ 1203158 w 4451792"/>
              <a:gd name="connsiteY25" fmla="*/ 2959768 h 3356810"/>
              <a:gd name="connsiteX26" fmla="*/ 1203158 w 4451792"/>
              <a:gd name="connsiteY26" fmla="*/ 2959768 h 3356810"/>
              <a:gd name="connsiteX27" fmla="*/ 1239253 w 4451792"/>
              <a:gd name="connsiteY27" fmla="*/ 2851484 h 3356810"/>
              <a:gd name="connsiteX28" fmla="*/ 1263316 w 4451792"/>
              <a:gd name="connsiteY28" fmla="*/ 2719137 h 3356810"/>
              <a:gd name="connsiteX29" fmla="*/ 1287379 w 4451792"/>
              <a:gd name="connsiteY29" fmla="*/ 2646947 h 3356810"/>
              <a:gd name="connsiteX30" fmla="*/ 1311442 w 4451792"/>
              <a:gd name="connsiteY30" fmla="*/ 2574758 h 3356810"/>
              <a:gd name="connsiteX31" fmla="*/ 1335505 w 4451792"/>
              <a:gd name="connsiteY31" fmla="*/ 2478505 h 3356810"/>
              <a:gd name="connsiteX32" fmla="*/ 1347537 w 4451792"/>
              <a:gd name="connsiteY32" fmla="*/ 2550694 h 3356810"/>
              <a:gd name="connsiteX33" fmla="*/ 1371600 w 4451792"/>
              <a:gd name="connsiteY33" fmla="*/ 2646947 h 3356810"/>
              <a:gd name="connsiteX34" fmla="*/ 1419726 w 4451792"/>
              <a:gd name="connsiteY34" fmla="*/ 2827421 h 3356810"/>
              <a:gd name="connsiteX35" fmla="*/ 1431758 w 4451792"/>
              <a:gd name="connsiteY35" fmla="*/ 2959768 h 3356810"/>
              <a:gd name="connsiteX36" fmla="*/ 1467853 w 4451792"/>
              <a:gd name="connsiteY36" fmla="*/ 2995863 h 3356810"/>
              <a:gd name="connsiteX37" fmla="*/ 1515979 w 4451792"/>
              <a:gd name="connsiteY37" fmla="*/ 3007894 h 3356810"/>
              <a:gd name="connsiteX38" fmla="*/ 1515979 w 4451792"/>
              <a:gd name="connsiteY38" fmla="*/ 3007894 h 3356810"/>
              <a:gd name="connsiteX39" fmla="*/ 1552074 w 4451792"/>
              <a:gd name="connsiteY39" fmla="*/ 2839452 h 3356810"/>
              <a:gd name="connsiteX40" fmla="*/ 1576137 w 4451792"/>
              <a:gd name="connsiteY40" fmla="*/ 2743200 h 3356810"/>
              <a:gd name="connsiteX41" fmla="*/ 1588168 w 4451792"/>
              <a:gd name="connsiteY41" fmla="*/ 2646947 h 3356810"/>
              <a:gd name="connsiteX42" fmla="*/ 1588168 w 4451792"/>
              <a:gd name="connsiteY42" fmla="*/ 2574758 h 3356810"/>
              <a:gd name="connsiteX43" fmla="*/ 1636295 w 4451792"/>
              <a:gd name="connsiteY43" fmla="*/ 2490537 h 3356810"/>
              <a:gd name="connsiteX44" fmla="*/ 1672389 w 4451792"/>
              <a:gd name="connsiteY44" fmla="*/ 2430379 h 3356810"/>
              <a:gd name="connsiteX45" fmla="*/ 1720516 w 4451792"/>
              <a:gd name="connsiteY45" fmla="*/ 2322094 h 3356810"/>
              <a:gd name="connsiteX46" fmla="*/ 1720516 w 4451792"/>
              <a:gd name="connsiteY46" fmla="*/ 2310063 h 3356810"/>
              <a:gd name="connsiteX47" fmla="*/ 1732547 w 4451792"/>
              <a:gd name="connsiteY47" fmla="*/ 2237873 h 3356810"/>
              <a:gd name="connsiteX48" fmla="*/ 1732547 w 4451792"/>
              <a:gd name="connsiteY48" fmla="*/ 2189747 h 3356810"/>
              <a:gd name="connsiteX49" fmla="*/ 1732547 w 4451792"/>
              <a:gd name="connsiteY49" fmla="*/ 2117558 h 3356810"/>
              <a:gd name="connsiteX50" fmla="*/ 1756610 w 4451792"/>
              <a:gd name="connsiteY50" fmla="*/ 2069431 h 3356810"/>
              <a:gd name="connsiteX51" fmla="*/ 1804737 w 4451792"/>
              <a:gd name="connsiteY51" fmla="*/ 1961147 h 3356810"/>
              <a:gd name="connsiteX52" fmla="*/ 1816768 w 4451792"/>
              <a:gd name="connsiteY52" fmla="*/ 2069431 h 3356810"/>
              <a:gd name="connsiteX53" fmla="*/ 1828800 w 4451792"/>
              <a:gd name="connsiteY53" fmla="*/ 2177716 h 3356810"/>
              <a:gd name="connsiteX54" fmla="*/ 1876926 w 4451792"/>
              <a:gd name="connsiteY54" fmla="*/ 2225842 h 3356810"/>
              <a:gd name="connsiteX55" fmla="*/ 1888958 w 4451792"/>
              <a:gd name="connsiteY55" fmla="*/ 2370221 h 3356810"/>
              <a:gd name="connsiteX56" fmla="*/ 1900989 w 4451792"/>
              <a:gd name="connsiteY56" fmla="*/ 2466473 h 3356810"/>
              <a:gd name="connsiteX57" fmla="*/ 1900989 w 4451792"/>
              <a:gd name="connsiteY57" fmla="*/ 2586789 h 3356810"/>
              <a:gd name="connsiteX58" fmla="*/ 1925053 w 4451792"/>
              <a:gd name="connsiteY58" fmla="*/ 2683042 h 3356810"/>
              <a:gd name="connsiteX59" fmla="*/ 1985210 w 4451792"/>
              <a:gd name="connsiteY59" fmla="*/ 2839452 h 3356810"/>
              <a:gd name="connsiteX60" fmla="*/ 1985210 w 4451792"/>
              <a:gd name="connsiteY60" fmla="*/ 2923673 h 3356810"/>
              <a:gd name="connsiteX61" fmla="*/ 1985210 w 4451792"/>
              <a:gd name="connsiteY61" fmla="*/ 3068052 h 3356810"/>
              <a:gd name="connsiteX62" fmla="*/ 2021305 w 4451792"/>
              <a:gd name="connsiteY62" fmla="*/ 3164305 h 3356810"/>
              <a:gd name="connsiteX63" fmla="*/ 2021305 w 4451792"/>
              <a:gd name="connsiteY63" fmla="*/ 3164305 h 3356810"/>
              <a:gd name="connsiteX64" fmla="*/ 2105526 w 4451792"/>
              <a:gd name="connsiteY64" fmla="*/ 3284621 h 3356810"/>
              <a:gd name="connsiteX65" fmla="*/ 2189747 w 4451792"/>
              <a:gd name="connsiteY65" fmla="*/ 3284621 h 3356810"/>
              <a:gd name="connsiteX66" fmla="*/ 2237874 w 4451792"/>
              <a:gd name="connsiteY66" fmla="*/ 3188368 h 3356810"/>
              <a:gd name="connsiteX67" fmla="*/ 2286000 w 4451792"/>
              <a:gd name="connsiteY67" fmla="*/ 2995863 h 3356810"/>
              <a:gd name="connsiteX68" fmla="*/ 2334126 w 4451792"/>
              <a:gd name="connsiteY68" fmla="*/ 2827421 h 3356810"/>
              <a:gd name="connsiteX69" fmla="*/ 2358189 w 4451792"/>
              <a:gd name="connsiteY69" fmla="*/ 2683042 h 3356810"/>
              <a:gd name="connsiteX70" fmla="*/ 2358189 w 4451792"/>
              <a:gd name="connsiteY70" fmla="*/ 2490537 h 3356810"/>
              <a:gd name="connsiteX71" fmla="*/ 2394284 w 4451792"/>
              <a:gd name="connsiteY71" fmla="*/ 2358189 h 3356810"/>
              <a:gd name="connsiteX72" fmla="*/ 2430379 w 4451792"/>
              <a:gd name="connsiteY72" fmla="*/ 2322094 h 3356810"/>
              <a:gd name="connsiteX73" fmla="*/ 2478505 w 4451792"/>
              <a:gd name="connsiteY73" fmla="*/ 2286000 h 3356810"/>
              <a:gd name="connsiteX74" fmla="*/ 2502568 w 4451792"/>
              <a:gd name="connsiteY74" fmla="*/ 1961147 h 3356810"/>
              <a:gd name="connsiteX75" fmla="*/ 2562726 w 4451792"/>
              <a:gd name="connsiteY75" fmla="*/ 1925052 h 3356810"/>
              <a:gd name="connsiteX76" fmla="*/ 2598821 w 4451792"/>
              <a:gd name="connsiteY76" fmla="*/ 1768642 h 3356810"/>
              <a:gd name="connsiteX77" fmla="*/ 2586789 w 4451792"/>
              <a:gd name="connsiteY77" fmla="*/ 1612231 h 3356810"/>
              <a:gd name="connsiteX78" fmla="*/ 2610853 w 4451792"/>
              <a:gd name="connsiteY78" fmla="*/ 1503947 h 3356810"/>
              <a:gd name="connsiteX79" fmla="*/ 2634916 w 4451792"/>
              <a:gd name="connsiteY79" fmla="*/ 1431758 h 3356810"/>
              <a:gd name="connsiteX80" fmla="*/ 2634916 w 4451792"/>
              <a:gd name="connsiteY80" fmla="*/ 1323473 h 3356810"/>
              <a:gd name="connsiteX81" fmla="*/ 2634916 w 4451792"/>
              <a:gd name="connsiteY81" fmla="*/ 1251284 h 3356810"/>
              <a:gd name="connsiteX82" fmla="*/ 2634916 w 4451792"/>
              <a:gd name="connsiteY82" fmla="*/ 1143000 h 3356810"/>
              <a:gd name="connsiteX83" fmla="*/ 2658979 w 4451792"/>
              <a:gd name="connsiteY83" fmla="*/ 986589 h 3356810"/>
              <a:gd name="connsiteX84" fmla="*/ 2683042 w 4451792"/>
              <a:gd name="connsiteY84" fmla="*/ 902368 h 3356810"/>
              <a:gd name="connsiteX85" fmla="*/ 2755231 w 4451792"/>
              <a:gd name="connsiteY85" fmla="*/ 782052 h 3356810"/>
              <a:gd name="connsiteX86" fmla="*/ 2767263 w 4451792"/>
              <a:gd name="connsiteY86" fmla="*/ 673768 h 3356810"/>
              <a:gd name="connsiteX87" fmla="*/ 2767263 w 4451792"/>
              <a:gd name="connsiteY87" fmla="*/ 589547 h 3356810"/>
              <a:gd name="connsiteX88" fmla="*/ 2767263 w 4451792"/>
              <a:gd name="connsiteY88" fmla="*/ 589547 h 3356810"/>
              <a:gd name="connsiteX89" fmla="*/ 2863516 w 4451792"/>
              <a:gd name="connsiteY89" fmla="*/ 469231 h 3356810"/>
              <a:gd name="connsiteX90" fmla="*/ 2887579 w 4451792"/>
              <a:gd name="connsiteY90" fmla="*/ 372979 h 3356810"/>
              <a:gd name="connsiteX91" fmla="*/ 2899610 w 4451792"/>
              <a:gd name="connsiteY91" fmla="*/ 240631 h 3356810"/>
              <a:gd name="connsiteX92" fmla="*/ 2899610 w 4451792"/>
              <a:gd name="connsiteY92" fmla="*/ 156410 h 3356810"/>
              <a:gd name="connsiteX93" fmla="*/ 2947737 w 4451792"/>
              <a:gd name="connsiteY93" fmla="*/ 96252 h 3356810"/>
              <a:gd name="connsiteX94" fmla="*/ 2971800 w 4451792"/>
              <a:gd name="connsiteY94" fmla="*/ 12031 h 3356810"/>
              <a:gd name="connsiteX95" fmla="*/ 2995863 w 4451792"/>
              <a:gd name="connsiteY95" fmla="*/ 0 h 3356810"/>
              <a:gd name="connsiteX96" fmla="*/ 3043989 w 4451792"/>
              <a:gd name="connsiteY96" fmla="*/ 48126 h 3356810"/>
              <a:gd name="connsiteX97" fmla="*/ 3056021 w 4451792"/>
              <a:gd name="connsiteY97" fmla="*/ 156410 h 3356810"/>
              <a:gd name="connsiteX98" fmla="*/ 3056021 w 4451792"/>
              <a:gd name="connsiteY98" fmla="*/ 288758 h 3356810"/>
              <a:gd name="connsiteX99" fmla="*/ 3104147 w 4451792"/>
              <a:gd name="connsiteY99" fmla="*/ 385010 h 3356810"/>
              <a:gd name="connsiteX100" fmla="*/ 3104147 w 4451792"/>
              <a:gd name="connsiteY100" fmla="*/ 529389 h 3356810"/>
              <a:gd name="connsiteX101" fmla="*/ 3104147 w 4451792"/>
              <a:gd name="connsiteY101" fmla="*/ 649705 h 3356810"/>
              <a:gd name="connsiteX102" fmla="*/ 3116179 w 4451792"/>
              <a:gd name="connsiteY102" fmla="*/ 782052 h 3356810"/>
              <a:gd name="connsiteX103" fmla="*/ 3164305 w 4451792"/>
              <a:gd name="connsiteY103" fmla="*/ 854242 h 3356810"/>
              <a:gd name="connsiteX104" fmla="*/ 3200400 w 4451792"/>
              <a:gd name="connsiteY104" fmla="*/ 950494 h 3356810"/>
              <a:gd name="connsiteX105" fmla="*/ 3200400 w 4451792"/>
              <a:gd name="connsiteY105" fmla="*/ 1070810 h 3356810"/>
              <a:gd name="connsiteX106" fmla="*/ 3224463 w 4451792"/>
              <a:gd name="connsiteY106" fmla="*/ 1179094 h 3356810"/>
              <a:gd name="connsiteX107" fmla="*/ 3248526 w 4451792"/>
              <a:gd name="connsiteY107" fmla="*/ 1239252 h 3356810"/>
              <a:gd name="connsiteX108" fmla="*/ 3296653 w 4451792"/>
              <a:gd name="connsiteY108" fmla="*/ 1323473 h 3356810"/>
              <a:gd name="connsiteX109" fmla="*/ 3320716 w 4451792"/>
              <a:gd name="connsiteY109" fmla="*/ 1359568 h 3356810"/>
              <a:gd name="connsiteX110" fmla="*/ 3368842 w 4451792"/>
              <a:gd name="connsiteY110" fmla="*/ 1287379 h 3356810"/>
              <a:gd name="connsiteX111" fmla="*/ 3380874 w 4451792"/>
              <a:gd name="connsiteY111" fmla="*/ 1251284 h 3356810"/>
              <a:gd name="connsiteX112" fmla="*/ 3416968 w 4451792"/>
              <a:gd name="connsiteY112" fmla="*/ 1311442 h 3356810"/>
              <a:gd name="connsiteX113" fmla="*/ 3416968 w 4451792"/>
              <a:gd name="connsiteY113" fmla="*/ 1455821 h 3356810"/>
              <a:gd name="connsiteX114" fmla="*/ 3465095 w 4451792"/>
              <a:gd name="connsiteY114" fmla="*/ 1564105 h 3356810"/>
              <a:gd name="connsiteX115" fmla="*/ 3489158 w 4451792"/>
              <a:gd name="connsiteY115" fmla="*/ 1672389 h 3356810"/>
              <a:gd name="connsiteX116" fmla="*/ 3537284 w 4451792"/>
              <a:gd name="connsiteY116" fmla="*/ 1792705 h 3356810"/>
              <a:gd name="connsiteX117" fmla="*/ 3633537 w 4451792"/>
              <a:gd name="connsiteY117" fmla="*/ 1900989 h 3356810"/>
              <a:gd name="connsiteX118" fmla="*/ 3633537 w 4451792"/>
              <a:gd name="connsiteY118" fmla="*/ 1997242 h 3356810"/>
              <a:gd name="connsiteX119" fmla="*/ 3693695 w 4451792"/>
              <a:gd name="connsiteY119" fmla="*/ 1852863 h 3356810"/>
              <a:gd name="connsiteX120" fmla="*/ 3741821 w 4451792"/>
              <a:gd name="connsiteY120" fmla="*/ 1708484 h 3356810"/>
              <a:gd name="connsiteX121" fmla="*/ 3801979 w 4451792"/>
              <a:gd name="connsiteY121" fmla="*/ 1600200 h 3356810"/>
              <a:gd name="connsiteX122" fmla="*/ 3814010 w 4451792"/>
              <a:gd name="connsiteY122" fmla="*/ 1503947 h 3356810"/>
              <a:gd name="connsiteX123" fmla="*/ 3838074 w 4451792"/>
              <a:gd name="connsiteY123" fmla="*/ 1407694 h 3356810"/>
              <a:gd name="connsiteX124" fmla="*/ 3862137 w 4451792"/>
              <a:gd name="connsiteY124" fmla="*/ 1299410 h 3356810"/>
              <a:gd name="connsiteX125" fmla="*/ 3886200 w 4451792"/>
              <a:gd name="connsiteY125" fmla="*/ 1155031 h 3356810"/>
              <a:gd name="connsiteX126" fmla="*/ 3874168 w 4451792"/>
              <a:gd name="connsiteY126" fmla="*/ 1155031 h 3356810"/>
              <a:gd name="connsiteX127" fmla="*/ 3910263 w 4451792"/>
              <a:gd name="connsiteY127" fmla="*/ 1046747 h 3356810"/>
              <a:gd name="connsiteX128" fmla="*/ 3946359 w 4451792"/>
              <a:gd name="connsiteY128" fmla="*/ 830179 h 3356810"/>
              <a:gd name="connsiteX129" fmla="*/ 3946358 w 4451792"/>
              <a:gd name="connsiteY129" fmla="*/ 782052 h 3356810"/>
              <a:gd name="connsiteX130" fmla="*/ 3958388 w 4451792"/>
              <a:gd name="connsiteY130" fmla="*/ 721894 h 3356810"/>
              <a:gd name="connsiteX131" fmla="*/ 3982452 w 4451792"/>
              <a:gd name="connsiteY131" fmla="*/ 709863 h 3356810"/>
              <a:gd name="connsiteX132" fmla="*/ 4018546 w 4451792"/>
              <a:gd name="connsiteY132" fmla="*/ 1840832 h 3356810"/>
              <a:gd name="connsiteX133" fmla="*/ 4114799 w 4451792"/>
              <a:gd name="connsiteY133" fmla="*/ 1191126 h 3356810"/>
              <a:gd name="connsiteX134" fmla="*/ 4211051 w 4451792"/>
              <a:gd name="connsiteY134" fmla="*/ 1443789 h 3356810"/>
              <a:gd name="connsiteX135" fmla="*/ 4295272 w 4451792"/>
              <a:gd name="connsiteY135" fmla="*/ 2514600 h 3356810"/>
              <a:gd name="connsiteX136" fmla="*/ 4331366 w 4451792"/>
              <a:gd name="connsiteY136" fmla="*/ 2430378 h 3356810"/>
              <a:gd name="connsiteX137" fmla="*/ 4403554 w 4451792"/>
              <a:gd name="connsiteY137" fmla="*/ 2935705 h 3356810"/>
              <a:gd name="connsiteX138" fmla="*/ 4451681 w 4451792"/>
              <a:gd name="connsiteY138" fmla="*/ 2334126 h 3356810"/>
              <a:gd name="connsiteX0" fmla="*/ 0 w 4455245"/>
              <a:gd name="connsiteY0" fmla="*/ 3344779 h 3356810"/>
              <a:gd name="connsiteX1" fmla="*/ 132347 w 4455245"/>
              <a:gd name="connsiteY1" fmla="*/ 3296652 h 3356810"/>
              <a:gd name="connsiteX2" fmla="*/ 132347 w 4455245"/>
              <a:gd name="connsiteY2" fmla="*/ 3272589 h 3356810"/>
              <a:gd name="connsiteX3" fmla="*/ 180474 w 4455245"/>
              <a:gd name="connsiteY3" fmla="*/ 3164305 h 3356810"/>
              <a:gd name="connsiteX4" fmla="*/ 216568 w 4455245"/>
              <a:gd name="connsiteY4" fmla="*/ 3080084 h 3356810"/>
              <a:gd name="connsiteX5" fmla="*/ 276726 w 4455245"/>
              <a:gd name="connsiteY5" fmla="*/ 3031958 h 3356810"/>
              <a:gd name="connsiteX6" fmla="*/ 336884 w 4455245"/>
              <a:gd name="connsiteY6" fmla="*/ 2959768 h 3356810"/>
              <a:gd name="connsiteX7" fmla="*/ 385010 w 4455245"/>
              <a:gd name="connsiteY7" fmla="*/ 2947737 h 3356810"/>
              <a:gd name="connsiteX8" fmla="*/ 433137 w 4455245"/>
              <a:gd name="connsiteY8" fmla="*/ 2947737 h 3356810"/>
              <a:gd name="connsiteX9" fmla="*/ 445168 w 4455245"/>
              <a:gd name="connsiteY9" fmla="*/ 3104147 h 3356810"/>
              <a:gd name="connsiteX10" fmla="*/ 481263 w 4455245"/>
              <a:gd name="connsiteY10" fmla="*/ 3152273 h 3356810"/>
              <a:gd name="connsiteX11" fmla="*/ 481263 w 4455245"/>
              <a:gd name="connsiteY11" fmla="*/ 3164305 h 3356810"/>
              <a:gd name="connsiteX12" fmla="*/ 529389 w 4455245"/>
              <a:gd name="connsiteY12" fmla="*/ 3140242 h 3356810"/>
              <a:gd name="connsiteX13" fmla="*/ 541421 w 4455245"/>
              <a:gd name="connsiteY13" fmla="*/ 3080084 h 3356810"/>
              <a:gd name="connsiteX14" fmla="*/ 565484 w 4455245"/>
              <a:gd name="connsiteY14" fmla="*/ 3031958 h 3356810"/>
              <a:gd name="connsiteX15" fmla="*/ 613610 w 4455245"/>
              <a:gd name="connsiteY15" fmla="*/ 3031958 h 3356810"/>
              <a:gd name="connsiteX16" fmla="*/ 661737 w 4455245"/>
              <a:gd name="connsiteY16" fmla="*/ 3092116 h 3356810"/>
              <a:gd name="connsiteX17" fmla="*/ 709863 w 4455245"/>
              <a:gd name="connsiteY17" fmla="*/ 3224463 h 3356810"/>
              <a:gd name="connsiteX18" fmla="*/ 757989 w 4455245"/>
              <a:gd name="connsiteY18" fmla="*/ 3356810 h 3356810"/>
              <a:gd name="connsiteX19" fmla="*/ 902368 w 4455245"/>
              <a:gd name="connsiteY19" fmla="*/ 3356810 h 3356810"/>
              <a:gd name="connsiteX20" fmla="*/ 986589 w 4455245"/>
              <a:gd name="connsiteY20" fmla="*/ 3128210 h 3356810"/>
              <a:gd name="connsiteX21" fmla="*/ 1106905 w 4455245"/>
              <a:gd name="connsiteY21" fmla="*/ 2875547 h 3356810"/>
              <a:gd name="connsiteX22" fmla="*/ 1130968 w 4455245"/>
              <a:gd name="connsiteY22" fmla="*/ 2779294 h 3356810"/>
              <a:gd name="connsiteX23" fmla="*/ 1155031 w 4455245"/>
              <a:gd name="connsiteY23" fmla="*/ 2911642 h 3356810"/>
              <a:gd name="connsiteX24" fmla="*/ 1179095 w 4455245"/>
              <a:gd name="connsiteY24" fmla="*/ 2935705 h 3356810"/>
              <a:gd name="connsiteX25" fmla="*/ 1203158 w 4455245"/>
              <a:gd name="connsiteY25" fmla="*/ 2959768 h 3356810"/>
              <a:gd name="connsiteX26" fmla="*/ 1203158 w 4455245"/>
              <a:gd name="connsiteY26" fmla="*/ 2959768 h 3356810"/>
              <a:gd name="connsiteX27" fmla="*/ 1239253 w 4455245"/>
              <a:gd name="connsiteY27" fmla="*/ 2851484 h 3356810"/>
              <a:gd name="connsiteX28" fmla="*/ 1263316 w 4455245"/>
              <a:gd name="connsiteY28" fmla="*/ 2719137 h 3356810"/>
              <a:gd name="connsiteX29" fmla="*/ 1287379 w 4455245"/>
              <a:gd name="connsiteY29" fmla="*/ 2646947 h 3356810"/>
              <a:gd name="connsiteX30" fmla="*/ 1311442 w 4455245"/>
              <a:gd name="connsiteY30" fmla="*/ 2574758 h 3356810"/>
              <a:gd name="connsiteX31" fmla="*/ 1335505 w 4455245"/>
              <a:gd name="connsiteY31" fmla="*/ 2478505 h 3356810"/>
              <a:gd name="connsiteX32" fmla="*/ 1347537 w 4455245"/>
              <a:gd name="connsiteY32" fmla="*/ 2550694 h 3356810"/>
              <a:gd name="connsiteX33" fmla="*/ 1371600 w 4455245"/>
              <a:gd name="connsiteY33" fmla="*/ 2646947 h 3356810"/>
              <a:gd name="connsiteX34" fmla="*/ 1419726 w 4455245"/>
              <a:gd name="connsiteY34" fmla="*/ 2827421 h 3356810"/>
              <a:gd name="connsiteX35" fmla="*/ 1431758 w 4455245"/>
              <a:gd name="connsiteY35" fmla="*/ 2959768 h 3356810"/>
              <a:gd name="connsiteX36" fmla="*/ 1467853 w 4455245"/>
              <a:gd name="connsiteY36" fmla="*/ 2995863 h 3356810"/>
              <a:gd name="connsiteX37" fmla="*/ 1515979 w 4455245"/>
              <a:gd name="connsiteY37" fmla="*/ 3007894 h 3356810"/>
              <a:gd name="connsiteX38" fmla="*/ 1515979 w 4455245"/>
              <a:gd name="connsiteY38" fmla="*/ 3007894 h 3356810"/>
              <a:gd name="connsiteX39" fmla="*/ 1552074 w 4455245"/>
              <a:gd name="connsiteY39" fmla="*/ 2839452 h 3356810"/>
              <a:gd name="connsiteX40" fmla="*/ 1576137 w 4455245"/>
              <a:gd name="connsiteY40" fmla="*/ 2743200 h 3356810"/>
              <a:gd name="connsiteX41" fmla="*/ 1588168 w 4455245"/>
              <a:gd name="connsiteY41" fmla="*/ 2646947 h 3356810"/>
              <a:gd name="connsiteX42" fmla="*/ 1588168 w 4455245"/>
              <a:gd name="connsiteY42" fmla="*/ 2574758 h 3356810"/>
              <a:gd name="connsiteX43" fmla="*/ 1636295 w 4455245"/>
              <a:gd name="connsiteY43" fmla="*/ 2490537 h 3356810"/>
              <a:gd name="connsiteX44" fmla="*/ 1672389 w 4455245"/>
              <a:gd name="connsiteY44" fmla="*/ 2430379 h 3356810"/>
              <a:gd name="connsiteX45" fmla="*/ 1720516 w 4455245"/>
              <a:gd name="connsiteY45" fmla="*/ 2322094 h 3356810"/>
              <a:gd name="connsiteX46" fmla="*/ 1720516 w 4455245"/>
              <a:gd name="connsiteY46" fmla="*/ 2310063 h 3356810"/>
              <a:gd name="connsiteX47" fmla="*/ 1732547 w 4455245"/>
              <a:gd name="connsiteY47" fmla="*/ 2237873 h 3356810"/>
              <a:gd name="connsiteX48" fmla="*/ 1732547 w 4455245"/>
              <a:gd name="connsiteY48" fmla="*/ 2189747 h 3356810"/>
              <a:gd name="connsiteX49" fmla="*/ 1732547 w 4455245"/>
              <a:gd name="connsiteY49" fmla="*/ 2117558 h 3356810"/>
              <a:gd name="connsiteX50" fmla="*/ 1756610 w 4455245"/>
              <a:gd name="connsiteY50" fmla="*/ 2069431 h 3356810"/>
              <a:gd name="connsiteX51" fmla="*/ 1804737 w 4455245"/>
              <a:gd name="connsiteY51" fmla="*/ 1961147 h 3356810"/>
              <a:gd name="connsiteX52" fmla="*/ 1816768 w 4455245"/>
              <a:gd name="connsiteY52" fmla="*/ 2069431 h 3356810"/>
              <a:gd name="connsiteX53" fmla="*/ 1828800 w 4455245"/>
              <a:gd name="connsiteY53" fmla="*/ 2177716 h 3356810"/>
              <a:gd name="connsiteX54" fmla="*/ 1876926 w 4455245"/>
              <a:gd name="connsiteY54" fmla="*/ 2225842 h 3356810"/>
              <a:gd name="connsiteX55" fmla="*/ 1888958 w 4455245"/>
              <a:gd name="connsiteY55" fmla="*/ 2370221 h 3356810"/>
              <a:gd name="connsiteX56" fmla="*/ 1900989 w 4455245"/>
              <a:gd name="connsiteY56" fmla="*/ 2466473 h 3356810"/>
              <a:gd name="connsiteX57" fmla="*/ 1900989 w 4455245"/>
              <a:gd name="connsiteY57" fmla="*/ 2586789 h 3356810"/>
              <a:gd name="connsiteX58" fmla="*/ 1925053 w 4455245"/>
              <a:gd name="connsiteY58" fmla="*/ 2683042 h 3356810"/>
              <a:gd name="connsiteX59" fmla="*/ 1985210 w 4455245"/>
              <a:gd name="connsiteY59" fmla="*/ 2839452 h 3356810"/>
              <a:gd name="connsiteX60" fmla="*/ 1985210 w 4455245"/>
              <a:gd name="connsiteY60" fmla="*/ 2923673 h 3356810"/>
              <a:gd name="connsiteX61" fmla="*/ 1985210 w 4455245"/>
              <a:gd name="connsiteY61" fmla="*/ 3068052 h 3356810"/>
              <a:gd name="connsiteX62" fmla="*/ 2021305 w 4455245"/>
              <a:gd name="connsiteY62" fmla="*/ 3164305 h 3356810"/>
              <a:gd name="connsiteX63" fmla="*/ 2021305 w 4455245"/>
              <a:gd name="connsiteY63" fmla="*/ 3164305 h 3356810"/>
              <a:gd name="connsiteX64" fmla="*/ 2105526 w 4455245"/>
              <a:gd name="connsiteY64" fmla="*/ 3284621 h 3356810"/>
              <a:gd name="connsiteX65" fmla="*/ 2189747 w 4455245"/>
              <a:gd name="connsiteY65" fmla="*/ 3284621 h 3356810"/>
              <a:gd name="connsiteX66" fmla="*/ 2237874 w 4455245"/>
              <a:gd name="connsiteY66" fmla="*/ 3188368 h 3356810"/>
              <a:gd name="connsiteX67" fmla="*/ 2286000 w 4455245"/>
              <a:gd name="connsiteY67" fmla="*/ 2995863 h 3356810"/>
              <a:gd name="connsiteX68" fmla="*/ 2334126 w 4455245"/>
              <a:gd name="connsiteY68" fmla="*/ 2827421 h 3356810"/>
              <a:gd name="connsiteX69" fmla="*/ 2358189 w 4455245"/>
              <a:gd name="connsiteY69" fmla="*/ 2683042 h 3356810"/>
              <a:gd name="connsiteX70" fmla="*/ 2358189 w 4455245"/>
              <a:gd name="connsiteY70" fmla="*/ 2490537 h 3356810"/>
              <a:gd name="connsiteX71" fmla="*/ 2394284 w 4455245"/>
              <a:gd name="connsiteY71" fmla="*/ 2358189 h 3356810"/>
              <a:gd name="connsiteX72" fmla="*/ 2430379 w 4455245"/>
              <a:gd name="connsiteY72" fmla="*/ 2322094 h 3356810"/>
              <a:gd name="connsiteX73" fmla="*/ 2478505 w 4455245"/>
              <a:gd name="connsiteY73" fmla="*/ 2286000 h 3356810"/>
              <a:gd name="connsiteX74" fmla="*/ 2502568 w 4455245"/>
              <a:gd name="connsiteY74" fmla="*/ 1961147 h 3356810"/>
              <a:gd name="connsiteX75" fmla="*/ 2562726 w 4455245"/>
              <a:gd name="connsiteY75" fmla="*/ 1925052 h 3356810"/>
              <a:gd name="connsiteX76" fmla="*/ 2598821 w 4455245"/>
              <a:gd name="connsiteY76" fmla="*/ 1768642 h 3356810"/>
              <a:gd name="connsiteX77" fmla="*/ 2586789 w 4455245"/>
              <a:gd name="connsiteY77" fmla="*/ 1612231 h 3356810"/>
              <a:gd name="connsiteX78" fmla="*/ 2610853 w 4455245"/>
              <a:gd name="connsiteY78" fmla="*/ 1503947 h 3356810"/>
              <a:gd name="connsiteX79" fmla="*/ 2634916 w 4455245"/>
              <a:gd name="connsiteY79" fmla="*/ 1431758 h 3356810"/>
              <a:gd name="connsiteX80" fmla="*/ 2634916 w 4455245"/>
              <a:gd name="connsiteY80" fmla="*/ 1323473 h 3356810"/>
              <a:gd name="connsiteX81" fmla="*/ 2634916 w 4455245"/>
              <a:gd name="connsiteY81" fmla="*/ 1251284 h 3356810"/>
              <a:gd name="connsiteX82" fmla="*/ 2634916 w 4455245"/>
              <a:gd name="connsiteY82" fmla="*/ 1143000 h 3356810"/>
              <a:gd name="connsiteX83" fmla="*/ 2658979 w 4455245"/>
              <a:gd name="connsiteY83" fmla="*/ 986589 h 3356810"/>
              <a:gd name="connsiteX84" fmla="*/ 2683042 w 4455245"/>
              <a:gd name="connsiteY84" fmla="*/ 902368 h 3356810"/>
              <a:gd name="connsiteX85" fmla="*/ 2755231 w 4455245"/>
              <a:gd name="connsiteY85" fmla="*/ 782052 h 3356810"/>
              <a:gd name="connsiteX86" fmla="*/ 2767263 w 4455245"/>
              <a:gd name="connsiteY86" fmla="*/ 673768 h 3356810"/>
              <a:gd name="connsiteX87" fmla="*/ 2767263 w 4455245"/>
              <a:gd name="connsiteY87" fmla="*/ 589547 h 3356810"/>
              <a:gd name="connsiteX88" fmla="*/ 2767263 w 4455245"/>
              <a:gd name="connsiteY88" fmla="*/ 589547 h 3356810"/>
              <a:gd name="connsiteX89" fmla="*/ 2863516 w 4455245"/>
              <a:gd name="connsiteY89" fmla="*/ 469231 h 3356810"/>
              <a:gd name="connsiteX90" fmla="*/ 2887579 w 4455245"/>
              <a:gd name="connsiteY90" fmla="*/ 372979 h 3356810"/>
              <a:gd name="connsiteX91" fmla="*/ 2899610 w 4455245"/>
              <a:gd name="connsiteY91" fmla="*/ 240631 h 3356810"/>
              <a:gd name="connsiteX92" fmla="*/ 2899610 w 4455245"/>
              <a:gd name="connsiteY92" fmla="*/ 156410 h 3356810"/>
              <a:gd name="connsiteX93" fmla="*/ 2947737 w 4455245"/>
              <a:gd name="connsiteY93" fmla="*/ 96252 h 3356810"/>
              <a:gd name="connsiteX94" fmla="*/ 2971800 w 4455245"/>
              <a:gd name="connsiteY94" fmla="*/ 12031 h 3356810"/>
              <a:gd name="connsiteX95" fmla="*/ 2995863 w 4455245"/>
              <a:gd name="connsiteY95" fmla="*/ 0 h 3356810"/>
              <a:gd name="connsiteX96" fmla="*/ 3043989 w 4455245"/>
              <a:gd name="connsiteY96" fmla="*/ 48126 h 3356810"/>
              <a:gd name="connsiteX97" fmla="*/ 3056021 w 4455245"/>
              <a:gd name="connsiteY97" fmla="*/ 156410 h 3356810"/>
              <a:gd name="connsiteX98" fmla="*/ 3056021 w 4455245"/>
              <a:gd name="connsiteY98" fmla="*/ 288758 h 3356810"/>
              <a:gd name="connsiteX99" fmla="*/ 3104147 w 4455245"/>
              <a:gd name="connsiteY99" fmla="*/ 385010 h 3356810"/>
              <a:gd name="connsiteX100" fmla="*/ 3104147 w 4455245"/>
              <a:gd name="connsiteY100" fmla="*/ 529389 h 3356810"/>
              <a:gd name="connsiteX101" fmla="*/ 3104147 w 4455245"/>
              <a:gd name="connsiteY101" fmla="*/ 649705 h 3356810"/>
              <a:gd name="connsiteX102" fmla="*/ 3116179 w 4455245"/>
              <a:gd name="connsiteY102" fmla="*/ 782052 h 3356810"/>
              <a:gd name="connsiteX103" fmla="*/ 3164305 w 4455245"/>
              <a:gd name="connsiteY103" fmla="*/ 854242 h 3356810"/>
              <a:gd name="connsiteX104" fmla="*/ 3200400 w 4455245"/>
              <a:gd name="connsiteY104" fmla="*/ 950494 h 3356810"/>
              <a:gd name="connsiteX105" fmla="*/ 3200400 w 4455245"/>
              <a:gd name="connsiteY105" fmla="*/ 1070810 h 3356810"/>
              <a:gd name="connsiteX106" fmla="*/ 3224463 w 4455245"/>
              <a:gd name="connsiteY106" fmla="*/ 1179094 h 3356810"/>
              <a:gd name="connsiteX107" fmla="*/ 3248526 w 4455245"/>
              <a:gd name="connsiteY107" fmla="*/ 1239252 h 3356810"/>
              <a:gd name="connsiteX108" fmla="*/ 3296653 w 4455245"/>
              <a:gd name="connsiteY108" fmla="*/ 1323473 h 3356810"/>
              <a:gd name="connsiteX109" fmla="*/ 3320716 w 4455245"/>
              <a:gd name="connsiteY109" fmla="*/ 1359568 h 3356810"/>
              <a:gd name="connsiteX110" fmla="*/ 3368842 w 4455245"/>
              <a:gd name="connsiteY110" fmla="*/ 1287379 h 3356810"/>
              <a:gd name="connsiteX111" fmla="*/ 3380874 w 4455245"/>
              <a:gd name="connsiteY111" fmla="*/ 1251284 h 3356810"/>
              <a:gd name="connsiteX112" fmla="*/ 3416968 w 4455245"/>
              <a:gd name="connsiteY112" fmla="*/ 1311442 h 3356810"/>
              <a:gd name="connsiteX113" fmla="*/ 3416968 w 4455245"/>
              <a:gd name="connsiteY113" fmla="*/ 1455821 h 3356810"/>
              <a:gd name="connsiteX114" fmla="*/ 3465095 w 4455245"/>
              <a:gd name="connsiteY114" fmla="*/ 1564105 h 3356810"/>
              <a:gd name="connsiteX115" fmla="*/ 3489158 w 4455245"/>
              <a:gd name="connsiteY115" fmla="*/ 1672389 h 3356810"/>
              <a:gd name="connsiteX116" fmla="*/ 3537284 w 4455245"/>
              <a:gd name="connsiteY116" fmla="*/ 1792705 h 3356810"/>
              <a:gd name="connsiteX117" fmla="*/ 3633537 w 4455245"/>
              <a:gd name="connsiteY117" fmla="*/ 1900989 h 3356810"/>
              <a:gd name="connsiteX118" fmla="*/ 3633537 w 4455245"/>
              <a:gd name="connsiteY118" fmla="*/ 1997242 h 3356810"/>
              <a:gd name="connsiteX119" fmla="*/ 3693695 w 4455245"/>
              <a:gd name="connsiteY119" fmla="*/ 1852863 h 3356810"/>
              <a:gd name="connsiteX120" fmla="*/ 3741821 w 4455245"/>
              <a:gd name="connsiteY120" fmla="*/ 1708484 h 3356810"/>
              <a:gd name="connsiteX121" fmla="*/ 3801979 w 4455245"/>
              <a:gd name="connsiteY121" fmla="*/ 1600200 h 3356810"/>
              <a:gd name="connsiteX122" fmla="*/ 3814010 w 4455245"/>
              <a:gd name="connsiteY122" fmla="*/ 1503947 h 3356810"/>
              <a:gd name="connsiteX123" fmla="*/ 3838074 w 4455245"/>
              <a:gd name="connsiteY123" fmla="*/ 1407694 h 3356810"/>
              <a:gd name="connsiteX124" fmla="*/ 3862137 w 4455245"/>
              <a:gd name="connsiteY124" fmla="*/ 1299410 h 3356810"/>
              <a:gd name="connsiteX125" fmla="*/ 3886200 w 4455245"/>
              <a:gd name="connsiteY125" fmla="*/ 1155031 h 3356810"/>
              <a:gd name="connsiteX126" fmla="*/ 3874168 w 4455245"/>
              <a:gd name="connsiteY126" fmla="*/ 1155031 h 3356810"/>
              <a:gd name="connsiteX127" fmla="*/ 3910263 w 4455245"/>
              <a:gd name="connsiteY127" fmla="*/ 1046747 h 3356810"/>
              <a:gd name="connsiteX128" fmla="*/ 3946359 w 4455245"/>
              <a:gd name="connsiteY128" fmla="*/ 830179 h 3356810"/>
              <a:gd name="connsiteX129" fmla="*/ 3946358 w 4455245"/>
              <a:gd name="connsiteY129" fmla="*/ 782052 h 3356810"/>
              <a:gd name="connsiteX130" fmla="*/ 3958388 w 4455245"/>
              <a:gd name="connsiteY130" fmla="*/ 721894 h 3356810"/>
              <a:gd name="connsiteX131" fmla="*/ 3982452 w 4455245"/>
              <a:gd name="connsiteY131" fmla="*/ 709863 h 3356810"/>
              <a:gd name="connsiteX132" fmla="*/ 4018546 w 4455245"/>
              <a:gd name="connsiteY132" fmla="*/ 1840832 h 3356810"/>
              <a:gd name="connsiteX133" fmla="*/ 4114799 w 4455245"/>
              <a:gd name="connsiteY133" fmla="*/ 1191126 h 3356810"/>
              <a:gd name="connsiteX134" fmla="*/ 4211051 w 4455245"/>
              <a:gd name="connsiteY134" fmla="*/ 1443789 h 3356810"/>
              <a:gd name="connsiteX135" fmla="*/ 4295272 w 4455245"/>
              <a:gd name="connsiteY135" fmla="*/ 2514600 h 3356810"/>
              <a:gd name="connsiteX136" fmla="*/ 4331366 w 4455245"/>
              <a:gd name="connsiteY136" fmla="*/ 2430378 h 3356810"/>
              <a:gd name="connsiteX137" fmla="*/ 4403554 w 4455245"/>
              <a:gd name="connsiteY137" fmla="*/ 2935705 h 3356810"/>
              <a:gd name="connsiteX138" fmla="*/ 4451681 w 4455245"/>
              <a:gd name="connsiteY138" fmla="*/ 2334126 h 3356810"/>
              <a:gd name="connsiteX139" fmla="*/ 4451680 w 4455245"/>
              <a:gd name="connsiteY139" fmla="*/ 2310063 h 3356810"/>
              <a:gd name="connsiteX0" fmla="*/ 0 w 4559964"/>
              <a:gd name="connsiteY0" fmla="*/ 3344779 h 3356810"/>
              <a:gd name="connsiteX1" fmla="*/ 132347 w 4559964"/>
              <a:gd name="connsiteY1" fmla="*/ 3296652 h 3356810"/>
              <a:gd name="connsiteX2" fmla="*/ 132347 w 4559964"/>
              <a:gd name="connsiteY2" fmla="*/ 3272589 h 3356810"/>
              <a:gd name="connsiteX3" fmla="*/ 180474 w 4559964"/>
              <a:gd name="connsiteY3" fmla="*/ 3164305 h 3356810"/>
              <a:gd name="connsiteX4" fmla="*/ 216568 w 4559964"/>
              <a:gd name="connsiteY4" fmla="*/ 3080084 h 3356810"/>
              <a:gd name="connsiteX5" fmla="*/ 276726 w 4559964"/>
              <a:gd name="connsiteY5" fmla="*/ 3031958 h 3356810"/>
              <a:gd name="connsiteX6" fmla="*/ 336884 w 4559964"/>
              <a:gd name="connsiteY6" fmla="*/ 2959768 h 3356810"/>
              <a:gd name="connsiteX7" fmla="*/ 385010 w 4559964"/>
              <a:gd name="connsiteY7" fmla="*/ 2947737 h 3356810"/>
              <a:gd name="connsiteX8" fmla="*/ 433137 w 4559964"/>
              <a:gd name="connsiteY8" fmla="*/ 2947737 h 3356810"/>
              <a:gd name="connsiteX9" fmla="*/ 445168 w 4559964"/>
              <a:gd name="connsiteY9" fmla="*/ 3104147 h 3356810"/>
              <a:gd name="connsiteX10" fmla="*/ 481263 w 4559964"/>
              <a:gd name="connsiteY10" fmla="*/ 3152273 h 3356810"/>
              <a:gd name="connsiteX11" fmla="*/ 481263 w 4559964"/>
              <a:gd name="connsiteY11" fmla="*/ 3164305 h 3356810"/>
              <a:gd name="connsiteX12" fmla="*/ 529389 w 4559964"/>
              <a:gd name="connsiteY12" fmla="*/ 3140242 h 3356810"/>
              <a:gd name="connsiteX13" fmla="*/ 541421 w 4559964"/>
              <a:gd name="connsiteY13" fmla="*/ 3080084 h 3356810"/>
              <a:gd name="connsiteX14" fmla="*/ 565484 w 4559964"/>
              <a:gd name="connsiteY14" fmla="*/ 3031958 h 3356810"/>
              <a:gd name="connsiteX15" fmla="*/ 613610 w 4559964"/>
              <a:gd name="connsiteY15" fmla="*/ 3031958 h 3356810"/>
              <a:gd name="connsiteX16" fmla="*/ 661737 w 4559964"/>
              <a:gd name="connsiteY16" fmla="*/ 3092116 h 3356810"/>
              <a:gd name="connsiteX17" fmla="*/ 709863 w 4559964"/>
              <a:gd name="connsiteY17" fmla="*/ 3224463 h 3356810"/>
              <a:gd name="connsiteX18" fmla="*/ 757989 w 4559964"/>
              <a:gd name="connsiteY18" fmla="*/ 3356810 h 3356810"/>
              <a:gd name="connsiteX19" fmla="*/ 902368 w 4559964"/>
              <a:gd name="connsiteY19" fmla="*/ 3356810 h 3356810"/>
              <a:gd name="connsiteX20" fmla="*/ 986589 w 4559964"/>
              <a:gd name="connsiteY20" fmla="*/ 3128210 h 3356810"/>
              <a:gd name="connsiteX21" fmla="*/ 1106905 w 4559964"/>
              <a:gd name="connsiteY21" fmla="*/ 2875547 h 3356810"/>
              <a:gd name="connsiteX22" fmla="*/ 1130968 w 4559964"/>
              <a:gd name="connsiteY22" fmla="*/ 2779294 h 3356810"/>
              <a:gd name="connsiteX23" fmla="*/ 1155031 w 4559964"/>
              <a:gd name="connsiteY23" fmla="*/ 2911642 h 3356810"/>
              <a:gd name="connsiteX24" fmla="*/ 1179095 w 4559964"/>
              <a:gd name="connsiteY24" fmla="*/ 2935705 h 3356810"/>
              <a:gd name="connsiteX25" fmla="*/ 1203158 w 4559964"/>
              <a:gd name="connsiteY25" fmla="*/ 2959768 h 3356810"/>
              <a:gd name="connsiteX26" fmla="*/ 1203158 w 4559964"/>
              <a:gd name="connsiteY26" fmla="*/ 2959768 h 3356810"/>
              <a:gd name="connsiteX27" fmla="*/ 1239253 w 4559964"/>
              <a:gd name="connsiteY27" fmla="*/ 2851484 h 3356810"/>
              <a:gd name="connsiteX28" fmla="*/ 1263316 w 4559964"/>
              <a:gd name="connsiteY28" fmla="*/ 2719137 h 3356810"/>
              <a:gd name="connsiteX29" fmla="*/ 1287379 w 4559964"/>
              <a:gd name="connsiteY29" fmla="*/ 2646947 h 3356810"/>
              <a:gd name="connsiteX30" fmla="*/ 1311442 w 4559964"/>
              <a:gd name="connsiteY30" fmla="*/ 2574758 h 3356810"/>
              <a:gd name="connsiteX31" fmla="*/ 1335505 w 4559964"/>
              <a:gd name="connsiteY31" fmla="*/ 2478505 h 3356810"/>
              <a:gd name="connsiteX32" fmla="*/ 1347537 w 4559964"/>
              <a:gd name="connsiteY32" fmla="*/ 2550694 h 3356810"/>
              <a:gd name="connsiteX33" fmla="*/ 1371600 w 4559964"/>
              <a:gd name="connsiteY33" fmla="*/ 2646947 h 3356810"/>
              <a:gd name="connsiteX34" fmla="*/ 1419726 w 4559964"/>
              <a:gd name="connsiteY34" fmla="*/ 2827421 h 3356810"/>
              <a:gd name="connsiteX35" fmla="*/ 1431758 w 4559964"/>
              <a:gd name="connsiteY35" fmla="*/ 2959768 h 3356810"/>
              <a:gd name="connsiteX36" fmla="*/ 1467853 w 4559964"/>
              <a:gd name="connsiteY36" fmla="*/ 2995863 h 3356810"/>
              <a:gd name="connsiteX37" fmla="*/ 1515979 w 4559964"/>
              <a:gd name="connsiteY37" fmla="*/ 3007894 h 3356810"/>
              <a:gd name="connsiteX38" fmla="*/ 1515979 w 4559964"/>
              <a:gd name="connsiteY38" fmla="*/ 3007894 h 3356810"/>
              <a:gd name="connsiteX39" fmla="*/ 1552074 w 4559964"/>
              <a:gd name="connsiteY39" fmla="*/ 2839452 h 3356810"/>
              <a:gd name="connsiteX40" fmla="*/ 1576137 w 4559964"/>
              <a:gd name="connsiteY40" fmla="*/ 2743200 h 3356810"/>
              <a:gd name="connsiteX41" fmla="*/ 1588168 w 4559964"/>
              <a:gd name="connsiteY41" fmla="*/ 2646947 h 3356810"/>
              <a:gd name="connsiteX42" fmla="*/ 1588168 w 4559964"/>
              <a:gd name="connsiteY42" fmla="*/ 2574758 h 3356810"/>
              <a:gd name="connsiteX43" fmla="*/ 1636295 w 4559964"/>
              <a:gd name="connsiteY43" fmla="*/ 2490537 h 3356810"/>
              <a:gd name="connsiteX44" fmla="*/ 1672389 w 4559964"/>
              <a:gd name="connsiteY44" fmla="*/ 2430379 h 3356810"/>
              <a:gd name="connsiteX45" fmla="*/ 1720516 w 4559964"/>
              <a:gd name="connsiteY45" fmla="*/ 2322094 h 3356810"/>
              <a:gd name="connsiteX46" fmla="*/ 1720516 w 4559964"/>
              <a:gd name="connsiteY46" fmla="*/ 2310063 h 3356810"/>
              <a:gd name="connsiteX47" fmla="*/ 1732547 w 4559964"/>
              <a:gd name="connsiteY47" fmla="*/ 2237873 h 3356810"/>
              <a:gd name="connsiteX48" fmla="*/ 1732547 w 4559964"/>
              <a:gd name="connsiteY48" fmla="*/ 2189747 h 3356810"/>
              <a:gd name="connsiteX49" fmla="*/ 1732547 w 4559964"/>
              <a:gd name="connsiteY49" fmla="*/ 2117558 h 3356810"/>
              <a:gd name="connsiteX50" fmla="*/ 1756610 w 4559964"/>
              <a:gd name="connsiteY50" fmla="*/ 2069431 h 3356810"/>
              <a:gd name="connsiteX51" fmla="*/ 1804737 w 4559964"/>
              <a:gd name="connsiteY51" fmla="*/ 1961147 h 3356810"/>
              <a:gd name="connsiteX52" fmla="*/ 1816768 w 4559964"/>
              <a:gd name="connsiteY52" fmla="*/ 2069431 h 3356810"/>
              <a:gd name="connsiteX53" fmla="*/ 1828800 w 4559964"/>
              <a:gd name="connsiteY53" fmla="*/ 2177716 h 3356810"/>
              <a:gd name="connsiteX54" fmla="*/ 1876926 w 4559964"/>
              <a:gd name="connsiteY54" fmla="*/ 2225842 h 3356810"/>
              <a:gd name="connsiteX55" fmla="*/ 1888958 w 4559964"/>
              <a:gd name="connsiteY55" fmla="*/ 2370221 h 3356810"/>
              <a:gd name="connsiteX56" fmla="*/ 1900989 w 4559964"/>
              <a:gd name="connsiteY56" fmla="*/ 2466473 h 3356810"/>
              <a:gd name="connsiteX57" fmla="*/ 1900989 w 4559964"/>
              <a:gd name="connsiteY57" fmla="*/ 2586789 h 3356810"/>
              <a:gd name="connsiteX58" fmla="*/ 1925053 w 4559964"/>
              <a:gd name="connsiteY58" fmla="*/ 2683042 h 3356810"/>
              <a:gd name="connsiteX59" fmla="*/ 1985210 w 4559964"/>
              <a:gd name="connsiteY59" fmla="*/ 2839452 h 3356810"/>
              <a:gd name="connsiteX60" fmla="*/ 1985210 w 4559964"/>
              <a:gd name="connsiteY60" fmla="*/ 2923673 h 3356810"/>
              <a:gd name="connsiteX61" fmla="*/ 1985210 w 4559964"/>
              <a:gd name="connsiteY61" fmla="*/ 3068052 h 3356810"/>
              <a:gd name="connsiteX62" fmla="*/ 2021305 w 4559964"/>
              <a:gd name="connsiteY62" fmla="*/ 3164305 h 3356810"/>
              <a:gd name="connsiteX63" fmla="*/ 2021305 w 4559964"/>
              <a:gd name="connsiteY63" fmla="*/ 3164305 h 3356810"/>
              <a:gd name="connsiteX64" fmla="*/ 2105526 w 4559964"/>
              <a:gd name="connsiteY64" fmla="*/ 3284621 h 3356810"/>
              <a:gd name="connsiteX65" fmla="*/ 2189747 w 4559964"/>
              <a:gd name="connsiteY65" fmla="*/ 3284621 h 3356810"/>
              <a:gd name="connsiteX66" fmla="*/ 2237874 w 4559964"/>
              <a:gd name="connsiteY66" fmla="*/ 3188368 h 3356810"/>
              <a:gd name="connsiteX67" fmla="*/ 2286000 w 4559964"/>
              <a:gd name="connsiteY67" fmla="*/ 2995863 h 3356810"/>
              <a:gd name="connsiteX68" fmla="*/ 2334126 w 4559964"/>
              <a:gd name="connsiteY68" fmla="*/ 2827421 h 3356810"/>
              <a:gd name="connsiteX69" fmla="*/ 2358189 w 4559964"/>
              <a:gd name="connsiteY69" fmla="*/ 2683042 h 3356810"/>
              <a:gd name="connsiteX70" fmla="*/ 2358189 w 4559964"/>
              <a:gd name="connsiteY70" fmla="*/ 2490537 h 3356810"/>
              <a:gd name="connsiteX71" fmla="*/ 2394284 w 4559964"/>
              <a:gd name="connsiteY71" fmla="*/ 2358189 h 3356810"/>
              <a:gd name="connsiteX72" fmla="*/ 2430379 w 4559964"/>
              <a:gd name="connsiteY72" fmla="*/ 2322094 h 3356810"/>
              <a:gd name="connsiteX73" fmla="*/ 2478505 w 4559964"/>
              <a:gd name="connsiteY73" fmla="*/ 2286000 h 3356810"/>
              <a:gd name="connsiteX74" fmla="*/ 2502568 w 4559964"/>
              <a:gd name="connsiteY74" fmla="*/ 1961147 h 3356810"/>
              <a:gd name="connsiteX75" fmla="*/ 2562726 w 4559964"/>
              <a:gd name="connsiteY75" fmla="*/ 1925052 h 3356810"/>
              <a:gd name="connsiteX76" fmla="*/ 2598821 w 4559964"/>
              <a:gd name="connsiteY76" fmla="*/ 1768642 h 3356810"/>
              <a:gd name="connsiteX77" fmla="*/ 2586789 w 4559964"/>
              <a:gd name="connsiteY77" fmla="*/ 1612231 h 3356810"/>
              <a:gd name="connsiteX78" fmla="*/ 2610853 w 4559964"/>
              <a:gd name="connsiteY78" fmla="*/ 1503947 h 3356810"/>
              <a:gd name="connsiteX79" fmla="*/ 2634916 w 4559964"/>
              <a:gd name="connsiteY79" fmla="*/ 1431758 h 3356810"/>
              <a:gd name="connsiteX80" fmla="*/ 2634916 w 4559964"/>
              <a:gd name="connsiteY80" fmla="*/ 1323473 h 3356810"/>
              <a:gd name="connsiteX81" fmla="*/ 2634916 w 4559964"/>
              <a:gd name="connsiteY81" fmla="*/ 1251284 h 3356810"/>
              <a:gd name="connsiteX82" fmla="*/ 2634916 w 4559964"/>
              <a:gd name="connsiteY82" fmla="*/ 1143000 h 3356810"/>
              <a:gd name="connsiteX83" fmla="*/ 2658979 w 4559964"/>
              <a:gd name="connsiteY83" fmla="*/ 986589 h 3356810"/>
              <a:gd name="connsiteX84" fmla="*/ 2683042 w 4559964"/>
              <a:gd name="connsiteY84" fmla="*/ 902368 h 3356810"/>
              <a:gd name="connsiteX85" fmla="*/ 2755231 w 4559964"/>
              <a:gd name="connsiteY85" fmla="*/ 782052 h 3356810"/>
              <a:gd name="connsiteX86" fmla="*/ 2767263 w 4559964"/>
              <a:gd name="connsiteY86" fmla="*/ 673768 h 3356810"/>
              <a:gd name="connsiteX87" fmla="*/ 2767263 w 4559964"/>
              <a:gd name="connsiteY87" fmla="*/ 589547 h 3356810"/>
              <a:gd name="connsiteX88" fmla="*/ 2767263 w 4559964"/>
              <a:gd name="connsiteY88" fmla="*/ 589547 h 3356810"/>
              <a:gd name="connsiteX89" fmla="*/ 2863516 w 4559964"/>
              <a:gd name="connsiteY89" fmla="*/ 469231 h 3356810"/>
              <a:gd name="connsiteX90" fmla="*/ 2887579 w 4559964"/>
              <a:gd name="connsiteY90" fmla="*/ 372979 h 3356810"/>
              <a:gd name="connsiteX91" fmla="*/ 2899610 w 4559964"/>
              <a:gd name="connsiteY91" fmla="*/ 240631 h 3356810"/>
              <a:gd name="connsiteX92" fmla="*/ 2899610 w 4559964"/>
              <a:gd name="connsiteY92" fmla="*/ 156410 h 3356810"/>
              <a:gd name="connsiteX93" fmla="*/ 2947737 w 4559964"/>
              <a:gd name="connsiteY93" fmla="*/ 96252 h 3356810"/>
              <a:gd name="connsiteX94" fmla="*/ 2971800 w 4559964"/>
              <a:gd name="connsiteY94" fmla="*/ 12031 h 3356810"/>
              <a:gd name="connsiteX95" fmla="*/ 2995863 w 4559964"/>
              <a:gd name="connsiteY95" fmla="*/ 0 h 3356810"/>
              <a:gd name="connsiteX96" fmla="*/ 3043989 w 4559964"/>
              <a:gd name="connsiteY96" fmla="*/ 48126 h 3356810"/>
              <a:gd name="connsiteX97" fmla="*/ 3056021 w 4559964"/>
              <a:gd name="connsiteY97" fmla="*/ 156410 h 3356810"/>
              <a:gd name="connsiteX98" fmla="*/ 3056021 w 4559964"/>
              <a:gd name="connsiteY98" fmla="*/ 288758 h 3356810"/>
              <a:gd name="connsiteX99" fmla="*/ 3104147 w 4559964"/>
              <a:gd name="connsiteY99" fmla="*/ 385010 h 3356810"/>
              <a:gd name="connsiteX100" fmla="*/ 3104147 w 4559964"/>
              <a:gd name="connsiteY100" fmla="*/ 529389 h 3356810"/>
              <a:gd name="connsiteX101" fmla="*/ 3104147 w 4559964"/>
              <a:gd name="connsiteY101" fmla="*/ 649705 h 3356810"/>
              <a:gd name="connsiteX102" fmla="*/ 3116179 w 4559964"/>
              <a:gd name="connsiteY102" fmla="*/ 782052 h 3356810"/>
              <a:gd name="connsiteX103" fmla="*/ 3164305 w 4559964"/>
              <a:gd name="connsiteY103" fmla="*/ 854242 h 3356810"/>
              <a:gd name="connsiteX104" fmla="*/ 3200400 w 4559964"/>
              <a:gd name="connsiteY104" fmla="*/ 950494 h 3356810"/>
              <a:gd name="connsiteX105" fmla="*/ 3200400 w 4559964"/>
              <a:gd name="connsiteY105" fmla="*/ 1070810 h 3356810"/>
              <a:gd name="connsiteX106" fmla="*/ 3224463 w 4559964"/>
              <a:gd name="connsiteY106" fmla="*/ 1179094 h 3356810"/>
              <a:gd name="connsiteX107" fmla="*/ 3248526 w 4559964"/>
              <a:gd name="connsiteY107" fmla="*/ 1239252 h 3356810"/>
              <a:gd name="connsiteX108" fmla="*/ 3296653 w 4559964"/>
              <a:gd name="connsiteY108" fmla="*/ 1323473 h 3356810"/>
              <a:gd name="connsiteX109" fmla="*/ 3320716 w 4559964"/>
              <a:gd name="connsiteY109" fmla="*/ 1359568 h 3356810"/>
              <a:gd name="connsiteX110" fmla="*/ 3368842 w 4559964"/>
              <a:gd name="connsiteY110" fmla="*/ 1287379 h 3356810"/>
              <a:gd name="connsiteX111" fmla="*/ 3380874 w 4559964"/>
              <a:gd name="connsiteY111" fmla="*/ 1251284 h 3356810"/>
              <a:gd name="connsiteX112" fmla="*/ 3416968 w 4559964"/>
              <a:gd name="connsiteY112" fmla="*/ 1311442 h 3356810"/>
              <a:gd name="connsiteX113" fmla="*/ 3416968 w 4559964"/>
              <a:gd name="connsiteY113" fmla="*/ 1455821 h 3356810"/>
              <a:gd name="connsiteX114" fmla="*/ 3465095 w 4559964"/>
              <a:gd name="connsiteY114" fmla="*/ 1564105 h 3356810"/>
              <a:gd name="connsiteX115" fmla="*/ 3489158 w 4559964"/>
              <a:gd name="connsiteY115" fmla="*/ 1672389 h 3356810"/>
              <a:gd name="connsiteX116" fmla="*/ 3537284 w 4559964"/>
              <a:gd name="connsiteY116" fmla="*/ 1792705 h 3356810"/>
              <a:gd name="connsiteX117" fmla="*/ 3633537 w 4559964"/>
              <a:gd name="connsiteY117" fmla="*/ 1900989 h 3356810"/>
              <a:gd name="connsiteX118" fmla="*/ 3633537 w 4559964"/>
              <a:gd name="connsiteY118" fmla="*/ 1997242 h 3356810"/>
              <a:gd name="connsiteX119" fmla="*/ 3693695 w 4559964"/>
              <a:gd name="connsiteY119" fmla="*/ 1852863 h 3356810"/>
              <a:gd name="connsiteX120" fmla="*/ 3741821 w 4559964"/>
              <a:gd name="connsiteY120" fmla="*/ 1708484 h 3356810"/>
              <a:gd name="connsiteX121" fmla="*/ 3801979 w 4559964"/>
              <a:gd name="connsiteY121" fmla="*/ 1600200 h 3356810"/>
              <a:gd name="connsiteX122" fmla="*/ 3814010 w 4559964"/>
              <a:gd name="connsiteY122" fmla="*/ 1503947 h 3356810"/>
              <a:gd name="connsiteX123" fmla="*/ 3838074 w 4559964"/>
              <a:gd name="connsiteY123" fmla="*/ 1407694 h 3356810"/>
              <a:gd name="connsiteX124" fmla="*/ 3862137 w 4559964"/>
              <a:gd name="connsiteY124" fmla="*/ 1299410 h 3356810"/>
              <a:gd name="connsiteX125" fmla="*/ 3886200 w 4559964"/>
              <a:gd name="connsiteY125" fmla="*/ 1155031 h 3356810"/>
              <a:gd name="connsiteX126" fmla="*/ 3874168 w 4559964"/>
              <a:gd name="connsiteY126" fmla="*/ 1155031 h 3356810"/>
              <a:gd name="connsiteX127" fmla="*/ 3910263 w 4559964"/>
              <a:gd name="connsiteY127" fmla="*/ 1046747 h 3356810"/>
              <a:gd name="connsiteX128" fmla="*/ 3946359 w 4559964"/>
              <a:gd name="connsiteY128" fmla="*/ 830179 h 3356810"/>
              <a:gd name="connsiteX129" fmla="*/ 3946358 w 4559964"/>
              <a:gd name="connsiteY129" fmla="*/ 782052 h 3356810"/>
              <a:gd name="connsiteX130" fmla="*/ 3958388 w 4559964"/>
              <a:gd name="connsiteY130" fmla="*/ 721894 h 3356810"/>
              <a:gd name="connsiteX131" fmla="*/ 3982452 w 4559964"/>
              <a:gd name="connsiteY131" fmla="*/ 709863 h 3356810"/>
              <a:gd name="connsiteX132" fmla="*/ 4018546 w 4559964"/>
              <a:gd name="connsiteY132" fmla="*/ 1840832 h 3356810"/>
              <a:gd name="connsiteX133" fmla="*/ 4114799 w 4559964"/>
              <a:gd name="connsiteY133" fmla="*/ 1191126 h 3356810"/>
              <a:gd name="connsiteX134" fmla="*/ 4211051 w 4559964"/>
              <a:gd name="connsiteY134" fmla="*/ 1443789 h 3356810"/>
              <a:gd name="connsiteX135" fmla="*/ 4295272 w 4559964"/>
              <a:gd name="connsiteY135" fmla="*/ 2514600 h 3356810"/>
              <a:gd name="connsiteX136" fmla="*/ 4331366 w 4559964"/>
              <a:gd name="connsiteY136" fmla="*/ 2430378 h 3356810"/>
              <a:gd name="connsiteX137" fmla="*/ 4403554 w 4559964"/>
              <a:gd name="connsiteY137" fmla="*/ 2935705 h 3356810"/>
              <a:gd name="connsiteX138" fmla="*/ 4451681 w 4559964"/>
              <a:gd name="connsiteY138" fmla="*/ 2334126 h 3356810"/>
              <a:gd name="connsiteX139" fmla="*/ 4559964 w 4559964"/>
              <a:gd name="connsiteY139" fmla="*/ 2971800 h 3356810"/>
              <a:gd name="connsiteX0" fmla="*/ 0 w 4565219"/>
              <a:gd name="connsiteY0" fmla="*/ 3344779 h 3356810"/>
              <a:gd name="connsiteX1" fmla="*/ 132347 w 4565219"/>
              <a:gd name="connsiteY1" fmla="*/ 3296652 h 3356810"/>
              <a:gd name="connsiteX2" fmla="*/ 132347 w 4565219"/>
              <a:gd name="connsiteY2" fmla="*/ 3272589 h 3356810"/>
              <a:gd name="connsiteX3" fmla="*/ 180474 w 4565219"/>
              <a:gd name="connsiteY3" fmla="*/ 3164305 h 3356810"/>
              <a:gd name="connsiteX4" fmla="*/ 216568 w 4565219"/>
              <a:gd name="connsiteY4" fmla="*/ 3080084 h 3356810"/>
              <a:gd name="connsiteX5" fmla="*/ 276726 w 4565219"/>
              <a:gd name="connsiteY5" fmla="*/ 3031958 h 3356810"/>
              <a:gd name="connsiteX6" fmla="*/ 336884 w 4565219"/>
              <a:gd name="connsiteY6" fmla="*/ 2959768 h 3356810"/>
              <a:gd name="connsiteX7" fmla="*/ 385010 w 4565219"/>
              <a:gd name="connsiteY7" fmla="*/ 2947737 h 3356810"/>
              <a:gd name="connsiteX8" fmla="*/ 433137 w 4565219"/>
              <a:gd name="connsiteY8" fmla="*/ 2947737 h 3356810"/>
              <a:gd name="connsiteX9" fmla="*/ 445168 w 4565219"/>
              <a:gd name="connsiteY9" fmla="*/ 3104147 h 3356810"/>
              <a:gd name="connsiteX10" fmla="*/ 481263 w 4565219"/>
              <a:gd name="connsiteY10" fmla="*/ 3152273 h 3356810"/>
              <a:gd name="connsiteX11" fmla="*/ 481263 w 4565219"/>
              <a:gd name="connsiteY11" fmla="*/ 3164305 h 3356810"/>
              <a:gd name="connsiteX12" fmla="*/ 529389 w 4565219"/>
              <a:gd name="connsiteY12" fmla="*/ 3140242 h 3356810"/>
              <a:gd name="connsiteX13" fmla="*/ 541421 w 4565219"/>
              <a:gd name="connsiteY13" fmla="*/ 3080084 h 3356810"/>
              <a:gd name="connsiteX14" fmla="*/ 565484 w 4565219"/>
              <a:gd name="connsiteY14" fmla="*/ 3031958 h 3356810"/>
              <a:gd name="connsiteX15" fmla="*/ 613610 w 4565219"/>
              <a:gd name="connsiteY15" fmla="*/ 3031958 h 3356810"/>
              <a:gd name="connsiteX16" fmla="*/ 661737 w 4565219"/>
              <a:gd name="connsiteY16" fmla="*/ 3092116 h 3356810"/>
              <a:gd name="connsiteX17" fmla="*/ 709863 w 4565219"/>
              <a:gd name="connsiteY17" fmla="*/ 3224463 h 3356810"/>
              <a:gd name="connsiteX18" fmla="*/ 757989 w 4565219"/>
              <a:gd name="connsiteY18" fmla="*/ 3356810 h 3356810"/>
              <a:gd name="connsiteX19" fmla="*/ 902368 w 4565219"/>
              <a:gd name="connsiteY19" fmla="*/ 3356810 h 3356810"/>
              <a:gd name="connsiteX20" fmla="*/ 986589 w 4565219"/>
              <a:gd name="connsiteY20" fmla="*/ 3128210 h 3356810"/>
              <a:gd name="connsiteX21" fmla="*/ 1106905 w 4565219"/>
              <a:gd name="connsiteY21" fmla="*/ 2875547 h 3356810"/>
              <a:gd name="connsiteX22" fmla="*/ 1130968 w 4565219"/>
              <a:gd name="connsiteY22" fmla="*/ 2779294 h 3356810"/>
              <a:gd name="connsiteX23" fmla="*/ 1155031 w 4565219"/>
              <a:gd name="connsiteY23" fmla="*/ 2911642 h 3356810"/>
              <a:gd name="connsiteX24" fmla="*/ 1179095 w 4565219"/>
              <a:gd name="connsiteY24" fmla="*/ 2935705 h 3356810"/>
              <a:gd name="connsiteX25" fmla="*/ 1203158 w 4565219"/>
              <a:gd name="connsiteY25" fmla="*/ 2959768 h 3356810"/>
              <a:gd name="connsiteX26" fmla="*/ 1203158 w 4565219"/>
              <a:gd name="connsiteY26" fmla="*/ 2959768 h 3356810"/>
              <a:gd name="connsiteX27" fmla="*/ 1239253 w 4565219"/>
              <a:gd name="connsiteY27" fmla="*/ 2851484 h 3356810"/>
              <a:gd name="connsiteX28" fmla="*/ 1263316 w 4565219"/>
              <a:gd name="connsiteY28" fmla="*/ 2719137 h 3356810"/>
              <a:gd name="connsiteX29" fmla="*/ 1287379 w 4565219"/>
              <a:gd name="connsiteY29" fmla="*/ 2646947 h 3356810"/>
              <a:gd name="connsiteX30" fmla="*/ 1311442 w 4565219"/>
              <a:gd name="connsiteY30" fmla="*/ 2574758 h 3356810"/>
              <a:gd name="connsiteX31" fmla="*/ 1335505 w 4565219"/>
              <a:gd name="connsiteY31" fmla="*/ 2478505 h 3356810"/>
              <a:gd name="connsiteX32" fmla="*/ 1347537 w 4565219"/>
              <a:gd name="connsiteY32" fmla="*/ 2550694 h 3356810"/>
              <a:gd name="connsiteX33" fmla="*/ 1371600 w 4565219"/>
              <a:gd name="connsiteY33" fmla="*/ 2646947 h 3356810"/>
              <a:gd name="connsiteX34" fmla="*/ 1419726 w 4565219"/>
              <a:gd name="connsiteY34" fmla="*/ 2827421 h 3356810"/>
              <a:gd name="connsiteX35" fmla="*/ 1431758 w 4565219"/>
              <a:gd name="connsiteY35" fmla="*/ 2959768 h 3356810"/>
              <a:gd name="connsiteX36" fmla="*/ 1467853 w 4565219"/>
              <a:gd name="connsiteY36" fmla="*/ 2995863 h 3356810"/>
              <a:gd name="connsiteX37" fmla="*/ 1515979 w 4565219"/>
              <a:gd name="connsiteY37" fmla="*/ 3007894 h 3356810"/>
              <a:gd name="connsiteX38" fmla="*/ 1515979 w 4565219"/>
              <a:gd name="connsiteY38" fmla="*/ 3007894 h 3356810"/>
              <a:gd name="connsiteX39" fmla="*/ 1552074 w 4565219"/>
              <a:gd name="connsiteY39" fmla="*/ 2839452 h 3356810"/>
              <a:gd name="connsiteX40" fmla="*/ 1576137 w 4565219"/>
              <a:gd name="connsiteY40" fmla="*/ 2743200 h 3356810"/>
              <a:gd name="connsiteX41" fmla="*/ 1588168 w 4565219"/>
              <a:gd name="connsiteY41" fmla="*/ 2646947 h 3356810"/>
              <a:gd name="connsiteX42" fmla="*/ 1588168 w 4565219"/>
              <a:gd name="connsiteY42" fmla="*/ 2574758 h 3356810"/>
              <a:gd name="connsiteX43" fmla="*/ 1636295 w 4565219"/>
              <a:gd name="connsiteY43" fmla="*/ 2490537 h 3356810"/>
              <a:gd name="connsiteX44" fmla="*/ 1672389 w 4565219"/>
              <a:gd name="connsiteY44" fmla="*/ 2430379 h 3356810"/>
              <a:gd name="connsiteX45" fmla="*/ 1720516 w 4565219"/>
              <a:gd name="connsiteY45" fmla="*/ 2322094 h 3356810"/>
              <a:gd name="connsiteX46" fmla="*/ 1720516 w 4565219"/>
              <a:gd name="connsiteY46" fmla="*/ 2310063 h 3356810"/>
              <a:gd name="connsiteX47" fmla="*/ 1732547 w 4565219"/>
              <a:gd name="connsiteY47" fmla="*/ 2237873 h 3356810"/>
              <a:gd name="connsiteX48" fmla="*/ 1732547 w 4565219"/>
              <a:gd name="connsiteY48" fmla="*/ 2189747 h 3356810"/>
              <a:gd name="connsiteX49" fmla="*/ 1732547 w 4565219"/>
              <a:gd name="connsiteY49" fmla="*/ 2117558 h 3356810"/>
              <a:gd name="connsiteX50" fmla="*/ 1756610 w 4565219"/>
              <a:gd name="connsiteY50" fmla="*/ 2069431 h 3356810"/>
              <a:gd name="connsiteX51" fmla="*/ 1804737 w 4565219"/>
              <a:gd name="connsiteY51" fmla="*/ 1961147 h 3356810"/>
              <a:gd name="connsiteX52" fmla="*/ 1816768 w 4565219"/>
              <a:gd name="connsiteY52" fmla="*/ 2069431 h 3356810"/>
              <a:gd name="connsiteX53" fmla="*/ 1828800 w 4565219"/>
              <a:gd name="connsiteY53" fmla="*/ 2177716 h 3356810"/>
              <a:gd name="connsiteX54" fmla="*/ 1876926 w 4565219"/>
              <a:gd name="connsiteY54" fmla="*/ 2225842 h 3356810"/>
              <a:gd name="connsiteX55" fmla="*/ 1888958 w 4565219"/>
              <a:gd name="connsiteY55" fmla="*/ 2370221 h 3356810"/>
              <a:gd name="connsiteX56" fmla="*/ 1900989 w 4565219"/>
              <a:gd name="connsiteY56" fmla="*/ 2466473 h 3356810"/>
              <a:gd name="connsiteX57" fmla="*/ 1900989 w 4565219"/>
              <a:gd name="connsiteY57" fmla="*/ 2586789 h 3356810"/>
              <a:gd name="connsiteX58" fmla="*/ 1925053 w 4565219"/>
              <a:gd name="connsiteY58" fmla="*/ 2683042 h 3356810"/>
              <a:gd name="connsiteX59" fmla="*/ 1985210 w 4565219"/>
              <a:gd name="connsiteY59" fmla="*/ 2839452 h 3356810"/>
              <a:gd name="connsiteX60" fmla="*/ 1985210 w 4565219"/>
              <a:gd name="connsiteY60" fmla="*/ 2923673 h 3356810"/>
              <a:gd name="connsiteX61" fmla="*/ 1985210 w 4565219"/>
              <a:gd name="connsiteY61" fmla="*/ 3068052 h 3356810"/>
              <a:gd name="connsiteX62" fmla="*/ 2021305 w 4565219"/>
              <a:gd name="connsiteY62" fmla="*/ 3164305 h 3356810"/>
              <a:gd name="connsiteX63" fmla="*/ 2021305 w 4565219"/>
              <a:gd name="connsiteY63" fmla="*/ 3164305 h 3356810"/>
              <a:gd name="connsiteX64" fmla="*/ 2105526 w 4565219"/>
              <a:gd name="connsiteY64" fmla="*/ 3284621 h 3356810"/>
              <a:gd name="connsiteX65" fmla="*/ 2189747 w 4565219"/>
              <a:gd name="connsiteY65" fmla="*/ 3284621 h 3356810"/>
              <a:gd name="connsiteX66" fmla="*/ 2237874 w 4565219"/>
              <a:gd name="connsiteY66" fmla="*/ 3188368 h 3356810"/>
              <a:gd name="connsiteX67" fmla="*/ 2286000 w 4565219"/>
              <a:gd name="connsiteY67" fmla="*/ 2995863 h 3356810"/>
              <a:gd name="connsiteX68" fmla="*/ 2334126 w 4565219"/>
              <a:gd name="connsiteY68" fmla="*/ 2827421 h 3356810"/>
              <a:gd name="connsiteX69" fmla="*/ 2358189 w 4565219"/>
              <a:gd name="connsiteY69" fmla="*/ 2683042 h 3356810"/>
              <a:gd name="connsiteX70" fmla="*/ 2358189 w 4565219"/>
              <a:gd name="connsiteY70" fmla="*/ 2490537 h 3356810"/>
              <a:gd name="connsiteX71" fmla="*/ 2394284 w 4565219"/>
              <a:gd name="connsiteY71" fmla="*/ 2358189 h 3356810"/>
              <a:gd name="connsiteX72" fmla="*/ 2430379 w 4565219"/>
              <a:gd name="connsiteY72" fmla="*/ 2322094 h 3356810"/>
              <a:gd name="connsiteX73" fmla="*/ 2478505 w 4565219"/>
              <a:gd name="connsiteY73" fmla="*/ 2286000 h 3356810"/>
              <a:gd name="connsiteX74" fmla="*/ 2502568 w 4565219"/>
              <a:gd name="connsiteY74" fmla="*/ 1961147 h 3356810"/>
              <a:gd name="connsiteX75" fmla="*/ 2562726 w 4565219"/>
              <a:gd name="connsiteY75" fmla="*/ 1925052 h 3356810"/>
              <a:gd name="connsiteX76" fmla="*/ 2598821 w 4565219"/>
              <a:gd name="connsiteY76" fmla="*/ 1768642 h 3356810"/>
              <a:gd name="connsiteX77" fmla="*/ 2586789 w 4565219"/>
              <a:gd name="connsiteY77" fmla="*/ 1612231 h 3356810"/>
              <a:gd name="connsiteX78" fmla="*/ 2610853 w 4565219"/>
              <a:gd name="connsiteY78" fmla="*/ 1503947 h 3356810"/>
              <a:gd name="connsiteX79" fmla="*/ 2634916 w 4565219"/>
              <a:gd name="connsiteY79" fmla="*/ 1431758 h 3356810"/>
              <a:gd name="connsiteX80" fmla="*/ 2634916 w 4565219"/>
              <a:gd name="connsiteY80" fmla="*/ 1323473 h 3356810"/>
              <a:gd name="connsiteX81" fmla="*/ 2634916 w 4565219"/>
              <a:gd name="connsiteY81" fmla="*/ 1251284 h 3356810"/>
              <a:gd name="connsiteX82" fmla="*/ 2634916 w 4565219"/>
              <a:gd name="connsiteY82" fmla="*/ 1143000 h 3356810"/>
              <a:gd name="connsiteX83" fmla="*/ 2658979 w 4565219"/>
              <a:gd name="connsiteY83" fmla="*/ 986589 h 3356810"/>
              <a:gd name="connsiteX84" fmla="*/ 2683042 w 4565219"/>
              <a:gd name="connsiteY84" fmla="*/ 902368 h 3356810"/>
              <a:gd name="connsiteX85" fmla="*/ 2755231 w 4565219"/>
              <a:gd name="connsiteY85" fmla="*/ 782052 h 3356810"/>
              <a:gd name="connsiteX86" fmla="*/ 2767263 w 4565219"/>
              <a:gd name="connsiteY86" fmla="*/ 673768 h 3356810"/>
              <a:gd name="connsiteX87" fmla="*/ 2767263 w 4565219"/>
              <a:gd name="connsiteY87" fmla="*/ 589547 h 3356810"/>
              <a:gd name="connsiteX88" fmla="*/ 2767263 w 4565219"/>
              <a:gd name="connsiteY88" fmla="*/ 589547 h 3356810"/>
              <a:gd name="connsiteX89" fmla="*/ 2863516 w 4565219"/>
              <a:gd name="connsiteY89" fmla="*/ 469231 h 3356810"/>
              <a:gd name="connsiteX90" fmla="*/ 2887579 w 4565219"/>
              <a:gd name="connsiteY90" fmla="*/ 372979 h 3356810"/>
              <a:gd name="connsiteX91" fmla="*/ 2899610 w 4565219"/>
              <a:gd name="connsiteY91" fmla="*/ 240631 h 3356810"/>
              <a:gd name="connsiteX92" fmla="*/ 2899610 w 4565219"/>
              <a:gd name="connsiteY92" fmla="*/ 156410 h 3356810"/>
              <a:gd name="connsiteX93" fmla="*/ 2947737 w 4565219"/>
              <a:gd name="connsiteY93" fmla="*/ 96252 h 3356810"/>
              <a:gd name="connsiteX94" fmla="*/ 2971800 w 4565219"/>
              <a:gd name="connsiteY94" fmla="*/ 12031 h 3356810"/>
              <a:gd name="connsiteX95" fmla="*/ 2995863 w 4565219"/>
              <a:gd name="connsiteY95" fmla="*/ 0 h 3356810"/>
              <a:gd name="connsiteX96" fmla="*/ 3043989 w 4565219"/>
              <a:gd name="connsiteY96" fmla="*/ 48126 h 3356810"/>
              <a:gd name="connsiteX97" fmla="*/ 3056021 w 4565219"/>
              <a:gd name="connsiteY97" fmla="*/ 156410 h 3356810"/>
              <a:gd name="connsiteX98" fmla="*/ 3056021 w 4565219"/>
              <a:gd name="connsiteY98" fmla="*/ 288758 h 3356810"/>
              <a:gd name="connsiteX99" fmla="*/ 3104147 w 4565219"/>
              <a:gd name="connsiteY99" fmla="*/ 385010 h 3356810"/>
              <a:gd name="connsiteX100" fmla="*/ 3104147 w 4565219"/>
              <a:gd name="connsiteY100" fmla="*/ 529389 h 3356810"/>
              <a:gd name="connsiteX101" fmla="*/ 3104147 w 4565219"/>
              <a:gd name="connsiteY101" fmla="*/ 649705 h 3356810"/>
              <a:gd name="connsiteX102" fmla="*/ 3116179 w 4565219"/>
              <a:gd name="connsiteY102" fmla="*/ 782052 h 3356810"/>
              <a:gd name="connsiteX103" fmla="*/ 3164305 w 4565219"/>
              <a:gd name="connsiteY103" fmla="*/ 854242 h 3356810"/>
              <a:gd name="connsiteX104" fmla="*/ 3200400 w 4565219"/>
              <a:gd name="connsiteY104" fmla="*/ 950494 h 3356810"/>
              <a:gd name="connsiteX105" fmla="*/ 3200400 w 4565219"/>
              <a:gd name="connsiteY105" fmla="*/ 1070810 h 3356810"/>
              <a:gd name="connsiteX106" fmla="*/ 3224463 w 4565219"/>
              <a:gd name="connsiteY106" fmla="*/ 1179094 h 3356810"/>
              <a:gd name="connsiteX107" fmla="*/ 3248526 w 4565219"/>
              <a:gd name="connsiteY107" fmla="*/ 1239252 h 3356810"/>
              <a:gd name="connsiteX108" fmla="*/ 3296653 w 4565219"/>
              <a:gd name="connsiteY108" fmla="*/ 1323473 h 3356810"/>
              <a:gd name="connsiteX109" fmla="*/ 3320716 w 4565219"/>
              <a:gd name="connsiteY109" fmla="*/ 1359568 h 3356810"/>
              <a:gd name="connsiteX110" fmla="*/ 3368842 w 4565219"/>
              <a:gd name="connsiteY110" fmla="*/ 1287379 h 3356810"/>
              <a:gd name="connsiteX111" fmla="*/ 3380874 w 4565219"/>
              <a:gd name="connsiteY111" fmla="*/ 1251284 h 3356810"/>
              <a:gd name="connsiteX112" fmla="*/ 3416968 w 4565219"/>
              <a:gd name="connsiteY112" fmla="*/ 1311442 h 3356810"/>
              <a:gd name="connsiteX113" fmla="*/ 3416968 w 4565219"/>
              <a:gd name="connsiteY113" fmla="*/ 1455821 h 3356810"/>
              <a:gd name="connsiteX114" fmla="*/ 3465095 w 4565219"/>
              <a:gd name="connsiteY114" fmla="*/ 1564105 h 3356810"/>
              <a:gd name="connsiteX115" fmla="*/ 3489158 w 4565219"/>
              <a:gd name="connsiteY115" fmla="*/ 1672389 h 3356810"/>
              <a:gd name="connsiteX116" fmla="*/ 3537284 w 4565219"/>
              <a:gd name="connsiteY116" fmla="*/ 1792705 h 3356810"/>
              <a:gd name="connsiteX117" fmla="*/ 3633537 w 4565219"/>
              <a:gd name="connsiteY117" fmla="*/ 1900989 h 3356810"/>
              <a:gd name="connsiteX118" fmla="*/ 3633537 w 4565219"/>
              <a:gd name="connsiteY118" fmla="*/ 1997242 h 3356810"/>
              <a:gd name="connsiteX119" fmla="*/ 3693695 w 4565219"/>
              <a:gd name="connsiteY119" fmla="*/ 1852863 h 3356810"/>
              <a:gd name="connsiteX120" fmla="*/ 3741821 w 4565219"/>
              <a:gd name="connsiteY120" fmla="*/ 1708484 h 3356810"/>
              <a:gd name="connsiteX121" fmla="*/ 3801979 w 4565219"/>
              <a:gd name="connsiteY121" fmla="*/ 1600200 h 3356810"/>
              <a:gd name="connsiteX122" fmla="*/ 3814010 w 4565219"/>
              <a:gd name="connsiteY122" fmla="*/ 1503947 h 3356810"/>
              <a:gd name="connsiteX123" fmla="*/ 3838074 w 4565219"/>
              <a:gd name="connsiteY123" fmla="*/ 1407694 h 3356810"/>
              <a:gd name="connsiteX124" fmla="*/ 3862137 w 4565219"/>
              <a:gd name="connsiteY124" fmla="*/ 1299410 h 3356810"/>
              <a:gd name="connsiteX125" fmla="*/ 3886200 w 4565219"/>
              <a:gd name="connsiteY125" fmla="*/ 1155031 h 3356810"/>
              <a:gd name="connsiteX126" fmla="*/ 3874168 w 4565219"/>
              <a:gd name="connsiteY126" fmla="*/ 1155031 h 3356810"/>
              <a:gd name="connsiteX127" fmla="*/ 3910263 w 4565219"/>
              <a:gd name="connsiteY127" fmla="*/ 1046747 h 3356810"/>
              <a:gd name="connsiteX128" fmla="*/ 3946359 w 4565219"/>
              <a:gd name="connsiteY128" fmla="*/ 830179 h 3356810"/>
              <a:gd name="connsiteX129" fmla="*/ 3946358 w 4565219"/>
              <a:gd name="connsiteY129" fmla="*/ 782052 h 3356810"/>
              <a:gd name="connsiteX130" fmla="*/ 3958388 w 4565219"/>
              <a:gd name="connsiteY130" fmla="*/ 721894 h 3356810"/>
              <a:gd name="connsiteX131" fmla="*/ 3982452 w 4565219"/>
              <a:gd name="connsiteY131" fmla="*/ 709863 h 3356810"/>
              <a:gd name="connsiteX132" fmla="*/ 4018546 w 4565219"/>
              <a:gd name="connsiteY132" fmla="*/ 1840832 h 3356810"/>
              <a:gd name="connsiteX133" fmla="*/ 4114799 w 4565219"/>
              <a:gd name="connsiteY133" fmla="*/ 1191126 h 3356810"/>
              <a:gd name="connsiteX134" fmla="*/ 4211051 w 4565219"/>
              <a:gd name="connsiteY134" fmla="*/ 1443789 h 3356810"/>
              <a:gd name="connsiteX135" fmla="*/ 4295272 w 4565219"/>
              <a:gd name="connsiteY135" fmla="*/ 2514600 h 3356810"/>
              <a:gd name="connsiteX136" fmla="*/ 4331366 w 4565219"/>
              <a:gd name="connsiteY136" fmla="*/ 2430378 h 3356810"/>
              <a:gd name="connsiteX137" fmla="*/ 4403554 w 4565219"/>
              <a:gd name="connsiteY137" fmla="*/ 2935705 h 3356810"/>
              <a:gd name="connsiteX138" fmla="*/ 4451681 w 4565219"/>
              <a:gd name="connsiteY138" fmla="*/ 2334126 h 3356810"/>
              <a:gd name="connsiteX139" fmla="*/ 4559964 w 4565219"/>
              <a:gd name="connsiteY139" fmla="*/ 2971800 h 3356810"/>
              <a:gd name="connsiteX140" fmla="*/ 4547932 w 4565219"/>
              <a:gd name="connsiteY140" fmla="*/ 2959768 h 3356810"/>
              <a:gd name="connsiteX0" fmla="*/ 0 w 4608219"/>
              <a:gd name="connsiteY0" fmla="*/ 3344779 h 3356810"/>
              <a:gd name="connsiteX1" fmla="*/ 132347 w 4608219"/>
              <a:gd name="connsiteY1" fmla="*/ 3296652 h 3356810"/>
              <a:gd name="connsiteX2" fmla="*/ 132347 w 4608219"/>
              <a:gd name="connsiteY2" fmla="*/ 3272589 h 3356810"/>
              <a:gd name="connsiteX3" fmla="*/ 180474 w 4608219"/>
              <a:gd name="connsiteY3" fmla="*/ 3164305 h 3356810"/>
              <a:gd name="connsiteX4" fmla="*/ 216568 w 4608219"/>
              <a:gd name="connsiteY4" fmla="*/ 3080084 h 3356810"/>
              <a:gd name="connsiteX5" fmla="*/ 276726 w 4608219"/>
              <a:gd name="connsiteY5" fmla="*/ 3031958 h 3356810"/>
              <a:gd name="connsiteX6" fmla="*/ 336884 w 4608219"/>
              <a:gd name="connsiteY6" fmla="*/ 2959768 h 3356810"/>
              <a:gd name="connsiteX7" fmla="*/ 385010 w 4608219"/>
              <a:gd name="connsiteY7" fmla="*/ 2947737 h 3356810"/>
              <a:gd name="connsiteX8" fmla="*/ 433137 w 4608219"/>
              <a:gd name="connsiteY8" fmla="*/ 2947737 h 3356810"/>
              <a:gd name="connsiteX9" fmla="*/ 445168 w 4608219"/>
              <a:gd name="connsiteY9" fmla="*/ 3104147 h 3356810"/>
              <a:gd name="connsiteX10" fmla="*/ 481263 w 4608219"/>
              <a:gd name="connsiteY10" fmla="*/ 3152273 h 3356810"/>
              <a:gd name="connsiteX11" fmla="*/ 481263 w 4608219"/>
              <a:gd name="connsiteY11" fmla="*/ 3164305 h 3356810"/>
              <a:gd name="connsiteX12" fmla="*/ 529389 w 4608219"/>
              <a:gd name="connsiteY12" fmla="*/ 3140242 h 3356810"/>
              <a:gd name="connsiteX13" fmla="*/ 541421 w 4608219"/>
              <a:gd name="connsiteY13" fmla="*/ 3080084 h 3356810"/>
              <a:gd name="connsiteX14" fmla="*/ 565484 w 4608219"/>
              <a:gd name="connsiteY14" fmla="*/ 3031958 h 3356810"/>
              <a:gd name="connsiteX15" fmla="*/ 613610 w 4608219"/>
              <a:gd name="connsiteY15" fmla="*/ 3031958 h 3356810"/>
              <a:gd name="connsiteX16" fmla="*/ 661737 w 4608219"/>
              <a:gd name="connsiteY16" fmla="*/ 3092116 h 3356810"/>
              <a:gd name="connsiteX17" fmla="*/ 709863 w 4608219"/>
              <a:gd name="connsiteY17" fmla="*/ 3224463 h 3356810"/>
              <a:gd name="connsiteX18" fmla="*/ 757989 w 4608219"/>
              <a:gd name="connsiteY18" fmla="*/ 3356810 h 3356810"/>
              <a:gd name="connsiteX19" fmla="*/ 902368 w 4608219"/>
              <a:gd name="connsiteY19" fmla="*/ 3356810 h 3356810"/>
              <a:gd name="connsiteX20" fmla="*/ 986589 w 4608219"/>
              <a:gd name="connsiteY20" fmla="*/ 3128210 h 3356810"/>
              <a:gd name="connsiteX21" fmla="*/ 1106905 w 4608219"/>
              <a:gd name="connsiteY21" fmla="*/ 2875547 h 3356810"/>
              <a:gd name="connsiteX22" fmla="*/ 1130968 w 4608219"/>
              <a:gd name="connsiteY22" fmla="*/ 2779294 h 3356810"/>
              <a:gd name="connsiteX23" fmla="*/ 1155031 w 4608219"/>
              <a:gd name="connsiteY23" fmla="*/ 2911642 h 3356810"/>
              <a:gd name="connsiteX24" fmla="*/ 1179095 w 4608219"/>
              <a:gd name="connsiteY24" fmla="*/ 2935705 h 3356810"/>
              <a:gd name="connsiteX25" fmla="*/ 1203158 w 4608219"/>
              <a:gd name="connsiteY25" fmla="*/ 2959768 h 3356810"/>
              <a:gd name="connsiteX26" fmla="*/ 1203158 w 4608219"/>
              <a:gd name="connsiteY26" fmla="*/ 2959768 h 3356810"/>
              <a:gd name="connsiteX27" fmla="*/ 1239253 w 4608219"/>
              <a:gd name="connsiteY27" fmla="*/ 2851484 h 3356810"/>
              <a:gd name="connsiteX28" fmla="*/ 1263316 w 4608219"/>
              <a:gd name="connsiteY28" fmla="*/ 2719137 h 3356810"/>
              <a:gd name="connsiteX29" fmla="*/ 1287379 w 4608219"/>
              <a:gd name="connsiteY29" fmla="*/ 2646947 h 3356810"/>
              <a:gd name="connsiteX30" fmla="*/ 1311442 w 4608219"/>
              <a:gd name="connsiteY30" fmla="*/ 2574758 h 3356810"/>
              <a:gd name="connsiteX31" fmla="*/ 1335505 w 4608219"/>
              <a:gd name="connsiteY31" fmla="*/ 2478505 h 3356810"/>
              <a:gd name="connsiteX32" fmla="*/ 1347537 w 4608219"/>
              <a:gd name="connsiteY32" fmla="*/ 2550694 h 3356810"/>
              <a:gd name="connsiteX33" fmla="*/ 1371600 w 4608219"/>
              <a:gd name="connsiteY33" fmla="*/ 2646947 h 3356810"/>
              <a:gd name="connsiteX34" fmla="*/ 1419726 w 4608219"/>
              <a:gd name="connsiteY34" fmla="*/ 2827421 h 3356810"/>
              <a:gd name="connsiteX35" fmla="*/ 1431758 w 4608219"/>
              <a:gd name="connsiteY35" fmla="*/ 2959768 h 3356810"/>
              <a:gd name="connsiteX36" fmla="*/ 1467853 w 4608219"/>
              <a:gd name="connsiteY36" fmla="*/ 2995863 h 3356810"/>
              <a:gd name="connsiteX37" fmla="*/ 1515979 w 4608219"/>
              <a:gd name="connsiteY37" fmla="*/ 3007894 h 3356810"/>
              <a:gd name="connsiteX38" fmla="*/ 1515979 w 4608219"/>
              <a:gd name="connsiteY38" fmla="*/ 3007894 h 3356810"/>
              <a:gd name="connsiteX39" fmla="*/ 1552074 w 4608219"/>
              <a:gd name="connsiteY39" fmla="*/ 2839452 h 3356810"/>
              <a:gd name="connsiteX40" fmla="*/ 1576137 w 4608219"/>
              <a:gd name="connsiteY40" fmla="*/ 2743200 h 3356810"/>
              <a:gd name="connsiteX41" fmla="*/ 1588168 w 4608219"/>
              <a:gd name="connsiteY41" fmla="*/ 2646947 h 3356810"/>
              <a:gd name="connsiteX42" fmla="*/ 1588168 w 4608219"/>
              <a:gd name="connsiteY42" fmla="*/ 2574758 h 3356810"/>
              <a:gd name="connsiteX43" fmla="*/ 1636295 w 4608219"/>
              <a:gd name="connsiteY43" fmla="*/ 2490537 h 3356810"/>
              <a:gd name="connsiteX44" fmla="*/ 1672389 w 4608219"/>
              <a:gd name="connsiteY44" fmla="*/ 2430379 h 3356810"/>
              <a:gd name="connsiteX45" fmla="*/ 1720516 w 4608219"/>
              <a:gd name="connsiteY45" fmla="*/ 2322094 h 3356810"/>
              <a:gd name="connsiteX46" fmla="*/ 1720516 w 4608219"/>
              <a:gd name="connsiteY46" fmla="*/ 2310063 h 3356810"/>
              <a:gd name="connsiteX47" fmla="*/ 1732547 w 4608219"/>
              <a:gd name="connsiteY47" fmla="*/ 2237873 h 3356810"/>
              <a:gd name="connsiteX48" fmla="*/ 1732547 w 4608219"/>
              <a:gd name="connsiteY48" fmla="*/ 2189747 h 3356810"/>
              <a:gd name="connsiteX49" fmla="*/ 1732547 w 4608219"/>
              <a:gd name="connsiteY49" fmla="*/ 2117558 h 3356810"/>
              <a:gd name="connsiteX50" fmla="*/ 1756610 w 4608219"/>
              <a:gd name="connsiteY50" fmla="*/ 2069431 h 3356810"/>
              <a:gd name="connsiteX51" fmla="*/ 1804737 w 4608219"/>
              <a:gd name="connsiteY51" fmla="*/ 1961147 h 3356810"/>
              <a:gd name="connsiteX52" fmla="*/ 1816768 w 4608219"/>
              <a:gd name="connsiteY52" fmla="*/ 2069431 h 3356810"/>
              <a:gd name="connsiteX53" fmla="*/ 1828800 w 4608219"/>
              <a:gd name="connsiteY53" fmla="*/ 2177716 h 3356810"/>
              <a:gd name="connsiteX54" fmla="*/ 1876926 w 4608219"/>
              <a:gd name="connsiteY54" fmla="*/ 2225842 h 3356810"/>
              <a:gd name="connsiteX55" fmla="*/ 1888958 w 4608219"/>
              <a:gd name="connsiteY55" fmla="*/ 2370221 h 3356810"/>
              <a:gd name="connsiteX56" fmla="*/ 1900989 w 4608219"/>
              <a:gd name="connsiteY56" fmla="*/ 2466473 h 3356810"/>
              <a:gd name="connsiteX57" fmla="*/ 1900989 w 4608219"/>
              <a:gd name="connsiteY57" fmla="*/ 2586789 h 3356810"/>
              <a:gd name="connsiteX58" fmla="*/ 1925053 w 4608219"/>
              <a:gd name="connsiteY58" fmla="*/ 2683042 h 3356810"/>
              <a:gd name="connsiteX59" fmla="*/ 1985210 w 4608219"/>
              <a:gd name="connsiteY59" fmla="*/ 2839452 h 3356810"/>
              <a:gd name="connsiteX60" fmla="*/ 1985210 w 4608219"/>
              <a:gd name="connsiteY60" fmla="*/ 2923673 h 3356810"/>
              <a:gd name="connsiteX61" fmla="*/ 1985210 w 4608219"/>
              <a:gd name="connsiteY61" fmla="*/ 3068052 h 3356810"/>
              <a:gd name="connsiteX62" fmla="*/ 2021305 w 4608219"/>
              <a:gd name="connsiteY62" fmla="*/ 3164305 h 3356810"/>
              <a:gd name="connsiteX63" fmla="*/ 2021305 w 4608219"/>
              <a:gd name="connsiteY63" fmla="*/ 3164305 h 3356810"/>
              <a:gd name="connsiteX64" fmla="*/ 2105526 w 4608219"/>
              <a:gd name="connsiteY64" fmla="*/ 3284621 h 3356810"/>
              <a:gd name="connsiteX65" fmla="*/ 2189747 w 4608219"/>
              <a:gd name="connsiteY65" fmla="*/ 3284621 h 3356810"/>
              <a:gd name="connsiteX66" fmla="*/ 2237874 w 4608219"/>
              <a:gd name="connsiteY66" fmla="*/ 3188368 h 3356810"/>
              <a:gd name="connsiteX67" fmla="*/ 2286000 w 4608219"/>
              <a:gd name="connsiteY67" fmla="*/ 2995863 h 3356810"/>
              <a:gd name="connsiteX68" fmla="*/ 2334126 w 4608219"/>
              <a:gd name="connsiteY68" fmla="*/ 2827421 h 3356810"/>
              <a:gd name="connsiteX69" fmla="*/ 2358189 w 4608219"/>
              <a:gd name="connsiteY69" fmla="*/ 2683042 h 3356810"/>
              <a:gd name="connsiteX70" fmla="*/ 2358189 w 4608219"/>
              <a:gd name="connsiteY70" fmla="*/ 2490537 h 3356810"/>
              <a:gd name="connsiteX71" fmla="*/ 2394284 w 4608219"/>
              <a:gd name="connsiteY71" fmla="*/ 2358189 h 3356810"/>
              <a:gd name="connsiteX72" fmla="*/ 2430379 w 4608219"/>
              <a:gd name="connsiteY72" fmla="*/ 2322094 h 3356810"/>
              <a:gd name="connsiteX73" fmla="*/ 2478505 w 4608219"/>
              <a:gd name="connsiteY73" fmla="*/ 2286000 h 3356810"/>
              <a:gd name="connsiteX74" fmla="*/ 2502568 w 4608219"/>
              <a:gd name="connsiteY74" fmla="*/ 1961147 h 3356810"/>
              <a:gd name="connsiteX75" fmla="*/ 2562726 w 4608219"/>
              <a:gd name="connsiteY75" fmla="*/ 1925052 h 3356810"/>
              <a:gd name="connsiteX76" fmla="*/ 2598821 w 4608219"/>
              <a:gd name="connsiteY76" fmla="*/ 1768642 h 3356810"/>
              <a:gd name="connsiteX77" fmla="*/ 2586789 w 4608219"/>
              <a:gd name="connsiteY77" fmla="*/ 1612231 h 3356810"/>
              <a:gd name="connsiteX78" fmla="*/ 2610853 w 4608219"/>
              <a:gd name="connsiteY78" fmla="*/ 1503947 h 3356810"/>
              <a:gd name="connsiteX79" fmla="*/ 2634916 w 4608219"/>
              <a:gd name="connsiteY79" fmla="*/ 1431758 h 3356810"/>
              <a:gd name="connsiteX80" fmla="*/ 2634916 w 4608219"/>
              <a:gd name="connsiteY80" fmla="*/ 1323473 h 3356810"/>
              <a:gd name="connsiteX81" fmla="*/ 2634916 w 4608219"/>
              <a:gd name="connsiteY81" fmla="*/ 1251284 h 3356810"/>
              <a:gd name="connsiteX82" fmla="*/ 2634916 w 4608219"/>
              <a:gd name="connsiteY82" fmla="*/ 1143000 h 3356810"/>
              <a:gd name="connsiteX83" fmla="*/ 2658979 w 4608219"/>
              <a:gd name="connsiteY83" fmla="*/ 986589 h 3356810"/>
              <a:gd name="connsiteX84" fmla="*/ 2683042 w 4608219"/>
              <a:gd name="connsiteY84" fmla="*/ 902368 h 3356810"/>
              <a:gd name="connsiteX85" fmla="*/ 2755231 w 4608219"/>
              <a:gd name="connsiteY85" fmla="*/ 782052 h 3356810"/>
              <a:gd name="connsiteX86" fmla="*/ 2767263 w 4608219"/>
              <a:gd name="connsiteY86" fmla="*/ 673768 h 3356810"/>
              <a:gd name="connsiteX87" fmla="*/ 2767263 w 4608219"/>
              <a:gd name="connsiteY87" fmla="*/ 589547 h 3356810"/>
              <a:gd name="connsiteX88" fmla="*/ 2767263 w 4608219"/>
              <a:gd name="connsiteY88" fmla="*/ 589547 h 3356810"/>
              <a:gd name="connsiteX89" fmla="*/ 2863516 w 4608219"/>
              <a:gd name="connsiteY89" fmla="*/ 469231 h 3356810"/>
              <a:gd name="connsiteX90" fmla="*/ 2887579 w 4608219"/>
              <a:gd name="connsiteY90" fmla="*/ 372979 h 3356810"/>
              <a:gd name="connsiteX91" fmla="*/ 2899610 w 4608219"/>
              <a:gd name="connsiteY91" fmla="*/ 240631 h 3356810"/>
              <a:gd name="connsiteX92" fmla="*/ 2899610 w 4608219"/>
              <a:gd name="connsiteY92" fmla="*/ 156410 h 3356810"/>
              <a:gd name="connsiteX93" fmla="*/ 2947737 w 4608219"/>
              <a:gd name="connsiteY93" fmla="*/ 96252 h 3356810"/>
              <a:gd name="connsiteX94" fmla="*/ 2971800 w 4608219"/>
              <a:gd name="connsiteY94" fmla="*/ 12031 h 3356810"/>
              <a:gd name="connsiteX95" fmla="*/ 2995863 w 4608219"/>
              <a:gd name="connsiteY95" fmla="*/ 0 h 3356810"/>
              <a:gd name="connsiteX96" fmla="*/ 3043989 w 4608219"/>
              <a:gd name="connsiteY96" fmla="*/ 48126 h 3356810"/>
              <a:gd name="connsiteX97" fmla="*/ 3056021 w 4608219"/>
              <a:gd name="connsiteY97" fmla="*/ 156410 h 3356810"/>
              <a:gd name="connsiteX98" fmla="*/ 3056021 w 4608219"/>
              <a:gd name="connsiteY98" fmla="*/ 288758 h 3356810"/>
              <a:gd name="connsiteX99" fmla="*/ 3104147 w 4608219"/>
              <a:gd name="connsiteY99" fmla="*/ 385010 h 3356810"/>
              <a:gd name="connsiteX100" fmla="*/ 3104147 w 4608219"/>
              <a:gd name="connsiteY100" fmla="*/ 529389 h 3356810"/>
              <a:gd name="connsiteX101" fmla="*/ 3104147 w 4608219"/>
              <a:gd name="connsiteY101" fmla="*/ 649705 h 3356810"/>
              <a:gd name="connsiteX102" fmla="*/ 3116179 w 4608219"/>
              <a:gd name="connsiteY102" fmla="*/ 782052 h 3356810"/>
              <a:gd name="connsiteX103" fmla="*/ 3164305 w 4608219"/>
              <a:gd name="connsiteY103" fmla="*/ 854242 h 3356810"/>
              <a:gd name="connsiteX104" fmla="*/ 3200400 w 4608219"/>
              <a:gd name="connsiteY104" fmla="*/ 950494 h 3356810"/>
              <a:gd name="connsiteX105" fmla="*/ 3200400 w 4608219"/>
              <a:gd name="connsiteY105" fmla="*/ 1070810 h 3356810"/>
              <a:gd name="connsiteX106" fmla="*/ 3224463 w 4608219"/>
              <a:gd name="connsiteY106" fmla="*/ 1179094 h 3356810"/>
              <a:gd name="connsiteX107" fmla="*/ 3248526 w 4608219"/>
              <a:gd name="connsiteY107" fmla="*/ 1239252 h 3356810"/>
              <a:gd name="connsiteX108" fmla="*/ 3296653 w 4608219"/>
              <a:gd name="connsiteY108" fmla="*/ 1323473 h 3356810"/>
              <a:gd name="connsiteX109" fmla="*/ 3320716 w 4608219"/>
              <a:gd name="connsiteY109" fmla="*/ 1359568 h 3356810"/>
              <a:gd name="connsiteX110" fmla="*/ 3368842 w 4608219"/>
              <a:gd name="connsiteY110" fmla="*/ 1287379 h 3356810"/>
              <a:gd name="connsiteX111" fmla="*/ 3380874 w 4608219"/>
              <a:gd name="connsiteY111" fmla="*/ 1251284 h 3356810"/>
              <a:gd name="connsiteX112" fmla="*/ 3416968 w 4608219"/>
              <a:gd name="connsiteY112" fmla="*/ 1311442 h 3356810"/>
              <a:gd name="connsiteX113" fmla="*/ 3416968 w 4608219"/>
              <a:gd name="connsiteY113" fmla="*/ 1455821 h 3356810"/>
              <a:gd name="connsiteX114" fmla="*/ 3465095 w 4608219"/>
              <a:gd name="connsiteY114" fmla="*/ 1564105 h 3356810"/>
              <a:gd name="connsiteX115" fmla="*/ 3489158 w 4608219"/>
              <a:gd name="connsiteY115" fmla="*/ 1672389 h 3356810"/>
              <a:gd name="connsiteX116" fmla="*/ 3537284 w 4608219"/>
              <a:gd name="connsiteY116" fmla="*/ 1792705 h 3356810"/>
              <a:gd name="connsiteX117" fmla="*/ 3633537 w 4608219"/>
              <a:gd name="connsiteY117" fmla="*/ 1900989 h 3356810"/>
              <a:gd name="connsiteX118" fmla="*/ 3633537 w 4608219"/>
              <a:gd name="connsiteY118" fmla="*/ 1997242 h 3356810"/>
              <a:gd name="connsiteX119" fmla="*/ 3693695 w 4608219"/>
              <a:gd name="connsiteY119" fmla="*/ 1852863 h 3356810"/>
              <a:gd name="connsiteX120" fmla="*/ 3741821 w 4608219"/>
              <a:gd name="connsiteY120" fmla="*/ 1708484 h 3356810"/>
              <a:gd name="connsiteX121" fmla="*/ 3801979 w 4608219"/>
              <a:gd name="connsiteY121" fmla="*/ 1600200 h 3356810"/>
              <a:gd name="connsiteX122" fmla="*/ 3814010 w 4608219"/>
              <a:gd name="connsiteY122" fmla="*/ 1503947 h 3356810"/>
              <a:gd name="connsiteX123" fmla="*/ 3838074 w 4608219"/>
              <a:gd name="connsiteY123" fmla="*/ 1407694 h 3356810"/>
              <a:gd name="connsiteX124" fmla="*/ 3862137 w 4608219"/>
              <a:gd name="connsiteY124" fmla="*/ 1299410 h 3356810"/>
              <a:gd name="connsiteX125" fmla="*/ 3886200 w 4608219"/>
              <a:gd name="connsiteY125" fmla="*/ 1155031 h 3356810"/>
              <a:gd name="connsiteX126" fmla="*/ 3874168 w 4608219"/>
              <a:gd name="connsiteY126" fmla="*/ 1155031 h 3356810"/>
              <a:gd name="connsiteX127" fmla="*/ 3910263 w 4608219"/>
              <a:gd name="connsiteY127" fmla="*/ 1046747 h 3356810"/>
              <a:gd name="connsiteX128" fmla="*/ 3946359 w 4608219"/>
              <a:gd name="connsiteY128" fmla="*/ 830179 h 3356810"/>
              <a:gd name="connsiteX129" fmla="*/ 3946358 w 4608219"/>
              <a:gd name="connsiteY129" fmla="*/ 782052 h 3356810"/>
              <a:gd name="connsiteX130" fmla="*/ 3958388 w 4608219"/>
              <a:gd name="connsiteY130" fmla="*/ 721894 h 3356810"/>
              <a:gd name="connsiteX131" fmla="*/ 3982452 w 4608219"/>
              <a:gd name="connsiteY131" fmla="*/ 709863 h 3356810"/>
              <a:gd name="connsiteX132" fmla="*/ 4018546 w 4608219"/>
              <a:gd name="connsiteY132" fmla="*/ 1840832 h 3356810"/>
              <a:gd name="connsiteX133" fmla="*/ 4114799 w 4608219"/>
              <a:gd name="connsiteY133" fmla="*/ 1191126 h 3356810"/>
              <a:gd name="connsiteX134" fmla="*/ 4211051 w 4608219"/>
              <a:gd name="connsiteY134" fmla="*/ 1443789 h 3356810"/>
              <a:gd name="connsiteX135" fmla="*/ 4295272 w 4608219"/>
              <a:gd name="connsiteY135" fmla="*/ 2514600 h 3356810"/>
              <a:gd name="connsiteX136" fmla="*/ 4331366 w 4608219"/>
              <a:gd name="connsiteY136" fmla="*/ 2430378 h 3356810"/>
              <a:gd name="connsiteX137" fmla="*/ 4403554 w 4608219"/>
              <a:gd name="connsiteY137" fmla="*/ 2935705 h 3356810"/>
              <a:gd name="connsiteX138" fmla="*/ 4451681 w 4608219"/>
              <a:gd name="connsiteY138" fmla="*/ 2334126 h 3356810"/>
              <a:gd name="connsiteX139" fmla="*/ 4559964 w 4608219"/>
              <a:gd name="connsiteY139" fmla="*/ 2971800 h 3356810"/>
              <a:gd name="connsiteX140" fmla="*/ 4608090 w 4608219"/>
              <a:gd name="connsiteY140" fmla="*/ 3128210 h 3356810"/>
              <a:gd name="connsiteX0" fmla="*/ 0 w 4611654"/>
              <a:gd name="connsiteY0" fmla="*/ 3344779 h 3356810"/>
              <a:gd name="connsiteX1" fmla="*/ 132347 w 4611654"/>
              <a:gd name="connsiteY1" fmla="*/ 3296652 h 3356810"/>
              <a:gd name="connsiteX2" fmla="*/ 132347 w 4611654"/>
              <a:gd name="connsiteY2" fmla="*/ 3272589 h 3356810"/>
              <a:gd name="connsiteX3" fmla="*/ 180474 w 4611654"/>
              <a:gd name="connsiteY3" fmla="*/ 3164305 h 3356810"/>
              <a:gd name="connsiteX4" fmla="*/ 216568 w 4611654"/>
              <a:gd name="connsiteY4" fmla="*/ 3080084 h 3356810"/>
              <a:gd name="connsiteX5" fmla="*/ 276726 w 4611654"/>
              <a:gd name="connsiteY5" fmla="*/ 3031958 h 3356810"/>
              <a:gd name="connsiteX6" fmla="*/ 336884 w 4611654"/>
              <a:gd name="connsiteY6" fmla="*/ 2959768 h 3356810"/>
              <a:gd name="connsiteX7" fmla="*/ 385010 w 4611654"/>
              <a:gd name="connsiteY7" fmla="*/ 2947737 h 3356810"/>
              <a:gd name="connsiteX8" fmla="*/ 433137 w 4611654"/>
              <a:gd name="connsiteY8" fmla="*/ 2947737 h 3356810"/>
              <a:gd name="connsiteX9" fmla="*/ 445168 w 4611654"/>
              <a:gd name="connsiteY9" fmla="*/ 3104147 h 3356810"/>
              <a:gd name="connsiteX10" fmla="*/ 481263 w 4611654"/>
              <a:gd name="connsiteY10" fmla="*/ 3152273 h 3356810"/>
              <a:gd name="connsiteX11" fmla="*/ 481263 w 4611654"/>
              <a:gd name="connsiteY11" fmla="*/ 3164305 h 3356810"/>
              <a:gd name="connsiteX12" fmla="*/ 529389 w 4611654"/>
              <a:gd name="connsiteY12" fmla="*/ 3140242 h 3356810"/>
              <a:gd name="connsiteX13" fmla="*/ 541421 w 4611654"/>
              <a:gd name="connsiteY13" fmla="*/ 3080084 h 3356810"/>
              <a:gd name="connsiteX14" fmla="*/ 565484 w 4611654"/>
              <a:gd name="connsiteY14" fmla="*/ 3031958 h 3356810"/>
              <a:gd name="connsiteX15" fmla="*/ 613610 w 4611654"/>
              <a:gd name="connsiteY15" fmla="*/ 3031958 h 3356810"/>
              <a:gd name="connsiteX16" fmla="*/ 661737 w 4611654"/>
              <a:gd name="connsiteY16" fmla="*/ 3092116 h 3356810"/>
              <a:gd name="connsiteX17" fmla="*/ 709863 w 4611654"/>
              <a:gd name="connsiteY17" fmla="*/ 3224463 h 3356810"/>
              <a:gd name="connsiteX18" fmla="*/ 757989 w 4611654"/>
              <a:gd name="connsiteY18" fmla="*/ 3356810 h 3356810"/>
              <a:gd name="connsiteX19" fmla="*/ 902368 w 4611654"/>
              <a:gd name="connsiteY19" fmla="*/ 3356810 h 3356810"/>
              <a:gd name="connsiteX20" fmla="*/ 986589 w 4611654"/>
              <a:gd name="connsiteY20" fmla="*/ 3128210 h 3356810"/>
              <a:gd name="connsiteX21" fmla="*/ 1106905 w 4611654"/>
              <a:gd name="connsiteY21" fmla="*/ 2875547 h 3356810"/>
              <a:gd name="connsiteX22" fmla="*/ 1130968 w 4611654"/>
              <a:gd name="connsiteY22" fmla="*/ 2779294 h 3356810"/>
              <a:gd name="connsiteX23" fmla="*/ 1155031 w 4611654"/>
              <a:gd name="connsiteY23" fmla="*/ 2911642 h 3356810"/>
              <a:gd name="connsiteX24" fmla="*/ 1179095 w 4611654"/>
              <a:gd name="connsiteY24" fmla="*/ 2935705 h 3356810"/>
              <a:gd name="connsiteX25" fmla="*/ 1203158 w 4611654"/>
              <a:gd name="connsiteY25" fmla="*/ 2959768 h 3356810"/>
              <a:gd name="connsiteX26" fmla="*/ 1203158 w 4611654"/>
              <a:gd name="connsiteY26" fmla="*/ 2959768 h 3356810"/>
              <a:gd name="connsiteX27" fmla="*/ 1239253 w 4611654"/>
              <a:gd name="connsiteY27" fmla="*/ 2851484 h 3356810"/>
              <a:gd name="connsiteX28" fmla="*/ 1263316 w 4611654"/>
              <a:gd name="connsiteY28" fmla="*/ 2719137 h 3356810"/>
              <a:gd name="connsiteX29" fmla="*/ 1287379 w 4611654"/>
              <a:gd name="connsiteY29" fmla="*/ 2646947 h 3356810"/>
              <a:gd name="connsiteX30" fmla="*/ 1311442 w 4611654"/>
              <a:gd name="connsiteY30" fmla="*/ 2574758 h 3356810"/>
              <a:gd name="connsiteX31" fmla="*/ 1335505 w 4611654"/>
              <a:gd name="connsiteY31" fmla="*/ 2478505 h 3356810"/>
              <a:gd name="connsiteX32" fmla="*/ 1347537 w 4611654"/>
              <a:gd name="connsiteY32" fmla="*/ 2550694 h 3356810"/>
              <a:gd name="connsiteX33" fmla="*/ 1371600 w 4611654"/>
              <a:gd name="connsiteY33" fmla="*/ 2646947 h 3356810"/>
              <a:gd name="connsiteX34" fmla="*/ 1419726 w 4611654"/>
              <a:gd name="connsiteY34" fmla="*/ 2827421 h 3356810"/>
              <a:gd name="connsiteX35" fmla="*/ 1431758 w 4611654"/>
              <a:gd name="connsiteY35" fmla="*/ 2959768 h 3356810"/>
              <a:gd name="connsiteX36" fmla="*/ 1467853 w 4611654"/>
              <a:gd name="connsiteY36" fmla="*/ 2995863 h 3356810"/>
              <a:gd name="connsiteX37" fmla="*/ 1515979 w 4611654"/>
              <a:gd name="connsiteY37" fmla="*/ 3007894 h 3356810"/>
              <a:gd name="connsiteX38" fmla="*/ 1515979 w 4611654"/>
              <a:gd name="connsiteY38" fmla="*/ 3007894 h 3356810"/>
              <a:gd name="connsiteX39" fmla="*/ 1552074 w 4611654"/>
              <a:gd name="connsiteY39" fmla="*/ 2839452 h 3356810"/>
              <a:gd name="connsiteX40" fmla="*/ 1576137 w 4611654"/>
              <a:gd name="connsiteY40" fmla="*/ 2743200 h 3356810"/>
              <a:gd name="connsiteX41" fmla="*/ 1588168 w 4611654"/>
              <a:gd name="connsiteY41" fmla="*/ 2646947 h 3356810"/>
              <a:gd name="connsiteX42" fmla="*/ 1588168 w 4611654"/>
              <a:gd name="connsiteY42" fmla="*/ 2574758 h 3356810"/>
              <a:gd name="connsiteX43" fmla="*/ 1636295 w 4611654"/>
              <a:gd name="connsiteY43" fmla="*/ 2490537 h 3356810"/>
              <a:gd name="connsiteX44" fmla="*/ 1672389 w 4611654"/>
              <a:gd name="connsiteY44" fmla="*/ 2430379 h 3356810"/>
              <a:gd name="connsiteX45" fmla="*/ 1720516 w 4611654"/>
              <a:gd name="connsiteY45" fmla="*/ 2322094 h 3356810"/>
              <a:gd name="connsiteX46" fmla="*/ 1720516 w 4611654"/>
              <a:gd name="connsiteY46" fmla="*/ 2310063 h 3356810"/>
              <a:gd name="connsiteX47" fmla="*/ 1732547 w 4611654"/>
              <a:gd name="connsiteY47" fmla="*/ 2237873 h 3356810"/>
              <a:gd name="connsiteX48" fmla="*/ 1732547 w 4611654"/>
              <a:gd name="connsiteY48" fmla="*/ 2189747 h 3356810"/>
              <a:gd name="connsiteX49" fmla="*/ 1732547 w 4611654"/>
              <a:gd name="connsiteY49" fmla="*/ 2117558 h 3356810"/>
              <a:gd name="connsiteX50" fmla="*/ 1756610 w 4611654"/>
              <a:gd name="connsiteY50" fmla="*/ 2069431 h 3356810"/>
              <a:gd name="connsiteX51" fmla="*/ 1804737 w 4611654"/>
              <a:gd name="connsiteY51" fmla="*/ 1961147 h 3356810"/>
              <a:gd name="connsiteX52" fmla="*/ 1816768 w 4611654"/>
              <a:gd name="connsiteY52" fmla="*/ 2069431 h 3356810"/>
              <a:gd name="connsiteX53" fmla="*/ 1828800 w 4611654"/>
              <a:gd name="connsiteY53" fmla="*/ 2177716 h 3356810"/>
              <a:gd name="connsiteX54" fmla="*/ 1876926 w 4611654"/>
              <a:gd name="connsiteY54" fmla="*/ 2225842 h 3356810"/>
              <a:gd name="connsiteX55" fmla="*/ 1888958 w 4611654"/>
              <a:gd name="connsiteY55" fmla="*/ 2370221 h 3356810"/>
              <a:gd name="connsiteX56" fmla="*/ 1900989 w 4611654"/>
              <a:gd name="connsiteY56" fmla="*/ 2466473 h 3356810"/>
              <a:gd name="connsiteX57" fmla="*/ 1900989 w 4611654"/>
              <a:gd name="connsiteY57" fmla="*/ 2586789 h 3356810"/>
              <a:gd name="connsiteX58" fmla="*/ 1925053 w 4611654"/>
              <a:gd name="connsiteY58" fmla="*/ 2683042 h 3356810"/>
              <a:gd name="connsiteX59" fmla="*/ 1985210 w 4611654"/>
              <a:gd name="connsiteY59" fmla="*/ 2839452 h 3356810"/>
              <a:gd name="connsiteX60" fmla="*/ 1985210 w 4611654"/>
              <a:gd name="connsiteY60" fmla="*/ 2923673 h 3356810"/>
              <a:gd name="connsiteX61" fmla="*/ 1985210 w 4611654"/>
              <a:gd name="connsiteY61" fmla="*/ 3068052 h 3356810"/>
              <a:gd name="connsiteX62" fmla="*/ 2021305 w 4611654"/>
              <a:gd name="connsiteY62" fmla="*/ 3164305 h 3356810"/>
              <a:gd name="connsiteX63" fmla="*/ 2021305 w 4611654"/>
              <a:gd name="connsiteY63" fmla="*/ 3164305 h 3356810"/>
              <a:gd name="connsiteX64" fmla="*/ 2105526 w 4611654"/>
              <a:gd name="connsiteY64" fmla="*/ 3284621 h 3356810"/>
              <a:gd name="connsiteX65" fmla="*/ 2189747 w 4611654"/>
              <a:gd name="connsiteY65" fmla="*/ 3284621 h 3356810"/>
              <a:gd name="connsiteX66" fmla="*/ 2237874 w 4611654"/>
              <a:gd name="connsiteY66" fmla="*/ 3188368 h 3356810"/>
              <a:gd name="connsiteX67" fmla="*/ 2286000 w 4611654"/>
              <a:gd name="connsiteY67" fmla="*/ 2995863 h 3356810"/>
              <a:gd name="connsiteX68" fmla="*/ 2334126 w 4611654"/>
              <a:gd name="connsiteY68" fmla="*/ 2827421 h 3356810"/>
              <a:gd name="connsiteX69" fmla="*/ 2358189 w 4611654"/>
              <a:gd name="connsiteY69" fmla="*/ 2683042 h 3356810"/>
              <a:gd name="connsiteX70" fmla="*/ 2358189 w 4611654"/>
              <a:gd name="connsiteY70" fmla="*/ 2490537 h 3356810"/>
              <a:gd name="connsiteX71" fmla="*/ 2394284 w 4611654"/>
              <a:gd name="connsiteY71" fmla="*/ 2358189 h 3356810"/>
              <a:gd name="connsiteX72" fmla="*/ 2430379 w 4611654"/>
              <a:gd name="connsiteY72" fmla="*/ 2322094 h 3356810"/>
              <a:gd name="connsiteX73" fmla="*/ 2478505 w 4611654"/>
              <a:gd name="connsiteY73" fmla="*/ 2286000 h 3356810"/>
              <a:gd name="connsiteX74" fmla="*/ 2502568 w 4611654"/>
              <a:gd name="connsiteY74" fmla="*/ 1961147 h 3356810"/>
              <a:gd name="connsiteX75" fmla="*/ 2562726 w 4611654"/>
              <a:gd name="connsiteY75" fmla="*/ 1925052 h 3356810"/>
              <a:gd name="connsiteX76" fmla="*/ 2598821 w 4611654"/>
              <a:gd name="connsiteY76" fmla="*/ 1768642 h 3356810"/>
              <a:gd name="connsiteX77" fmla="*/ 2586789 w 4611654"/>
              <a:gd name="connsiteY77" fmla="*/ 1612231 h 3356810"/>
              <a:gd name="connsiteX78" fmla="*/ 2610853 w 4611654"/>
              <a:gd name="connsiteY78" fmla="*/ 1503947 h 3356810"/>
              <a:gd name="connsiteX79" fmla="*/ 2634916 w 4611654"/>
              <a:gd name="connsiteY79" fmla="*/ 1431758 h 3356810"/>
              <a:gd name="connsiteX80" fmla="*/ 2634916 w 4611654"/>
              <a:gd name="connsiteY80" fmla="*/ 1323473 h 3356810"/>
              <a:gd name="connsiteX81" fmla="*/ 2634916 w 4611654"/>
              <a:gd name="connsiteY81" fmla="*/ 1251284 h 3356810"/>
              <a:gd name="connsiteX82" fmla="*/ 2634916 w 4611654"/>
              <a:gd name="connsiteY82" fmla="*/ 1143000 h 3356810"/>
              <a:gd name="connsiteX83" fmla="*/ 2658979 w 4611654"/>
              <a:gd name="connsiteY83" fmla="*/ 986589 h 3356810"/>
              <a:gd name="connsiteX84" fmla="*/ 2683042 w 4611654"/>
              <a:gd name="connsiteY84" fmla="*/ 902368 h 3356810"/>
              <a:gd name="connsiteX85" fmla="*/ 2755231 w 4611654"/>
              <a:gd name="connsiteY85" fmla="*/ 782052 h 3356810"/>
              <a:gd name="connsiteX86" fmla="*/ 2767263 w 4611654"/>
              <a:gd name="connsiteY86" fmla="*/ 673768 h 3356810"/>
              <a:gd name="connsiteX87" fmla="*/ 2767263 w 4611654"/>
              <a:gd name="connsiteY87" fmla="*/ 589547 h 3356810"/>
              <a:gd name="connsiteX88" fmla="*/ 2767263 w 4611654"/>
              <a:gd name="connsiteY88" fmla="*/ 589547 h 3356810"/>
              <a:gd name="connsiteX89" fmla="*/ 2863516 w 4611654"/>
              <a:gd name="connsiteY89" fmla="*/ 469231 h 3356810"/>
              <a:gd name="connsiteX90" fmla="*/ 2887579 w 4611654"/>
              <a:gd name="connsiteY90" fmla="*/ 372979 h 3356810"/>
              <a:gd name="connsiteX91" fmla="*/ 2899610 w 4611654"/>
              <a:gd name="connsiteY91" fmla="*/ 240631 h 3356810"/>
              <a:gd name="connsiteX92" fmla="*/ 2899610 w 4611654"/>
              <a:gd name="connsiteY92" fmla="*/ 156410 h 3356810"/>
              <a:gd name="connsiteX93" fmla="*/ 2947737 w 4611654"/>
              <a:gd name="connsiteY93" fmla="*/ 96252 h 3356810"/>
              <a:gd name="connsiteX94" fmla="*/ 2971800 w 4611654"/>
              <a:gd name="connsiteY94" fmla="*/ 12031 h 3356810"/>
              <a:gd name="connsiteX95" fmla="*/ 2995863 w 4611654"/>
              <a:gd name="connsiteY95" fmla="*/ 0 h 3356810"/>
              <a:gd name="connsiteX96" fmla="*/ 3043989 w 4611654"/>
              <a:gd name="connsiteY96" fmla="*/ 48126 h 3356810"/>
              <a:gd name="connsiteX97" fmla="*/ 3056021 w 4611654"/>
              <a:gd name="connsiteY97" fmla="*/ 156410 h 3356810"/>
              <a:gd name="connsiteX98" fmla="*/ 3056021 w 4611654"/>
              <a:gd name="connsiteY98" fmla="*/ 288758 h 3356810"/>
              <a:gd name="connsiteX99" fmla="*/ 3104147 w 4611654"/>
              <a:gd name="connsiteY99" fmla="*/ 385010 h 3356810"/>
              <a:gd name="connsiteX100" fmla="*/ 3104147 w 4611654"/>
              <a:gd name="connsiteY100" fmla="*/ 529389 h 3356810"/>
              <a:gd name="connsiteX101" fmla="*/ 3104147 w 4611654"/>
              <a:gd name="connsiteY101" fmla="*/ 649705 h 3356810"/>
              <a:gd name="connsiteX102" fmla="*/ 3116179 w 4611654"/>
              <a:gd name="connsiteY102" fmla="*/ 782052 h 3356810"/>
              <a:gd name="connsiteX103" fmla="*/ 3164305 w 4611654"/>
              <a:gd name="connsiteY103" fmla="*/ 854242 h 3356810"/>
              <a:gd name="connsiteX104" fmla="*/ 3200400 w 4611654"/>
              <a:gd name="connsiteY104" fmla="*/ 950494 h 3356810"/>
              <a:gd name="connsiteX105" fmla="*/ 3200400 w 4611654"/>
              <a:gd name="connsiteY105" fmla="*/ 1070810 h 3356810"/>
              <a:gd name="connsiteX106" fmla="*/ 3224463 w 4611654"/>
              <a:gd name="connsiteY106" fmla="*/ 1179094 h 3356810"/>
              <a:gd name="connsiteX107" fmla="*/ 3248526 w 4611654"/>
              <a:gd name="connsiteY107" fmla="*/ 1239252 h 3356810"/>
              <a:gd name="connsiteX108" fmla="*/ 3296653 w 4611654"/>
              <a:gd name="connsiteY108" fmla="*/ 1323473 h 3356810"/>
              <a:gd name="connsiteX109" fmla="*/ 3320716 w 4611654"/>
              <a:gd name="connsiteY109" fmla="*/ 1359568 h 3356810"/>
              <a:gd name="connsiteX110" fmla="*/ 3368842 w 4611654"/>
              <a:gd name="connsiteY110" fmla="*/ 1287379 h 3356810"/>
              <a:gd name="connsiteX111" fmla="*/ 3380874 w 4611654"/>
              <a:gd name="connsiteY111" fmla="*/ 1251284 h 3356810"/>
              <a:gd name="connsiteX112" fmla="*/ 3416968 w 4611654"/>
              <a:gd name="connsiteY112" fmla="*/ 1311442 h 3356810"/>
              <a:gd name="connsiteX113" fmla="*/ 3416968 w 4611654"/>
              <a:gd name="connsiteY113" fmla="*/ 1455821 h 3356810"/>
              <a:gd name="connsiteX114" fmla="*/ 3465095 w 4611654"/>
              <a:gd name="connsiteY114" fmla="*/ 1564105 h 3356810"/>
              <a:gd name="connsiteX115" fmla="*/ 3489158 w 4611654"/>
              <a:gd name="connsiteY115" fmla="*/ 1672389 h 3356810"/>
              <a:gd name="connsiteX116" fmla="*/ 3537284 w 4611654"/>
              <a:gd name="connsiteY116" fmla="*/ 1792705 h 3356810"/>
              <a:gd name="connsiteX117" fmla="*/ 3633537 w 4611654"/>
              <a:gd name="connsiteY117" fmla="*/ 1900989 h 3356810"/>
              <a:gd name="connsiteX118" fmla="*/ 3633537 w 4611654"/>
              <a:gd name="connsiteY118" fmla="*/ 1997242 h 3356810"/>
              <a:gd name="connsiteX119" fmla="*/ 3693695 w 4611654"/>
              <a:gd name="connsiteY119" fmla="*/ 1852863 h 3356810"/>
              <a:gd name="connsiteX120" fmla="*/ 3741821 w 4611654"/>
              <a:gd name="connsiteY120" fmla="*/ 1708484 h 3356810"/>
              <a:gd name="connsiteX121" fmla="*/ 3801979 w 4611654"/>
              <a:gd name="connsiteY121" fmla="*/ 1600200 h 3356810"/>
              <a:gd name="connsiteX122" fmla="*/ 3814010 w 4611654"/>
              <a:gd name="connsiteY122" fmla="*/ 1503947 h 3356810"/>
              <a:gd name="connsiteX123" fmla="*/ 3838074 w 4611654"/>
              <a:gd name="connsiteY123" fmla="*/ 1407694 h 3356810"/>
              <a:gd name="connsiteX124" fmla="*/ 3862137 w 4611654"/>
              <a:gd name="connsiteY124" fmla="*/ 1299410 h 3356810"/>
              <a:gd name="connsiteX125" fmla="*/ 3886200 w 4611654"/>
              <a:gd name="connsiteY125" fmla="*/ 1155031 h 3356810"/>
              <a:gd name="connsiteX126" fmla="*/ 3874168 w 4611654"/>
              <a:gd name="connsiteY126" fmla="*/ 1155031 h 3356810"/>
              <a:gd name="connsiteX127" fmla="*/ 3910263 w 4611654"/>
              <a:gd name="connsiteY127" fmla="*/ 1046747 h 3356810"/>
              <a:gd name="connsiteX128" fmla="*/ 3946359 w 4611654"/>
              <a:gd name="connsiteY128" fmla="*/ 830179 h 3356810"/>
              <a:gd name="connsiteX129" fmla="*/ 3946358 w 4611654"/>
              <a:gd name="connsiteY129" fmla="*/ 782052 h 3356810"/>
              <a:gd name="connsiteX130" fmla="*/ 3958388 w 4611654"/>
              <a:gd name="connsiteY130" fmla="*/ 721894 h 3356810"/>
              <a:gd name="connsiteX131" fmla="*/ 3982452 w 4611654"/>
              <a:gd name="connsiteY131" fmla="*/ 709863 h 3356810"/>
              <a:gd name="connsiteX132" fmla="*/ 4018546 w 4611654"/>
              <a:gd name="connsiteY132" fmla="*/ 1840832 h 3356810"/>
              <a:gd name="connsiteX133" fmla="*/ 4114799 w 4611654"/>
              <a:gd name="connsiteY133" fmla="*/ 1191126 h 3356810"/>
              <a:gd name="connsiteX134" fmla="*/ 4211051 w 4611654"/>
              <a:gd name="connsiteY134" fmla="*/ 1443789 h 3356810"/>
              <a:gd name="connsiteX135" fmla="*/ 4295272 w 4611654"/>
              <a:gd name="connsiteY135" fmla="*/ 2514600 h 3356810"/>
              <a:gd name="connsiteX136" fmla="*/ 4331366 w 4611654"/>
              <a:gd name="connsiteY136" fmla="*/ 2430378 h 3356810"/>
              <a:gd name="connsiteX137" fmla="*/ 4403554 w 4611654"/>
              <a:gd name="connsiteY137" fmla="*/ 2935705 h 3356810"/>
              <a:gd name="connsiteX138" fmla="*/ 4451681 w 4611654"/>
              <a:gd name="connsiteY138" fmla="*/ 2334126 h 3356810"/>
              <a:gd name="connsiteX139" fmla="*/ 4559964 w 4611654"/>
              <a:gd name="connsiteY139" fmla="*/ 2971800 h 3356810"/>
              <a:gd name="connsiteX140" fmla="*/ 4608090 w 4611654"/>
              <a:gd name="connsiteY140" fmla="*/ 3128210 h 3356810"/>
              <a:gd name="connsiteX141" fmla="*/ 4608090 w 4611654"/>
              <a:gd name="connsiteY141" fmla="*/ 3140242 h 3356810"/>
              <a:gd name="connsiteX0" fmla="*/ 0 w 4668248"/>
              <a:gd name="connsiteY0" fmla="*/ 3344779 h 3356810"/>
              <a:gd name="connsiteX1" fmla="*/ 132347 w 4668248"/>
              <a:gd name="connsiteY1" fmla="*/ 3296652 h 3356810"/>
              <a:gd name="connsiteX2" fmla="*/ 132347 w 4668248"/>
              <a:gd name="connsiteY2" fmla="*/ 3272589 h 3356810"/>
              <a:gd name="connsiteX3" fmla="*/ 180474 w 4668248"/>
              <a:gd name="connsiteY3" fmla="*/ 3164305 h 3356810"/>
              <a:gd name="connsiteX4" fmla="*/ 216568 w 4668248"/>
              <a:gd name="connsiteY4" fmla="*/ 3080084 h 3356810"/>
              <a:gd name="connsiteX5" fmla="*/ 276726 w 4668248"/>
              <a:gd name="connsiteY5" fmla="*/ 3031958 h 3356810"/>
              <a:gd name="connsiteX6" fmla="*/ 336884 w 4668248"/>
              <a:gd name="connsiteY6" fmla="*/ 2959768 h 3356810"/>
              <a:gd name="connsiteX7" fmla="*/ 385010 w 4668248"/>
              <a:gd name="connsiteY7" fmla="*/ 2947737 h 3356810"/>
              <a:gd name="connsiteX8" fmla="*/ 433137 w 4668248"/>
              <a:gd name="connsiteY8" fmla="*/ 2947737 h 3356810"/>
              <a:gd name="connsiteX9" fmla="*/ 445168 w 4668248"/>
              <a:gd name="connsiteY9" fmla="*/ 3104147 h 3356810"/>
              <a:gd name="connsiteX10" fmla="*/ 481263 w 4668248"/>
              <a:gd name="connsiteY10" fmla="*/ 3152273 h 3356810"/>
              <a:gd name="connsiteX11" fmla="*/ 481263 w 4668248"/>
              <a:gd name="connsiteY11" fmla="*/ 3164305 h 3356810"/>
              <a:gd name="connsiteX12" fmla="*/ 529389 w 4668248"/>
              <a:gd name="connsiteY12" fmla="*/ 3140242 h 3356810"/>
              <a:gd name="connsiteX13" fmla="*/ 541421 w 4668248"/>
              <a:gd name="connsiteY13" fmla="*/ 3080084 h 3356810"/>
              <a:gd name="connsiteX14" fmla="*/ 565484 w 4668248"/>
              <a:gd name="connsiteY14" fmla="*/ 3031958 h 3356810"/>
              <a:gd name="connsiteX15" fmla="*/ 613610 w 4668248"/>
              <a:gd name="connsiteY15" fmla="*/ 3031958 h 3356810"/>
              <a:gd name="connsiteX16" fmla="*/ 661737 w 4668248"/>
              <a:gd name="connsiteY16" fmla="*/ 3092116 h 3356810"/>
              <a:gd name="connsiteX17" fmla="*/ 709863 w 4668248"/>
              <a:gd name="connsiteY17" fmla="*/ 3224463 h 3356810"/>
              <a:gd name="connsiteX18" fmla="*/ 757989 w 4668248"/>
              <a:gd name="connsiteY18" fmla="*/ 3356810 h 3356810"/>
              <a:gd name="connsiteX19" fmla="*/ 902368 w 4668248"/>
              <a:gd name="connsiteY19" fmla="*/ 3356810 h 3356810"/>
              <a:gd name="connsiteX20" fmla="*/ 986589 w 4668248"/>
              <a:gd name="connsiteY20" fmla="*/ 3128210 h 3356810"/>
              <a:gd name="connsiteX21" fmla="*/ 1106905 w 4668248"/>
              <a:gd name="connsiteY21" fmla="*/ 2875547 h 3356810"/>
              <a:gd name="connsiteX22" fmla="*/ 1130968 w 4668248"/>
              <a:gd name="connsiteY22" fmla="*/ 2779294 h 3356810"/>
              <a:gd name="connsiteX23" fmla="*/ 1155031 w 4668248"/>
              <a:gd name="connsiteY23" fmla="*/ 2911642 h 3356810"/>
              <a:gd name="connsiteX24" fmla="*/ 1179095 w 4668248"/>
              <a:gd name="connsiteY24" fmla="*/ 2935705 h 3356810"/>
              <a:gd name="connsiteX25" fmla="*/ 1203158 w 4668248"/>
              <a:gd name="connsiteY25" fmla="*/ 2959768 h 3356810"/>
              <a:gd name="connsiteX26" fmla="*/ 1203158 w 4668248"/>
              <a:gd name="connsiteY26" fmla="*/ 2959768 h 3356810"/>
              <a:gd name="connsiteX27" fmla="*/ 1239253 w 4668248"/>
              <a:gd name="connsiteY27" fmla="*/ 2851484 h 3356810"/>
              <a:gd name="connsiteX28" fmla="*/ 1263316 w 4668248"/>
              <a:gd name="connsiteY28" fmla="*/ 2719137 h 3356810"/>
              <a:gd name="connsiteX29" fmla="*/ 1287379 w 4668248"/>
              <a:gd name="connsiteY29" fmla="*/ 2646947 h 3356810"/>
              <a:gd name="connsiteX30" fmla="*/ 1311442 w 4668248"/>
              <a:gd name="connsiteY30" fmla="*/ 2574758 h 3356810"/>
              <a:gd name="connsiteX31" fmla="*/ 1335505 w 4668248"/>
              <a:gd name="connsiteY31" fmla="*/ 2478505 h 3356810"/>
              <a:gd name="connsiteX32" fmla="*/ 1347537 w 4668248"/>
              <a:gd name="connsiteY32" fmla="*/ 2550694 h 3356810"/>
              <a:gd name="connsiteX33" fmla="*/ 1371600 w 4668248"/>
              <a:gd name="connsiteY33" fmla="*/ 2646947 h 3356810"/>
              <a:gd name="connsiteX34" fmla="*/ 1419726 w 4668248"/>
              <a:gd name="connsiteY34" fmla="*/ 2827421 h 3356810"/>
              <a:gd name="connsiteX35" fmla="*/ 1431758 w 4668248"/>
              <a:gd name="connsiteY35" fmla="*/ 2959768 h 3356810"/>
              <a:gd name="connsiteX36" fmla="*/ 1467853 w 4668248"/>
              <a:gd name="connsiteY36" fmla="*/ 2995863 h 3356810"/>
              <a:gd name="connsiteX37" fmla="*/ 1515979 w 4668248"/>
              <a:gd name="connsiteY37" fmla="*/ 3007894 h 3356810"/>
              <a:gd name="connsiteX38" fmla="*/ 1515979 w 4668248"/>
              <a:gd name="connsiteY38" fmla="*/ 3007894 h 3356810"/>
              <a:gd name="connsiteX39" fmla="*/ 1552074 w 4668248"/>
              <a:gd name="connsiteY39" fmla="*/ 2839452 h 3356810"/>
              <a:gd name="connsiteX40" fmla="*/ 1576137 w 4668248"/>
              <a:gd name="connsiteY40" fmla="*/ 2743200 h 3356810"/>
              <a:gd name="connsiteX41" fmla="*/ 1588168 w 4668248"/>
              <a:gd name="connsiteY41" fmla="*/ 2646947 h 3356810"/>
              <a:gd name="connsiteX42" fmla="*/ 1588168 w 4668248"/>
              <a:gd name="connsiteY42" fmla="*/ 2574758 h 3356810"/>
              <a:gd name="connsiteX43" fmla="*/ 1636295 w 4668248"/>
              <a:gd name="connsiteY43" fmla="*/ 2490537 h 3356810"/>
              <a:gd name="connsiteX44" fmla="*/ 1672389 w 4668248"/>
              <a:gd name="connsiteY44" fmla="*/ 2430379 h 3356810"/>
              <a:gd name="connsiteX45" fmla="*/ 1720516 w 4668248"/>
              <a:gd name="connsiteY45" fmla="*/ 2322094 h 3356810"/>
              <a:gd name="connsiteX46" fmla="*/ 1720516 w 4668248"/>
              <a:gd name="connsiteY46" fmla="*/ 2310063 h 3356810"/>
              <a:gd name="connsiteX47" fmla="*/ 1732547 w 4668248"/>
              <a:gd name="connsiteY47" fmla="*/ 2237873 h 3356810"/>
              <a:gd name="connsiteX48" fmla="*/ 1732547 w 4668248"/>
              <a:gd name="connsiteY48" fmla="*/ 2189747 h 3356810"/>
              <a:gd name="connsiteX49" fmla="*/ 1732547 w 4668248"/>
              <a:gd name="connsiteY49" fmla="*/ 2117558 h 3356810"/>
              <a:gd name="connsiteX50" fmla="*/ 1756610 w 4668248"/>
              <a:gd name="connsiteY50" fmla="*/ 2069431 h 3356810"/>
              <a:gd name="connsiteX51" fmla="*/ 1804737 w 4668248"/>
              <a:gd name="connsiteY51" fmla="*/ 1961147 h 3356810"/>
              <a:gd name="connsiteX52" fmla="*/ 1816768 w 4668248"/>
              <a:gd name="connsiteY52" fmla="*/ 2069431 h 3356810"/>
              <a:gd name="connsiteX53" fmla="*/ 1828800 w 4668248"/>
              <a:gd name="connsiteY53" fmla="*/ 2177716 h 3356810"/>
              <a:gd name="connsiteX54" fmla="*/ 1876926 w 4668248"/>
              <a:gd name="connsiteY54" fmla="*/ 2225842 h 3356810"/>
              <a:gd name="connsiteX55" fmla="*/ 1888958 w 4668248"/>
              <a:gd name="connsiteY55" fmla="*/ 2370221 h 3356810"/>
              <a:gd name="connsiteX56" fmla="*/ 1900989 w 4668248"/>
              <a:gd name="connsiteY56" fmla="*/ 2466473 h 3356810"/>
              <a:gd name="connsiteX57" fmla="*/ 1900989 w 4668248"/>
              <a:gd name="connsiteY57" fmla="*/ 2586789 h 3356810"/>
              <a:gd name="connsiteX58" fmla="*/ 1925053 w 4668248"/>
              <a:gd name="connsiteY58" fmla="*/ 2683042 h 3356810"/>
              <a:gd name="connsiteX59" fmla="*/ 1985210 w 4668248"/>
              <a:gd name="connsiteY59" fmla="*/ 2839452 h 3356810"/>
              <a:gd name="connsiteX60" fmla="*/ 1985210 w 4668248"/>
              <a:gd name="connsiteY60" fmla="*/ 2923673 h 3356810"/>
              <a:gd name="connsiteX61" fmla="*/ 1985210 w 4668248"/>
              <a:gd name="connsiteY61" fmla="*/ 3068052 h 3356810"/>
              <a:gd name="connsiteX62" fmla="*/ 2021305 w 4668248"/>
              <a:gd name="connsiteY62" fmla="*/ 3164305 h 3356810"/>
              <a:gd name="connsiteX63" fmla="*/ 2021305 w 4668248"/>
              <a:gd name="connsiteY63" fmla="*/ 3164305 h 3356810"/>
              <a:gd name="connsiteX64" fmla="*/ 2105526 w 4668248"/>
              <a:gd name="connsiteY64" fmla="*/ 3284621 h 3356810"/>
              <a:gd name="connsiteX65" fmla="*/ 2189747 w 4668248"/>
              <a:gd name="connsiteY65" fmla="*/ 3284621 h 3356810"/>
              <a:gd name="connsiteX66" fmla="*/ 2237874 w 4668248"/>
              <a:gd name="connsiteY66" fmla="*/ 3188368 h 3356810"/>
              <a:gd name="connsiteX67" fmla="*/ 2286000 w 4668248"/>
              <a:gd name="connsiteY67" fmla="*/ 2995863 h 3356810"/>
              <a:gd name="connsiteX68" fmla="*/ 2334126 w 4668248"/>
              <a:gd name="connsiteY68" fmla="*/ 2827421 h 3356810"/>
              <a:gd name="connsiteX69" fmla="*/ 2358189 w 4668248"/>
              <a:gd name="connsiteY69" fmla="*/ 2683042 h 3356810"/>
              <a:gd name="connsiteX70" fmla="*/ 2358189 w 4668248"/>
              <a:gd name="connsiteY70" fmla="*/ 2490537 h 3356810"/>
              <a:gd name="connsiteX71" fmla="*/ 2394284 w 4668248"/>
              <a:gd name="connsiteY71" fmla="*/ 2358189 h 3356810"/>
              <a:gd name="connsiteX72" fmla="*/ 2430379 w 4668248"/>
              <a:gd name="connsiteY72" fmla="*/ 2322094 h 3356810"/>
              <a:gd name="connsiteX73" fmla="*/ 2478505 w 4668248"/>
              <a:gd name="connsiteY73" fmla="*/ 2286000 h 3356810"/>
              <a:gd name="connsiteX74" fmla="*/ 2502568 w 4668248"/>
              <a:gd name="connsiteY74" fmla="*/ 1961147 h 3356810"/>
              <a:gd name="connsiteX75" fmla="*/ 2562726 w 4668248"/>
              <a:gd name="connsiteY75" fmla="*/ 1925052 h 3356810"/>
              <a:gd name="connsiteX76" fmla="*/ 2598821 w 4668248"/>
              <a:gd name="connsiteY76" fmla="*/ 1768642 h 3356810"/>
              <a:gd name="connsiteX77" fmla="*/ 2586789 w 4668248"/>
              <a:gd name="connsiteY77" fmla="*/ 1612231 h 3356810"/>
              <a:gd name="connsiteX78" fmla="*/ 2610853 w 4668248"/>
              <a:gd name="connsiteY78" fmla="*/ 1503947 h 3356810"/>
              <a:gd name="connsiteX79" fmla="*/ 2634916 w 4668248"/>
              <a:gd name="connsiteY79" fmla="*/ 1431758 h 3356810"/>
              <a:gd name="connsiteX80" fmla="*/ 2634916 w 4668248"/>
              <a:gd name="connsiteY80" fmla="*/ 1323473 h 3356810"/>
              <a:gd name="connsiteX81" fmla="*/ 2634916 w 4668248"/>
              <a:gd name="connsiteY81" fmla="*/ 1251284 h 3356810"/>
              <a:gd name="connsiteX82" fmla="*/ 2634916 w 4668248"/>
              <a:gd name="connsiteY82" fmla="*/ 1143000 h 3356810"/>
              <a:gd name="connsiteX83" fmla="*/ 2658979 w 4668248"/>
              <a:gd name="connsiteY83" fmla="*/ 986589 h 3356810"/>
              <a:gd name="connsiteX84" fmla="*/ 2683042 w 4668248"/>
              <a:gd name="connsiteY84" fmla="*/ 902368 h 3356810"/>
              <a:gd name="connsiteX85" fmla="*/ 2755231 w 4668248"/>
              <a:gd name="connsiteY85" fmla="*/ 782052 h 3356810"/>
              <a:gd name="connsiteX86" fmla="*/ 2767263 w 4668248"/>
              <a:gd name="connsiteY86" fmla="*/ 673768 h 3356810"/>
              <a:gd name="connsiteX87" fmla="*/ 2767263 w 4668248"/>
              <a:gd name="connsiteY87" fmla="*/ 589547 h 3356810"/>
              <a:gd name="connsiteX88" fmla="*/ 2767263 w 4668248"/>
              <a:gd name="connsiteY88" fmla="*/ 589547 h 3356810"/>
              <a:gd name="connsiteX89" fmla="*/ 2863516 w 4668248"/>
              <a:gd name="connsiteY89" fmla="*/ 469231 h 3356810"/>
              <a:gd name="connsiteX90" fmla="*/ 2887579 w 4668248"/>
              <a:gd name="connsiteY90" fmla="*/ 372979 h 3356810"/>
              <a:gd name="connsiteX91" fmla="*/ 2899610 w 4668248"/>
              <a:gd name="connsiteY91" fmla="*/ 240631 h 3356810"/>
              <a:gd name="connsiteX92" fmla="*/ 2899610 w 4668248"/>
              <a:gd name="connsiteY92" fmla="*/ 156410 h 3356810"/>
              <a:gd name="connsiteX93" fmla="*/ 2947737 w 4668248"/>
              <a:gd name="connsiteY93" fmla="*/ 96252 h 3356810"/>
              <a:gd name="connsiteX94" fmla="*/ 2971800 w 4668248"/>
              <a:gd name="connsiteY94" fmla="*/ 12031 h 3356810"/>
              <a:gd name="connsiteX95" fmla="*/ 2995863 w 4668248"/>
              <a:gd name="connsiteY95" fmla="*/ 0 h 3356810"/>
              <a:gd name="connsiteX96" fmla="*/ 3043989 w 4668248"/>
              <a:gd name="connsiteY96" fmla="*/ 48126 h 3356810"/>
              <a:gd name="connsiteX97" fmla="*/ 3056021 w 4668248"/>
              <a:gd name="connsiteY97" fmla="*/ 156410 h 3356810"/>
              <a:gd name="connsiteX98" fmla="*/ 3056021 w 4668248"/>
              <a:gd name="connsiteY98" fmla="*/ 288758 h 3356810"/>
              <a:gd name="connsiteX99" fmla="*/ 3104147 w 4668248"/>
              <a:gd name="connsiteY99" fmla="*/ 385010 h 3356810"/>
              <a:gd name="connsiteX100" fmla="*/ 3104147 w 4668248"/>
              <a:gd name="connsiteY100" fmla="*/ 529389 h 3356810"/>
              <a:gd name="connsiteX101" fmla="*/ 3104147 w 4668248"/>
              <a:gd name="connsiteY101" fmla="*/ 649705 h 3356810"/>
              <a:gd name="connsiteX102" fmla="*/ 3116179 w 4668248"/>
              <a:gd name="connsiteY102" fmla="*/ 782052 h 3356810"/>
              <a:gd name="connsiteX103" fmla="*/ 3164305 w 4668248"/>
              <a:gd name="connsiteY103" fmla="*/ 854242 h 3356810"/>
              <a:gd name="connsiteX104" fmla="*/ 3200400 w 4668248"/>
              <a:gd name="connsiteY104" fmla="*/ 950494 h 3356810"/>
              <a:gd name="connsiteX105" fmla="*/ 3200400 w 4668248"/>
              <a:gd name="connsiteY105" fmla="*/ 1070810 h 3356810"/>
              <a:gd name="connsiteX106" fmla="*/ 3224463 w 4668248"/>
              <a:gd name="connsiteY106" fmla="*/ 1179094 h 3356810"/>
              <a:gd name="connsiteX107" fmla="*/ 3248526 w 4668248"/>
              <a:gd name="connsiteY107" fmla="*/ 1239252 h 3356810"/>
              <a:gd name="connsiteX108" fmla="*/ 3296653 w 4668248"/>
              <a:gd name="connsiteY108" fmla="*/ 1323473 h 3356810"/>
              <a:gd name="connsiteX109" fmla="*/ 3320716 w 4668248"/>
              <a:gd name="connsiteY109" fmla="*/ 1359568 h 3356810"/>
              <a:gd name="connsiteX110" fmla="*/ 3368842 w 4668248"/>
              <a:gd name="connsiteY110" fmla="*/ 1287379 h 3356810"/>
              <a:gd name="connsiteX111" fmla="*/ 3380874 w 4668248"/>
              <a:gd name="connsiteY111" fmla="*/ 1251284 h 3356810"/>
              <a:gd name="connsiteX112" fmla="*/ 3416968 w 4668248"/>
              <a:gd name="connsiteY112" fmla="*/ 1311442 h 3356810"/>
              <a:gd name="connsiteX113" fmla="*/ 3416968 w 4668248"/>
              <a:gd name="connsiteY113" fmla="*/ 1455821 h 3356810"/>
              <a:gd name="connsiteX114" fmla="*/ 3465095 w 4668248"/>
              <a:gd name="connsiteY114" fmla="*/ 1564105 h 3356810"/>
              <a:gd name="connsiteX115" fmla="*/ 3489158 w 4668248"/>
              <a:gd name="connsiteY115" fmla="*/ 1672389 h 3356810"/>
              <a:gd name="connsiteX116" fmla="*/ 3537284 w 4668248"/>
              <a:gd name="connsiteY116" fmla="*/ 1792705 h 3356810"/>
              <a:gd name="connsiteX117" fmla="*/ 3633537 w 4668248"/>
              <a:gd name="connsiteY117" fmla="*/ 1900989 h 3356810"/>
              <a:gd name="connsiteX118" fmla="*/ 3633537 w 4668248"/>
              <a:gd name="connsiteY118" fmla="*/ 1997242 h 3356810"/>
              <a:gd name="connsiteX119" fmla="*/ 3693695 w 4668248"/>
              <a:gd name="connsiteY119" fmla="*/ 1852863 h 3356810"/>
              <a:gd name="connsiteX120" fmla="*/ 3741821 w 4668248"/>
              <a:gd name="connsiteY120" fmla="*/ 1708484 h 3356810"/>
              <a:gd name="connsiteX121" fmla="*/ 3801979 w 4668248"/>
              <a:gd name="connsiteY121" fmla="*/ 1600200 h 3356810"/>
              <a:gd name="connsiteX122" fmla="*/ 3814010 w 4668248"/>
              <a:gd name="connsiteY122" fmla="*/ 1503947 h 3356810"/>
              <a:gd name="connsiteX123" fmla="*/ 3838074 w 4668248"/>
              <a:gd name="connsiteY123" fmla="*/ 1407694 h 3356810"/>
              <a:gd name="connsiteX124" fmla="*/ 3862137 w 4668248"/>
              <a:gd name="connsiteY124" fmla="*/ 1299410 h 3356810"/>
              <a:gd name="connsiteX125" fmla="*/ 3886200 w 4668248"/>
              <a:gd name="connsiteY125" fmla="*/ 1155031 h 3356810"/>
              <a:gd name="connsiteX126" fmla="*/ 3874168 w 4668248"/>
              <a:gd name="connsiteY126" fmla="*/ 1155031 h 3356810"/>
              <a:gd name="connsiteX127" fmla="*/ 3910263 w 4668248"/>
              <a:gd name="connsiteY127" fmla="*/ 1046747 h 3356810"/>
              <a:gd name="connsiteX128" fmla="*/ 3946359 w 4668248"/>
              <a:gd name="connsiteY128" fmla="*/ 830179 h 3356810"/>
              <a:gd name="connsiteX129" fmla="*/ 3946358 w 4668248"/>
              <a:gd name="connsiteY129" fmla="*/ 782052 h 3356810"/>
              <a:gd name="connsiteX130" fmla="*/ 3958388 w 4668248"/>
              <a:gd name="connsiteY130" fmla="*/ 721894 h 3356810"/>
              <a:gd name="connsiteX131" fmla="*/ 3982452 w 4668248"/>
              <a:gd name="connsiteY131" fmla="*/ 709863 h 3356810"/>
              <a:gd name="connsiteX132" fmla="*/ 4018546 w 4668248"/>
              <a:gd name="connsiteY132" fmla="*/ 1840832 h 3356810"/>
              <a:gd name="connsiteX133" fmla="*/ 4114799 w 4668248"/>
              <a:gd name="connsiteY133" fmla="*/ 1191126 h 3356810"/>
              <a:gd name="connsiteX134" fmla="*/ 4211051 w 4668248"/>
              <a:gd name="connsiteY134" fmla="*/ 1443789 h 3356810"/>
              <a:gd name="connsiteX135" fmla="*/ 4295272 w 4668248"/>
              <a:gd name="connsiteY135" fmla="*/ 2514600 h 3356810"/>
              <a:gd name="connsiteX136" fmla="*/ 4331366 w 4668248"/>
              <a:gd name="connsiteY136" fmla="*/ 2430378 h 3356810"/>
              <a:gd name="connsiteX137" fmla="*/ 4403554 w 4668248"/>
              <a:gd name="connsiteY137" fmla="*/ 2935705 h 3356810"/>
              <a:gd name="connsiteX138" fmla="*/ 4451681 w 4668248"/>
              <a:gd name="connsiteY138" fmla="*/ 2334126 h 3356810"/>
              <a:gd name="connsiteX139" fmla="*/ 4559964 w 4668248"/>
              <a:gd name="connsiteY139" fmla="*/ 2971800 h 3356810"/>
              <a:gd name="connsiteX140" fmla="*/ 4608090 w 4668248"/>
              <a:gd name="connsiteY140" fmla="*/ 3128210 h 3356810"/>
              <a:gd name="connsiteX141" fmla="*/ 4668248 w 4668248"/>
              <a:gd name="connsiteY141" fmla="*/ 2887579 h 3356810"/>
              <a:gd name="connsiteX0" fmla="*/ 0 w 4672703"/>
              <a:gd name="connsiteY0" fmla="*/ 3344779 h 3356810"/>
              <a:gd name="connsiteX1" fmla="*/ 132347 w 4672703"/>
              <a:gd name="connsiteY1" fmla="*/ 3296652 h 3356810"/>
              <a:gd name="connsiteX2" fmla="*/ 132347 w 4672703"/>
              <a:gd name="connsiteY2" fmla="*/ 3272589 h 3356810"/>
              <a:gd name="connsiteX3" fmla="*/ 180474 w 4672703"/>
              <a:gd name="connsiteY3" fmla="*/ 3164305 h 3356810"/>
              <a:gd name="connsiteX4" fmla="*/ 216568 w 4672703"/>
              <a:gd name="connsiteY4" fmla="*/ 3080084 h 3356810"/>
              <a:gd name="connsiteX5" fmla="*/ 276726 w 4672703"/>
              <a:gd name="connsiteY5" fmla="*/ 3031958 h 3356810"/>
              <a:gd name="connsiteX6" fmla="*/ 336884 w 4672703"/>
              <a:gd name="connsiteY6" fmla="*/ 2959768 h 3356810"/>
              <a:gd name="connsiteX7" fmla="*/ 385010 w 4672703"/>
              <a:gd name="connsiteY7" fmla="*/ 2947737 h 3356810"/>
              <a:gd name="connsiteX8" fmla="*/ 433137 w 4672703"/>
              <a:gd name="connsiteY8" fmla="*/ 2947737 h 3356810"/>
              <a:gd name="connsiteX9" fmla="*/ 445168 w 4672703"/>
              <a:gd name="connsiteY9" fmla="*/ 3104147 h 3356810"/>
              <a:gd name="connsiteX10" fmla="*/ 481263 w 4672703"/>
              <a:gd name="connsiteY10" fmla="*/ 3152273 h 3356810"/>
              <a:gd name="connsiteX11" fmla="*/ 481263 w 4672703"/>
              <a:gd name="connsiteY11" fmla="*/ 3164305 h 3356810"/>
              <a:gd name="connsiteX12" fmla="*/ 529389 w 4672703"/>
              <a:gd name="connsiteY12" fmla="*/ 3140242 h 3356810"/>
              <a:gd name="connsiteX13" fmla="*/ 541421 w 4672703"/>
              <a:gd name="connsiteY13" fmla="*/ 3080084 h 3356810"/>
              <a:gd name="connsiteX14" fmla="*/ 565484 w 4672703"/>
              <a:gd name="connsiteY14" fmla="*/ 3031958 h 3356810"/>
              <a:gd name="connsiteX15" fmla="*/ 613610 w 4672703"/>
              <a:gd name="connsiteY15" fmla="*/ 3031958 h 3356810"/>
              <a:gd name="connsiteX16" fmla="*/ 661737 w 4672703"/>
              <a:gd name="connsiteY16" fmla="*/ 3092116 h 3356810"/>
              <a:gd name="connsiteX17" fmla="*/ 709863 w 4672703"/>
              <a:gd name="connsiteY17" fmla="*/ 3224463 h 3356810"/>
              <a:gd name="connsiteX18" fmla="*/ 757989 w 4672703"/>
              <a:gd name="connsiteY18" fmla="*/ 3356810 h 3356810"/>
              <a:gd name="connsiteX19" fmla="*/ 902368 w 4672703"/>
              <a:gd name="connsiteY19" fmla="*/ 3356810 h 3356810"/>
              <a:gd name="connsiteX20" fmla="*/ 986589 w 4672703"/>
              <a:gd name="connsiteY20" fmla="*/ 3128210 h 3356810"/>
              <a:gd name="connsiteX21" fmla="*/ 1106905 w 4672703"/>
              <a:gd name="connsiteY21" fmla="*/ 2875547 h 3356810"/>
              <a:gd name="connsiteX22" fmla="*/ 1130968 w 4672703"/>
              <a:gd name="connsiteY22" fmla="*/ 2779294 h 3356810"/>
              <a:gd name="connsiteX23" fmla="*/ 1155031 w 4672703"/>
              <a:gd name="connsiteY23" fmla="*/ 2911642 h 3356810"/>
              <a:gd name="connsiteX24" fmla="*/ 1179095 w 4672703"/>
              <a:gd name="connsiteY24" fmla="*/ 2935705 h 3356810"/>
              <a:gd name="connsiteX25" fmla="*/ 1203158 w 4672703"/>
              <a:gd name="connsiteY25" fmla="*/ 2959768 h 3356810"/>
              <a:gd name="connsiteX26" fmla="*/ 1203158 w 4672703"/>
              <a:gd name="connsiteY26" fmla="*/ 2959768 h 3356810"/>
              <a:gd name="connsiteX27" fmla="*/ 1239253 w 4672703"/>
              <a:gd name="connsiteY27" fmla="*/ 2851484 h 3356810"/>
              <a:gd name="connsiteX28" fmla="*/ 1263316 w 4672703"/>
              <a:gd name="connsiteY28" fmla="*/ 2719137 h 3356810"/>
              <a:gd name="connsiteX29" fmla="*/ 1287379 w 4672703"/>
              <a:gd name="connsiteY29" fmla="*/ 2646947 h 3356810"/>
              <a:gd name="connsiteX30" fmla="*/ 1311442 w 4672703"/>
              <a:gd name="connsiteY30" fmla="*/ 2574758 h 3356810"/>
              <a:gd name="connsiteX31" fmla="*/ 1335505 w 4672703"/>
              <a:gd name="connsiteY31" fmla="*/ 2478505 h 3356810"/>
              <a:gd name="connsiteX32" fmla="*/ 1347537 w 4672703"/>
              <a:gd name="connsiteY32" fmla="*/ 2550694 h 3356810"/>
              <a:gd name="connsiteX33" fmla="*/ 1371600 w 4672703"/>
              <a:gd name="connsiteY33" fmla="*/ 2646947 h 3356810"/>
              <a:gd name="connsiteX34" fmla="*/ 1419726 w 4672703"/>
              <a:gd name="connsiteY34" fmla="*/ 2827421 h 3356810"/>
              <a:gd name="connsiteX35" fmla="*/ 1431758 w 4672703"/>
              <a:gd name="connsiteY35" fmla="*/ 2959768 h 3356810"/>
              <a:gd name="connsiteX36" fmla="*/ 1467853 w 4672703"/>
              <a:gd name="connsiteY36" fmla="*/ 2995863 h 3356810"/>
              <a:gd name="connsiteX37" fmla="*/ 1515979 w 4672703"/>
              <a:gd name="connsiteY37" fmla="*/ 3007894 h 3356810"/>
              <a:gd name="connsiteX38" fmla="*/ 1515979 w 4672703"/>
              <a:gd name="connsiteY38" fmla="*/ 3007894 h 3356810"/>
              <a:gd name="connsiteX39" fmla="*/ 1552074 w 4672703"/>
              <a:gd name="connsiteY39" fmla="*/ 2839452 h 3356810"/>
              <a:gd name="connsiteX40" fmla="*/ 1576137 w 4672703"/>
              <a:gd name="connsiteY40" fmla="*/ 2743200 h 3356810"/>
              <a:gd name="connsiteX41" fmla="*/ 1588168 w 4672703"/>
              <a:gd name="connsiteY41" fmla="*/ 2646947 h 3356810"/>
              <a:gd name="connsiteX42" fmla="*/ 1588168 w 4672703"/>
              <a:gd name="connsiteY42" fmla="*/ 2574758 h 3356810"/>
              <a:gd name="connsiteX43" fmla="*/ 1636295 w 4672703"/>
              <a:gd name="connsiteY43" fmla="*/ 2490537 h 3356810"/>
              <a:gd name="connsiteX44" fmla="*/ 1672389 w 4672703"/>
              <a:gd name="connsiteY44" fmla="*/ 2430379 h 3356810"/>
              <a:gd name="connsiteX45" fmla="*/ 1720516 w 4672703"/>
              <a:gd name="connsiteY45" fmla="*/ 2322094 h 3356810"/>
              <a:gd name="connsiteX46" fmla="*/ 1720516 w 4672703"/>
              <a:gd name="connsiteY46" fmla="*/ 2310063 h 3356810"/>
              <a:gd name="connsiteX47" fmla="*/ 1732547 w 4672703"/>
              <a:gd name="connsiteY47" fmla="*/ 2237873 h 3356810"/>
              <a:gd name="connsiteX48" fmla="*/ 1732547 w 4672703"/>
              <a:gd name="connsiteY48" fmla="*/ 2189747 h 3356810"/>
              <a:gd name="connsiteX49" fmla="*/ 1732547 w 4672703"/>
              <a:gd name="connsiteY49" fmla="*/ 2117558 h 3356810"/>
              <a:gd name="connsiteX50" fmla="*/ 1756610 w 4672703"/>
              <a:gd name="connsiteY50" fmla="*/ 2069431 h 3356810"/>
              <a:gd name="connsiteX51" fmla="*/ 1804737 w 4672703"/>
              <a:gd name="connsiteY51" fmla="*/ 1961147 h 3356810"/>
              <a:gd name="connsiteX52" fmla="*/ 1816768 w 4672703"/>
              <a:gd name="connsiteY52" fmla="*/ 2069431 h 3356810"/>
              <a:gd name="connsiteX53" fmla="*/ 1828800 w 4672703"/>
              <a:gd name="connsiteY53" fmla="*/ 2177716 h 3356810"/>
              <a:gd name="connsiteX54" fmla="*/ 1876926 w 4672703"/>
              <a:gd name="connsiteY54" fmla="*/ 2225842 h 3356810"/>
              <a:gd name="connsiteX55" fmla="*/ 1888958 w 4672703"/>
              <a:gd name="connsiteY55" fmla="*/ 2370221 h 3356810"/>
              <a:gd name="connsiteX56" fmla="*/ 1900989 w 4672703"/>
              <a:gd name="connsiteY56" fmla="*/ 2466473 h 3356810"/>
              <a:gd name="connsiteX57" fmla="*/ 1900989 w 4672703"/>
              <a:gd name="connsiteY57" fmla="*/ 2586789 h 3356810"/>
              <a:gd name="connsiteX58" fmla="*/ 1925053 w 4672703"/>
              <a:gd name="connsiteY58" fmla="*/ 2683042 h 3356810"/>
              <a:gd name="connsiteX59" fmla="*/ 1985210 w 4672703"/>
              <a:gd name="connsiteY59" fmla="*/ 2839452 h 3356810"/>
              <a:gd name="connsiteX60" fmla="*/ 1985210 w 4672703"/>
              <a:gd name="connsiteY60" fmla="*/ 2923673 h 3356810"/>
              <a:gd name="connsiteX61" fmla="*/ 1985210 w 4672703"/>
              <a:gd name="connsiteY61" fmla="*/ 3068052 h 3356810"/>
              <a:gd name="connsiteX62" fmla="*/ 2021305 w 4672703"/>
              <a:gd name="connsiteY62" fmla="*/ 3164305 h 3356810"/>
              <a:gd name="connsiteX63" fmla="*/ 2021305 w 4672703"/>
              <a:gd name="connsiteY63" fmla="*/ 3164305 h 3356810"/>
              <a:gd name="connsiteX64" fmla="*/ 2105526 w 4672703"/>
              <a:gd name="connsiteY64" fmla="*/ 3284621 h 3356810"/>
              <a:gd name="connsiteX65" fmla="*/ 2189747 w 4672703"/>
              <a:gd name="connsiteY65" fmla="*/ 3284621 h 3356810"/>
              <a:gd name="connsiteX66" fmla="*/ 2237874 w 4672703"/>
              <a:gd name="connsiteY66" fmla="*/ 3188368 h 3356810"/>
              <a:gd name="connsiteX67" fmla="*/ 2286000 w 4672703"/>
              <a:gd name="connsiteY67" fmla="*/ 2995863 h 3356810"/>
              <a:gd name="connsiteX68" fmla="*/ 2334126 w 4672703"/>
              <a:gd name="connsiteY68" fmla="*/ 2827421 h 3356810"/>
              <a:gd name="connsiteX69" fmla="*/ 2358189 w 4672703"/>
              <a:gd name="connsiteY69" fmla="*/ 2683042 h 3356810"/>
              <a:gd name="connsiteX70" fmla="*/ 2358189 w 4672703"/>
              <a:gd name="connsiteY70" fmla="*/ 2490537 h 3356810"/>
              <a:gd name="connsiteX71" fmla="*/ 2394284 w 4672703"/>
              <a:gd name="connsiteY71" fmla="*/ 2358189 h 3356810"/>
              <a:gd name="connsiteX72" fmla="*/ 2430379 w 4672703"/>
              <a:gd name="connsiteY72" fmla="*/ 2322094 h 3356810"/>
              <a:gd name="connsiteX73" fmla="*/ 2478505 w 4672703"/>
              <a:gd name="connsiteY73" fmla="*/ 2286000 h 3356810"/>
              <a:gd name="connsiteX74" fmla="*/ 2502568 w 4672703"/>
              <a:gd name="connsiteY74" fmla="*/ 1961147 h 3356810"/>
              <a:gd name="connsiteX75" fmla="*/ 2562726 w 4672703"/>
              <a:gd name="connsiteY75" fmla="*/ 1925052 h 3356810"/>
              <a:gd name="connsiteX76" fmla="*/ 2598821 w 4672703"/>
              <a:gd name="connsiteY76" fmla="*/ 1768642 h 3356810"/>
              <a:gd name="connsiteX77" fmla="*/ 2586789 w 4672703"/>
              <a:gd name="connsiteY77" fmla="*/ 1612231 h 3356810"/>
              <a:gd name="connsiteX78" fmla="*/ 2610853 w 4672703"/>
              <a:gd name="connsiteY78" fmla="*/ 1503947 h 3356810"/>
              <a:gd name="connsiteX79" fmla="*/ 2634916 w 4672703"/>
              <a:gd name="connsiteY79" fmla="*/ 1431758 h 3356810"/>
              <a:gd name="connsiteX80" fmla="*/ 2634916 w 4672703"/>
              <a:gd name="connsiteY80" fmla="*/ 1323473 h 3356810"/>
              <a:gd name="connsiteX81" fmla="*/ 2634916 w 4672703"/>
              <a:gd name="connsiteY81" fmla="*/ 1251284 h 3356810"/>
              <a:gd name="connsiteX82" fmla="*/ 2634916 w 4672703"/>
              <a:gd name="connsiteY82" fmla="*/ 1143000 h 3356810"/>
              <a:gd name="connsiteX83" fmla="*/ 2658979 w 4672703"/>
              <a:gd name="connsiteY83" fmla="*/ 986589 h 3356810"/>
              <a:gd name="connsiteX84" fmla="*/ 2683042 w 4672703"/>
              <a:gd name="connsiteY84" fmla="*/ 902368 h 3356810"/>
              <a:gd name="connsiteX85" fmla="*/ 2755231 w 4672703"/>
              <a:gd name="connsiteY85" fmla="*/ 782052 h 3356810"/>
              <a:gd name="connsiteX86" fmla="*/ 2767263 w 4672703"/>
              <a:gd name="connsiteY86" fmla="*/ 673768 h 3356810"/>
              <a:gd name="connsiteX87" fmla="*/ 2767263 w 4672703"/>
              <a:gd name="connsiteY87" fmla="*/ 589547 h 3356810"/>
              <a:gd name="connsiteX88" fmla="*/ 2767263 w 4672703"/>
              <a:gd name="connsiteY88" fmla="*/ 589547 h 3356810"/>
              <a:gd name="connsiteX89" fmla="*/ 2863516 w 4672703"/>
              <a:gd name="connsiteY89" fmla="*/ 469231 h 3356810"/>
              <a:gd name="connsiteX90" fmla="*/ 2887579 w 4672703"/>
              <a:gd name="connsiteY90" fmla="*/ 372979 h 3356810"/>
              <a:gd name="connsiteX91" fmla="*/ 2899610 w 4672703"/>
              <a:gd name="connsiteY91" fmla="*/ 240631 h 3356810"/>
              <a:gd name="connsiteX92" fmla="*/ 2899610 w 4672703"/>
              <a:gd name="connsiteY92" fmla="*/ 156410 h 3356810"/>
              <a:gd name="connsiteX93" fmla="*/ 2947737 w 4672703"/>
              <a:gd name="connsiteY93" fmla="*/ 96252 h 3356810"/>
              <a:gd name="connsiteX94" fmla="*/ 2971800 w 4672703"/>
              <a:gd name="connsiteY94" fmla="*/ 12031 h 3356810"/>
              <a:gd name="connsiteX95" fmla="*/ 2995863 w 4672703"/>
              <a:gd name="connsiteY95" fmla="*/ 0 h 3356810"/>
              <a:gd name="connsiteX96" fmla="*/ 3043989 w 4672703"/>
              <a:gd name="connsiteY96" fmla="*/ 48126 h 3356810"/>
              <a:gd name="connsiteX97" fmla="*/ 3056021 w 4672703"/>
              <a:gd name="connsiteY97" fmla="*/ 156410 h 3356810"/>
              <a:gd name="connsiteX98" fmla="*/ 3056021 w 4672703"/>
              <a:gd name="connsiteY98" fmla="*/ 288758 h 3356810"/>
              <a:gd name="connsiteX99" fmla="*/ 3104147 w 4672703"/>
              <a:gd name="connsiteY99" fmla="*/ 385010 h 3356810"/>
              <a:gd name="connsiteX100" fmla="*/ 3104147 w 4672703"/>
              <a:gd name="connsiteY100" fmla="*/ 529389 h 3356810"/>
              <a:gd name="connsiteX101" fmla="*/ 3104147 w 4672703"/>
              <a:gd name="connsiteY101" fmla="*/ 649705 h 3356810"/>
              <a:gd name="connsiteX102" fmla="*/ 3116179 w 4672703"/>
              <a:gd name="connsiteY102" fmla="*/ 782052 h 3356810"/>
              <a:gd name="connsiteX103" fmla="*/ 3164305 w 4672703"/>
              <a:gd name="connsiteY103" fmla="*/ 854242 h 3356810"/>
              <a:gd name="connsiteX104" fmla="*/ 3200400 w 4672703"/>
              <a:gd name="connsiteY104" fmla="*/ 950494 h 3356810"/>
              <a:gd name="connsiteX105" fmla="*/ 3200400 w 4672703"/>
              <a:gd name="connsiteY105" fmla="*/ 1070810 h 3356810"/>
              <a:gd name="connsiteX106" fmla="*/ 3224463 w 4672703"/>
              <a:gd name="connsiteY106" fmla="*/ 1179094 h 3356810"/>
              <a:gd name="connsiteX107" fmla="*/ 3248526 w 4672703"/>
              <a:gd name="connsiteY107" fmla="*/ 1239252 h 3356810"/>
              <a:gd name="connsiteX108" fmla="*/ 3296653 w 4672703"/>
              <a:gd name="connsiteY108" fmla="*/ 1323473 h 3356810"/>
              <a:gd name="connsiteX109" fmla="*/ 3320716 w 4672703"/>
              <a:gd name="connsiteY109" fmla="*/ 1359568 h 3356810"/>
              <a:gd name="connsiteX110" fmla="*/ 3368842 w 4672703"/>
              <a:gd name="connsiteY110" fmla="*/ 1287379 h 3356810"/>
              <a:gd name="connsiteX111" fmla="*/ 3380874 w 4672703"/>
              <a:gd name="connsiteY111" fmla="*/ 1251284 h 3356810"/>
              <a:gd name="connsiteX112" fmla="*/ 3416968 w 4672703"/>
              <a:gd name="connsiteY112" fmla="*/ 1311442 h 3356810"/>
              <a:gd name="connsiteX113" fmla="*/ 3416968 w 4672703"/>
              <a:gd name="connsiteY113" fmla="*/ 1455821 h 3356810"/>
              <a:gd name="connsiteX114" fmla="*/ 3465095 w 4672703"/>
              <a:gd name="connsiteY114" fmla="*/ 1564105 h 3356810"/>
              <a:gd name="connsiteX115" fmla="*/ 3489158 w 4672703"/>
              <a:gd name="connsiteY115" fmla="*/ 1672389 h 3356810"/>
              <a:gd name="connsiteX116" fmla="*/ 3537284 w 4672703"/>
              <a:gd name="connsiteY116" fmla="*/ 1792705 h 3356810"/>
              <a:gd name="connsiteX117" fmla="*/ 3633537 w 4672703"/>
              <a:gd name="connsiteY117" fmla="*/ 1900989 h 3356810"/>
              <a:gd name="connsiteX118" fmla="*/ 3633537 w 4672703"/>
              <a:gd name="connsiteY118" fmla="*/ 1997242 h 3356810"/>
              <a:gd name="connsiteX119" fmla="*/ 3693695 w 4672703"/>
              <a:gd name="connsiteY119" fmla="*/ 1852863 h 3356810"/>
              <a:gd name="connsiteX120" fmla="*/ 3741821 w 4672703"/>
              <a:gd name="connsiteY120" fmla="*/ 1708484 h 3356810"/>
              <a:gd name="connsiteX121" fmla="*/ 3801979 w 4672703"/>
              <a:gd name="connsiteY121" fmla="*/ 1600200 h 3356810"/>
              <a:gd name="connsiteX122" fmla="*/ 3814010 w 4672703"/>
              <a:gd name="connsiteY122" fmla="*/ 1503947 h 3356810"/>
              <a:gd name="connsiteX123" fmla="*/ 3838074 w 4672703"/>
              <a:gd name="connsiteY123" fmla="*/ 1407694 h 3356810"/>
              <a:gd name="connsiteX124" fmla="*/ 3862137 w 4672703"/>
              <a:gd name="connsiteY124" fmla="*/ 1299410 h 3356810"/>
              <a:gd name="connsiteX125" fmla="*/ 3886200 w 4672703"/>
              <a:gd name="connsiteY125" fmla="*/ 1155031 h 3356810"/>
              <a:gd name="connsiteX126" fmla="*/ 3874168 w 4672703"/>
              <a:gd name="connsiteY126" fmla="*/ 1155031 h 3356810"/>
              <a:gd name="connsiteX127" fmla="*/ 3910263 w 4672703"/>
              <a:gd name="connsiteY127" fmla="*/ 1046747 h 3356810"/>
              <a:gd name="connsiteX128" fmla="*/ 3946359 w 4672703"/>
              <a:gd name="connsiteY128" fmla="*/ 830179 h 3356810"/>
              <a:gd name="connsiteX129" fmla="*/ 3946358 w 4672703"/>
              <a:gd name="connsiteY129" fmla="*/ 782052 h 3356810"/>
              <a:gd name="connsiteX130" fmla="*/ 3958388 w 4672703"/>
              <a:gd name="connsiteY130" fmla="*/ 721894 h 3356810"/>
              <a:gd name="connsiteX131" fmla="*/ 3982452 w 4672703"/>
              <a:gd name="connsiteY131" fmla="*/ 709863 h 3356810"/>
              <a:gd name="connsiteX132" fmla="*/ 4018546 w 4672703"/>
              <a:gd name="connsiteY132" fmla="*/ 1840832 h 3356810"/>
              <a:gd name="connsiteX133" fmla="*/ 4114799 w 4672703"/>
              <a:gd name="connsiteY133" fmla="*/ 1191126 h 3356810"/>
              <a:gd name="connsiteX134" fmla="*/ 4211051 w 4672703"/>
              <a:gd name="connsiteY134" fmla="*/ 1443789 h 3356810"/>
              <a:gd name="connsiteX135" fmla="*/ 4295272 w 4672703"/>
              <a:gd name="connsiteY135" fmla="*/ 2514600 h 3356810"/>
              <a:gd name="connsiteX136" fmla="*/ 4331366 w 4672703"/>
              <a:gd name="connsiteY136" fmla="*/ 2430378 h 3356810"/>
              <a:gd name="connsiteX137" fmla="*/ 4403554 w 4672703"/>
              <a:gd name="connsiteY137" fmla="*/ 2935705 h 3356810"/>
              <a:gd name="connsiteX138" fmla="*/ 4451681 w 4672703"/>
              <a:gd name="connsiteY138" fmla="*/ 2334126 h 3356810"/>
              <a:gd name="connsiteX139" fmla="*/ 4559964 w 4672703"/>
              <a:gd name="connsiteY139" fmla="*/ 2971800 h 3356810"/>
              <a:gd name="connsiteX140" fmla="*/ 4608090 w 4672703"/>
              <a:gd name="connsiteY140" fmla="*/ 3128210 h 3356810"/>
              <a:gd name="connsiteX141" fmla="*/ 4668248 w 4672703"/>
              <a:gd name="connsiteY141" fmla="*/ 2887579 h 3356810"/>
              <a:gd name="connsiteX142" fmla="*/ 4668247 w 4672703"/>
              <a:gd name="connsiteY142" fmla="*/ 2875547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143" fmla="*/ 4704341 w 4704341"/>
              <a:gd name="connsiteY143" fmla="*/ 2538663 h 3356810"/>
              <a:gd name="connsiteX0" fmla="*/ 0 w 4740436"/>
              <a:gd name="connsiteY0" fmla="*/ 3344779 h 3356810"/>
              <a:gd name="connsiteX1" fmla="*/ 132347 w 4740436"/>
              <a:gd name="connsiteY1" fmla="*/ 3296652 h 3356810"/>
              <a:gd name="connsiteX2" fmla="*/ 132347 w 4740436"/>
              <a:gd name="connsiteY2" fmla="*/ 3272589 h 3356810"/>
              <a:gd name="connsiteX3" fmla="*/ 180474 w 4740436"/>
              <a:gd name="connsiteY3" fmla="*/ 3164305 h 3356810"/>
              <a:gd name="connsiteX4" fmla="*/ 216568 w 4740436"/>
              <a:gd name="connsiteY4" fmla="*/ 3080084 h 3356810"/>
              <a:gd name="connsiteX5" fmla="*/ 276726 w 4740436"/>
              <a:gd name="connsiteY5" fmla="*/ 3031958 h 3356810"/>
              <a:gd name="connsiteX6" fmla="*/ 336884 w 4740436"/>
              <a:gd name="connsiteY6" fmla="*/ 2959768 h 3356810"/>
              <a:gd name="connsiteX7" fmla="*/ 385010 w 4740436"/>
              <a:gd name="connsiteY7" fmla="*/ 2947737 h 3356810"/>
              <a:gd name="connsiteX8" fmla="*/ 433137 w 4740436"/>
              <a:gd name="connsiteY8" fmla="*/ 2947737 h 3356810"/>
              <a:gd name="connsiteX9" fmla="*/ 445168 w 4740436"/>
              <a:gd name="connsiteY9" fmla="*/ 3104147 h 3356810"/>
              <a:gd name="connsiteX10" fmla="*/ 481263 w 4740436"/>
              <a:gd name="connsiteY10" fmla="*/ 3152273 h 3356810"/>
              <a:gd name="connsiteX11" fmla="*/ 481263 w 4740436"/>
              <a:gd name="connsiteY11" fmla="*/ 3164305 h 3356810"/>
              <a:gd name="connsiteX12" fmla="*/ 529389 w 4740436"/>
              <a:gd name="connsiteY12" fmla="*/ 3140242 h 3356810"/>
              <a:gd name="connsiteX13" fmla="*/ 541421 w 4740436"/>
              <a:gd name="connsiteY13" fmla="*/ 3080084 h 3356810"/>
              <a:gd name="connsiteX14" fmla="*/ 565484 w 4740436"/>
              <a:gd name="connsiteY14" fmla="*/ 3031958 h 3356810"/>
              <a:gd name="connsiteX15" fmla="*/ 613610 w 4740436"/>
              <a:gd name="connsiteY15" fmla="*/ 3031958 h 3356810"/>
              <a:gd name="connsiteX16" fmla="*/ 661737 w 4740436"/>
              <a:gd name="connsiteY16" fmla="*/ 3092116 h 3356810"/>
              <a:gd name="connsiteX17" fmla="*/ 709863 w 4740436"/>
              <a:gd name="connsiteY17" fmla="*/ 3224463 h 3356810"/>
              <a:gd name="connsiteX18" fmla="*/ 757989 w 4740436"/>
              <a:gd name="connsiteY18" fmla="*/ 3356810 h 3356810"/>
              <a:gd name="connsiteX19" fmla="*/ 902368 w 4740436"/>
              <a:gd name="connsiteY19" fmla="*/ 3356810 h 3356810"/>
              <a:gd name="connsiteX20" fmla="*/ 986589 w 4740436"/>
              <a:gd name="connsiteY20" fmla="*/ 3128210 h 3356810"/>
              <a:gd name="connsiteX21" fmla="*/ 1106905 w 4740436"/>
              <a:gd name="connsiteY21" fmla="*/ 2875547 h 3356810"/>
              <a:gd name="connsiteX22" fmla="*/ 1130968 w 4740436"/>
              <a:gd name="connsiteY22" fmla="*/ 2779294 h 3356810"/>
              <a:gd name="connsiteX23" fmla="*/ 1155031 w 4740436"/>
              <a:gd name="connsiteY23" fmla="*/ 2911642 h 3356810"/>
              <a:gd name="connsiteX24" fmla="*/ 1179095 w 4740436"/>
              <a:gd name="connsiteY24" fmla="*/ 2935705 h 3356810"/>
              <a:gd name="connsiteX25" fmla="*/ 1203158 w 4740436"/>
              <a:gd name="connsiteY25" fmla="*/ 2959768 h 3356810"/>
              <a:gd name="connsiteX26" fmla="*/ 1203158 w 4740436"/>
              <a:gd name="connsiteY26" fmla="*/ 2959768 h 3356810"/>
              <a:gd name="connsiteX27" fmla="*/ 1239253 w 4740436"/>
              <a:gd name="connsiteY27" fmla="*/ 2851484 h 3356810"/>
              <a:gd name="connsiteX28" fmla="*/ 1263316 w 4740436"/>
              <a:gd name="connsiteY28" fmla="*/ 2719137 h 3356810"/>
              <a:gd name="connsiteX29" fmla="*/ 1287379 w 4740436"/>
              <a:gd name="connsiteY29" fmla="*/ 2646947 h 3356810"/>
              <a:gd name="connsiteX30" fmla="*/ 1311442 w 4740436"/>
              <a:gd name="connsiteY30" fmla="*/ 2574758 h 3356810"/>
              <a:gd name="connsiteX31" fmla="*/ 1335505 w 4740436"/>
              <a:gd name="connsiteY31" fmla="*/ 2478505 h 3356810"/>
              <a:gd name="connsiteX32" fmla="*/ 1347537 w 4740436"/>
              <a:gd name="connsiteY32" fmla="*/ 2550694 h 3356810"/>
              <a:gd name="connsiteX33" fmla="*/ 1371600 w 4740436"/>
              <a:gd name="connsiteY33" fmla="*/ 2646947 h 3356810"/>
              <a:gd name="connsiteX34" fmla="*/ 1419726 w 4740436"/>
              <a:gd name="connsiteY34" fmla="*/ 2827421 h 3356810"/>
              <a:gd name="connsiteX35" fmla="*/ 1431758 w 4740436"/>
              <a:gd name="connsiteY35" fmla="*/ 2959768 h 3356810"/>
              <a:gd name="connsiteX36" fmla="*/ 1467853 w 4740436"/>
              <a:gd name="connsiteY36" fmla="*/ 2995863 h 3356810"/>
              <a:gd name="connsiteX37" fmla="*/ 1515979 w 4740436"/>
              <a:gd name="connsiteY37" fmla="*/ 3007894 h 3356810"/>
              <a:gd name="connsiteX38" fmla="*/ 1515979 w 4740436"/>
              <a:gd name="connsiteY38" fmla="*/ 3007894 h 3356810"/>
              <a:gd name="connsiteX39" fmla="*/ 1552074 w 4740436"/>
              <a:gd name="connsiteY39" fmla="*/ 2839452 h 3356810"/>
              <a:gd name="connsiteX40" fmla="*/ 1576137 w 4740436"/>
              <a:gd name="connsiteY40" fmla="*/ 2743200 h 3356810"/>
              <a:gd name="connsiteX41" fmla="*/ 1588168 w 4740436"/>
              <a:gd name="connsiteY41" fmla="*/ 2646947 h 3356810"/>
              <a:gd name="connsiteX42" fmla="*/ 1588168 w 4740436"/>
              <a:gd name="connsiteY42" fmla="*/ 2574758 h 3356810"/>
              <a:gd name="connsiteX43" fmla="*/ 1636295 w 4740436"/>
              <a:gd name="connsiteY43" fmla="*/ 2490537 h 3356810"/>
              <a:gd name="connsiteX44" fmla="*/ 1672389 w 4740436"/>
              <a:gd name="connsiteY44" fmla="*/ 2430379 h 3356810"/>
              <a:gd name="connsiteX45" fmla="*/ 1720516 w 4740436"/>
              <a:gd name="connsiteY45" fmla="*/ 2322094 h 3356810"/>
              <a:gd name="connsiteX46" fmla="*/ 1720516 w 4740436"/>
              <a:gd name="connsiteY46" fmla="*/ 2310063 h 3356810"/>
              <a:gd name="connsiteX47" fmla="*/ 1732547 w 4740436"/>
              <a:gd name="connsiteY47" fmla="*/ 2237873 h 3356810"/>
              <a:gd name="connsiteX48" fmla="*/ 1732547 w 4740436"/>
              <a:gd name="connsiteY48" fmla="*/ 2189747 h 3356810"/>
              <a:gd name="connsiteX49" fmla="*/ 1732547 w 4740436"/>
              <a:gd name="connsiteY49" fmla="*/ 2117558 h 3356810"/>
              <a:gd name="connsiteX50" fmla="*/ 1756610 w 4740436"/>
              <a:gd name="connsiteY50" fmla="*/ 2069431 h 3356810"/>
              <a:gd name="connsiteX51" fmla="*/ 1804737 w 4740436"/>
              <a:gd name="connsiteY51" fmla="*/ 1961147 h 3356810"/>
              <a:gd name="connsiteX52" fmla="*/ 1816768 w 4740436"/>
              <a:gd name="connsiteY52" fmla="*/ 2069431 h 3356810"/>
              <a:gd name="connsiteX53" fmla="*/ 1828800 w 4740436"/>
              <a:gd name="connsiteY53" fmla="*/ 2177716 h 3356810"/>
              <a:gd name="connsiteX54" fmla="*/ 1876926 w 4740436"/>
              <a:gd name="connsiteY54" fmla="*/ 2225842 h 3356810"/>
              <a:gd name="connsiteX55" fmla="*/ 1888958 w 4740436"/>
              <a:gd name="connsiteY55" fmla="*/ 2370221 h 3356810"/>
              <a:gd name="connsiteX56" fmla="*/ 1900989 w 4740436"/>
              <a:gd name="connsiteY56" fmla="*/ 2466473 h 3356810"/>
              <a:gd name="connsiteX57" fmla="*/ 1900989 w 4740436"/>
              <a:gd name="connsiteY57" fmla="*/ 2586789 h 3356810"/>
              <a:gd name="connsiteX58" fmla="*/ 1925053 w 4740436"/>
              <a:gd name="connsiteY58" fmla="*/ 2683042 h 3356810"/>
              <a:gd name="connsiteX59" fmla="*/ 1985210 w 4740436"/>
              <a:gd name="connsiteY59" fmla="*/ 2839452 h 3356810"/>
              <a:gd name="connsiteX60" fmla="*/ 1985210 w 4740436"/>
              <a:gd name="connsiteY60" fmla="*/ 2923673 h 3356810"/>
              <a:gd name="connsiteX61" fmla="*/ 1985210 w 4740436"/>
              <a:gd name="connsiteY61" fmla="*/ 3068052 h 3356810"/>
              <a:gd name="connsiteX62" fmla="*/ 2021305 w 4740436"/>
              <a:gd name="connsiteY62" fmla="*/ 3164305 h 3356810"/>
              <a:gd name="connsiteX63" fmla="*/ 2021305 w 4740436"/>
              <a:gd name="connsiteY63" fmla="*/ 3164305 h 3356810"/>
              <a:gd name="connsiteX64" fmla="*/ 2105526 w 4740436"/>
              <a:gd name="connsiteY64" fmla="*/ 3284621 h 3356810"/>
              <a:gd name="connsiteX65" fmla="*/ 2189747 w 4740436"/>
              <a:gd name="connsiteY65" fmla="*/ 3284621 h 3356810"/>
              <a:gd name="connsiteX66" fmla="*/ 2237874 w 4740436"/>
              <a:gd name="connsiteY66" fmla="*/ 3188368 h 3356810"/>
              <a:gd name="connsiteX67" fmla="*/ 2286000 w 4740436"/>
              <a:gd name="connsiteY67" fmla="*/ 2995863 h 3356810"/>
              <a:gd name="connsiteX68" fmla="*/ 2334126 w 4740436"/>
              <a:gd name="connsiteY68" fmla="*/ 2827421 h 3356810"/>
              <a:gd name="connsiteX69" fmla="*/ 2358189 w 4740436"/>
              <a:gd name="connsiteY69" fmla="*/ 2683042 h 3356810"/>
              <a:gd name="connsiteX70" fmla="*/ 2358189 w 4740436"/>
              <a:gd name="connsiteY70" fmla="*/ 2490537 h 3356810"/>
              <a:gd name="connsiteX71" fmla="*/ 2394284 w 4740436"/>
              <a:gd name="connsiteY71" fmla="*/ 2358189 h 3356810"/>
              <a:gd name="connsiteX72" fmla="*/ 2430379 w 4740436"/>
              <a:gd name="connsiteY72" fmla="*/ 2322094 h 3356810"/>
              <a:gd name="connsiteX73" fmla="*/ 2478505 w 4740436"/>
              <a:gd name="connsiteY73" fmla="*/ 2286000 h 3356810"/>
              <a:gd name="connsiteX74" fmla="*/ 2502568 w 4740436"/>
              <a:gd name="connsiteY74" fmla="*/ 1961147 h 3356810"/>
              <a:gd name="connsiteX75" fmla="*/ 2562726 w 4740436"/>
              <a:gd name="connsiteY75" fmla="*/ 1925052 h 3356810"/>
              <a:gd name="connsiteX76" fmla="*/ 2598821 w 4740436"/>
              <a:gd name="connsiteY76" fmla="*/ 1768642 h 3356810"/>
              <a:gd name="connsiteX77" fmla="*/ 2586789 w 4740436"/>
              <a:gd name="connsiteY77" fmla="*/ 1612231 h 3356810"/>
              <a:gd name="connsiteX78" fmla="*/ 2610853 w 4740436"/>
              <a:gd name="connsiteY78" fmla="*/ 1503947 h 3356810"/>
              <a:gd name="connsiteX79" fmla="*/ 2634916 w 4740436"/>
              <a:gd name="connsiteY79" fmla="*/ 1431758 h 3356810"/>
              <a:gd name="connsiteX80" fmla="*/ 2634916 w 4740436"/>
              <a:gd name="connsiteY80" fmla="*/ 1323473 h 3356810"/>
              <a:gd name="connsiteX81" fmla="*/ 2634916 w 4740436"/>
              <a:gd name="connsiteY81" fmla="*/ 1251284 h 3356810"/>
              <a:gd name="connsiteX82" fmla="*/ 2634916 w 4740436"/>
              <a:gd name="connsiteY82" fmla="*/ 1143000 h 3356810"/>
              <a:gd name="connsiteX83" fmla="*/ 2658979 w 4740436"/>
              <a:gd name="connsiteY83" fmla="*/ 986589 h 3356810"/>
              <a:gd name="connsiteX84" fmla="*/ 2683042 w 4740436"/>
              <a:gd name="connsiteY84" fmla="*/ 902368 h 3356810"/>
              <a:gd name="connsiteX85" fmla="*/ 2755231 w 4740436"/>
              <a:gd name="connsiteY85" fmla="*/ 782052 h 3356810"/>
              <a:gd name="connsiteX86" fmla="*/ 2767263 w 4740436"/>
              <a:gd name="connsiteY86" fmla="*/ 673768 h 3356810"/>
              <a:gd name="connsiteX87" fmla="*/ 2767263 w 4740436"/>
              <a:gd name="connsiteY87" fmla="*/ 589547 h 3356810"/>
              <a:gd name="connsiteX88" fmla="*/ 2767263 w 4740436"/>
              <a:gd name="connsiteY88" fmla="*/ 589547 h 3356810"/>
              <a:gd name="connsiteX89" fmla="*/ 2863516 w 4740436"/>
              <a:gd name="connsiteY89" fmla="*/ 469231 h 3356810"/>
              <a:gd name="connsiteX90" fmla="*/ 2887579 w 4740436"/>
              <a:gd name="connsiteY90" fmla="*/ 372979 h 3356810"/>
              <a:gd name="connsiteX91" fmla="*/ 2899610 w 4740436"/>
              <a:gd name="connsiteY91" fmla="*/ 240631 h 3356810"/>
              <a:gd name="connsiteX92" fmla="*/ 2899610 w 4740436"/>
              <a:gd name="connsiteY92" fmla="*/ 156410 h 3356810"/>
              <a:gd name="connsiteX93" fmla="*/ 2947737 w 4740436"/>
              <a:gd name="connsiteY93" fmla="*/ 96252 h 3356810"/>
              <a:gd name="connsiteX94" fmla="*/ 2971800 w 4740436"/>
              <a:gd name="connsiteY94" fmla="*/ 12031 h 3356810"/>
              <a:gd name="connsiteX95" fmla="*/ 2995863 w 4740436"/>
              <a:gd name="connsiteY95" fmla="*/ 0 h 3356810"/>
              <a:gd name="connsiteX96" fmla="*/ 3043989 w 4740436"/>
              <a:gd name="connsiteY96" fmla="*/ 48126 h 3356810"/>
              <a:gd name="connsiteX97" fmla="*/ 3056021 w 4740436"/>
              <a:gd name="connsiteY97" fmla="*/ 156410 h 3356810"/>
              <a:gd name="connsiteX98" fmla="*/ 3056021 w 4740436"/>
              <a:gd name="connsiteY98" fmla="*/ 288758 h 3356810"/>
              <a:gd name="connsiteX99" fmla="*/ 3104147 w 4740436"/>
              <a:gd name="connsiteY99" fmla="*/ 385010 h 3356810"/>
              <a:gd name="connsiteX100" fmla="*/ 3104147 w 4740436"/>
              <a:gd name="connsiteY100" fmla="*/ 529389 h 3356810"/>
              <a:gd name="connsiteX101" fmla="*/ 3104147 w 4740436"/>
              <a:gd name="connsiteY101" fmla="*/ 649705 h 3356810"/>
              <a:gd name="connsiteX102" fmla="*/ 3116179 w 4740436"/>
              <a:gd name="connsiteY102" fmla="*/ 782052 h 3356810"/>
              <a:gd name="connsiteX103" fmla="*/ 3164305 w 4740436"/>
              <a:gd name="connsiteY103" fmla="*/ 854242 h 3356810"/>
              <a:gd name="connsiteX104" fmla="*/ 3200400 w 4740436"/>
              <a:gd name="connsiteY104" fmla="*/ 950494 h 3356810"/>
              <a:gd name="connsiteX105" fmla="*/ 3200400 w 4740436"/>
              <a:gd name="connsiteY105" fmla="*/ 1070810 h 3356810"/>
              <a:gd name="connsiteX106" fmla="*/ 3224463 w 4740436"/>
              <a:gd name="connsiteY106" fmla="*/ 1179094 h 3356810"/>
              <a:gd name="connsiteX107" fmla="*/ 3248526 w 4740436"/>
              <a:gd name="connsiteY107" fmla="*/ 1239252 h 3356810"/>
              <a:gd name="connsiteX108" fmla="*/ 3296653 w 4740436"/>
              <a:gd name="connsiteY108" fmla="*/ 1323473 h 3356810"/>
              <a:gd name="connsiteX109" fmla="*/ 3320716 w 4740436"/>
              <a:gd name="connsiteY109" fmla="*/ 1359568 h 3356810"/>
              <a:gd name="connsiteX110" fmla="*/ 3368842 w 4740436"/>
              <a:gd name="connsiteY110" fmla="*/ 1287379 h 3356810"/>
              <a:gd name="connsiteX111" fmla="*/ 3380874 w 4740436"/>
              <a:gd name="connsiteY111" fmla="*/ 1251284 h 3356810"/>
              <a:gd name="connsiteX112" fmla="*/ 3416968 w 4740436"/>
              <a:gd name="connsiteY112" fmla="*/ 1311442 h 3356810"/>
              <a:gd name="connsiteX113" fmla="*/ 3416968 w 4740436"/>
              <a:gd name="connsiteY113" fmla="*/ 1455821 h 3356810"/>
              <a:gd name="connsiteX114" fmla="*/ 3465095 w 4740436"/>
              <a:gd name="connsiteY114" fmla="*/ 1564105 h 3356810"/>
              <a:gd name="connsiteX115" fmla="*/ 3489158 w 4740436"/>
              <a:gd name="connsiteY115" fmla="*/ 1672389 h 3356810"/>
              <a:gd name="connsiteX116" fmla="*/ 3537284 w 4740436"/>
              <a:gd name="connsiteY116" fmla="*/ 1792705 h 3356810"/>
              <a:gd name="connsiteX117" fmla="*/ 3633537 w 4740436"/>
              <a:gd name="connsiteY117" fmla="*/ 1900989 h 3356810"/>
              <a:gd name="connsiteX118" fmla="*/ 3633537 w 4740436"/>
              <a:gd name="connsiteY118" fmla="*/ 1997242 h 3356810"/>
              <a:gd name="connsiteX119" fmla="*/ 3693695 w 4740436"/>
              <a:gd name="connsiteY119" fmla="*/ 1852863 h 3356810"/>
              <a:gd name="connsiteX120" fmla="*/ 3741821 w 4740436"/>
              <a:gd name="connsiteY120" fmla="*/ 1708484 h 3356810"/>
              <a:gd name="connsiteX121" fmla="*/ 3801979 w 4740436"/>
              <a:gd name="connsiteY121" fmla="*/ 1600200 h 3356810"/>
              <a:gd name="connsiteX122" fmla="*/ 3814010 w 4740436"/>
              <a:gd name="connsiteY122" fmla="*/ 1503947 h 3356810"/>
              <a:gd name="connsiteX123" fmla="*/ 3838074 w 4740436"/>
              <a:gd name="connsiteY123" fmla="*/ 1407694 h 3356810"/>
              <a:gd name="connsiteX124" fmla="*/ 3862137 w 4740436"/>
              <a:gd name="connsiteY124" fmla="*/ 1299410 h 3356810"/>
              <a:gd name="connsiteX125" fmla="*/ 3886200 w 4740436"/>
              <a:gd name="connsiteY125" fmla="*/ 1155031 h 3356810"/>
              <a:gd name="connsiteX126" fmla="*/ 3874168 w 4740436"/>
              <a:gd name="connsiteY126" fmla="*/ 1155031 h 3356810"/>
              <a:gd name="connsiteX127" fmla="*/ 3910263 w 4740436"/>
              <a:gd name="connsiteY127" fmla="*/ 1046747 h 3356810"/>
              <a:gd name="connsiteX128" fmla="*/ 3946359 w 4740436"/>
              <a:gd name="connsiteY128" fmla="*/ 830179 h 3356810"/>
              <a:gd name="connsiteX129" fmla="*/ 3946358 w 4740436"/>
              <a:gd name="connsiteY129" fmla="*/ 782052 h 3356810"/>
              <a:gd name="connsiteX130" fmla="*/ 3958388 w 4740436"/>
              <a:gd name="connsiteY130" fmla="*/ 721894 h 3356810"/>
              <a:gd name="connsiteX131" fmla="*/ 3982452 w 4740436"/>
              <a:gd name="connsiteY131" fmla="*/ 709863 h 3356810"/>
              <a:gd name="connsiteX132" fmla="*/ 4018546 w 4740436"/>
              <a:gd name="connsiteY132" fmla="*/ 1840832 h 3356810"/>
              <a:gd name="connsiteX133" fmla="*/ 4114799 w 4740436"/>
              <a:gd name="connsiteY133" fmla="*/ 1191126 h 3356810"/>
              <a:gd name="connsiteX134" fmla="*/ 4211051 w 4740436"/>
              <a:gd name="connsiteY134" fmla="*/ 1443789 h 3356810"/>
              <a:gd name="connsiteX135" fmla="*/ 4295272 w 4740436"/>
              <a:gd name="connsiteY135" fmla="*/ 2514600 h 3356810"/>
              <a:gd name="connsiteX136" fmla="*/ 4331366 w 4740436"/>
              <a:gd name="connsiteY136" fmla="*/ 2430378 h 3356810"/>
              <a:gd name="connsiteX137" fmla="*/ 4403554 w 4740436"/>
              <a:gd name="connsiteY137" fmla="*/ 2935705 h 3356810"/>
              <a:gd name="connsiteX138" fmla="*/ 4451681 w 4740436"/>
              <a:gd name="connsiteY138" fmla="*/ 2334126 h 3356810"/>
              <a:gd name="connsiteX139" fmla="*/ 4559964 w 4740436"/>
              <a:gd name="connsiteY139" fmla="*/ 2971800 h 3356810"/>
              <a:gd name="connsiteX140" fmla="*/ 4608090 w 4740436"/>
              <a:gd name="connsiteY140" fmla="*/ 3128210 h 3356810"/>
              <a:gd name="connsiteX141" fmla="*/ 4668248 w 4740436"/>
              <a:gd name="connsiteY141" fmla="*/ 2887579 h 3356810"/>
              <a:gd name="connsiteX142" fmla="*/ 4704341 w 4740436"/>
              <a:gd name="connsiteY142" fmla="*/ 2538663 h 3356810"/>
              <a:gd name="connsiteX143" fmla="*/ 4740436 w 4740436"/>
              <a:gd name="connsiteY143" fmla="*/ 2370221 h 3356810"/>
              <a:gd name="connsiteX0" fmla="*/ 0 w 4752467"/>
              <a:gd name="connsiteY0" fmla="*/ 3344779 h 3356810"/>
              <a:gd name="connsiteX1" fmla="*/ 132347 w 4752467"/>
              <a:gd name="connsiteY1" fmla="*/ 3296652 h 3356810"/>
              <a:gd name="connsiteX2" fmla="*/ 132347 w 4752467"/>
              <a:gd name="connsiteY2" fmla="*/ 3272589 h 3356810"/>
              <a:gd name="connsiteX3" fmla="*/ 180474 w 4752467"/>
              <a:gd name="connsiteY3" fmla="*/ 3164305 h 3356810"/>
              <a:gd name="connsiteX4" fmla="*/ 216568 w 4752467"/>
              <a:gd name="connsiteY4" fmla="*/ 3080084 h 3356810"/>
              <a:gd name="connsiteX5" fmla="*/ 276726 w 4752467"/>
              <a:gd name="connsiteY5" fmla="*/ 3031958 h 3356810"/>
              <a:gd name="connsiteX6" fmla="*/ 336884 w 4752467"/>
              <a:gd name="connsiteY6" fmla="*/ 2959768 h 3356810"/>
              <a:gd name="connsiteX7" fmla="*/ 385010 w 4752467"/>
              <a:gd name="connsiteY7" fmla="*/ 2947737 h 3356810"/>
              <a:gd name="connsiteX8" fmla="*/ 433137 w 4752467"/>
              <a:gd name="connsiteY8" fmla="*/ 2947737 h 3356810"/>
              <a:gd name="connsiteX9" fmla="*/ 445168 w 4752467"/>
              <a:gd name="connsiteY9" fmla="*/ 3104147 h 3356810"/>
              <a:gd name="connsiteX10" fmla="*/ 481263 w 4752467"/>
              <a:gd name="connsiteY10" fmla="*/ 3152273 h 3356810"/>
              <a:gd name="connsiteX11" fmla="*/ 481263 w 4752467"/>
              <a:gd name="connsiteY11" fmla="*/ 3164305 h 3356810"/>
              <a:gd name="connsiteX12" fmla="*/ 529389 w 4752467"/>
              <a:gd name="connsiteY12" fmla="*/ 3140242 h 3356810"/>
              <a:gd name="connsiteX13" fmla="*/ 541421 w 4752467"/>
              <a:gd name="connsiteY13" fmla="*/ 3080084 h 3356810"/>
              <a:gd name="connsiteX14" fmla="*/ 565484 w 4752467"/>
              <a:gd name="connsiteY14" fmla="*/ 3031958 h 3356810"/>
              <a:gd name="connsiteX15" fmla="*/ 613610 w 4752467"/>
              <a:gd name="connsiteY15" fmla="*/ 3031958 h 3356810"/>
              <a:gd name="connsiteX16" fmla="*/ 661737 w 4752467"/>
              <a:gd name="connsiteY16" fmla="*/ 3092116 h 3356810"/>
              <a:gd name="connsiteX17" fmla="*/ 709863 w 4752467"/>
              <a:gd name="connsiteY17" fmla="*/ 3224463 h 3356810"/>
              <a:gd name="connsiteX18" fmla="*/ 757989 w 4752467"/>
              <a:gd name="connsiteY18" fmla="*/ 3356810 h 3356810"/>
              <a:gd name="connsiteX19" fmla="*/ 902368 w 4752467"/>
              <a:gd name="connsiteY19" fmla="*/ 3356810 h 3356810"/>
              <a:gd name="connsiteX20" fmla="*/ 986589 w 4752467"/>
              <a:gd name="connsiteY20" fmla="*/ 3128210 h 3356810"/>
              <a:gd name="connsiteX21" fmla="*/ 1106905 w 4752467"/>
              <a:gd name="connsiteY21" fmla="*/ 2875547 h 3356810"/>
              <a:gd name="connsiteX22" fmla="*/ 1130968 w 4752467"/>
              <a:gd name="connsiteY22" fmla="*/ 2779294 h 3356810"/>
              <a:gd name="connsiteX23" fmla="*/ 1155031 w 4752467"/>
              <a:gd name="connsiteY23" fmla="*/ 2911642 h 3356810"/>
              <a:gd name="connsiteX24" fmla="*/ 1179095 w 4752467"/>
              <a:gd name="connsiteY24" fmla="*/ 2935705 h 3356810"/>
              <a:gd name="connsiteX25" fmla="*/ 1203158 w 4752467"/>
              <a:gd name="connsiteY25" fmla="*/ 2959768 h 3356810"/>
              <a:gd name="connsiteX26" fmla="*/ 1203158 w 4752467"/>
              <a:gd name="connsiteY26" fmla="*/ 2959768 h 3356810"/>
              <a:gd name="connsiteX27" fmla="*/ 1239253 w 4752467"/>
              <a:gd name="connsiteY27" fmla="*/ 2851484 h 3356810"/>
              <a:gd name="connsiteX28" fmla="*/ 1263316 w 4752467"/>
              <a:gd name="connsiteY28" fmla="*/ 2719137 h 3356810"/>
              <a:gd name="connsiteX29" fmla="*/ 1287379 w 4752467"/>
              <a:gd name="connsiteY29" fmla="*/ 2646947 h 3356810"/>
              <a:gd name="connsiteX30" fmla="*/ 1311442 w 4752467"/>
              <a:gd name="connsiteY30" fmla="*/ 2574758 h 3356810"/>
              <a:gd name="connsiteX31" fmla="*/ 1335505 w 4752467"/>
              <a:gd name="connsiteY31" fmla="*/ 2478505 h 3356810"/>
              <a:gd name="connsiteX32" fmla="*/ 1347537 w 4752467"/>
              <a:gd name="connsiteY32" fmla="*/ 2550694 h 3356810"/>
              <a:gd name="connsiteX33" fmla="*/ 1371600 w 4752467"/>
              <a:gd name="connsiteY33" fmla="*/ 2646947 h 3356810"/>
              <a:gd name="connsiteX34" fmla="*/ 1419726 w 4752467"/>
              <a:gd name="connsiteY34" fmla="*/ 2827421 h 3356810"/>
              <a:gd name="connsiteX35" fmla="*/ 1431758 w 4752467"/>
              <a:gd name="connsiteY35" fmla="*/ 2959768 h 3356810"/>
              <a:gd name="connsiteX36" fmla="*/ 1467853 w 4752467"/>
              <a:gd name="connsiteY36" fmla="*/ 2995863 h 3356810"/>
              <a:gd name="connsiteX37" fmla="*/ 1515979 w 4752467"/>
              <a:gd name="connsiteY37" fmla="*/ 3007894 h 3356810"/>
              <a:gd name="connsiteX38" fmla="*/ 1515979 w 4752467"/>
              <a:gd name="connsiteY38" fmla="*/ 3007894 h 3356810"/>
              <a:gd name="connsiteX39" fmla="*/ 1552074 w 4752467"/>
              <a:gd name="connsiteY39" fmla="*/ 2839452 h 3356810"/>
              <a:gd name="connsiteX40" fmla="*/ 1576137 w 4752467"/>
              <a:gd name="connsiteY40" fmla="*/ 2743200 h 3356810"/>
              <a:gd name="connsiteX41" fmla="*/ 1588168 w 4752467"/>
              <a:gd name="connsiteY41" fmla="*/ 2646947 h 3356810"/>
              <a:gd name="connsiteX42" fmla="*/ 1588168 w 4752467"/>
              <a:gd name="connsiteY42" fmla="*/ 2574758 h 3356810"/>
              <a:gd name="connsiteX43" fmla="*/ 1636295 w 4752467"/>
              <a:gd name="connsiteY43" fmla="*/ 2490537 h 3356810"/>
              <a:gd name="connsiteX44" fmla="*/ 1672389 w 4752467"/>
              <a:gd name="connsiteY44" fmla="*/ 2430379 h 3356810"/>
              <a:gd name="connsiteX45" fmla="*/ 1720516 w 4752467"/>
              <a:gd name="connsiteY45" fmla="*/ 2322094 h 3356810"/>
              <a:gd name="connsiteX46" fmla="*/ 1720516 w 4752467"/>
              <a:gd name="connsiteY46" fmla="*/ 2310063 h 3356810"/>
              <a:gd name="connsiteX47" fmla="*/ 1732547 w 4752467"/>
              <a:gd name="connsiteY47" fmla="*/ 2237873 h 3356810"/>
              <a:gd name="connsiteX48" fmla="*/ 1732547 w 4752467"/>
              <a:gd name="connsiteY48" fmla="*/ 2189747 h 3356810"/>
              <a:gd name="connsiteX49" fmla="*/ 1732547 w 4752467"/>
              <a:gd name="connsiteY49" fmla="*/ 2117558 h 3356810"/>
              <a:gd name="connsiteX50" fmla="*/ 1756610 w 4752467"/>
              <a:gd name="connsiteY50" fmla="*/ 2069431 h 3356810"/>
              <a:gd name="connsiteX51" fmla="*/ 1804737 w 4752467"/>
              <a:gd name="connsiteY51" fmla="*/ 1961147 h 3356810"/>
              <a:gd name="connsiteX52" fmla="*/ 1816768 w 4752467"/>
              <a:gd name="connsiteY52" fmla="*/ 2069431 h 3356810"/>
              <a:gd name="connsiteX53" fmla="*/ 1828800 w 4752467"/>
              <a:gd name="connsiteY53" fmla="*/ 2177716 h 3356810"/>
              <a:gd name="connsiteX54" fmla="*/ 1876926 w 4752467"/>
              <a:gd name="connsiteY54" fmla="*/ 2225842 h 3356810"/>
              <a:gd name="connsiteX55" fmla="*/ 1888958 w 4752467"/>
              <a:gd name="connsiteY55" fmla="*/ 2370221 h 3356810"/>
              <a:gd name="connsiteX56" fmla="*/ 1900989 w 4752467"/>
              <a:gd name="connsiteY56" fmla="*/ 2466473 h 3356810"/>
              <a:gd name="connsiteX57" fmla="*/ 1900989 w 4752467"/>
              <a:gd name="connsiteY57" fmla="*/ 2586789 h 3356810"/>
              <a:gd name="connsiteX58" fmla="*/ 1925053 w 4752467"/>
              <a:gd name="connsiteY58" fmla="*/ 2683042 h 3356810"/>
              <a:gd name="connsiteX59" fmla="*/ 1985210 w 4752467"/>
              <a:gd name="connsiteY59" fmla="*/ 2839452 h 3356810"/>
              <a:gd name="connsiteX60" fmla="*/ 1985210 w 4752467"/>
              <a:gd name="connsiteY60" fmla="*/ 2923673 h 3356810"/>
              <a:gd name="connsiteX61" fmla="*/ 1985210 w 4752467"/>
              <a:gd name="connsiteY61" fmla="*/ 3068052 h 3356810"/>
              <a:gd name="connsiteX62" fmla="*/ 2021305 w 4752467"/>
              <a:gd name="connsiteY62" fmla="*/ 3164305 h 3356810"/>
              <a:gd name="connsiteX63" fmla="*/ 2021305 w 4752467"/>
              <a:gd name="connsiteY63" fmla="*/ 3164305 h 3356810"/>
              <a:gd name="connsiteX64" fmla="*/ 2105526 w 4752467"/>
              <a:gd name="connsiteY64" fmla="*/ 3284621 h 3356810"/>
              <a:gd name="connsiteX65" fmla="*/ 2189747 w 4752467"/>
              <a:gd name="connsiteY65" fmla="*/ 3284621 h 3356810"/>
              <a:gd name="connsiteX66" fmla="*/ 2237874 w 4752467"/>
              <a:gd name="connsiteY66" fmla="*/ 3188368 h 3356810"/>
              <a:gd name="connsiteX67" fmla="*/ 2286000 w 4752467"/>
              <a:gd name="connsiteY67" fmla="*/ 2995863 h 3356810"/>
              <a:gd name="connsiteX68" fmla="*/ 2334126 w 4752467"/>
              <a:gd name="connsiteY68" fmla="*/ 2827421 h 3356810"/>
              <a:gd name="connsiteX69" fmla="*/ 2358189 w 4752467"/>
              <a:gd name="connsiteY69" fmla="*/ 2683042 h 3356810"/>
              <a:gd name="connsiteX70" fmla="*/ 2358189 w 4752467"/>
              <a:gd name="connsiteY70" fmla="*/ 2490537 h 3356810"/>
              <a:gd name="connsiteX71" fmla="*/ 2394284 w 4752467"/>
              <a:gd name="connsiteY71" fmla="*/ 2358189 h 3356810"/>
              <a:gd name="connsiteX72" fmla="*/ 2430379 w 4752467"/>
              <a:gd name="connsiteY72" fmla="*/ 2322094 h 3356810"/>
              <a:gd name="connsiteX73" fmla="*/ 2478505 w 4752467"/>
              <a:gd name="connsiteY73" fmla="*/ 2286000 h 3356810"/>
              <a:gd name="connsiteX74" fmla="*/ 2502568 w 4752467"/>
              <a:gd name="connsiteY74" fmla="*/ 1961147 h 3356810"/>
              <a:gd name="connsiteX75" fmla="*/ 2562726 w 4752467"/>
              <a:gd name="connsiteY75" fmla="*/ 1925052 h 3356810"/>
              <a:gd name="connsiteX76" fmla="*/ 2598821 w 4752467"/>
              <a:gd name="connsiteY76" fmla="*/ 1768642 h 3356810"/>
              <a:gd name="connsiteX77" fmla="*/ 2586789 w 4752467"/>
              <a:gd name="connsiteY77" fmla="*/ 1612231 h 3356810"/>
              <a:gd name="connsiteX78" fmla="*/ 2610853 w 4752467"/>
              <a:gd name="connsiteY78" fmla="*/ 1503947 h 3356810"/>
              <a:gd name="connsiteX79" fmla="*/ 2634916 w 4752467"/>
              <a:gd name="connsiteY79" fmla="*/ 1431758 h 3356810"/>
              <a:gd name="connsiteX80" fmla="*/ 2634916 w 4752467"/>
              <a:gd name="connsiteY80" fmla="*/ 1323473 h 3356810"/>
              <a:gd name="connsiteX81" fmla="*/ 2634916 w 4752467"/>
              <a:gd name="connsiteY81" fmla="*/ 1251284 h 3356810"/>
              <a:gd name="connsiteX82" fmla="*/ 2634916 w 4752467"/>
              <a:gd name="connsiteY82" fmla="*/ 1143000 h 3356810"/>
              <a:gd name="connsiteX83" fmla="*/ 2658979 w 4752467"/>
              <a:gd name="connsiteY83" fmla="*/ 986589 h 3356810"/>
              <a:gd name="connsiteX84" fmla="*/ 2683042 w 4752467"/>
              <a:gd name="connsiteY84" fmla="*/ 902368 h 3356810"/>
              <a:gd name="connsiteX85" fmla="*/ 2755231 w 4752467"/>
              <a:gd name="connsiteY85" fmla="*/ 782052 h 3356810"/>
              <a:gd name="connsiteX86" fmla="*/ 2767263 w 4752467"/>
              <a:gd name="connsiteY86" fmla="*/ 673768 h 3356810"/>
              <a:gd name="connsiteX87" fmla="*/ 2767263 w 4752467"/>
              <a:gd name="connsiteY87" fmla="*/ 589547 h 3356810"/>
              <a:gd name="connsiteX88" fmla="*/ 2767263 w 4752467"/>
              <a:gd name="connsiteY88" fmla="*/ 589547 h 3356810"/>
              <a:gd name="connsiteX89" fmla="*/ 2863516 w 4752467"/>
              <a:gd name="connsiteY89" fmla="*/ 469231 h 3356810"/>
              <a:gd name="connsiteX90" fmla="*/ 2887579 w 4752467"/>
              <a:gd name="connsiteY90" fmla="*/ 372979 h 3356810"/>
              <a:gd name="connsiteX91" fmla="*/ 2899610 w 4752467"/>
              <a:gd name="connsiteY91" fmla="*/ 240631 h 3356810"/>
              <a:gd name="connsiteX92" fmla="*/ 2899610 w 4752467"/>
              <a:gd name="connsiteY92" fmla="*/ 156410 h 3356810"/>
              <a:gd name="connsiteX93" fmla="*/ 2947737 w 4752467"/>
              <a:gd name="connsiteY93" fmla="*/ 96252 h 3356810"/>
              <a:gd name="connsiteX94" fmla="*/ 2971800 w 4752467"/>
              <a:gd name="connsiteY94" fmla="*/ 12031 h 3356810"/>
              <a:gd name="connsiteX95" fmla="*/ 2995863 w 4752467"/>
              <a:gd name="connsiteY95" fmla="*/ 0 h 3356810"/>
              <a:gd name="connsiteX96" fmla="*/ 3043989 w 4752467"/>
              <a:gd name="connsiteY96" fmla="*/ 48126 h 3356810"/>
              <a:gd name="connsiteX97" fmla="*/ 3056021 w 4752467"/>
              <a:gd name="connsiteY97" fmla="*/ 156410 h 3356810"/>
              <a:gd name="connsiteX98" fmla="*/ 3056021 w 4752467"/>
              <a:gd name="connsiteY98" fmla="*/ 288758 h 3356810"/>
              <a:gd name="connsiteX99" fmla="*/ 3104147 w 4752467"/>
              <a:gd name="connsiteY99" fmla="*/ 385010 h 3356810"/>
              <a:gd name="connsiteX100" fmla="*/ 3104147 w 4752467"/>
              <a:gd name="connsiteY100" fmla="*/ 529389 h 3356810"/>
              <a:gd name="connsiteX101" fmla="*/ 3104147 w 4752467"/>
              <a:gd name="connsiteY101" fmla="*/ 649705 h 3356810"/>
              <a:gd name="connsiteX102" fmla="*/ 3116179 w 4752467"/>
              <a:gd name="connsiteY102" fmla="*/ 782052 h 3356810"/>
              <a:gd name="connsiteX103" fmla="*/ 3164305 w 4752467"/>
              <a:gd name="connsiteY103" fmla="*/ 854242 h 3356810"/>
              <a:gd name="connsiteX104" fmla="*/ 3200400 w 4752467"/>
              <a:gd name="connsiteY104" fmla="*/ 950494 h 3356810"/>
              <a:gd name="connsiteX105" fmla="*/ 3200400 w 4752467"/>
              <a:gd name="connsiteY105" fmla="*/ 1070810 h 3356810"/>
              <a:gd name="connsiteX106" fmla="*/ 3224463 w 4752467"/>
              <a:gd name="connsiteY106" fmla="*/ 1179094 h 3356810"/>
              <a:gd name="connsiteX107" fmla="*/ 3248526 w 4752467"/>
              <a:gd name="connsiteY107" fmla="*/ 1239252 h 3356810"/>
              <a:gd name="connsiteX108" fmla="*/ 3296653 w 4752467"/>
              <a:gd name="connsiteY108" fmla="*/ 1323473 h 3356810"/>
              <a:gd name="connsiteX109" fmla="*/ 3320716 w 4752467"/>
              <a:gd name="connsiteY109" fmla="*/ 1359568 h 3356810"/>
              <a:gd name="connsiteX110" fmla="*/ 3368842 w 4752467"/>
              <a:gd name="connsiteY110" fmla="*/ 1287379 h 3356810"/>
              <a:gd name="connsiteX111" fmla="*/ 3380874 w 4752467"/>
              <a:gd name="connsiteY111" fmla="*/ 1251284 h 3356810"/>
              <a:gd name="connsiteX112" fmla="*/ 3416968 w 4752467"/>
              <a:gd name="connsiteY112" fmla="*/ 1311442 h 3356810"/>
              <a:gd name="connsiteX113" fmla="*/ 3416968 w 4752467"/>
              <a:gd name="connsiteY113" fmla="*/ 1455821 h 3356810"/>
              <a:gd name="connsiteX114" fmla="*/ 3465095 w 4752467"/>
              <a:gd name="connsiteY114" fmla="*/ 1564105 h 3356810"/>
              <a:gd name="connsiteX115" fmla="*/ 3489158 w 4752467"/>
              <a:gd name="connsiteY115" fmla="*/ 1672389 h 3356810"/>
              <a:gd name="connsiteX116" fmla="*/ 3537284 w 4752467"/>
              <a:gd name="connsiteY116" fmla="*/ 1792705 h 3356810"/>
              <a:gd name="connsiteX117" fmla="*/ 3633537 w 4752467"/>
              <a:gd name="connsiteY117" fmla="*/ 1900989 h 3356810"/>
              <a:gd name="connsiteX118" fmla="*/ 3633537 w 4752467"/>
              <a:gd name="connsiteY118" fmla="*/ 1997242 h 3356810"/>
              <a:gd name="connsiteX119" fmla="*/ 3693695 w 4752467"/>
              <a:gd name="connsiteY119" fmla="*/ 1852863 h 3356810"/>
              <a:gd name="connsiteX120" fmla="*/ 3741821 w 4752467"/>
              <a:gd name="connsiteY120" fmla="*/ 1708484 h 3356810"/>
              <a:gd name="connsiteX121" fmla="*/ 3801979 w 4752467"/>
              <a:gd name="connsiteY121" fmla="*/ 1600200 h 3356810"/>
              <a:gd name="connsiteX122" fmla="*/ 3814010 w 4752467"/>
              <a:gd name="connsiteY122" fmla="*/ 1503947 h 3356810"/>
              <a:gd name="connsiteX123" fmla="*/ 3838074 w 4752467"/>
              <a:gd name="connsiteY123" fmla="*/ 1407694 h 3356810"/>
              <a:gd name="connsiteX124" fmla="*/ 3862137 w 4752467"/>
              <a:gd name="connsiteY124" fmla="*/ 1299410 h 3356810"/>
              <a:gd name="connsiteX125" fmla="*/ 3886200 w 4752467"/>
              <a:gd name="connsiteY125" fmla="*/ 1155031 h 3356810"/>
              <a:gd name="connsiteX126" fmla="*/ 3874168 w 4752467"/>
              <a:gd name="connsiteY126" fmla="*/ 1155031 h 3356810"/>
              <a:gd name="connsiteX127" fmla="*/ 3910263 w 4752467"/>
              <a:gd name="connsiteY127" fmla="*/ 1046747 h 3356810"/>
              <a:gd name="connsiteX128" fmla="*/ 3946359 w 4752467"/>
              <a:gd name="connsiteY128" fmla="*/ 830179 h 3356810"/>
              <a:gd name="connsiteX129" fmla="*/ 3946358 w 4752467"/>
              <a:gd name="connsiteY129" fmla="*/ 782052 h 3356810"/>
              <a:gd name="connsiteX130" fmla="*/ 3958388 w 4752467"/>
              <a:gd name="connsiteY130" fmla="*/ 721894 h 3356810"/>
              <a:gd name="connsiteX131" fmla="*/ 3982452 w 4752467"/>
              <a:gd name="connsiteY131" fmla="*/ 709863 h 3356810"/>
              <a:gd name="connsiteX132" fmla="*/ 4018546 w 4752467"/>
              <a:gd name="connsiteY132" fmla="*/ 1840832 h 3356810"/>
              <a:gd name="connsiteX133" fmla="*/ 4114799 w 4752467"/>
              <a:gd name="connsiteY133" fmla="*/ 1191126 h 3356810"/>
              <a:gd name="connsiteX134" fmla="*/ 4211051 w 4752467"/>
              <a:gd name="connsiteY134" fmla="*/ 1443789 h 3356810"/>
              <a:gd name="connsiteX135" fmla="*/ 4295272 w 4752467"/>
              <a:gd name="connsiteY135" fmla="*/ 2514600 h 3356810"/>
              <a:gd name="connsiteX136" fmla="*/ 4331366 w 4752467"/>
              <a:gd name="connsiteY136" fmla="*/ 2430378 h 3356810"/>
              <a:gd name="connsiteX137" fmla="*/ 4403554 w 4752467"/>
              <a:gd name="connsiteY137" fmla="*/ 2935705 h 3356810"/>
              <a:gd name="connsiteX138" fmla="*/ 4451681 w 4752467"/>
              <a:gd name="connsiteY138" fmla="*/ 2334126 h 3356810"/>
              <a:gd name="connsiteX139" fmla="*/ 4559964 w 4752467"/>
              <a:gd name="connsiteY139" fmla="*/ 2971800 h 3356810"/>
              <a:gd name="connsiteX140" fmla="*/ 4608090 w 4752467"/>
              <a:gd name="connsiteY140" fmla="*/ 3128210 h 3356810"/>
              <a:gd name="connsiteX141" fmla="*/ 4668248 w 4752467"/>
              <a:gd name="connsiteY141" fmla="*/ 2887579 h 3356810"/>
              <a:gd name="connsiteX142" fmla="*/ 4704341 w 4752467"/>
              <a:gd name="connsiteY142" fmla="*/ 2538663 h 3356810"/>
              <a:gd name="connsiteX143" fmla="*/ 4740436 w 4752467"/>
              <a:gd name="connsiteY143" fmla="*/ 2370221 h 3356810"/>
              <a:gd name="connsiteX144" fmla="*/ 4752467 w 4752467"/>
              <a:gd name="connsiteY144" fmla="*/ 2370221 h 3356810"/>
              <a:gd name="connsiteX0" fmla="*/ 0 w 4824656"/>
              <a:gd name="connsiteY0" fmla="*/ 3344779 h 3356810"/>
              <a:gd name="connsiteX1" fmla="*/ 132347 w 4824656"/>
              <a:gd name="connsiteY1" fmla="*/ 3296652 h 3356810"/>
              <a:gd name="connsiteX2" fmla="*/ 132347 w 4824656"/>
              <a:gd name="connsiteY2" fmla="*/ 3272589 h 3356810"/>
              <a:gd name="connsiteX3" fmla="*/ 180474 w 4824656"/>
              <a:gd name="connsiteY3" fmla="*/ 3164305 h 3356810"/>
              <a:gd name="connsiteX4" fmla="*/ 216568 w 4824656"/>
              <a:gd name="connsiteY4" fmla="*/ 3080084 h 3356810"/>
              <a:gd name="connsiteX5" fmla="*/ 276726 w 4824656"/>
              <a:gd name="connsiteY5" fmla="*/ 3031958 h 3356810"/>
              <a:gd name="connsiteX6" fmla="*/ 336884 w 4824656"/>
              <a:gd name="connsiteY6" fmla="*/ 2959768 h 3356810"/>
              <a:gd name="connsiteX7" fmla="*/ 385010 w 4824656"/>
              <a:gd name="connsiteY7" fmla="*/ 2947737 h 3356810"/>
              <a:gd name="connsiteX8" fmla="*/ 433137 w 4824656"/>
              <a:gd name="connsiteY8" fmla="*/ 2947737 h 3356810"/>
              <a:gd name="connsiteX9" fmla="*/ 445168 w 4824656"/>
              <a:gd name="connsiteY9" fmla="*/ 3104147 h 3356810"/>
              <a:gd name="connsiteX10" fmla="*/ 481263 w 4824656"/>
              <a:gd name="connsiteY10" fmla="*/ 3152273 h 3356810"/>
              <a:gd name="connsiteX11" fmla="*/ 481263 w 4824656"/>
              <a:gd name="connsiteY11" fmla="*/ 3164305 h 3356810"/>
              <a:gd name="connsiteX12" fmla="*/ 529389 w 4824656"/>
              <a:gd name="connsiteY12" fmla="*/ 3140242 h 3356810"/>
              <a:gd name="connsiteX13" fmla="*/ 541421 w 4824656"/>
              <a:gd name="connsiteY13" fmla="*/ 3080084 h 3356810"/>
              <a:gd name="connsiteX14" fmla="*/ 565484 w 4824656"/>
              <a:gd name="connsiteY14" fmla="*/ 3031958 h 3356810"/>
              <a:gd name="connsiteX15" fmla="*/ 613610 w 4824656"/>
              <a:gd name="connsiteY15" fmla="*/ 3031958 h 3356810"/>
              <a:gd name="connsiteX16" fmla="*/ 661737 w 4824656"/>
              <a:gd name="connsiteY16" fmla="*/ 3092116 h 3356810"/>
              <a:gd name="connsiteX17" fmla="*/ 709863 w 4824656"/>
              <a:gd name="connsiteY17" fmla="*/ 3224463 h 3356810"/>
              <a:gd name="connsiteX18" fmla="*/ 757989 w 4824656"/>
              <a:gd name="connsiteY18" fmla="*/ 3356810 h 3356810"/>
              <a:gd name="connsiteX19" fmla="*/ 902368 w 4824656"/>
              <a:gd name="connsiteY19" fmla="*/ 3356810 h 3356810"/>
              <a:gd name="connsiteX20" fmla="*/ 986589 w 4824656"/>
              <a:gd name="connsiteY20" fmla="*/ 3128210 h 3356810"/>
              <a:gd name="connsiteX21" fmla="*/ 1106905 w 4824656"/>
              <a:gd name="connsiteY21" fmla="*/ 2875547 h 3356810"/>
              <a:gd name="connsiteX22" fmla="*/ 1130968 w 4824656"/>
              <a:gd name="connsiteY22" fmla="*/ 2779294 h 3356810"/>
              <a:gd name="connsiteX23" fmla="*/ 1155031 w 4824656"/>
              <a:gd name="connsiteY23" fmla="*/ 2911642 h 3356810"/>
              <a:gd name="connsiteX24" fmla="*/ 1179095 w 4824656"/>
              <a:gd name="connsiteY24" fmla="*/ 2935705 h 3356810"/>
              <a:gd name="connsiteX25" fmla="*/ 1203158 w 4824656"/>
              <a:gd name="connsiteY25" fmla="*/ 2959768 h 3356810"/>
              <a:gd name="connsiteX26" fmla="*/ 1203158 w 4824656"/>
              <a:gd name="connsiteY26" fmla="*/ 2959768 h 3356810"/>
              <a:gd name="connsiteX27" fmla="*/ 1239253 w 4824656"/>
              <a:gd name="connsiteY27" fmla="*/ 2851484 h 3356810"/>
              <a:gd name="connsiteX28" fmla="*/ 1263316 w 4824656"/>
              <a:gd name="connsiteY28" fmla="*/ 2719137 h 3356810"/>
              <a:gd name="connsiteX29" fmla="*/ 1287379 w 4824656"/>
              <a:gd name="connsiteY29" fmla="*/ 2646947 h 3356810"/>
              <a:gd name="connsiteX30" fmla="*/ 1311442 w 4824656"/>
              <a:gd name="connsiteY30" fmla="*/ 2574758 h 3356810"/>
              <a:gd name="connsiteX31" fmla="*/ 1335505 w 4824656"/>
              <a:gd name="connsiteY31" fmla="*/ 2478505 h 3356810"/>
              <a:gd name="connsiteX32" fmla="*/ 1347537 w 4824656"/>
              <a:gd name="connsiteY32" fmla="*/ 2550694 h 3356810"/>
              <a:gd name="connsiteX33" fmla="*/ 1371600 w 4824656"/>
              <a:gd name="connsiteY33" fmla="*/ 2646947 h 3356810"/>
              <a:gd name="connsiteX34" fmla="*/ 1419726 w 4824656"/>
              <a:gd name="connsiteY34" fmla="*/ 2827421 h 3356810"/>
              <a:gd name="connsiteX35" fmla="*/ 1431758 w 4824656"/>
              <a:gd name="connsiteY35" fmla="*/ 2959768 h 3356810"/>
              <a:gd name="connsiteX36" fmla="*/ 1467853 w 4824656"/>
              <a:gd name="connsiteY36" fmla="*/ 2995863 h 3356810"/>
              <a:gd name="connsiteX37" fmla="*/ 1515979 w 4824656"/>
              <a:gd name="connsiteY37" fmla="*/ 3007894 h 3356810"/>
              <a:gd name="connsiteX38" fmla="*/ 1515979 w 4824656"/>
              <a:gd name="connsiteY38" fmla="*/ 3007894 h 3356810"/>
              <a:gd name="connsiteX39" fmla="*/ 1552074 w 4824656"/>
              <a:gd name="connsiteY39" fmla="*/ 2839452 h 3356810"/>
              <a:gd name="connsiteX40" fmla="*/ 1576137 w 4824656"/>
              <a:gd name="connsiteY40" fmla="*/ 2743200 h 3356810"/>
              <a:gd name="connsiteX41" fmla="*/ 1588168 w 4824656"/>
              <a:gd name="connsiteY41" fmla="*/ 2646947 h 3356810"/>
              <a:gd name="connsiteX42" fmla="*/ 1588168 w 4824656"/>
              <a:gd name="connsiteY42" fmla="*/ 2574758 h 3356810"/>
              <a:gd name="connsiteX43" fmla="*/ 1636295 w 4824656"/>
              <a:gd name="connsiteY43" fmla="*/ 2490537 h 3356810"/>
              <a:gd name="connsiteX44" fmla="*/ 1672389 w 4824656"/>
              <a:gd name="connsiteY44" fmla="*/ 2430379 h 3356810"/>
              <a:gd name="connsiteX45" fmla="*/ 1720516 w 4824656"/>
              <a:gd name="connsiteY45" fmla="*/ 2322094 h 3356810"/>
              <a:gd name="connsiteX46" fmla="*/ 1720516 w 4824656"/>
              <a:gd name="connsiteY46" fmla="*/ 2310063 h 3356810"/>
              <a:gd name="connsiteX47" fmla="*/ 1732547 w 4824656"/>
              <a:gd name="connsiteY47" fmla="*/ 2237873 h 3356810"/>
              <a:gd name="connsiteX48" fmla="*/ 1732547 w 4824656"/>
              <a:gd name="connsiteY48" fmla="*/ 2189747 h 3356810"/>
              <a:gd name="connsiteX49" fmla="*/ 1732547 w 4824656"/>
              <a:gd name="connsiteY49" fmla="*/ 2117558 h 3356810"/>
              <a:gd name="connsiteX50" fmla="*/ 1756610 w 4824656"/>
              <a:gd name="connsiteY50" fmla="*/ 2069431 h 3356810"/>
              <a:gd name="connsiteX51" fmla="*/ 1804737 w 4824656"/>
              <a:gd name="connsiteY51" fmla="*/ 1961147 h 3356810"/>
              <a:gd name="connsiteX52" fmla="*/ 1816768 w 4824656"/>
              <a:gd name="connsiteY52" fmla="*/ 2069431 h 3356810"/>
              <a:gd name="connsiteX53" fmla="*/ 1828800 w 4824656"/>
              <a:gd name="connsiteY53" fmla="*/ 2177716 h 3356810"/>
              <a:gd name="connsiteX54" fmla="*/ 1876926 w 4824656"/>
              <a:gd name="connsiteY54" fmla="*/ 2225842 h 3356810"/>
              <a:gd name="connsiteX55" fmla="*/ 1888958 w 4824656"/>
              <a:gd name="connsiteY55" fmla="*/ 2370221 h 3356810"/>
              <a:gd name="connsiteX56" fmla="*/ 1900989 w 4824656"/>
              <a:gd name="connsiteY56" fmla="*/ 2466473 h 3356810"/>
              <a:gd name="connsiteX57" fmla="*/ 1900989 w 4824656"/>
              <a:gd name="connsiteY57" fmla="*/ 2586789 h 3356810"/>
              <a:gd name="connsiteX58" fmla="*/ 1925053 w 4824656"/>
              <a:gd name="connsiteY58" fmla="*/ 2683042 h 3356810"/>
              <a:gd name="connsiteX59" fmla="*/ 1985210 w 4824656"/>
              <a:gd name="connsiteY59" fmla="*/ 2839452 h 3356810"/>
              <a:gd name="connsiteX60" fmla="*/ 1985210 w 4824656"/>
              <a:gd name="connsiteY60" fmla="*/ 2923673 h 3356810"/>
              <a:gd name="connsiteX61" fmla="*/ 1985210 w 4824656"/>
              <a:gd name="connsiteY61" fmla="*/ 3068052 h 3356810"/>
              <a:gd name="connsiteX62" fmla="*/ 2021305 w 4824656"/>
              <a:gd name="connsiteY62" fmla="*/ 3164305 h 3356810"/>
              <a:gd name="connsiteX63" fmla="*/ 2021305 w 4824656"/>
              <a:gd name="connsiteY63" fmla="*/ 3164305 h 3356810"/>
              <a:gd name="connsiteX64" fmla="*/ 2105526 w 4824656"/>
              <a:gd name="connsiteY64" fmla="*/ 3284621 h 3356810"/>
              <a:gd name="connsiteX65" fmla="*/ 2189747 w 4824656"/>
              <a:gd name="connsiteY65" fmla="*/ 3284621 h 3356810"/>
              <a:gd name="connsiteX66" fmla="*/ 2237874 w 4824656"/>
              <a:gd name="connsiteY66" fmla="*/ 3188368 h 3356810"/>
              <a:gd name="connsiteX67" fmla="*/ 2286000 w 4824656"/>
              <a:gd name="connsiteY67" fmla="*/ 2995863 h 3356810"/>
              <a:gd name="connsiteX68" fmla="*/ 2334126 w 4824656"/>
              <a:gd name="connsiteY68" fmla="*/ 2827421 h 3356810"/>
              <a:gd name="connsiteX69" fmla="*/ 2358189 w 4824656"/>
              <a:gd name="connsiteY69" fmla="*/ 2683042 h 3356810"/>
              <a:gd name="connsiteX70" fmla="*/ 2358189 w 4824656"/>
              <a:gd name="connsiteY70" fmla="*/ 2490537 h 3356810"/>
              <a:gd name="connsiteX71" fmla="*/ 2394284 w 4824656"/>
              <a:gd name="connsiteY71" fmla="*/ 2358189 h 3356810"/>
              <a:gd name="connsiteX72" fmla="*/ 2430379 w 4824656"/>
              <a:gd name="connsiteY72" fmla="*/ 2322094 h 3356810"/>
              <a:gd name="connsiteX73" fmla="*/ 2478505 w 4824656"/>
              <a:gd name="connsiteY73" fmla="*/ 2286000 h 3356810"/>
              <a:gd name="connsiteX74" fmla="*/ 2502568 w 4824656"/>
              <a:gd name="connsiteY74" fmla="*/ 1961147 h 3356810"/>
              <a:gd name="connsiteX75" fmla="*/ 2562726 w 4824656"/>
              <a:gd name="connsiteY75" fmla="*/ 1925052 h 3356810"/>
              <a:gd name="connsiteX76" fmla="*/ 2598821 w 4824656"/>
              <a:gd name="connsiteY76" fmla="*/ 1768642 h 3356810"/>
              <a:gd name="connsiteX77" fmla="*/ 2586789 w 4824656"/>
              <a:gd name="connsiteY77" fmla="*/ 1612231 h 3356810"/>
              <a:gd name="connsiteX78" fmla="*/ 2610853 w 4824656"/>
              <a:gd name="connsiteY78" fmla="*/ 1503947 h 3356810"/>
              <a:gd name="connsiteX79" fmla="*/ 2634916 w 4824656"/>
              <a:gd name="connsiteY79" fmla="*/ 1431758 h 3356810"/>
              <a:gd name="connsiteX80" fmla="*/ 2634916 w 4824656"/>
              <a:gd name="connsiteY80" fmla="*/ 1323473 h 3356810"/>
              <a:gd name="connsiteX81" fmla="*/ 2634916 w 4824656"/>
              <a:gd name="connsiteY81" fmla="*/ 1251284 h 3356810"/>
              <a:gd name="connsiteX82" fmla="*/ 2634916 w 4824656"/>
              <a:gd name="connsiteY82" fmla="*/ 1143000 h 3356810"/>
              <a:gd name="connsiteX83" fmla="*/ 2658979 w 4824656"/>
              <a:gd name="connsiteY83" fmla="*/ 986589 h 3356810"/>
              <a:gd name="connsiteX84" fmla="*/ 2683042 w 4824656"/>
              <a:gd name="connsiteY84" fmla="*/ 902368 h 3356810"/>
              <a:gd name="connsiteX85" fmla="*/ 2755231 w 4824656"/>
              <a:gd name="connsiteY85" fmla="*/ 782052 h 3356810"/>
              <a:gd name="connsiteX86" fmla="*/ 2767263 w 4824656"/>
              <a:gd name="connsiteY86" fmla="*/ 673768 h 3356810"/>
              <a:gd name="connsiteX87" fmla="*/ 2767263 w 4824656"/>
              <a:gd name="connsiteY87" fmla="*/ 589547 h 3356810"/>
              <a:gd name="connsiteX88" fmla="*/ 2767263 w 4824656"/>
              <a:gd name="connsiteY88" fmla="*/ 589547 h 3356810"/>
              <a:gd name="connsiteX89" fmla="*/ 2863516 w 4824656"/>
              <a:gd name="connsiteY89" fmla="*/ 469231 h 3356810"/>
              <a:gd name="connsiteX90" fmla="*/ 2887579 w 4824656"/>
              <a:gd name="connsiteY90" fmla="*/ 372979 h 3356810"/>
              <a:gd name="connsiteX91" fmla="*/ 2899610 w 4824656"/>
              <a:gd name="connsiteY91" fmla="*/ 240631 h 3356810"/>
              <a:gd name="connsiteX92" fmla="*/ 2899610 w 4824656"/>
              <a:gd name="connsiteY92" fmla="*/ 156410 h 3356810"/>
              <a:gd name="connsiteX93" fmla="*/ 2947737 w 4824656"/>
              <a:gd name="connsiteY93" fmla="*/ 96252 h 3356810"/>
              <a:gd name="connsiteX94" fmla="*/ 2971800 w 4824656"/>
              <a:gd name="connsiteY94" fmla="*/ 12031 h 3356810"/>
              <a:gd name="connsiteX95" fmla="*/ 2995863 w 4824656"/>
              <a:gd name="connsiteY95" fmla="*/ 0 h 3356810"/>
              <a:gd name="connsiteX96" fmla="*/ 3043989 w 4824656"/>
              <a:gd name="connsiteY96" fmla="*/ 48126 h 3356810"/>
              <a:gd name="connsiteX97" fmla="*/ 3056021 w 4824656"/>
              <a:gd name="connsiteY97" fmla="*/ 156410 h 3356810"/>
              <a:gd name="connsiteX98" fmla="*/ 3056021 w 4824656"/>
              <a:gd name="connsiteY98" fmla="*/ 288758 h 3356810"/>
              <a:gd name="connsiteX99" fmla="*/ 3104147 w 4824656"/>
              <a:gd name="connsiteY99" fmla="*/ 385010 h 3356810"/>
              <a:gd name="connsiteX100" fmla="*/ 3104147 w 4824656"/>
              <a:gd name="connsiteY100" fmla="*/ 529389 h 3356810"/>
              <a:gd name="connsiteX101" fmla="*/ 3104147 w 4824656"/>
              <a:gd name="connsiteY101" fmla="*/ 649705 h 3356810"/>
              <a:gd name="connsiteX102" fmla="*/ 3116179 w 4824656"/>
              <a:gd name="connsiteY102" fmla="*/ 782052 h 3356810"/>
              <a:gd name="connsiteX103" fmla="*/ 3164305 w 4824656"/>
              <a:gd name="connsiteY103" fmla="*/ 854242 h 3356810"/>
              <a:gd name="connsiteX104" fmla="*/ 3200400 w 4824656"/>
              <a:gd name="connsiteY104" fmla="*/ 950494 h 3356810"/>
              <a:gd name="connsiteX105" fmla="*/ 3200400 w 4824656"/>
              <a:gd name="connsiteY105" fmla="*/ 1070810 h 3356810"/>
              <a:gd name="connsiteX106" fmla="*/ 3224463 w 4824656"/>
              <a:gd name="connsiteY106" fmla="*/ 1179094 h 3356810"/>
              <a:gd name="connsiteX107" fmla="*/ 3248526 w 4824656"/>
              <a:gd name="connsiteY107" fmla="*/ 1239252 h 3356810"/>
              <a:gd name="connsiteX108" fmla="*/ 3296653 w 4824656"/>
              <a:gd name="connsiteY108" fmla="*/ 1323473 h 3356810"/>
              <a:gd name="connsiteX109" fmla="*/ 3320716 w 4824656"/>
              <a:gd name="connsiteY109" fmla="*/ 1359568 h 3356810"/>
              <a:gd name="connsiteX110" fmla="*/ 3368842 w 4824656"/>
              <a:gd name="connsiteY110" fmla="*/ 1287379 h 3356810"/>
              <a:gd name="connsiteX111" fmla="*/ 3380874 w 4824656"/>
              <a:gd name="connsiteY111" fmla="*/ 1251284 h 3356810"/>
              <a:gd name="connsiteX112" fmla="*/ 3416968 w 4824656"/>
              <a:gd name="connsiteY112" fmla="*/ 1311442 h 3356810"/>
              <a:gd name="connsiteX113" fmla="*/ 3416968 w 4824656"/>
              <a:gd name="connsiteY113" fmla="*/ 1455821 h 3356810"/>
              <a:gd name="connsiteX114" fmla="*/ 3465095 w 4824656"/>
              <a:gd name="connsiteY114" fmla="*/ 1564105 h 3356810"/>
              <a:gd name="connsiteX115" fmla="*/ 3489158 w 4824656"/>
              <a:gd name="connsiteY115" fmla="*/ 1672389 h 3356810"/>
              <a:gd name="connsiteX116" fmla="*/ 3537284 w 4824656"/>
              <a:gd name="connsiteY116" fmla="*/ 1792705 h 3356810"/>
              <a:gd name="connsiteX117" fmla="*/ 3633537 w 4824656"/>
              <a:gd name="connsiteY117" fmla="*/ 1900989 h 3356810"/>
              <a:gd name="connsiteX118" fmla="*/ 3633537 w 4824656"/>
              <a:gd name="connsiteY118" fmla="*/ 1997242 h 3356810"/>
              <a:gd name="connsiteX119" fmla="*/ 3693695 w 4824656"/>
              <a:gd name="connsiteY119" fmla="*/ 1852863 h 3356810"/>
              <a:gd name="connsiteX120" fmla="*/ 3741821 w 4824656"/>
              <a:gd name="connsiteY120" fmla="*/ 1708484 h 3356810"/>
              <a:gd name="connsiteX121" fmla="*/ 3801979 w 4824656"/>
              <a:gd name="connsiteY121" fmla="*/ 1600200 h 3356810"/>
              <a:gd name="connsiteX122" fmla="*/ 3814010 w 4824656"/>
              <a:gd name="connsiteY122" fmla="*/ 1503947 h 3356810"/>
              <a:gd name="connsiteX123" fmla="*/ 3838074 w 4824656"/>
              <a:gd name="connsiteY123" fmla="*/ 1407694 h 3356810"/>
              <a:gd name="connsiteX124" fmla="*/ 3862137 w 4824656"/>
              <a:gd name="connsiteY124" fmla="*/ 1299410 h 3356810"/>
              <a:gd name="connsiteX125" fmla="*/ 3886200 w 4824656"/>
              <a:gd name="connsiteY125" fmla="*/ 1155031 h 3356810"/>
              <a:gd name="connsiteX126" fmla="*/ 3874168 w 4824656"/>
              <a:gd name="connsiteY126" fmla="*/ 1155031 h 3356810"/>
              <a:gd name="connsiteX127" fmla="*/ 3910263 w 4824656"/>
              <a:gd name="connsiteY127" fmla="*/ 1046747 h 3356810"/>
              <a:gd name="connsiteX128" fmla="*/ 3946359 w 4824656"/>
              <a:gd name="connsiteY128" fmla="*/ 830179 h 3356810"/>
              <a:gd name="connsiteX129" fmla="*/ 3946358 w 4824656"/>
              <a:gd name="connsiteY129" fmla="*/ 782052 h 3356810"/>
              <a:gd name="connsiteX130" fmla="*/ 3958388 w 4824656"/>
              <a:gd name="connsiteY130" fmla="*/ 721894 h 3356810"/>
              <a:gd name="connsiteX131" fmla="*/ 3982452 w 4824656"/>
              <a:gd name="connsiteY131" fmla="*/ 709863 h 3356810"/>
              <a:gd name="connsiteX132" fmla="*/ 4018546 w 4824656"/>
              <a:gd name="connsiteY132" fmla="*/ 1840832 h 3356810"/>
              <a:gd name="connsiteX133" fmla="*/ 4114799 w 4824656"/>
              <a:gd name="connsiteY133" fmla="*/ 1191126 h 3356810"/>
              <a:gd name="connsiteX134" fmla="*/ 4211051 w 4824656"/>
              <a:gd name="connsiteY134" fmla="*/ 1443789 h 3356810"/>
              <a:gd name="connsiteX135" fmla="*/ 4295272 w 4824656"/>
              <a:gd name="connsiteY135" fmla="*/ 2514600 h 3356810"/>
              <a:gd name="connsiteX136" fmla="*/ 4331366 w 4824656"/>
              <a:gd name="connsiteY136" fmla="*/ 2430378 h 3356810"/>
              <a:gd name="connsiteX137" fmla="*/ 4403554 w 4824656"/>
              <a:gd name="connsiteY137" fmla="*/ 2935705 h 3356810"/>
              <a:gd name="connsiteX138" fmla="*/ 4451681 w 4824656"/>
              <a:gd name="connsiteY138" fmla="*/ 2334126 h 3356810"/>
              <a:gd name="connsiteX139" fmla="*/ 4559964 w 4824656"/>
              <a:gd name="connsiteY139" fmla="*/ 2971800 h 3356810"/>
              <a:gd name="connsiteX140" fmla="*/ 4608090 w 4824656"/>
              <a:gd name="connsiteY140" fmla="*/ 3128210 h 3356810"/>
              <a:gd name="connsiteX141" fmla="*/ 4668248 w 4824656"/>
              <a:gd name="connsiteY141" fmla="*/ 2887579 h 3356810"/>
              <a:gd name="connsiteX142" fmla="*/ 4704341 w 4824656"/>
              <a:gd name="connsiteY142" fmla="*/ 2538663 h 3356810"/>
              <a:gd name="connsiteX143" fmla="*/ 4740436 w 4824656"/>
              <a:gd name="connsiteY143" fmla="*/ 2370221 h 3356810"/>
              <a:gd name="connsiteX144" fmla="*/ 4824656 w 4824656"/>
              <a:gd name="connsiteY144" fmla="*/ 2334126 h 3356810"/>
              <a:gd name="connsiteX0" fmla="*/ 0 w 4830893"/>
              <a:gd name="connsiteY0" fmla="*/ 3344779 h 3356810"/>
              <a:gd name="connsiteX1" fmla="*/ 132347 w 4830893"/>
              <a:gd name="connsiteY1" fmla="*/ 3296652 h 3356810"/>
              <a:gd name="connsiteX2" fmla="*/ 132347 w 4830893"/>
              <a:gd name="connsiteY2" fmla="*/ 3272589 h 3356810"/>
              <a:gd name="connsiteX3" fmla="*/ 180474 w 4830893"/>
              <a:gd name="connsiteY3" fmla="*/ 3164305 h 3356810"/>
              <a:gd name="connsiteX4" fmla="*/ 216568 w 4830893"/>
              <a:gd name="connsiteY4" fmla="*/ 3080084 h 3356810"/>
              <a:gd name="connsiteX5" fmla="*/ 276726 w 4830893"/>
              <a:gd name="connsiteY5" fmla="*/ 3031958 h 3356810"/>
              <a:gd name="connsiteX6" fmla="*/ 336884 w 4830893"/>
              <a:gd name="connsiteY6" fmla="*/ 2959768 h 3356810"/>
              <a:gd name="connsiteX7" fmla="*/ 385010 w 4830893"/>
              <a:gd name="connsiteY7" fmla="*/ 2947737 h 3356810"/>
              <a:gd name="connsiteX8" fmla="*/ 433137 w 4830893"/>
              <a:gd name="connsiteY8" fmla="*/ 2947737 h 3356810"/>
              <a:gd name="connsiteX9" fmla="*/ 445168 w 4830893"/>
              <a:gd name="connsiteY9" fmla="*/ 3104147 h 3356810"/>
              <a:gd name="connsiteX10" fmla="*/ 481263 w 4830893"/>
              <a:gd name="connsiteY10" fmla="*/ 3152273 h 3356810"/>
              <a:gd name="connsiteX11" fmla="*/ 481263 w 4830893"/>
              <a:gd name="connsiteY11" fmla="*/ 3164305 h 3356810"/>
              <a:gd name="connsiteX12" fmla="*/ 529389 w 4830893"/>
              <a:gd name="connsiteY12" fmla="*/ 3140242 h 3356810"/>
              <a:gd name="connsiteX13" fmla="*/ 541421 w 4830893"/>
              <a:gd name="connsiteY13" fmla="*/ 3080084 h 3356810"/>
              <a:gd name="connsiteX14" fmla="*/ 565484 w 4830893"/>
              <a:gd name="connsiteY14" fmla="*/ 3031958 h 3356810"/>
              <a:gd name="connsiteX15" fmla="*/ 613610 w 4830893"/>
              <a:gd name="connsiteY15" fmla="*/ 3031958 h 3356810"/>
              <a:gd name="connsiteX16" fmla="*/ 661737 w 4830893"/>
              <a:gd name="connsiteY16" fmla="*/ 3092116 h 3356810"/>
              <a:gd name="connsiteX17" fmla="*/ 709863 w 4830893"/>
              <a:gd name="connsiteY17" fmla="*/ 3224463 h 3356810"/>
              <a:gd name="connsiteX18" fmla="*/ 757989 w 4830893"/>
              <a:gd name="connsiteY18" fmla="*/ 3356810 h 3356810"/>
              <a:gd name="connsiteX19" fmla="*/ 902368 w 4830893"/>
              <a:gd name="connsiteY19" fmla="*/ 3356810 h 3356810"/>
              <a:gd name="connsiteX20" fmla="*/ 986589 w 4830893"/>
              <a:gd name="connsiteY20" fmla="*/ 3128210 h 3356810"/>
              <a:gd name="connsiteX21" fmla="*/ 1106905 w 4830893"/>
              <a:gd name="connsiteY21" fmla="*/ 2875547 h 3356810"/>
              <a:gd name="connsiteX22" fmla="*/ 1130968 w 4830893"/>
              <a:gd name="connsiteY22" fmla="*/ 2779294 h 3356810"/>
              <a:gd name="connsiteX23" fmla="*/ 1155031 w 4830893"/>
              <a:gd name="connsiteY23" fmla="*/ 2911642 h 3356810"/>
              <a:gd name="connsiteX24" fmla="*/ 1179095 w 4830893"/>
              <a:gd name="connsiteY24" fmla="*/ 2935705 h 3356810"/>
              <a:gd name="connsiteX25" fmla="*/ 1203158 w 4830893"/>
              <a:gd name="connsiteY25" fmla="*/ 2959768 h 3356810"/>
              <a:gd name="connsiteX26" fmla="*/ 1203158 w 4830893"/>
              <a:gd name="connsiteY26" fmla="*/ 2959768 h 3356810"/>
              <a:gd name="connsiteX27" fmla="*/ 1239253 w 4830893"/>
              <a:gd name="connsiteY27" fmla="*/ 2851484 h 3356810"/>
              <a:gd name="connsiteX28" fmla="*/ 1263316 w 4830893"/>
              <a:gd name="connsiteY28" fmla="*/ 2719137 h 3356810"/>
              <a:gd name="connsiteX29" fmla="*/ 1287379 w 4830893"/>
              <a:gd name="connsiteY29" fmla="*/ 2646947 h 3356810"/>
              <a:gd name="connsiteX30" fmla="*/ 1311442 w 4830893"/>
              <a:gd name="connsiteY30" fmla="*/ 2574758 h 3356810"/>
              <a:gd name="connsiteX31" fmla="*/ 1335505 w 4830893"/>
              <a:gd name="connsiteY31" fmla="*/ 2478505 h 3356810"/>
              <a:gd name="connsiteX32" fmla="*/ 1347537 w 4830893"/>
              <a:gd name="connsiteY32" fmla="*/ 2550694 h 3356810"/>
              <a:gd name="connsiteX33" fmla="*/ 1371600 w 4830893"/>
              <a:gd name="connsiteY33" fmla="*/ 2646947 h 3356810"/>
              <a:gd name="connsiteX34" fmla="*/ 1419726 w 4830893"/>
              <a:gd name="connsiteY34" fmla="*/ 2827421 h 3356810"/>
              <a:gd name="connsiteX35" fmla="*/ 1431758 w 4830893"/>
              <a:gd name="connsiteY35" fmla="*/ 2959768 h 3356810"/>
              <a:gd name="connsiteX36" fmla="*/ 1467853 w 4830893"/>
              <a:gd name="connsiteY36" fmla="*/ 2995863 h 3356810"/>
              <a:gd name="connsiteX37" fmla="*/ 1515979 w 4830893"/>
              <a:gd name="connsiteY37" fmla="*/ 3007894 h 3356810"/>
              <a:gd name="connsiteX38" fmla="*/ 1515979 w 4830893"/>
              <a:gd name="connsiteY38" fmla="*/ 3007894 h 3356810"/>
              <a:gd name="connsiteX39" fmla="*/ 1552074 w 4830893"/>
              <a:gd name="connsiteY39" fmla="*/ 2839452 h 3356810"/>
              <a:gd name="connsiteX40" fmla="*/ 1576137 w 4830893"/>
              <a:gd name="connsiteY40" fmla="*/ 2743200 h 3356810"/>
              <a:gd name="connsiteX41" fmla="*/ 1588168 w 4830893"/>
              <a:gd name="connsiteY41" fmla="*/ 2646947 h 3356810"/>
              <a:gd name="connsiteX42" fmla="*/ 1588168 w 4830893"/>
              <a:gd name="connsiteY42" fmla="*/ 2574758 h 3356810"/>
              <a:gd name="connsiteX43" fmla="*/ 1636295 w 4830893"/>
              <a:gd name="connsiteY43" fmla="*/ 2490537 h 3356810"/>
              <a:gd name="connsiteX44" fmla="*/ 1672389 w 4830893"/>
              <a:gd name="connsiteY44" fmla="*/ 2430379 h 3356810"/>
              <a:gd name="connsiteX45" fmla="*/ 1720516 w 4830893"/>
              <a:gd name="connsiteY45" fmla="*/ 2322094 h 3356810"/>
              <a:gd name="connsiteX46" fmla="*/ 1720516 w 4830893"/>
              <a:gd name="connsiteY46" fmla="*/ 2310063 h 3356810"/>
              <a:gd name="connsiteX47" fmla="*/ 1732547 w 4830893"/>
              <a:gd name="connsiteY47" fmla="*/ 2237873 h 3356810"/>
              <a:gd name="connsiteX48" fmla="*/ 1732547 w 4830893"/>
              <a:gd name="connsiteY48" fmla="*/ 2189747 h 3356810"/>
              <a:gd name="connsiteX49" fmla="*/ 1732547 w 4830893"/>
              <a:gd name="connsiteY49" fmla="*/ 2117558 h 3356810"/>
              <a:gd name="connsiteX50" fmla="*/ 1756610 w 4830893"/>
              <a:gd name="connsiteY50" fmla="*/ 2069431 h 3356810"/>
              <a:gd name="connsiteX51" fmla="*/ 1804737 w 4830893"/>
              <a:gd name="connsiteY51" fmla="*/ 1961147 h 3356810"/>
              <a:gd name="connsiteX52" fmla="*/ 1816768 w 4830893"/>
              <a:gd name="connsiteY52" fmla="*/ 2069431 h 3356810"/>
              <a:gd name="connsiteX53" fmla="*/ 1828800 w 4830893"/>
              <a:gd name="connsiteY53" fmla="*/ 2177716 h 3356810"/>
              <a:gd name="connsiteX54" fmla="*/ 1876926 w 4830893"/>
              <a:gd name="connsiteY54" fmla="*/ 2225842 h 3356810"/>
              <a:gd name="connsiteX55" fmla="*/ 1888958 w 4830893"/>
              <a:gd name="connsiteY55" fmla="*/ 2370221 h 3356810"/>
              <a:gd name="connsiteX56" fmla="*/ 1900989 w 4830893"/>
              <a:gd name="connsiteY56" fmla="*/ 2466473 h 3356810"/>
              <a:gd name="connsiteX57" fmla="*/ 1900989 w 4830893"/>
              <a:gd name="connsiteY57" fmla="*/ 2586789 h 3356810"/>
              <a:gd name="connsiteX58" fmla="*/ 1925053 w 4830893"/>
              <a:gd name="connsiteY58" fmla="*/ 2683042 h 3356810"/>
              <a:gd name="connsiteX59" fmla="*/ 1985210 w 4830893"/>
              <a:gd name="connsiteY59" fmla="*/ 2839452 h 3356810"/>
              <a:gd name="connsiteX60" fmla="*/ 1985210 w 4830893"/>
              <a:gd name="connsiteY60" fmla="*/ 2923673 h 3356810"/>
              <a:gd name="connsiteX61" fmla="*/ 1985210 w 4830893"/>
              <a:gd name="connsiteY61" fmla="*/ 3068052 h 3356810"/>
              <a:gd name="connsiteX62" fmla="*/ 2021305 w 4830893"/>
              <a:gd name="connsiteY62" fmla="*/ 3164305 h 3356810"/>
              <a:gd name="connsiteX63" fmla="*/ 2021305 w 4830893"/>
              <a:gd name="connsiteY63" fmla="*/ 3164305 h 3356810"/>
              <a:gd name="connsiteX64" fmla="*/ 2105526 w 4830893"/>
              <a:gd name="connsiteY64" fmla="*/ 3284621 h 3356810"/>
              <a:gd name="connsiteX65" fmla="*/ 2189747 w 4830893"/>
              <a:gd name="connsiteY65" fmla="*/ 3284621 h 3356810"/>
              <a:gd name="connsiteX66" fmla="*/ 2237874 w 4830893"/>
              <a:gd name="connsiteY66" fmla="*/ 3188368 h 3356810"/>
              <a:gd name="connsiteX67" fmla="*/ 2286000 w 4830893"/>
              <a:gd name="connsiteY67" fmla="*/ 2995863 h 3356810"/>
              <a:gd name="connsiteX68" fmla="*/ 2334126 w 4830893"/>
              <a:gd name="connsiteY68" fmla="*/ 2827421 h 3356810"/>
              <a:gd name="connsiteX69" fmla="*/ 2358189 w 4830893"/>
              <a:gd name="connsiteY69" fmla="*/ 2683042 h 3356810"/>
              <a:gd name="connsiteX70" fmla="*/ 2358189 w 4830893"/>
              <a:gd name="connsiteY70" fmla="*/ 2490537 h 3356810"/>
              <a:gd name="connsiteX71" fmla="*/ 2394284 w 4830893"/>
              <a:gd name="connsiteY71" fmla="*/ 2358189 h 3356810"/>
              <a:gd name="connsiteX72" fmla="*/ 2430379 w 4830893"/>
              <a:gd name="connsiteY72" fmla="*/ 2322094 h 3356810"/>
              <a:gd name="connsiteX73" fmla="*/ 2478505 w 4830893"/>
              <a:gd name="connsiteY73" fmla="*/ 2286000 h 3356810"/>
              <a:gd name="connsiteX74" fmla="*/ 2502568 w 4830893"/>
              <a:gd name="connsiteY74" fmla="*/ 1961147 h 3356810"/>
              <a:gd name="connsiteX75" fmla="*/ 2562726 w 4830893"/>
              <a:gd name="connsiteY75" fmla="*/ 1925052 h 3356810"/>
              <a:gd name="connsiteX76" fmla="*/ 2598821 w 4830893"/>
              <a:gd name="connsiteY76" fmla="*/ 1768642 h 3356810"/>
              <a:gd name="connsiteX77" fmla="*/ 2586789 w 4830893"/>
              <a:gd name="connsiteY77" fmla="*/ 1612231 h 3356810"/>
              <a:gd name="connsiteX78" fmla="*/ 2610853 w 4830893"/>
              <a:gd name="connsiteY78" fmla="*/ 1503947 h 3356810"/>
              <a:gd name="connsiteX79" fmla="*/ 2634916 w 4830893"/>
              <a:gd name="connsiteY79" fmla="*/ 1431758 h 3356810"/>
              <a:gd name="connsiteX80" fmla="*/ 2634916 w 4830893"/>
              <a:gd name="connsiteY80" fmla="*/ 1323473 h 3356810"/>
              <a:gd name="connsiteX81" fmla="*/ 2634916 w 4830893"/>
              <a:gd name="connsiteY81" fmla="*/ 1251284 h 3356810"/>
              <a:gd name="connsiteX82" fmla="*/ 2634916 w 4830893"/>
              <a:gd name="connsiteY82" fmla="*/ 1143000 h 3356810"/>
              <a:gd name="connsiteX83" fmla="*/ 2658979 w 4830893"/>
              <a:gd name="connsiteY83" fmla="*/ 986589 h 3356810"/>
              <a:gd name="connsiteX84" fmla="*/ 2683042 w 4830893"/>
              <a:gd name="connsiteY84" fmla="*/ 902368 h 3356810"/>
              <a:gd name="connsiteX85" fmla="*/ 2755231 w 4830893"/>
              <a:gd name="connsiteY85" fmla="*/ 782052 h 3356810"/>
              <a:gd name="connsiteX86" fmla="*/ 2767263 w 4830893"/>
              <a:gd name="connsiteY86" fmla="*/ 673768 h 3356810"/>
              <a:gd name="connsiteX87" fmla="*/ 2767263 w 4830893"/>
              <a:gd name="connsiteY87" fmla="*/ 589547 h 3356810"/>
              <a:gd name="connsiteX88" fmla="*/ 2767263 w 4830893"/>
              <a:gd name="connsiteY88" fmla="*/ 589547 h 3356810"/>
              <a:gd name="connsiteX89" fmla="*/ 2863516 w 4830893"/>
              <a:gd name="connsiteY89" fmla="*/ 469231 h 3356810"/>
              <a:gd name="connsiteX90" fmla="*/ 2887579 w 4830893"/>
              <a:gd name="connsiteY90" fmla="*/ 372979 h 3356810"/>
              <a:gd name="connsiteX91" fmla="*/ 2899610 w 4830893"/>
              <a:gd name="connsiteY91" fmla="*/ 240631 h 3356810"/>
              <a:gd name="connsiteX92" fmla="*/ 2899610 w 4830893"/>
              <a:gd name="connsiteY92" fmla="*/ 156410 h 3356810"/>
              <a:gd name="connsiteX93" fmla="*/ 2947737 w 4830893"/>
              <a:gd name="connsiteY93" fmla="*/ 96252 h 3356810"/>
              <a:gd name="connsiteX94" fmla="*/ 2971800 w 4830893"/>
              <a:gd name="connsiteY94" fmla="*/ 12031 h 3356810"/>
              <a:gd name="connsiteX95" fmla="*/ 2995863 w 4830893"/>
              <a:gd name="connsiteY95" fmla="*/ 0 h 3356810"/>
              <a:gd name="connsiteX96" fmla="*/ 3043989 w 4830893"/>
              <a:gd name="connsiteY96" fmla="*/ 48126 h 3356810"/>
              <a:gd name="connsiteX97" fmla="*/ 3056021 w 4830893"/>
              <a:gd name="connsiteY97" fmla="*/ 156410 h 3356810"/>
              <a:gd name="connsiteX98" fmla="*/ 3056021 w 4830893"/>
              <a:gd name="connsiteY98" fmla="*/ 288758 h 3356810"/>
              <a:gd name="connsiteX99" fmla="*/ 3104147 w 4830893"/>
              <a:gd name="connsiteY99" fmla="*/ 385010 h 3356810"/>
              <a:gd name="connsiteX100" fmla="*/ 3104147 w 4830893"/>
              <a:gd name="connsiteY100" fmla="*/ 529389 h 3356810"/>
              <a:gd name="connsiteX101" fmla="*/ 3104147 w 4830893"/>
              <a:gd name="connsiteY101" fmla="*/ 649705 h 3356810"/>
              <a:gd name="connsiteX102" fmla="*/ 3116179 w 4830893"/>
              <a:gd name="connsiteY102" fmla="*/ 782052 h 3356810"/>
              <a:gd name="connsiteX103" fmla="*/ 3164305 w 4830893"/>
              <a:gd name="connsiteY103" fmla="*/ 854242 h 3356810"/>
              <a:gd name="connsiteX104" fmla="*/ 3200400 w 4830893"/>
              <a:gd name="connsiteY104" fmla="*/ 950494 h 3356810"/>
              <a:gd name="connsiteX105" fmla="*/ 3200400 w 4830893"/>
              <a:gd name="connsiteY105" fmla="*/ 1070810 h 3356810"/>
              <a:gd name="connsiteX106" fmla="*/ 3224463 w 4830893"/>
              <a:gd name="connsiteY106" fmla="*/ 1179094 h 3356810"/>
              <a:gd name="connsiteX107" fmla="*/ 3248526 w 4830893"/>
              <a:gd name="connsiteY107" fmla="*/ 1239252 h 3356810"/>
              <a:gd name="connsiteX108" fmla="*/ 3296653 w 4830893"/>
              <a:gd name="connsiteY108" fmla="*/ 1323473 h 3356810"/>
              <a:gd name="connsiteX109" fmla="*/ 3320716 w 4830893"/>
              <a:gd name="connsiteY109" fmla="*/ 1359568 h 3356810"/>
              <a:gd name="connsiteX110" fmla="*/ 3368842 w 4830893"/>
              <a:gd name="connsiteY110" fmla="*/ 1287379 h 3356810"/>
              <a:gd name="connsiteX111" fmla="*/ 3380874 w 4830893"/>
              <a:gd name="connsiteY111" fmla="*/ 1251284 h 3356810"/>
              <a:gd name="connsiteX112" fmla="*/ 3416968 w 4830893"/>
              <a:gd name="connsiteY112" fmla="*/ 1311442 h 3356810"/>
              <a:gd name="connsiteX113" fmla="*/ 3416968 w 4830893"/>
              <a:gd name="connsiteY113" fmla="*/ 1455821 h 3356810"/>
              <a:gd name="connsiteX114" fmla="*/ 3465095 w 4830893"/>
              <a:gd name="connsiteY114" fmla="*/ 1564105 h 3356810"/>
              <a:gd name="connsiteX115" fmla="*/ 3489158 w 4830893"/>
              <a:gd name="connsiteY115" fmla="*/ 1672389 h 3356810"/>
              <a:gd name="connsiteX116" fmla="*/ 3537284 w 4830893"/>
              <a:gd name="connsiteY116" fmla="*/ 1792705 h 3356810"/>
              <a:gd name="connsiteX117" fmla="*/ 3633537 w 4830893"/>
              <a:gd name="connsiteY117" fmla="*/ 1900989 h 3356810"/>
              <a:gd name="connsiteX118" fmla="*/ 3633537 w 4830893"/>
              <a:gd name="connsiteY118" fmla="*/ 1997242 h 3356810"/>
              <a:gd name="connsiteX119" fmla="*/ 3693695 w 4830893"/>
              <a:gd name="connsiteY119" fmla="*/ 1852863 h 3356810"/>
              <a:gd name="connsiteX120" fmla="*/ 3741821 w 4830893"/>
              <a:gd name="connsiteY120" fmla="*/ 1708484 h 3356810"/>
              <a:gd name="connsiteX121" fmla="*/ 3801979 w 4830893"/>
              <a:gd name="connsiteY121" fmla="*/ 1600200 h 3356810"/>
              <a:gd name="connsiteX122" fmla="*/ 3814010 w 4830893"/>
              <a:gd name="connsiteY122" fmla="*/ 1503947 h 3356810"/>
              <a:gd name="connsiteX123" fmla="*/ 3838074 w 4830893"/>
              <a:gd name="connsiteY123" fmla="*/ 1407694 h 3356810"/>
              <a:gd name="connsiteX124" fmla="*/ 3862137 w 4830893"/>
              <a:gd name="connsiteY124" fmla="*/ 1299410 h 3356810"/>
              <a:gd name="connsiteX125" fmla="*/ 3886200 w 4830893"/>
              <a:gd name="connsiteY125" fmla="*/ 1155031 h 3356810"/>
              <a:gd name="connsiteX126" fmla="*/ 3874168 w 4830893"/>
              <a:gd name="connsiteY126" fmla="*/ 1155031 h 3356810"/>
              <a:gd name="connsiteX127" fmla="*/ 3910263 w 4830893"/>
              <a:gd name="connsiteY127" fmla="*/ 1046747 h 3356810"/>
              <a:gd name="connsiteX128" fmla="*/ 3946359 w 4830893"/>
              <a:gd name="connsiteY128" fmla="*/ 830179 h 3356810"/>
              <a:gd name="connsiteX129" fmla="*/ 3946358 w 4830893"/>
              <a:gd name="connsiteY129" fmla="*/ 782052 h 3356810"/>
              <a:gd name="connsiteX130" fmla="*/ 3958388 w 4830893"/>
              <a:gd name="connsiteY130" fmla="*/ 721894 h 3356810"/>
              <a:gd name="connsiteX131" fmla="*/ 3982452 w 4830893"/>
              <a:gd name="connsiteY131" fmla="*/ 709863 h 3356810"/>
              <a:gd name="connsiteX132" fmla="*/ 4018546 w 4830893"/>
              <a:gd name="connsiteY132" fmla="*/ 1840832 h 3356810"/>
              <a:gd name="connsiteX133" fmla="*/ 4114799 w 4830893"/>
              <a:gd name="connsiteY133" fmla="*/ 1191126 h 3356810"/>
              <a:gd name="connsiteX134" fmla="*/ 4211051 w 4830893"/>
              <a:gd name="connsiteY134" fmla="*/ 1443789 h 3356810"/>
              <a:gd name="connsiteX135" fmla="*/ 4295272 w 4830893"/>
              <a:gd name="connsiteY135" fmla="*/ 2514600 h 3356810"/>
              <a:gd name="connsiteX136" fmla="*/ 4331366 w 4830893"/>
              <a:gd name="connsiteY136" fmla="*/ 2430378 h 3356810"/>
              <a:gd name="connsiteX137" fmla="*/ 4403554 w 4830893"/>
              <a:gd name="connsiteY137" fmla="*/ 2935705 h 3356810"/>
              <a:gd name="connsiteX138" fmla="*/ 4451681 w 4830893"/>
              <a:gd name="connsiteY138" fmla="*/ 2334126 h 3356810"/>
              <a:gd name="connsiteX139" fmla="*/ 4559964 w 4830893"/>
              <a:gd name="connsiteY139" fmla="*/ 2971800 h 3356810"/>
              <a:gd name="connsiteX140" fmla="*/ 4608090 w 4830893"/>
              <a:gd name="connsiteY140" fmla="*/ 3128210 h 3356810"/>
              <a:gd name="connsiteX141" fmla="*/ 4668248 w 4830893"/>
              <a:gd name="connsiteY141" fmla="*/ 2887579 h 3356810"/>
              <a:gd name="connsiteX142" fmla="*/ 4704341 w 4830893"/>
              <a:gd name="connsiteY142" fmla="*/ 2538663 h 3356810"/>
              <a:gd name="connsiteX143" fmla="*/ 4740436 w 4830893"/>
              <a:gd name="connsiteY143" fmla="*/ 2370221 h 3356810"/>
              <a:gd name="connsiteX144" fmla="*/ 4824656 w 4830893"/>
              <a:gd name="connsiteY144" fmla="*/ 2334126 h 3356810"/>
              <a:gd name="connsiteX145" fmla="*/ 4824655 w 4830893"/>
              <a:gd name="connsiteY145" fmla="*/ 2334126 h 3356810"/>
              <a:gd name="connsiteX0" fmla="*/ 0 w 4872781"/>
              <a:gd name="connsiteY0" fmla="*/ 3344779 h 3356810"/>
              <a:gd name="connsiteX1" fmla="*/ 132347 w 4872781"/>
              <a:gd name="connsiteY1" fmla="*/ 3296652 h 3356810"/>
              <a:gd name="connsiteX2" fmla="*/ 132347 w 4872781"/>
              <a:gd name="connsiteY2" fmla="*/ 3272589 h 3356810"/>
              <a:gd name="connsiteX3" fmla="*/ 180474 w 4872781"/>
              <a:gd name="connsiteY3" fmla="*/ 3164305 h 3356810"/>
              <a:gd name="connsiteX4" fmla="*/ 216568 w 4872781"/>
              <a:gd name="connsiteY4" fmla="*/ 3080084 h 3356810"/>
              <a:gd name="connsiteX5" fmla="*/ 276726 w 4872781"/>
              <a:gd name="connsiteY5" fmla="*/ 3031958 h 3356810"/>
              <a:gd name="connsiteX6" fmla="*/ 336884 w 4872781"/>
              <a:gd name="connsiteY6" fmla="*/ 2959768 h 3356810"/>
              <a:gd name="connsiteX7" fmla="*/ 385010 w 4872781"/>
              <a:gd name="connsiteY7" fmla="*/ 2947737 h 3356810"/>
              <a:gd name="connsiteX8" fmla="*/ 433137 w 4872781"/>
              <a:gd name="connsiteY8" fmla="*/ 2947737 h 3356810"/>
              <a:gd name="connsiteX9" fmla="*/ 445168 w 4872781"/>
              <a:gd name="connsiteY9" fmla="*/ 3104147 h 3356810"/>
              <a:gd name="connsiteX10" fmla="*/ 481263 w 4872781"/>
              <a:gd name="connsiteY10" fmla="*/ 3152273 h 3356810"/>
              <a:gd name="connsiteX11" fmla="*/ 481263 w 4872781"/>
              <a:gd name="connsiteY11" fmla="*/ 3164305 h 3356810"/>
              <a:gd name="connsiteX12" fmla="*/ 529389 w 4872781"/>
              <a:gd name="connsiteY12" fmla="*/ 3140242 h 3356810"/>
              <a:gd name="connsiteX13" fmla="*/ 541421 w 4872781"/>
              <a:gd name="connsiteY13" fmla="*/ 3080084 h 3356810"/>
              <a:gd name="connsiteX14" fmla="*/ 565484 w 4872781"/>
              <a:gd name="connsiteY14" fmla="*/ 3031958 h 3356810"/>
              <a:gd name="connsiteX15" fmla="*/ 613610 w 4872781"/>
              <a:gd name="connsiteY15" fmla="*/ 3031958 h 3356810"/>
              <a:gd name="connsiteX16" fmla="*/ 661737 w 4872781"/>
              <a:gd name="connsiteY16" fmla="*/ 3092116 h 3356810"/>
              <a:gd name="connsiteX17" fmla="*/ 709863 w 4872781"/>
              <a:gd name="connsiteY17" fmla="*/ 3224463 h 3356810"/>
              <a:gd name="connsiteX18" fmla="*/ 757989 w 4872781"/>
              <a:gd name="connsiteY18" fmla="*/ 3356810 h 3356810"/>
              <a:gd name="connsiteX19" fmla="*/ 902368 w 4872781"/>
              <a:gd name="connsiteY19" fmla="*/ 3356810 h 3356810"/>
              <a:gd name="connsiteX20" fmla="*/ 986589 w 4872781"/>
              <a:gd name="connsiteY20" fmla="*/ 3128210 h 3356810"/>
              <a:gd name="connsiteX21" fmla="*/ 1106905 w 4872781"/>
              <a:gd name="connsiteY21" fmla="*/ 2875547 h 3356810"/>
              <a:gd name="connsiteX22" fmla="*/ 1130968 w 4872781"/>
              <a:gd name="connsiteY22" fmla="*/ 2779294 h 3356810"/>
              <a:gd name="connsiteX23" fmla="*/ 1155031 w 4872781"/>
              <a:gd name="connsiteY23" fmla="*/ 2911642 h 3356810"/>
              <a:gd name="connsiteX24" fmla="*/ 1179095 w 4872781"/>
              <a:gd name="connsiteY24" fmla="*/ 2935705 h 3356810"/>
              <a:gd name="connsiteX25" fmla="*/ 1203158 w 4872781"/>
              <a:gd name="connsiteY25" fmla="*/ 2959768 h 3356810"/>
              <a:gd name="connsiteX26" fmla="*/ 1203158 w 4872781"/>
              <a:gd name="connsiteY26" fmla="*/ 2959768 h 3356810"/>
              <a:gd name="connsiteX27" fmla="*/ 1239253 w 4872781"/>
              <a:gd name="connsiteY27" fmla="*/ 2851484 h 3356810"/>
              <a:gd name="connsiteX28" fmla="*/ 1263316 w 4872781"/>
              <a:gd name="connsiteY28" fmla="*/ 2719137 h 3356810"/>
              <a:gd name="connsiteX29" fmla="*/ 1287379 w 4872781"/>
              <a:gd name="connsiteY29" fmla="*/ 2646947 h 3356810"/>
              <a:gd name="connsiteX30" fmla="*/ 1311442 w 4872781"/>
              <a:gd name="connsiteY30" fmla="*/ 2574758 h 3356810"/>
              <a:gd name="connsiteX31" fmla="*/ 1335505 w 4872781"/>
              <a:gd name="connsiteY31" fmla="*/ 2478505 h 3356810"/>
              <a:gd name="connsiteX32" fmla="*/ 1347537 w 4872781"/>
              <a:gd name="connsiteY32" fmla="*/ 2550694 h 3356810"/>
              <a:gd name="connsiteX33" fmla="*/ 1371600 w 4872781"/>
              <a:gd name="connsiteY33" fmla="*/ 2646947 h 3356810"/>
              <a:gd name="connsiteX34" fmla="*/ 1419726 w 4872781"/>
              <a:gd name="connsiteY34" fmla="*/ 2827421 h 3356810"/>
              <a:gd name="connsiteX35" fmla="*/ 1431758 w 4872781"/>
              <a:gd name="connsiteY35" fmla="*/ 2959768 h 3356810"/>
              <a:gd name="connsiteX36" fmla="*/ 1467853 w 4872781"/>
              <a:gd name="connsiteY36" fmla="*/ 2995863 h 3356810"/>
              <a:gd name="connsiteX37" fmla="*/ 1515979 w 4872781"/>
              <a:gd name="connsiteY37" fmla="*/ 3007894 h 3356810"/>
              <a:gd name="connsiteX38" fmla="*/ 1515979 w 4872781"/>
              <a:gd name="connsiteY38" fmla="*/ 3007894 h 3356810"/>
              <a:gd name="connsiteX39" fmla="*/ 1552074 w 4872781"/>
              <a:gd name="connsiteY39" fmla="*/ 2839452 h 3356810"/>
              <a:gd name="connsiteX40" fmla="*/ 1576137 w 4872781"/>
              <a:gd name="connsiteY40" fmla="*/ 2743200 h 3356810"/>
              <a:gd name="connsiteX41" fmla="*/ 1588168 w 4872781"/>
              <a:gd name="connsiteY41" fmla="*/ 2646947 h 3356810"/>
              <a:gd name="connsiteX42" fmla="*/ 1588168 w 4872781"/>
              <a:gd name="connsiteY42" fmla="*/ 2574758 h 3356810"/>
              <a:gd name="connsiteX43" fmla="*/ 1636295 w 4872781"/>
              <a:gd name="connsiteY43" fmla="*/ 2490537 h 3356810"/>
              <a:gd name="connsiteX44" fmla="*/ 1672389 w 4872781"/>
              <a:gd name="connsiteY44" fmla="*/ 2430379 h 3356810"/>
              <a:gd name="connsiteX45" fmla="*/ 1720516 w 4872781"/>
              <a:gd name="connsiteY45" fmla="*/ 2322094 h 3356810"/>
              <a:gd name="connsiteX46" fmla="*/ 1720516 w 4872781"/>
              <a:gd name="connsiteY46" fmla="*/ 2310063 h 3356810"/>
              <a:gd name="connsiteX47" fmla="*/ 1732547 w 4872781"/>
              <a:gd name="connsiteY47" fmla="*/ 2237873 h 3356810"/>
              <a:gd name="connsiteX48" fmla="*/ 1732547 w 4872781"/>
              <a:gd name="connsiteY48" fmla="*/ 2189747 h 3356810"/>
              <a:gd name="connsiteX49" fmla="*/ 1732547 w 4872781"/>
              <a:gd name="connsiteY49" fmla="*/ 2117558 h 3356810"/>
              <a:gd name="connsiteX50" fmla="*/ 1756610 w 4872781"/>
              <a:gd name="connsiteY50" fmla="*/ 2069431 h 3356810"/>
              <a:gd name="connsiteX51" fmla="*/ 1804737 w 4872781"/>
              <a:gd name="connsiteY51" fmla="*/ 1961147 h 3356810"/>
              <a:gd name="connsiteX52" fmla="*/ 1816768 w 4872781"/>
              <a:gd name="connsiteY52" fmla="*/ 2069431 h 3356810"/>
              <a:gd name="connsiteX53" fmla="*/ 1828800 w 4872781"/>
              <a:gd name="connsiteY53" fmla="*/ 2177716 h 3356810"/>
              <a:gd name="connsiteX54" fmla="*/ 1876926 w 4872781"/>
              <a:gd name="connsiteY54" fmla="*/ 2225842 h 3356810"/>
              <a:gd name="connsiteX55" fmla="*/ 1888958 w 4872781"/>
              <a:gd name="connsiteY55" fmla="*/ 2370221 h 3356810"/>
              <a:gd name="connsiteX56" fmla="*/ 1900989 w 4872781"/>
              <a:gd name="connsiteY56" fmla="*/ 2466473 h 3356810"/>
              <a:gd name="connsiteX57" fmla="*/ 1900989 w 4872781"/>
              <a:gd name="connsiteY57" fmla="*/ 2586789 h 3356810"/>
              <a:gd name="connsiteX58" fmla="*/ 1925053 w 4872781"/>
              <a:gd name="connsiteY58" fmla="*/ 2683042 h 3356810"/>
              <a:gd name="connsiteX59" fmla="*/ 1985210 w 4872781"/>
              <a:gd name="connsiteY59" fmla="*/ 2839452 h 3356810"/>
              <a:gd name="connsiteX60" fmla="*/ 1985210 w 4872781"/>
              <a:gd name="connsiteY60" fmla="*/ 2923673 h 3356810"/>
              <a:gd name="connsiteX61" fmla="*/ 1985210 w 4872781"/>
              <a:gd name="connsiteY61" fmla="*/ 3068052 h 3356810"/>
              <a:gd name="connsiteX62" fmla="*/ 2021305 w 4872781"/>
              <a:gd name="connsiteY62" fmla="*/ 3164305 h 3356810"/>
              <a:gd name="connsiteX63" fmla="*/ 2021305 w 4872781"/>
              <a:gd name="connsiteY63" fmla="*/ 3164305 h 3356810"/>
              <a:gd name="connsiteX64" fmla="*/ 2105526 w 4872781"/>
              <a:gd name="connsiteY64" fmla="*/ 3284621 h 3356810"/>
              <a:gd name="connsiteX65" fmla="*/ 2189747 w 4872781"/>
              <a:gd name="connsiteY65" fmla="*/ 3284621 h 3356810"/>
              <a:gd name="connsiteX66" fmla="*/ 2237874 w 4872781"/>
              <a:gd name="connsiteY66" fmla="*/ 3188368 h 3356810"/>
              <a:gd name="connsiteX67" fmla="*/ 2286000 w 4872781"/>
              <a:gd name="connsiteY67" fmla="*/ 2995863 h 3356810"/>
              <a:gd name="connsiteX68" fmla="*/ 2334126 w 4872781"/>
              <a:gd name="connsiteY68" fmla="*/ 2827421 h 3356810"/>
              <a:gd name="connsiteX69" fmla="*/ 2358189 w 4872781"/>
              <a:gd name="connsiteY69" fmla="*/ 2683042 h 3356810"/>
              <a:gd name="connsiteX70" fmla="*/ 2358189 w 4872781"/>
              <a:gd name="connsiteY70" fmla="*/ 2490537 h 3356810"/>
              <a:gd name="connsiteX71" fmla="*/ 2394284 w 4872781"/>
              <a:gd name="connsiteY71" fmla="*/ 2358189 h 3356810"/>
              <a:gd name="connsiteX72" fmla="*/ 2430379 w 4872781"/>
              <a:gd name="connsiteY72" fmla="*/ 2322094 h 3356810"/>
              <a:gd name="connsiteX73" fmla="*/ 2478505 w 4872781"/>
              <a:gd name="connsiteY73" fmla="*/ 2286000 h 3356810"/>
              <a:gd name="connsiteX74" fmla="*/ 2502568 w 4872781"/>
              <a:gd name="connsiteY74" fmla="*/ 1961147 h 3356810"/>
              <a:gd name="connsiteX75" fmla="*/ 2562726 w 4872781"/>
              <a:gd name="connsiteY75" fmla="*/ 1925052 h 3356810"/>
              <a:gd name="connsiteX76" fmla="*/ 2598821 w 4872781"/>
              <a:gd name="connsiteY76" fmla="*/ 1768642 h 3356810"/>
              <a:gd name="connsiteX77" fmla="*/ 2586789 w 4872781"/>
              <a:gd name="connsiteY77" fmla="*/ 1612231 h 3356810"/>
              <a:gd name="connsiteX78" fmla="*/ 2610853 w 4872781"/>
              <a:gd name="connsiteY78" fmla="*/ 1503947 h 3356810"/>
              <a:gd name="connsiteX79" fmla="*/ 2634916 w 4872781"/>
              <a:gd name="connsiteY79" fmla="*/ 1431758 h 3356810"/>
              <a:gd name="connsiteX80" fmla="*/ 2634916 w 4872781"/>
              <a:gd name="connsiteY80" fmla="*/ 1323473 h 3356810"/>
              <a:gd name="connsiteX81" fmla="*/ 2634916 w 4872781"/>
              <a:gd name="connsiteY81" fmla="*/ 1251284 h 3356810"/>
              <a:gd name="connsiteX82" fmla="*/ 2634916 w 4872781"/>
              <a:gd name="connsiteY82" fmla="*/ 1143000 h 3356810"/>
              <a:gd name="connsiteX83" fmla="*/ 2658979 w 4872781"/>
              <a:gd name="connsiteY83" fmla="*/ 986589 h 3356810"/>
              <a:gd name="connsiteX84" fmla="*/ 2683042 w 4872781"/>
              <a:gd name="connsiteY84" fmla="*/ 902368 h 3356810"/>
              <a:gd name="connsiteX85" fmla="*/ 2755231 w 4872781"/>
              <a:gd name="connsiteY85" fmla="*/ 782052 h 3356810"/>
              <a:gd name="connsiteX86" fmla="*/ 2767263 w 4872781"/>
              <a:gd name="connsiteY86" fmla="*/ 673768 h 3356810"/>
              <a:gd name="connsiteX87" fmla="*/ 2767263 w 4872781"/>
              <a:gd name="connsiteY87" fmla="*/ 589547 h 3356810"/>
              <a:gd name="connsiteX88" fmla="*/ 2767263 w 4872781"/>
              <a:gd name="connsiteY88" fmla="*/ 589547 h 3356810"/>
              <a:gd name="connsiteX89" fmla="*/ 2863516 w 4872781"/>
              <a:gd name="connsiteY89" fmla="*/ 469231 h 3356810"/>
              <a:gd name="connsiteX90" fmla="*/ 2887579 w 4872781"/>
              <a:gd name="connsiteY90" fmla="*/ 372979 h 3356810"/>
              <a:gd name="connsiteX91" fmla="*/ 2899610 w 4872781"/>
              <a:gd name="connsiteY91" fmla="*/ 240631 h 3356810"/>
              <a:gd name="connsiteX92" fmla="*/ 2899610 w 4872781"/>
              <a:gd name="connsiteY92" fmla="*/ 156410 h 3356810"/>
              <a:gd name="connsiteX93" fmla="*/ 2947737 w 4872781"/>
              <a:gd name="connsiteY93" fmla="*/ 96252 h 3356810"/>
              <a:gd name="connsiteX94" fmla="*/ 2971800 w 4872781"/>
              <a:gd name="connsiteY94" fmla="*/ 12031 h 3356810"/>
              <a:gd name="connsiteX95" fmla="*/ 2995863 w 4872781"/>
              <a:gd name="connsiteY95" fmla="*/ 0 h 3356810"/>
              <a:gd name="connsiteX96" fmla="*/ 3043989 w 4872781"/>
              <a:gd name="connsiteY96" fmla="*/ 48126 h 3356810"/>
              <a:gd name="connsiteX97" fmla="*/ 3056021 w 4872781"/>
              <a:gd name="connsiteY97" fmla="*/ 156410 h 3356810"/>
              <a:gd name="connsiteX98" fmla="*/ 3056021 w 4872781"/>
              <a:gd name="connsiteY98" fmla="*/ 288758 h 3356810"/>
              <a:gd name="connsiteX99" fmla="*/ 3104147 w 4872781"/>
              <a:gd name="connsiteY99" fmla="*/ 385010 h 3356810"/>
              <a:gd name="connsiteX100" fmla="*/ 3104147 w 4872781"/>
              <a:gd name="connsiteY100" fmla="*/ 529389 h 3356810"/>
              <a:gd name="connsiteX101" fmla="*/ 3104147 w 4872781"/>
              <a:gd name="connsiteY101" fmla="*/ 649705 h 3356810"/>
              <a:gd name="connsiteX102" fmla="*/ 3116179 w 4872781"/>
              <a:gd name="connsiteY102" fmla="*/ 782052 h 3356810"/>
              <a:gd name="connsiteX103" fmla="*/ 3164305 w 4872781"/>
              <a:gd name="connsiteY103" fmla="*/ 854242 h 3356810"/>
              <a:gd name="connsiteX104" fmla="*/ 3200400 w 4872781"/>
              <a:gd name="connsiteY104" fmla="*/ 950494 h 3356810"/>
              <a:gd name="connsiteX105" fmla="*/ 3200400 w 4872781"/>
              <a:gd name="connsiteY105" fmla="*/ 1070810 h 3356810"/>
              <a:gd name="connsiteX106" fmla="*/ 3224463 w 4872781"/>
              <a:gd name="connsiteY106" fmla="*/ 1179094 h 3356810"/>
              <a:gd name="connsiteX107" fmla="*/ 3248526 w 4872781"/>
              <a:gd name="connsiteY107" fmla="*/ 1239252 h 3356810"/>
              <a:gd name="connsiteX108" fmla="*/ 3296653 w 4872781"/>
              <a:gd name="connsiteY108" fmla="*/ 1323473 h 3356810"/>
              <a:gd name="connsiteX109" fmla="*/ 3320716 w 4872781"/>
              <a:gd name="connsiteY109" fmla="*/ 1359568 h 3356810"/>
              <a:gd name="connsiteX110" fmla="*/ 3368842 w 4872781"/>
              <a:gd name="connsiteY110" fmla="*/ 1287379 h 3356810"/>
              <a:gd name="connsiteX111" fmla="*/ 3380874 w 4872781"/>
              <a:gd name="connsiteY111" fmla="*/ 1251284 h 3356810"/>
              <a:gd name="connsiteX112" fmla="*/ 3416968 w 4872781"/>
              <a:gd name="connsiteY112" fmla="*/ 1311442 h 3356810"/>
              <a:gd name="connsiteX113" fmla="*/ 3416968 w 4872781"/>
              <a:gd name="connsiteY113" fmla="*/ 1455821 h 3356810"/>
              <a:gd name="connsiteX114" fmla="*/ 3465095 w 4872781"/>
              <a:gd name="connsiteY114" fmla="*/ 1564105 h 3356810"/>
              <a:gd name="connsiteX115" fmla="*/ 3489158 w 4872781"/>
              <a:gd name="connsiteY115" fmla="*/ 1672389 h 3356810"/>
              <a:gd name="connsiteX116" fmla="*/ 3537284 w 4872781"/>
              <a:gd name="connsiteY116" fmla="*/ 1792705 h 3356810"/>
              <a:gd name="connsiteX117" fmla="*/ 3633537 w 4872781"/>
              <a:gd name="connsiteY117" fmla="*/ 1900989 h 3356810"/>
              <a:gd name="connsiteX118" fmla="*/ 3633537 w 4872781"/>
              <a:gd name="connsiteY118" fmla="*/ 1997242 h 3356810"/>
              <a:gd name="connsiteX119" fmla="*/ 3693695 w 4872781"/>
              <a:gd name="connsiteY119" fmla="*/ 1852863 h 3356810"/>
              <a:gd name="connsiteX120" fmla="*/ 3741821 w 4872781"/>
              <a:gd name="connsiteY120" fmla="*/ 1708484 h 3356810"/>
              <a:gd name="connsiteX121" fmla="*/ 3801979 w 4872781"/>
              <a:gd name="connsiteY121" fmla="*/ 1600200 h 3356810"/>
              <a:gd name="connsiteX122" fmla="*/ 3814010 w 4872781"/>
              <a:gd name="connsiteY122" fmla="*/ 1503947 h 3356810"/>
              <a:gd name="connsiteX123" fmla="*/ 3838074 w 4872781"/>
              <a:gd name="connsiteY123" fmla="*/ 1407694 h 3356810"/>
              <a:gd name="connsiteX124" fmla="*/ 3862137 w 4872781"/>
              <a:gd name="connsiteY124" fmla="*/ 1299410 h 3356810"/>
              <a:gd name="connsiteX125" fmla="*/ 3886200 w 4872781"/>
              <a:gd name="connsiteY125" fmla="*/ 1155031 h 3356810"/>
              <a:gd name="connsiteX126" fmla="*/ 3874168 w 4872781"/>
              <a:gd name="connsiteY126" fmla="*/ 1155031 h 3356810"/>
              <a:gd name="connsiteX127" fmla="*/ 3910263 w 4872781"/>
              <a:gd name="connsiteY127" fmla="*/ 1046747 h 3356810"/>
              <a:gd name="connsiteX128" fmla="*/ 3946359 w 4872781"/>
              <a:gd name="connsiteY128" fmla="*/ 830179 h 3356810"/>
              <a:gd name="connsiteX129" fmla="*/ 3946358 w 4872781"/>
              <a:gd name="connsiteY129" fmla="*/ 782052 h 3356810"/>
              <a:gd name="connsiteX130" fmla="*/ 3958388 w 4872781"/>
              <a:gd name="connsiteY130" fmla="*/ 721894 h 3356810"/>
              <a:gd name="connsiteX131" fmla="*/ 3982452 w 4872781"/>
              <a:gd name="connsiteY131" fmla="*/ 709863 h 3356810"/>
              <a:gd name="connsiteX132" fmla="*/ 4018546 w 4872781"/>
              <a:gd name="connsiteY132" fmla="*/ 1840832 h 3356810"/>
              <a:gd name="connsiteX133" fmla="*/ 4114799 w 4872781"/>
              <a:gd name="connsiteY133" fmla="*/ 1191126 h 3356810"/>
              <a:gd name="connsiteX134" fmla="*/ 4211051 w 4872781"/>
              <a:gd name="connsiteY134" fmla="*/ 1443789 h 3356810"/>
              <a:gd name="connsiteX135" fmla="*/ 4295272 w 4872781"/>
              <a:gd name="connsiteY135" fmla="*/ 2514600 h 3356810"/>
              <a:gd name="connsiteX136" fmla="*/ 4331366 w 4872781"/>
              <a:gd name="connsiteY136" fmla="*/ 2430378 h 3356810"/>
              <a:gd name="connsiteX137" fmla="*/ 4403554 w 4872781"/>
              <a:gd name="connsiteY137" fmla="*/ 2935705 h 3356810"/>
              <a:gd name="connsiteX138" fmla="*/ 4451681 w 4872781"/>
              <a:gd name="connsiteY138" fmla="*/ 2334126 h 3356810"/>
              <a:gd name="connsiteX139" fmla="*/ 4559964 w 4872781"/>
              <a:gd name="connsiteY139" fmla="*/ 2971800 h 3356810"/>
              <a:gd name="connsiteX140" fmla="*/ 4608090 w 4872781"/>
              <a:gd name="connsiteY140" fmla="*/ 3128210 h 3356810"/>
              <a:gd name="connsiteX141" fmla="*/ 4668248 w 4872781"/>
              <a:gd name="connsiteY141" fmla="*/ 2887579 h 3356810"/>
              <a:gd name="connsiteX142" fmla="*/ 4704341 w 4872781"/>
              <a:gd name="connsiteY142" fmla="*/ 2538663 h 3356810"/>
              <a:gd name="connsiteX143" fmla="*/ 4740436 w 4872781"/>
              <a:gd name="connsiteY143" fmla="*/ 2370221 h 3356810"/>
              <a:gd name="connsiteX144" fmla="*/ 4824656 w 4872781"/>
              <a:gd name="connsiteY144" fmla="*/ 2334126 h 3356810"/>
              <a:gd name="connsiteX145" fmla="*/ 4872781 w 4872781"/>
              <a:gd name="connsiteY145" fmla="*/ 2237874 h 3356810"/>
              <a:gd name="connsiteX0" fmla="*/ 0 w 4876345"/>
              <a:gd name="connsiteY0" fmla="*/ 3344779 h 3356810"/>
              <a:gd name="connsiteX1" fmla="*/ 132347 w 4876345"/>
              <a:gd name="connsiteY1" fmla="*/ 3296652 h 3356810"/>
              <a:gd name="connsiteX2" fmla="*/ 132347 w 4876345"/>
              <a:gd name="connsiteY2" fmla="*/ 3272589 h 3356810"/>
              <a:gd name="connsiteX3" fmla="*/ 180474 w 4876345"/>
              <a:gd name="connsiteY3" fmla="*/ 3164305 h 3356810"/>
              <a:gd name="connsiteX4" fmla="*/ 216568 w 4876345"/>
              <a:gd name="connsiteY4" fmla="*/ 3080084 h 3356810"/>
              <a:gd name="connsiteX5" fmla="*/ 276726 w 4876345"/>
              <a:gd name="connsiteY5" fmla="*/ 3031958 h 3356810"/>
              <a:gd name="connsiteX6" fmla="*/ 336884 w 4876345"/>
              <a:gd name="connsiteY6" fmla="*/ 2959768 h 3356810"/>
              <a:gd name="connsiteX7" fmla="*/ 385010 w 4876345"/>
              <a:gd name="connsiteY7" fmla="*/ 2947737 h 3356810"/>
              <a:gd name="connsiteX8" fmla="*/ 433137 w 4876345"/>
              <a:gd name="connsiteY8" fmla="*/ 2947737 h 3356810"/>
              <a:gd name="connsiteX9" fmla="*/ 445168 w 4876345"/>
              <a:gd name="connsiteY9" fmla="*/ 3104147 h 3356810"/>
              <a:gd name="connsiteX10" fmla="*/ 481263 w 4876345"/>
              <a:gd name="connsiteY10" fmla="*/ 3152273 h 3356810"/>
              <a:gd name="connsiteX11" fmla="*/ 481263 w 4876345"/>
              <a:gd name="connsiteY11" fmla="*/ 3164305 h 3356810"/>
              <a:gd name="connsiteX12" fmla="*/ 529389 w 4876345"/>
              <a:gd name="connsiteY12" fmla="*/ 3140242 h 3356810"/>
              <a:gd name="connsiteX13" fmla="*/ 541421 w 4876345"/>
              <a:gd name="connsiteY13" fmla="*/ 3080084 h 3356810"/>
              <a:gd name="connsiteX14" fmla="*/ 565484 w 4876345"/>
              <a:gd name="connsiteY14" fmla="*/ 3031958 h 3356810"/>
              <a:gd name="connsiteX15" fmla="*/ 613610 w 4876345"/>
              <a:gd name="connsiteY15" fmla="*/ 3031958 h 3356810"/>
              <a:gd name="connsiteX16" fmla="*/ 661737 w 4876345"/>
              <a:gd name="connsiteY16" fmla="*/ 3092116 h 3356810"/>
              <a:gd name="connsiteX17" fmla="*/ 709863 w 4876345"/>
              <a:gd name="connsiteY17" fmla="*/ 3224463 h 3356810"/>
              <a:gd name="connsiteX18" fmla="*/ 757989 w 4876345"/>
              <a:gd name="connsiteY18" fmla="*/ 3356810 h 3356810"/>
              <a:gd name="connsiteX19" fmla="*/ 902368 w 4876345"/>
              <a:gd name="connsiteY19" fmla="*/ 3356810 h 3356810"/>
              <a:gd name="connsiteX20" fmla="*/ 986589 w 4876345"/>
              <a:gd name="connsiteY20" fmla="*/ 3128210 h 3356810"/>
              <a:gd name="connsiteX21" fmla="*/ 1106905 w 4876345"/>
              <a:gd name="connsiteY21" fmla="*/ 2875547 h 3356810"/>
              <a:gd name="connsiteX22" fmla="*/ 1130968 w 4876345"/>
              <a:gd name="connsiteY22" fmla="*/ 2779294 h 3356810"/>
              <a:gd name="connsiteX23" fmla="*/ 1155031 w 4876345"/>
              <a:gd name="connsiteY23" fmla="*/ 2911642 h 3356810"/>
              <a:gd name="connsiteX24" fmla="*/ 1179095 w 4876345"/>
              <a:gd name="connsiteY24" fmla="*/ 2935705 h 3356810"/>
              <a:gd name="connsiteX25" fmla="*/ 1203158 w 4876345"/>
              <a:gd name="connsiteY25" fmla="*/ 2959768 h 3356810"/>
              <a:gd name="connsiteX26" fmla="*/ 1203158 w 4876345"/>
              <a:gd name="connsiteY26" fmla="*/ 2959768 h 3356810"/>
              <a:gd name="connsiteX27" fmla="*/ 1239253 w 4876345"/>
              <a:gd name="connsiteY27" fmla="*/ 2851484 h 3356810"/>
              <a:gd name="connsiteX28" fmla="*/ 1263316 w 4876345"/>
              <a:gd name="connsiteY28" fmla="*/ 2719137 h 3356810"/>
              <a:gd name="connsiteX29" fmla="*/ 1287379 w 4876345"/>
              <a:gd name="connsiteY29" fmla="*/ 2646947 h 3356810"/>
              <a:gd name="connsiteX30" fmla="*/ 1311442 w 4876345"/>
              <a:gd name="connsiteY30" fmla="*/ 2574758 h 3356810"/>
              <a:gd name="connsiteX31" fmla="*/ 1335505 w 4876345"/>
              <a:gd name="connsiteY31" fmla="*/ 2478505 h 3356810"/>
              <a:gd name="connsiteX32" fmla="*/ 1347537 w 4876345"/>
              <a:gd name="connsiteY32" fmla="*/ 2550694 h 3356810"/>
              <a:gd name="connsiteX33" fmla="*/ 1371600 w 4876345"/>
              <a:gd name="connsiteY33" fmla="*/ 2646947 h 3356810"/>
              <a:gd name="connsiteX34" fmla="*/ 1419726 w 4876345"/>
              <a:gd name="connsiteY34" fmla="*/ 2827421 h 3356810"/>
              <a:gd name="connsiteX35" fmla="*/ 1431758 w 4876345"/>
              <a:gd name="connsiteY35" fmla="*/ 2959768 h 3356810"/>
              <a:gd name="connsiteX36" fmla="*/ 1467853 w 4876345"/>
              <a:gd name="connsiteY36" fmla="*/ 2995863 h 3356810"/>
              <a:gd name="connsiteX37" fmla="*/ 1515979 w 4876345"/>
              <a:gd name="connsiteY37" fmla="*/ 3007894 h 3356810"/>
              <a:gd name="connsiteX38" fmla="*/ 1515979 w 4876345"/>
              <a:gd name="connsiteY38" fmla="*/ 3007894 h 3356810"/>
              <a:gd name="connsiteX39" fmla="*/ 1552074 w 4876345"/>
              <a:gd name="connsiteY39" fmla="*/ 2839452 h 3356810"/>
              <a:gd name="connsiteX40" fmla="*/ 1576137 w 4876345"/>
              <a:gd name="connsiteY40" fmla="*/ 2743200 h 3356810"/>
              <a:gd name="connsiteX41" fmla="*/ 1588168 w 4876345"/>
              <a:gd name="connsiteY41" fmla="*/ 2646947 h 3356810"/>
              <a:gd name="connsiteX42" fmla="*/ 1588168 w 4876345"/>
              <a:gd name="connsiteY42" fmla="*/ 2574758 h 3356810"/>
              <a:gd name="connsiteX43" fmla="*/ 1636295 w 4876345"/>
              <a:gd name="connsiteY43" fmla="*/ 2490537 h 3356810"/>
              <a:gd name="connsiteX44" fmla="*/ 1672389 w 4876345"/>
              <a:gd name="connsiteY44" fmla="*/ 2430379 h 3356810"/>
              <a:gd name="connsiteX45" fmla="*/ 1720516 w 4876345"/>
              <a:gd name="connsiteY45" fmla="*/ 2322094 h 3356810"/>
              <a:gd name="connsiteX46" fmla="*/ 1720516 w 4876345"/>
              <a:gd name="connsiteY46" fmla="*/ 2310063 h 3356810"/>
              <a:gd name="connsiteX47" fmla="*/ 1732547 w 4876345"/>
              <a:gd name="connsiteY47" fmla="*/ 2237873 h 3356810"/>
              <a:gd name="connsiteX48" fmla="*/ 1732547 w 4876345"/>
              <a:gd name="connsiteY48" fmla="*/ 2189747 h 3356810"/>
              <a:gd name="connsiteX49" fmla="*/ 1732547 w 4876345"/>
              <a:gd name="connsiteY49" fmla="*/ 2117558 h 3356810"/>
              <a:gd name="connsiteX50" fmla="*/ 1756610 w 4876345"/>
              <a:gd name="connsiteY50" fmla="*/ 2069431 h 3356810"/>
              <a:gd name="connsiteX51" fmla="*/ 1804737 w 4876345"/>
              <a:gd name="connsiteY51" fmla="*/ 1961147 h 3356810"/>
              <a:gd name="connsiteX52" fmla="*/ 1816768 w 4876345"/>
              <a:gd name="connsiteY52" fmla="*/ 2069431 h 3356810"/>
              <a:gd name="connsiteX53" fmla="*/ 1828800 w 4876345"/>
              <a:gd name="connsiteY53" fmla="*/ 2177716 h 3356810"/>
              <a:gd name="connsiteX54" fmla="*/ 1876926 w 4876345"/>
              <a:gd name="connsiteY54" fmla="*/ 2225842 h 3356810"/>
              <a:gd name="connsiteX55" fmla="*/ 1888958 w 4876345"/>
              <a:gd name="connsiteY55" fmla="*/ 2370221 h 3356810"/>
              <a:gd name="connsiteX56" fmla="*/ 1900989 w 4876345"/>
              <a:gd name="connsiteY56" fmla="*/ 2466473 h 3356810"/>
              <a:gd name="connsiteX57" fmla="*/ 1900989 w 4876345"/>
              <a:gd name="connsiteY57" fmla="*/ 2586789 h 3356810"/>
              <a:gd name="connsiteX58" fmla="*/ 1925053 w 4876345"/>
              <a:gd name="connsiteY58" fmla="*/ 2683042 h 3356810"/>
              <a:gd name="connsiteX59" fmla="*/ 1985210 w 4876345"/>
              <a:gd name="connsiteY59" fmla="*/ 2839452 h 3356810"/>
              <a:gd name="connsiteX60" fmla="*/ 1985210 w 4876345"/>
              <a:gd name="connsiteY60" fmla="*/ 2923673 h 3356810"/>
              <a:gd name="connsiteX61" fmla="*/ 1985210 w 4876345"/>
              <a:gd name="connsiteY61" fmla="*/ 3068052 h 3356810"/>
              <a:gd name="connsiteX62" fmla="*/ 2021305 w 4876345"/>
              <a:gd name="connsiteY62" fmla="*/ 3164305 h 3356810"/>
              <a:gd name="connsiteX63" fmla="*/ 2021305 w 4876345"/>
              <a:gd name="connsiteY63" fmla="*/ 3164305 h 3356810"/>
              <a:gd name="connsiteX64" fmla="*/ 2105526 w 4876345"/>
              <a:gd name="connsiteY64" fmla="*/ 3284621 h 3356810"/>
              <a:gd name="connsiteX65" fmla="*/ 2189747 w 4876345"/>
              <a:gd name="connsiteY65" fmla="*/ 3284621 h 3356810"/>
              <a:gd name="connsiteX66" fmla="*/ 2237874 w 4876345"/>
              <a:gd name="connsiteY66" fmla="*/ 3188368 h 3356810"/>
              <a:gd name="connsiteX67" fmla="*/ 2286000 w 4876345"/>
              <a:gd name="connsiteY67" fmla="*/ 2995863 h 3356810"/>
              <a:gd name="connsiteX68" fmla="*/ 2334126 w 4876345"/>
              <a:gd name="connsiteY68" fmla="*/ 2827421 h 3356810"/>
              <a:gd name="connsiteX69" fmla="*/ 2358189 w 4876345"/>
              <a:gd name="connsiteY69" fmla="*/ 2683042 h 3356810"/>
              <a:gd name="connsiteX70" fmla="*/ 2358189 w 4876345"/>
              <a:gd name="connsiteY70" fmla="*/ 2490537 h 3356810"/>
              <a:gd name="connsiteX71" fmla="*/ 2394284 w 4876345"/>
              <a:gd name="connsiteY71" fmla="*/ 2358189 h 3356810"/>
              <a:gd name="connsiteX72" fmla="*/ 2430379 w 4876345"/>
              <a:gd name="connsiteY72" fmla="*/ 2322094 h 3356810"/>
              <a:gd name="connsiteX73" fmla="*/ 2478505 w 4876345"/>
              <a:gd name="connsiteY73" fmla="*/ 2286000 h 3356810"/>
              <a:gd name="connsiteX74" fmla="*/ 2502568 w 4876345"/>
              <a:gd name="connsiteY74" fmla="*/ 1961147 h 3356810"/>
              <a:gd name="connsiteX75" fmla="*/ 2562726 w 4876345"/>
              <a:gd name="connsiteY75" fmla="*/ 1925052 h 3356810"/>
              <a:gd name="connsiteX76" fmla="*/ 2598821 w 4876345"/>
              <a:gd name="connsiteY76" fmla="*/ 1768642 h 3356810"/>
              <a:gd name="connsiteX77" fmla="*/ 2586789 w 4876345"/>
              <a:gd name="connsiteY77" fmla="*/ 1612231 h 3356810"/>
              <a:gd name="connsiteX78" fmla="*/ 2610853 w 4876345"/>
              <a:gd name="connsiteY78" fmla="*/ 1503947 h 3356810"/>
              <a:gd name="connsiteX79" fmla="*/ 2634916 w 4876345"/>
              <a:gd name="connsiteY79" fmla="*/ 1431758 h 3356810"/>
              <a:gd name="connsiteX80" fmla="*/ 2634916 w 4876345"/>
              <a:gd name="connsiteY80" fmla="*/ 1323473 h 3356810"/>
              <a:gd name="connsiteX81" fmla="*/ 2634916 w 4876345"/>
              <a:gd name="connsiteY81" fmla="*/ 1251284 h 3356810"/>
              <a:gd name="connsiteX82" fmla="*/ 2634916 w 4876345"/>
              <a:gd name="connsiteY82" fmla="*/ 1143000 h 3356810"/>
              <a:gd name="connsiteX83" fmla="*/ 2658979 w 4876345"/>
              <a:gd name="connsiteY83" fmla="*/ 986589 h 3356810"/>
              <a:gd name="connsiteX84" fmla="*/ 2683042 w 4876345"/>
              <a:gd name="connsiteY84" fmla="*/ 902368 h 3356810"/>
              <a:gd name="connsiteX85" fmla="*/ 2755231 w 4876345"/>
              <a:gd name="connsiteY85" fmla="*/ 782052 h 3356810"/>
              <a:gd name="connsiteX86" fmla="*/ 2767263 w 4876345"/>
              <a:gd name="connsiteY86" fmla="*/ 673768 h 3356810"/>
              <a:gd name="connsiteX87" fmla="*/ 2767263 w 4876345"/>
              <a:gd name="connsiteY87" fmla="*/ 589547 h 3356810"/>
              <a:gd name="connsiteX88" fmla="*/ 2767263 w 4876345"/>
              <a:gd name="connsiteY88" fmla="*/ 589547 h 3356810"/>
              <a:gd name="connsiteX89" fmla="*/ 2863516 w 4876345"/>
              <a:gd name="connsiteY89" fmla="*/ 469231 h 3356810"/>
              <a:gd name="connsiteX90" fmla="*/ 2887579 w 4876345"/>
              <a:gd name="connsiteY90" fmla="*/ 372979 h 3356810"/>
              <a:gd name="connsiteX91" fmla="*/ 2899610 w 4876345"/>
              <a:gd name="connsiteY91" fmla="*/ 240631 h 3356810"/>
              <a:gd name="connsiteX92" fmla="*/ 2899610 w 4876345"/>
              <a:gd name="connsiteY92" fmla="*/ 156410 h 3356810"/>
              <a:gd name="connsiteX93" fmla="*/ 2947737 w 4876345"/>
              <a:gd name="connsiteY93" fmla="*/ 96252 h 3356810"/>
              <a:gd name="connsiteX94" fmla="*/ 2971800 w 4876345"/>
              <a:gd name="connsiteY94" fmla="*/ 12031 h 3356810"/>
              <a:gd name="connsiteX95" fmla="*/ 2995863 w 4876345"/>
              <a:gd name="connsiteY95" fmla="*/ 0 h 3356810"/>
              <a:gd name="connsiteX96" fmla="*/ 3043989 w 4876345"/>
              <a:gd name="connsiteY96" fmla="*/ 48126 h 3356810"/>
              <a:gd name="connsiteX97" fmla="*/ 3056021 w 4876345"/>
              <a:gd name="connsiteY97" fmla="*/ 156410 h 3356810"/>
              <a:gd name="connsiteX98" fmla="*/ 3056021 w 4876345"/>
              <a:gd name="connsiteY98" fmla="*/ 288758 h 3356810"/>
              <a:gd name="connsiteX99" fmla="*/ 3104147 w 4876345"/>
              <a:gd name="connsiteY99" fmla="*/ 385010 h 3356810"/>
              <a:gd name="connsiteX100" fmla="*/ 3104147 w 4876345"/>
              <a:gd name="connsiteY100" fmla="*/ 529389 h 3356810"/>
              <a:gd name="connsiteX101" fmla="*/ 3104147 w 4876345"/>
              <a:gd name="connsiteY101" fmla="*/ 649705 h 3356810"/>
              <a:gd name="connsiteX102" fmla="*/ 3116179 w 4876345"/>
              <a:gd name="connsiteY102" fmla="*/ 782052 h 3356810"/>
              <a:gd name="connsiteX103" fmla="*/ 3164305 w 4876345"/>
              <a:gd name="connsiteY103" fmla="*/ 854242 h 3356810"/>
              <a:gd name="connsiteX104" fmla="*/ 3200400 w 4876345"/>
              <a:gd name="connsiteY104" fmla="*/ 950494 h 3356810"/>
              <a:gd name="connsiteX105" fmla="*/ 3200400 w 4876345"/>
              <a:gd name="connsiteY105" fmla="*/ 1070810 h 3356810"/>
              <a:gd name="connsiteX106" fmla="*/ 3224463 w 4876345"/>
              <a:gd name="connsiteY106" fmla="*/ 1179094 h 3356810"/>
              <a:gd name="connsiteX107" fmla="*/ 3248526 w 4876345"/>
              <a:gd name="connsiteY107" fmla="*/ 1239252 h 3356810"/>
              <a:gd name="connsiteX108" fmla="*/ 3296653 w 4876345"/>
              <a:gd name="connsiteY108" fmla="*/ 1323473 h 3356810"/>
              <a:gd name="connsiteX109" fmla="*/ 3320716 w 4876345"/>
              <a:gd name="connsiteY109" fmla="*/ 1359568 h 3356810"/>
              <a:gd name="connsiteX110" fmla="*/ 3368842 w 4876345"/>
              <a:gd name="connsiteY110" fmla="*/ 1287379 h 3356810"/>
              <a:gd name="connsiteX111" fmla="*/ 3380874 w 4876345"/>
              <a:gd name="connsiteY111" fmla="*/ 1251284 h 3356810"/>
              <a:gd name="connsiteX112" fmla="*/ 3416968 w 4876345"/>
              <a:gd name="connsiteY112" fmla="*/ 1311442 h 3356810"/>
              <a:gd name="connsiteX113" fmla="*/ 3416968 w 4876345"/>
              <a:gd name="connsiteY113" fmla="*/ 1455821 h 3356810"/>
              <a:gd name="connsiteX114" fmla="*/ 3465095 w 4876345"/>
              <a:gd name="connsiteY114" fmla="*/ 1564105 h 3356810"/>
              <a:gd name="connsiteX115" fmla="*/ 3489158 w 4876345"/>
              <a:gd name="connsiteY115" fmla="*/ 1672389 h 3356810"/>
              <a:gd name="connsiteX116" fmla="*/ 3537284 w 4876345"/>
              <a:gd name="connsiteY116" fmla="*/ 1792705 h 3356810"/>
              <a:gd name="connsiteX117" fmla="*/ 3633537 w 4876345"/>
              <a:gd name="connsiteY117" fmla="*/ 1900989 h 3356810"/>
              <a:gd name="connsiteX118" fmla="*/ 3633537 w 4876345"/>
              <a:gd name="connsiteY118" fmla="*/ 1997242 h 3356810"/>
              <a:gd name="connsiteX119" fmla="*/ 3693695 w 4876345"/>
              <a:gd name="connsiteY119" fmla="*/ 1852863 h 3356810"/>
              <a:gd name="connsiteX120" fmla="*/ 3741821 w 4876345"/>
              <a:gd name="connsiteY120" fmla="*/ 1708484 h 3356810"/>
              <a:gd name="connsiteX121" fmla="*/ 3801979 w 4876345"/>
              <a:gd name="connsiteY121" fmla="*/ 1600200 h 3356810"/>
              <a:gd name="connsiteX122" fmla="*/ 3814010 w 4876345"/>
              <a:gd name="connsiteY122" fmla="*/ 1503947 h 3356810"/>
              <a:gd name="connsiteX123" fmla="*/ 3838074 w 4876345"/>
              <a:gd name="connsiteY123" fmla="*/ 1407694 h 3356810"/>
              <a:gd name="connsiteX124" fmla="*/ 3862137 w 4876345"/>
              <a:gd name="connsiteY124" fmla="*/ 1299410 h 3356810"/>
              <a:gd name="connsiteX125" fmla="*/ 3886200 w 4876345"/>
              <a:gd name="connsiteY125" fmla="*/ 1155031 h 3356810"/>
              <a:gd name="connsiteX126" fmla="*/ 3874168 w 4876345"/>
              <a:gd name="connsiteY126" fmla="*/ 1155031 h 3356810"/>
              <a:gd name="connsiteX127" fmla="*/ 3910263 w 4876345"/>
              <a:gd name="connsiteY127" fmla="*/ 1046747 h 3356810"/>
              <a:gd name="connsiteX128" fmla="*/ 3946359 w 4876345"/>
              <a:gd name="connsiteY128" fmla="*/ 830179 h 3356810"/>
              <a:gd name="connsiteX129" fmla="*/ 3946358 w 4876345"/>
              <a:gd name="connsiteY129" fmla="*/ 782052 h 3356810"/>
              <a:gd name="connsiteX130" fmla="*/ 3958388 w 4876345"/>
              <a:gd name="connsiteY130" fmla="*/ 721894 h 3356810"/>
              <a:gd name="connsiteX131" fmla="*/ 3982452 w 4876345"/>
              <a:gd name="connsiteY131" fmla="*/ 709863 h 3356810"/>
              <a:gd name="connsiteX132" fmla="*/ 4018546 w 4876345"/>
              <a:gd name="connsiteY132" fmla="*/ 1840832 h 3356810"/>
              <a:gd name="connsiteX133" fmla="*/ 4114799 w 4876345"/>
              <a:gd name="connsiteY133" fmla="*/ 1191126 h 3356810"/>
              <a:gd name="connsiteX134" fmla="*/ 4211051 w 4876345"/>
              <a:gd name="connsiteY134" fmla="*/ 1443789 h 3356810"/>
              <a:gd name="connsiteX135" fmla="*/ 4295272 w 4876345"/>
              <a:gd name="connsiteY135" fmla="*/ 2514600 h 3356810"/>
              <a:gd name="connsiteX136" fmla="*/ 4331366 w 4876345"/>
              <a:gd name="connsiteY136" fmla="*/ 2430378 h 3356810"/>
              <a:gd name="connsiteX137" fmla="*/ 4403554 w 4876345"/>
              <a:gd name="connsiteY137" fmla="*/ 2935705 h 3356810"/>
              <a:gd name="connsiteX138" fmla="*/ 4451681 w 4876345"/>
              <a:gd name="connsiteY138" fmla="*/ 2334126 h 3356810"/>
              <a:gd name="connsiteX139" fmla="*/ 4559964 w 4876345"/>
              <a:gd name="connsiteY139" fmla="*/ 2971800 h 3356810"/>
              <a:gd name="connsiteX140" fmla="*/ 4608090 w 4876345"/>
              <a:gd name="connsiteY140" fmla="*/ 3128210 h 3356810"/>
              <a:gd name="connsiteX141" fmla="*/ 4668248 w 4876345"/>
              <a:gd name="connsiteY141" fmla="*/ 2887579 h 3356810"/>
              <a:gd name="connsiteX142" fmla="*/ 4704341 w 4876345"/>
              <a:gd name="connsiteY142" fmla="*/ 2538663 h 3356810"/>
              <a:gd name="connsiteX143" fmla="*/ 4740436 w 4876345"/>
              <a:gd name="connsiteY143" fmla="*/ 2370221 h 3356810"/>
              <a:gd name="connsiteX144" fmla="*/ 4824656 w 4876345"/>
              <a:gd name="connsiteY144" fmla="*/ 2334126 h 3356810"/>
              <a:gd name="connsiteX145" fmla="*/ 4872781 w 4876345"/>
              <a:gd name="connsiteY145" fmla="*/ 2237874 h 3356810"/>
              <a:gd name="connsiteX146" fmla="*/ 4872781 w 4876345"/>
              <a:gd name="connsiteY146" fmla="*/ 2201779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872781 w 5113413"/>
              <a:gd name="connsiteY145" fmla="*/ 2237874 h 3356810"/>
              <a:gd name="connsiteX146" fmla="*/ 5113413 w 5113413"/>
              <a:gd name="connsiteY146" fmla="*/ 3007894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908875 w 5113413"/>
              <a:gd name="connsiteY145" fmla="*/ 2225843 h 3356810"/>
              <a:gd name="connsiteX146" fmla="*/ 5113413 w 5113413"/>
              <a:gd name="connsiteY146" fmla="*/ 3007894 h 3356810"/>
              <a:gd name="connsiteX0" fmla="*/ 0 w 5128564"/>
              <a:gd name="connsiteY0" fmla="*/ 3344779 h 3356810"/>
              <a:gd name="connsiteX1" fmla="*/ 132347 w 5128564"/>
              <a:gd name="connsiteY1" fmla="*/ 3296652 h 3356810"/>
              <a:gd name="connsiteX2" fmla="*/ 132347 w 5128564"/>
              <a:gd name="connsiteY2" fmla="*/ 3272589 h 3356810"/>
              <a:gd name="connsiteX3" fmla="*/ 180474 w 5128564"/>
              <a:gd name="connsiteY3" fmla="*/ 3164305 h 3356810"/>
              <a:gd name="connsiteX4" fmla="*/ 216568 w 5128564"/>
              <a:gd name="connsiteY4" fmla="*/ 3080084 h 3356810"/>
              <a:gd name="connsiteX5" fmla="*/ 276726 w 5128564"/>
              <a:gd name="connsiteY5" fmla="*/ 3031958 h 3356810"/>
              <a:gd name="connsiteX6" fmla="*/ 336884 w 5128564"/>
              <a:gd name="connsiteY6" fmla="*/ 2959768 h 3356810"/>
              <a:gd name="connsiteX7" fmla="*/ 385010 w 5128564"/>
              <a:gd name="connsiteY7" fmla="*/ 2947737 h 3356810"/>
              <a:gd name="connsiteX8" fmla="*/ 433137 w 5128564"/>
              <a:gd name="connsiteY8" fmla="*/ 2947737 h 3356810"/>
              <a:gd name="connsiteX9" fmla="*/ 445168 w 5128564"/>
              <a:gd name="connsiteY9" fmla="*/ 3104147 h 3356810"/>
              <a:gd name="connsiteX10" fmla="*/ 481263 w 5128564"/>
              <a:gd name="connsiteY10" fmla="*/ 3152273 h 3356810"/>
              <a:gd name="connsiteX11" fmla="*/ 481263 w 5128564"/>
              <a:gd name="connsiteY11" fmla="*/ 3164305 h 3356810"/>
              <a:gd name="connsiteX12" fmla="*/ 529389 w 5128564"/>
              <a:gd name="connsiteY12" fmla="*/ 3140242 h 3356810"/>
              <a:gd name="connsiteX13" fmla="*/ 541421 w 5128564"/>
              <a:gd name="connsiteY13" fmla="*/ 3080084 h 3356810"/>
              <a:gd name="connsiteX14" fmla="*/ 565484 w 5128564"/>
              <a:gd name="connsiteY14" fmla="*/ 3031958 h 3356810"/>
              <a:gd name="connsiteX15" fmla="*/ 613610 w 5128564"/>
              <a:gd name="connsiteY15" fmla="*/ 3031958 h 3356810"/>
              <a:gd name="connsiteX16" fmla="*/ 661737 w 5128564"/>
              <a:gd name="connsiteY16" fmla="*/ 3092116 h 3356810"/>
              <a:gd name="connsiteX17" fmla="*/ 709863 w 5128564"/>
              <a:gd name="connsiteY17" fmla="*/ 3224463 h 3356810"/>
              <a:gd name="connsiteX18" fmla="*/ 757989 w 5128564"/>
              <a:gd name="connsiteY18" fmla="*/ 3356810 h 3356810"/>
              <a:gd name="connsiteX19" fmla="*/ 902368 w 5128564"/>
              <a:gd name="connsiteY19" fmla="*/ 3356810 h 3356810"/>
              <a:gd name="connsiteX20" fmla="*/ 986589 w 5128564"/>
              <a:gd name="connsiteY20" fmla="*/ 3128210 h 3356810"/>
              <a:gd name="connsiteX21" fmla="*/ 1106905 w 5128564"/>
              <a:gd name="connsiteY21" fmla="*/ 2875547 h 3356810"/>
              <a:gd name="connsiteX22" fmla="*/ 1130968 w 5128564"/>
              <a:gd name="connsiteY22" fmla="*/ 2779294 h 3356810"/>
              <a:gd name="connsiteX23" fmla="*/ 1155031 w 5128564"/>
              <a:gd name="connsiteY23" fmla="*/ 2911642 h 3356810"/>
              <a:gd name="connsiteX24" fmla="*/ 1179095 w 5128564"/>
              <a:gd name="connsiteY24" fmla="*/ 2935705 h 3356810"/>
              <a:gd name="connsiteX25" fmla="*/ 1203158 w 5128564"/>
              <a:gd name="connsiteY25" fmla="*/ 2959768 h 3356810"/>
              <a:gd name="connsiteX26" fmla="*/ 1203158 w 5128564"/>
              <a:gd name="connsiteY26" fmla="*/ 2959768 h 3356810"/>
              <a:gd name="connsiteX27" fmla="*/ 1239253 w 5128564"/>
              <a:gd name="connsiteY27" fmla="*/ 2851484 h 3356810"/>
              <a:gd name="connsiteX28" fmla="*/ 1263316 w 5128564"/>
              <a:gd name="connsiteY28" fmla="*/ 2719137 h 3356810"/>
              <a:gd name="connsiteX29" fmla="*/ 1287379 w 5128564"/>
              <a:gd name="connsiteY29" fmla="*/ 2646947 h 3356810"/>
              <a:gd name="connsiteX30" fmla="*/ 1311442 w 5128564"/>
              <a:gd name="connsiteY30" fmla="*/ 2574758 h 3356810"/>
              <a:gd name="connsiteX31" fmla="*/ 1335505 w 5128564"/>
              <a:gd name="connsiteY31" fmla="*/ 2478505 h 3356810"/>
              <a:gd name="connsiteX32" fmla="*/ 1347537 w 5128564"/>
              <a:gd name="connsiteY32" fmla="*/ 2550694 h 3356810"/>
              <a:gd name="connsiteX33" fmla="*/ 1371600 w 5128564"/>
              <a:gd name="connsiteY33" fmla="*/ 2646947 h 3356810"/>
              <a:gd name="connsiteX34" fmla="*/ 1419726 w 5128564"/>
              <a:gd name="connsiteY34" fmla="*/ 2827421 h 3356810"/>
              <a:gd name="connsiteX35" fmla="*/ 1431758 w 5128564"/>
              <a:gd name="connsiteY35" fmla="*/ 2959768 h 3356810"/>
              <a:gd name="connsiteX36" fmla="*/ 1467853 w 5128564"/>
              <a:gd name="connsiteY36" fmla="*/ 2995863 h 3356810"/>
              <a:gd name="connsiteX37" fmla="*/ 1515979 w 5128564"/>
              <a:gd name="connsiteY37" fmla="*/ 3007894 h 3356810"/>
              <a:gd name="connsiteX38" fmla="*/ 1515979 w 5128564"/>
              <a:gd name="connsiteY38" fmla="*/ 3007894 h 3356810"/>
              <a:gd name="connsiteX39" fmla="*/ 1552074 w 5128564"/>
              <a:gd name="connsiteY39" fmla="*/ 2839452 h 3356810"/>
              <a:gd name="connsiteX40" fmla="*/ 1576137 w 5128564"/>
              <a:gd name="connsiteY40" fmla="*/ 2743200 h 3356810"/>
              <a:gd name="connsiteX41" fmla="*/ 1588168 w 5128564"/>
              <a:gd name="connsiteY41" fmla="*/ 2646947 h 3356810"/>
              <a:gd name="connsiteX42" fmla="*/ 1588168 w 5128564"/>
              <a:gd name="connsiteY42" fmla="*/ 2574758 h 3356810"/>
              <a:gd name="connsiteX43" fmla="*/ 1636295 w 5128564"/>
              <a:gd name="connsiteY43" fmla="*/ 2490537 h 3356810"/>
              <a:gd name="connsiteX44" fmla="*/ 1672389 w 5128564"/>
              <a:gd name="connsiteY44" fmla="*/ 2430379 h 3356810"/>
              <a:gd name="connsiteX45" fmla="*/ 1720516 w 5128564"/>
              <a:gd name="connsiteY45" fmla="*/ 2322094 h 3356810"/>
              <a:gd name="connsiteX46" fmla="*/ 1720516 w 5128564"/>
              <a:gd name="connsiteY46" fmla="*/ 2310063 h 3356810"/>
              <a:gd name="connsiteX47" fmla="*/ 1732547 w 5128564"/>
              <a:gd name="connsiteY47" fmla="*/ 2237873 h 3356810"/>
              <a:gd name="connsiteX48" fmla="*/ 1732547 w 5128564"/>
              <a:gd name="connsiteY48" fmla="*/ 2189747 h 3356810"/>
              <a:gd name="connsiteX49" fmla="*/ 1732547 w 5128564"/>
              <a:gd name="connsiteY49" fmla="*/ 2117558 h 3356810"/>
              <a:gd name="connsiteX50" fmla="*/ 1756610 w 5128564"/>
              <a:gd name="connsiteY50" fmla="*/ 2069431 h 3356810"/>
              <a:gd name="connsiteX51" fmla="*/ 1804737 w 5128564"/>
              <a:gd name="connsiteY51" fmla="*/ 1961147 h 3356810"/>
              <a:gd name="connsiteX52" fmla="*/ 1816768 w 5128564"/>
              <a:gd name="connsiteY52" fmla="*/ 2069431 h 3356810"/>
              <a:gd name="connsiteX53" fmla="*/ 1828800 w 5128564"/>
              <a:gd name="connsiteY53" fmla="*/ 2177716 h 3356810"/>
              <a:gd name="connsiteX54" fmla="*/ 1876926 w 5128564"/>
              <a:gd name="connsiteY54" fmla="*/ 2225842 h 3356810"/>
              <a:gd name="connsiteX55" fmla="*/ 1888958 w 5128564"/>
              <a:gd name="connsiteY55" fmla="*/ 2370221 h 3356810"/>
              <a:gd name="connsiteX56" fmla="*/ 1900989 w 5128564"/>
              <a:gd name="connsiteY56" fmla="*/ 2466473 h 3356810"/>
              <a:gd name="connsiteX57" fmla="*/ 1900989 w 5128564"/>
              <a:gd name="connsiteY57" fmla="*/ 2586789 h 3356810"/>
              <a:gd name="connsiteX58" fmla="*/ 1925053 w 5128564"/>
              <a:gd name="connsiteY58" fmla="*/ 2683042 h 3356810"/>
              <a:gd name="connsiteX59" fmla="*/ 1985210 w 5128564"/>
              <a:gd name="connsiteY59" fmla="*/ 2839452 h 3356810"/>
              <a:gd name="connsiteX60" fmla="*/ 1985210 w 5128564"/>
              <a:gd name="connsiteY60" fmla="*/ 2923673 h 3356810"/>
              <a:gd name="connsiteX61" fmla="*/ 1985210 w 5128564"/>
              <a:gd name="connsiteY61" fmla="*/ 3068052 h 3356810"/>
              <a:gd name="connsiteX62" fmla="*/ 2021305 w 5128564"/>
              <a:gd name="connsiteY62" fmla="*/ 3164305 h 3356810"/>
              <a:gd name="connsiteX63" fmla="*/ 2021305 w 5128564"/>
              <a:gd name="connsiteY63" fmla="*/ 3164305 h 3356810"/>
              <a:gd name="connsiteX64" fmla="*/ 2105526 w 5128564"/>
              <a:gd name="connsiteY64" fmla="*/ 3284621 h 3356810"/>
              <a:gd name="connsiteX65" fmla="*/ 2189747 w 5128564"/>
              <a:gd name="connsiteY65" fmla="*/ 3284621 h 3356810"/>
              <a:gd name="connsiteX66" fmla="*/ 2237874 w 5128564"/>
              <a:gd name="connsiteY66" fmla="*/ 3188368 h 3356810"/>
              <a:gd name="connsiteX67" fmla="*/ 2286000 w 5128564"/>
              <a:gd name="connsiteY67" fmla="*/ 2995863 h 3356810"/>
              <a:gd name="connsiteX68" fmla="*/ 2334126 w 5128564"/>
              <a:gd name="connsiteY68" fmla="*/ 2827421 h 3356810"/>
              <a:gd name="connsiteX69" fmla="*/ 2358189 w 5128564"/>
              <a:gd name="connsiteY69" fmla="*/ 2683042 h 3356810"/>
              <a:gd name="connsiteX70" fmla="*/ 2358189 w 5128564"/>
              <a:gd name="connsiteY70" fmla="*/ 2490537 h 3356810"/>
              <a:gd name="connsiteX71" fmla="*/ 2394284 w 5128564"/>
              <a:gd name="connsiteY71" fmla="*/ 2358189 h 3356810"/>
              <a:gd name="connsiteX72" fmla="*/ 2430379 w 5128564"/>
              <a:gd name="connsiteY72" fmla="*/ 2322094 h 3356810"/>
              <a:gd name="connsiteX73" fmla="*/ 2478505 w 5128564"/>
              <a:gd name="connsiteY73" fmla="*/ 2286000 h 3356810"/>
              <a:gd name="connsiteX74" fmla="*/ 2502568 w 5128564"/>
              <a:gd name="connsiteY74" fmla="*/ 1961147 h 3356810"/>
              <a:gd name="connsiteX75" fmla="*/ 2562726 w 5128564"/>
              <a:gd name="connsiteY75" fmla="*/ 1925052 h 3356810"/>
              <a:gd name="connsiteX76" fmla="*/ 2598821 w 5128564"/>
              <a:gd name="connsiteY76" fmla="*/ 1768642 h 3356810"/>
              <a:gd name="connsiteX77" fmla="*/ 2586789 w 5128564"/>
              <a:gd name="connsiteY77" fmla="*/ 1612231 h 3356810"/>
              <a:gd name="connsiteX78" fmla="*/ 2610853 w 5128564"/>
              <a:gd name="connsiteY78" fmla="*/ 1503947 h 3356810"/>
              <a:gd name="connsiteX79" fmla="*/ 2634916 w 5128564"/>
              <a:gd name="connsiteY79" fmla="*/ 1431758 h 3356810"/>
              <a:gd name="connsiteX80" fmla="*/ 2634916 w 5128564"/>
              <a:gd name="connsiteY80" fmla="*/ 1323473 h 3356810"/>
              <a:gd name="connsiteX81" fmla="*/ 2634916 w 5128564"/>
              <a:gd name="connsiteY81" fmla="*/ 1251284 h 3356810"/>
              <a:gd name="connsiteX82" fmla="*/ 2634916 w 5128564"/>
              <a:gd name="connsiteY82" fmla="*/ 1143000 h 3356810"/>
              <a:gd name="connsiteX83" fmla="*/ 2658979 w 5128564"/>
              <a:gd name="connsiteY83" fmla="*/ 986589 h 3356810"/>
              <a:gd name="connsiteX84" fmla="*/ 2683042 w 5128564"/>
              <a:gd name="connsiteY84" fmla="*/ 902368 h 3356810"/>
              <a:gd name="connsiteX85" fmla="*/ 2755231 w 5128564"/>
              <a:gd name="connsiteY85" fmla="*/ 782052 h 3356810"/>
              <a:gd name="connsiteX86" fmla="*/ 2767263 w 5128564"/>
              <a:gd name="connsiteY86" fmla="*/ 673768 h 3356810"/>
              <a:gd name="connsiteX87" fmla="*/ 2767263 w 5128564"/>
              <a:gd name="connsiteY87" fmla="*/ 589547 h 3356810"/>
              <a:gd name="connsiteX88" fmla="*/ 2767263 w 5128564"/>
              <a:gd name="connsiteY88" fmla="*/ 589547 h 3356810"/>
              <a:gd name="connsiteX89" fmla="*/ 2863516 w 5128564"/>
              <a:gd name="connsiteY89" fmla="*/ 469231 h 3356810"/>
              <a:gd name="connsiteX90" fmla="*/ 2887579 w 5128564"/>
              <a:gd name="connsiteY90" fmla="*/ 372979 h 3356810"/>
              <a:gd name="connsiteX91" fmla="*/ 2899610 w 5128564"/>
              <a:gd name="connsiteY91" fmla="*/ 240631 h 3356810"/>
              <a:gd name="connsiteX92" fmla="*/ 2899610 w 5128564"/>
              <a:gd name="connsiteY92" fmla="*/ 156410 h 3356810"/>
              <a:gd name="connsiteX93" fmla="*/ 2947737 w 5128564"/>
              <a:gd name="connsiteY93" fmla="*/ 96252 h 3356810"/>
              <a:gd name="connsiteX94" fmla="*/ 2971800 w 5128564"/>
              <a:gd name="connsiteY94" fmla="*/ 12031 h 3356810"/>
              <a:gd name="connsiteX95" fmla="*/ 2995863 w 5128564"/>
              <a:gd name="connsiteY95" fmla="*/ 0 h 3356810"/>
              <a:gd name="connsiteX96" fmla="*/ 3043989 w 5128564"/>
              <a:gd name="connsiteY96" fmla="*/ 48126 h 3356810"/>
              <a:gd name="connsiteX97" fmla="*/ 3056021 w 5128564"/>
              <a:gd name="connsiteY97" fmla="*/ 156410 h 3356810"/>
              <a:gd name="connsiteX98" fmla="*/ 3056021 w 5128564"/>
              <a:gd name="connsiteY98" fmla="*/ 288758 h 3356810"/>
              <a:gd name="connsiteX99" fmla="*/ 3104147 w 5128564"/>
              <a:gd name="connsiteY99" fmla="*/ 385010 h 3356810"/>
              <a:gd name="connsiteX100" fmla="*/ 3104147 w 5128564"/>
              <a:gd name="connsiteY100" fmla="*/ 529389 h 3356810"/>
              <a:gd name="connsiteX101" fmla="*/ 3104147 w 5128564"/>
              <a:gd name="connsiteY101" fmla="*/ 649705 h 3356810"/>
              <a:gd name="connsiteX102" fmla="*/ 3116179 w 5128564"/>
              <a:gd name="connsiteY102" fmla="*/ 782052 h 3356810"/>
              <a:gd name="connsiteX103" fmla="*/ 3164305 w 5128564"/>
              <a:gd name="connsiteY103" fmla="*/ 854242 h 3356810"/>
              <a:gd name="connsiteX104" fmla="*/ 3200400 w 5128564"/>
              <a:gd name="connsiteY104" fmla="*/ 950494 h 3356810"/>
              <a:gd name="connsiteX105" fmla="*/ 3200400 w 5128564"/>
              <a:gd name="connsiteY105" fmla="*/ 1070810 h 3356810"/>
              <a:gd name="connsiteX106" fmla="*/ 3224463 w 5128564"/>
              <a:gd name="connsiteY106" fmla="*/ 1179094 h 3356810"/>
              <a:gd name="connsiteX107" fmla="*/ 3248526 w 5128564"/>
              <a:gd name="connsiteY107" fmla="*/ 1239252 h 3356810"/>
              <a:gd name="connsiteX108" fmla="*/ 3296653 w 5128564"/>
              <a:gd name="connsiteY108" fmla="*/ 1323473 h 3356810"/>
              <a:gd name="connsiteX109" fmla="*/ 3320716 w 5128564"/>
              <a:gd name="connsiteY109" fmla="*/ 1359568 h 3356810"/>
              <a:gd name="connsiteX110" fmla="*/ 3368842 w 5128564"/>
              <a:gd name="connsiteY110" fmla="*/ 1287379 h 3356810"/>
              <a:gd name="connsiteX111" fmla="*/ 3380874 w 5128564"/>
              <a:gd name="connsiteY111" fmla="*/ 1251284 h 3356810"/>
              <a:gd name="connsiteX112" fmla="*/ 3416968 w 5128564"/>
              <a:gd name="connsiteY112" fmla="*/ 1311442 h 3356810"/>
              <a:gd name="connsiteX113" fmla="*/ 3416968 w 5128564"/>
              <a:gd name="connsiteY113" fmla="*/ 1455821 h 3356810"/>
              <a:gd name="connsiteX114" fmla="*/ 3465095 w 5128564"/>
              <a:gd name="connsiteY114" fmla="*/ 1564105 h 3356810"/>
              <a:gd name="connsiteX115" fmla="*/ 3489158 w 5128564"/>
              <a:gd name="connsiteY115" fmla="*/ 1672389 h 3356810"/>
              <a:gd name="connsiteX116" fmla="*/ 3537284 w 5128564"/>
              <a:gd name="connsiteY116" fmla="*/ 1792705 h 3356810"/>
              <a:gd name="connsiteX117" fmla="*/ 3633537 w 5128564"/>
              <a:gd name="connsiteY117" fmla="*/ 1900989 h 3356810"/>
              <a:gd name="connsiteX118" fmla="*/ 3633537 w 5128564"/>
              <a:gd name="connsiteY118" fmla="*/ 1997242 h 3356810"/>
              <a:gd name="connsiteX119" fmla="*/ 3693695 w 5128564"/>
              <a:gd name="connsiteY119" fmla="*/ 1852863 h 3356810"/>
              <a:gd name="connsiteX120" fmla="*/ 3741821 w 5128564"/>
              <a:gd name="connsiteY120" fmla="*/ 1708484 h 3356810"/>
              <a:gd name="connsiteX121" fmla="*/ 3801979 w 5128564"/>
              <a:gd name="connsiteY121" fmla="*/ 1600200 h 3356810"/>
              <a:gd name="connsiteX122" fmla="*/ 3814010 w 5128564"/>
              <a:gd name="connsiteY122" fmla="*/ 1503947 h 3356810"/>
              <a:gd name="connsiteX123" fmla="*/ 3838074 w 5128564"/>
              <a:gd name="connsiteY123" fmla="*/ 1407694 h 3356810"/>
              <a:gd name="connsiteX124" fmla="*/ 3862137 w 5128564"/>
              <a:gd name="connsiteY124" fmla="*/ 1299410 h 3356810"/>
              <a:gd name="connsiteX125" fmla="*/ 3886200 w 5128564"/>
              <a:gd name="connsiteY125" fmla="*/ 1155031 h 3356810"/>
              <a:gd name="connsiteX126" fmla="*/ 3874168 w 5128564"/>
              <a:gd name="connsiteY126" fmla="*/ 1155031 h 3356810"/>
              <a:gd name="connsiteX127" fmla="*/ 3910263 w 5128564"/>
              <a:gd name="connsiteY127" fmla="*/ 1046747 h 3356810"/>
              <a:gd name="connsiteX128" fmla="*/ 3946359 w 5128564"/>
              <a:gd name="connsiteY128" fmla="*/ 830179 h 3356810"/>
              <a:gd name="connsiteX129" fmla="*/ 3946358 w 5128564"/>
              <a:gd name="connsiteY129" fmla="*/ 782052 h 3356810"/>
              <a:gd name="connsiteX130" fmla="*/ 3958388 w 5128564"/>
              <a:gd name="connsiteY130" fmla="*/ 721894 h 3356810"/>
              <a:gd name="connsiteX131" fmla="*/ 3982452 w 5128564"/>
              <a:gd name="connsiteY131" fmla="*/ 709863 h 3356810"/>
              <a:gd name="connsiteX132" fmla="*/ 4018546 w 5128564"/>
              <a:gd name="connsiteY132" fmla="*/ 1840832 h 3356810"/>
              <a:gd name="connsiteX133" fmla="*/ 4114799 w 5128564"/>
              <a:gd name="connsiteY133" fmla="*/ 1191126 h 3356810"/>
              <a:gd name="connsiteX134" fmla="*/ 4211051 w 5128564"/>
              <a:gd name="connsiteY134" fmla="*/ 1443789 h 3356810"/>
              <a:gd name="connsiteX135" fmla="*/ 4295272 w 5128564"/>
              <a:gd name="connsiteY135" fmla="*/ 2514600 h 3356810"/>
              <a:gd name="connsiteX136" fmla="*/ 4331366 w 5128564"/>
              <a:gd name="connsiteY136" fmla="*/ 2430378 h 3356810"/>
              <a:gd name="connsiteX137" fmla="*/ 4403554 w 5128564"/>
              <a:gd name="connsiteY137" fmla="*/ 2935705 h 3356810"/>
              <a:gd name="connsiteX138" fmla="*/ 4451681 w 5128564"/>
              <a:gd name="connsiteY138" fmla="*/ 2334126 h 3356810"/>
              <a:gd name="connsiteX139" fmla="*/ 4559964 w 5128564"/>
              <a:gd name="connsiteY139" fmla="*/ 2971800 h 3356810"/>
              <a:gd name="connsiteX140" fmla="*/ 4608090 w 5128564"/>
              <a:gd name="connsiteY140" fmla="*/ 3128210 h 3356810"/>
              <a:gd name="connsiteX141" fmla="*/ 4668248 w 5128564"/>
              <a:gd name="connsiteY141" fmla="*/ 2887579 h 3356810"/>
              <a:gd name="connsiteX142" fmla="*/ 4704341 w 5128564"/>
              <a:gd name="connsiteY142" fmla="*/ 2538663 h 3356810"/>
              <a:gd name="connsiteX143" fmla="*/ 4740436 w 5128564"/>
              <a:gd name="connsiteY143" fmla="*/ 2370221 h 3356810"/>
              <a:gd name="connsiteX144" fmla="*/ 4824656 w 5128564"/>
              <a:gd name="connsiteY144" fmla="*/ 2334126 h 3356810"/>
              <a:gd name="connsiteX145" fmla="*/ 4908875 w 5128564"/>
              <a:gd name="connsiteY145" fmla="*/ 2225843 h 3356810"/>
              <a:gd name="connsiteX146" fmla="*/ 5113413 w 5128564"/>
              <a:gd name="connsiteY146" fmla="*/ 3007894 h 3356810"/>
              <a:gd name="connsiteX147" fmla="*/ 5113413 w 5128564"/>
              <a:gd name="connsiteY147" fmla="*/ 2959768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148" fmla="*/ 5125444 w 5138852"/>
              <a:gd name="connsiteY148" fmla="*/ 2887579 h 3356810"/>
              <a:gd name="connsiteX0" fmla="*/ 0 w 5161718"/>
              <a:gd name="connsiteY0" fmla="*/ 3344779 h 3356810"/>
              <a:gd name="connsiteX1" fmla="*/ 132347 w 5161718"/>
              <a:gd name="connsiteY1" fmla="*/ 3296652 h 3356810"/>
              <a:gd name="connsiteX2" fmla="*/ 132347 w 5161718"/>
              <a:gd name="connsiteY2" fmla="*/ 3272589 h 3356810"/>
              <a:gd name="connsiteX3" fmla="*/ 180474 w 5161718"/>
              <a:gd name="connsiteY3" fmla="*/ 3164305 h 3356810"/>
              <a:gd name="connsiteX4" fmla="*/ 216568 w 5161718"/>
              <a:gd name="connsiteY4" fmla="*/ 3080084 h 3356810"/>
              <a:gd name="connsiteX5" fmla="*/ 276726 w 5161718"/>
              <a:gd name="connsiteY5" fmla="*/ 3031958 h 3356810"/>
              <a:gd name="connsiteX6" fmla="*/ 336884 w 5161718"/>
              <a:gd name="connsiteY6" fmla="*/ 2959768 h 3356810"/>
              <a:gd name="connsiteX7" fmla="*/ 385010 w 5161718"/>
              <a:gd name="connsiteY7" fmla="*/ 2947737 h 3356810"/>
              <a:gd name="connsiteX8" fmla="*/ 433137 w 5161718"/>
              <a:gd name="connsiteY8" fmla="*/ 2947737 h 3356810"/>
              <a:gd name="connsiteX9" fmla="*/ 445168 w 5161718"/>
              <a:gd name="connsiteY9" fmla="*/ 3104147 h 3356810"/>
              <a:gd name="connsiteX10" fmla="*/ 481263 w 5161718"/>
              <a:gd name="connsiteY10" fmla="*/ 3152273 h 3356810"/>
              <a:gd name="connsiteX11" fmla="*/ 481263 w 5161718"/>
              <a:gd name="connsiteY11" fmla="*/ 3164305 h 3356810"/>
              <a:gd name="connsiteX12" fmla="*/ 529389 w 5161718"/>
              <a:gd name="connsiteY12" fmla="*/ 3140242 h 3356810"/>
              <a:gd name="connsiteX13" fmla="*/ 541421 w 5161718"/>
              <a:gd name="connsiteY13" fmla="*/ 3080084 h 3356810"/>
              <a:gd name="connsiteX14" fmla="*/ 565484 w 5161718"/>
              <a:gd name="connsiteY14" fmla="*/ 3031958 h 3356810"/>
              <a:gd name="connsiteX15" fmla="*/ 613610 w 5161718"/>
              <a:gd name="connsiteY15" fmla="*/ 3031958 h 3356810"/>
              <a:gd name="connsiteX16" fmla="*/ 661737 w 5161718"/>
              <a:gd name="connsiteY16" fmla="*/ 3092116 h 3356810"/>
              <a:gd name="connsiteX17" fmla="*/ 709863 w 5161718"/>
              <a:gd name="connsiteY17" fmla="*/ 3224463 h 3356810"/>
              <a:gd name="connsiteX18" fmla="*/ 757989 w 5161718"/>
              <a:gd name="connsiteY18" fmla="*/ 3356810 h 3356810"/>
              <a:gd name="connsiteX19" fmla="*/ 902368 w 5161718"/>
              <a:gd name="connsiteY19" fmla="*/ 3356810 h 3356810"/>
              <a:gd name="connsiteX20" fmla="*/ 986589 w 5161718"/>
              <a:gd name="connsiteY20" fmla="*/ 3128210 h 3356810"/>
              <a:gd name="connsiteX21" fmla="*/ 1106905 w 5161718"/>
              <a:gd name="connsiteY21" fmla="*/ 2875547 h 3356810"/>
              <a:gd name="connsiteX22" fmla="*/ 1130968 w 5161718"/>
              <a:gd name="connsiteY22" fmla="*/ 2779294 h 3356810"/>
              <a:gd name="connsiteX23" fmla="*/ 1155031 w 5161718"/>
              <a:gd name="connsiteY23" fmla="*/ 2911642 h 3356810"/>
              <a:gd name="connsiteX24" fmla="*/ 1179095 w 5161718"/>
              <a:gd name="connsiteY24" fmla="*/ 2935705 h 3356810"/>
              <a:gd name="connsiteX25" fmla="*/ 1203158 w 5161718"/>
              <a:gd name="connsiteY25" fmla="*/ 2959768 h 3356810"/>
              <a:gd name="connsiteX26" fmla="*/ 1203158 w 5161718"/>
              <a:gd name="connsiteY26" fmla="*/ 2959768 h 3356810"/>
              <a:gd name="connsiteX27" fmla="*/ 1239253 w 5161718"/>
              <a:gd name="connsiteY27" fmla="*/ 2851484 h 3356810"/>
              <a:gd name="connsiteX28" fmla="*/ 1263316 w 5161718"/>
              <a:gd name="connsiteY28" fmla="*/ 2719137 h 3356810"/>
              <a:gd name="connsiteX29" fmla="*/ 1287379 w 5161718"/>
              <a:gd name="connsiteY29" fmla="*/ 2646947 h 3356810"/>
              <a:gd name="connsiteX30" fmla="*/ 1311442 w 5161718"/>
              <a:gd name="connsiteY30" fmla="*/ 2574758 h 3356810"/>
              <a:gd name="connsiteX31" fmla="*/ 1335505 w 5161718"/>
              <a:gd name="connsiteY31" fmla="*/ 2478505 h 3356810"/>
              <a:gd name="connsiteX32" fmla="*/ 1347537 w 5161718"/>
              <a:gd name="connsiteY32" fmla="*/ 2550694 h 3356810"/>
              <a:gd name="connsiteX33" fmla="*/ 1371600 w 5161718"/>
              <a:gd name="connsiteY33" fmla="*/ 2646947 h 3356810"/>
              <a:gd name="connsiteX34" fmla="*/ 1419726 w 5161718"/>
              <a:gd name="connsiteY34" fmla="*/ 2827421 h 3356810"/>
              <a:gd name="connsiteX35" fmla="*/ 1431758 w 5161718"/>
              <a:gd name="connsiteY35" fmla="*/ 2959768 h 3356810"/>
              <a:gd name="connsiteX36" fmla="*/ 1467853 w 5161718"/>
              <a:gd name="connsiteY36" fmla="*/ 2995863 h 3356810"/>
              <a:gd name="connsiteX37" fmla="*/ 1515979 w 5161718"/>
              <a:gd name="connsiteY37" fmla="*/ 3007894 h 3356810"/>
              <a:gd name="connsiteX38" fmla="*/ 1515979 w 5161718"/>
              <a:gd name="connsiteY38" fmla="*/ 3007894 h 3356810"/>
              <a:gd name="connsiteX39" fmla="*/ 1552074 w 5161718"/>
              <a:gd name="connsiteY39" fmla="*/ 2839452 h 3356810"/>
              <a:gd name="connsiteX40" fmla="*/ 1576137 w 5161718"/>
              <a:gd name="connsiteY40" fmla="*/ 2743200 h 3356810"/>
              <a:gd name="connsiteX41" fmla="*/ 1588168 w 5161718"/>
              <a:gd name="connsiteY41" fmla="*/ 2646947 h 3356810"/>
              <a:gd name="connsiteX42" fmla="*/ 1588168 w 5161718"/>
              <a:gd name="connsiteY42" fmla="*/ 2574758 h 3356810"/>
              <a:gd name="connsiteX43" fmla="*/ 1636295 w 5161718"/>
              <a:gd name="connsiteY43" fmla="*/ 2490537 h 3356810"/>
              <a:gd name="connsiteX44" fmla="*/ 1672389 w 5161718"/>
              <a:gd name="connsiteY44" fmla="*/ 2430379 h 3356810"/>
              <a:gd name="connsiteX45" fmla="*/ 1720516 w 5161718"/>
              <a:gd name="connsiteY45" fmla="*/ 2322094 h 3356810"/>
              <a:gd name="connsiteX46" fmla="*/ 1720516 w 5161718"/>
              <a:gd name="connsiteY46" fmla="*/ 2310063 h 3356810"/>
              <a:gd name="connsiteX47" fmla="*/ 1732547 w 5161718"/>
              <a:gd name="connsiteY47" fmla="*/ 2237873 h 3356810"/>
              <a:gd name="connsiteX48" fmla="*/ 1732547 w 5161718"/>
              <a:gd name="connsiteY48" fmla="*/ 2189747 h 3356810"/>
              <a:gd name="connsiteX49" fmla="*/ 1732547 w 5161718"/>
              <a:gd name="connsiteY49" fmla="*/ 2117558 h 3356810"/>
              <a:gd name="connsiteX50" fmla="*/ 1756610 w 5161718"/>
              <a:gd name="connsiteY50" fmla="*/ 2069431 h 3356810"/>
              <a:gd name="connsiteX51" fmla="*/ 1804737 w 5161718"/>
              <a:gd name="connsiteY51" fmla="*/ 1961147 h 3356810"/>
              <a:gd name="connsiteX52" fmla="*/ 1816768 w 5161718"/>
              <a:gd name="connsiteY52" fmla="*/ 2069431 h 3356810"/>
              <a:gd name="connsiteX53" fmla="*/ 1828800 w 5161718"/>
              <a:gd name="connsiteY53" fmla="*/ 2177716 h 3356810"/>
              <a:gd name="connsiteX54" fmla="*/ 1876926 w 5161718"/>
              <a:gd name="connsiteY54" fmla="*/ 2225842 h 3356810"/>
              <a:gd name="connsiteX55" fmla="*/ 1888958 w 5161718"/>
              <a:gd name="connsiteY55" fmla="*/ 2370221 h 3356810"/>
              <a:gd name="connsiteX56" fmla="*/ 1900989 w 5161718"/>
              <a:gd name="connsiteY56" fmla="*/ 2466473 h 3356810"/>
              <a:gd name="connsiteX57" fmla="*/ 1900989 w 5161718"/>
              <a:gd name="connsiteY57" fmla="*/ 2586789 h 3356810"/>
              <a:gd name="connsiteX58" fmla="*/ 1925053 w 5161718"/>
              <a:gd name="connsiteY58" fmla="*/ 2683042 h 3356810"/>
              <a:gd name="connsiteX59" fmla="*/ 1985210 w 5161718"/>
              <a:gd name="connsiteY59" fmla="*/ 2839452 h 3356810"/>
              <a:gd name="connsiteX60" fmla="*/ 1985210 w 5161718"/>
              <a:gd name="connsiteY60" fmla="*/ 2923673 h 3356810"/>
              <a:gd name="connsiteX61" fmla="*/ 1985210 w 5161718"/>
              <a:gd name="connsiteY61" fmla="*/ 3068052 h 3356810"/>
              <a:gd name="connsiteX62" fmla="*/ 2021305 w 5161718"/>
              <a:gd name="connsiteY62" fmla="*/ 3164305 h 3356810"/>
              <a:gd name="connsiteX63" fmla="*/ 2021305 w 5161718"/>
              <a:gd name="connsiteY63" fmla="*/ 3164305 h 3356810"/>
              <a:gd name="connsiteX64" fmla="*/ 2105526 w 5161718"/>
              <a:gd name="connsiteY64" fmla="*/ 3284621 h 3356810"/>
              <a:gd name="connsiteX65" fmla="*/ 2189747 w 5161718"/>
              <a:gd name="connsiteY65" fmla="*/ 3284621 h 3356810"/>
              <a:gd name="connsiteX66" fmla="*/ 2237874 w 5161718"/>
              <a:gd name="connsiteY66" fmla="*/ 3188368 h 3356810"/>
              <a:gd name="connsiteX67" fmla="*/ 2286000 w 5161718"/>
              <a:gd name="connsiteY67" fmla="*/ 2995863 h 3356810"/>
              <a:gd name="connsiteX68" fmla="*/ 2334126 w 5161718"/>
              <a:gd name="connsiteY68" fmla="*/ 2827421 h 3356810"/>
              <a:gd name="connsiteX69" fmla="*/ 2358189 w 5161718"/>
              <a:gd name="connsiteY69" fmla="*/ 2683042 h 3356810"/>
              <a:gd name="connsiteX70" fmla="*/ 2358189 w 5161718"/>
              <a:gd name="connsiteY70" fmla="*/ 2490537 h 3356810"/>
              <a:gd name="connsiteX71" fmla="*/ 2394284 w 5161718"/>
              <a:gd name="connsiteY71" fmla="*/ 2358189 h 3356810"/>
              <a:gd name="connsiteX72" fmla="*/ 2430379 w 5161718"/>
              <a:gd name="connsiteY72" fmla="*/ 2322094 h 3356810"/>
              <a:gd name="connsiteX73" fmla="*/ 2478505 w 5161718"/>
              <a:gd name="connsiteY73" fmla="*/ 2286000 h 3356810"/>
              <a:gd name="connsiteX74" fmla="*/ 2502568 w 5161718"/>
              <a:gd name="connsiteY74" fmla="*/ 1961147 h 3356810"/>
              <a:gd name="connsiteX75" fmla="*/ 2562726 w 5161718"/>
              <a:gd name="connsiteY75" fmla="*/ 1925052 h 3356810"/>
              <a:gd name="connsiteX76" fmla="*/ 2598821 w 5161718"/>
              <a:gd name="connsiteY76" fmla="*/ 1768642 h 3356810"/>
              <a:gd name="connsiteX77" fmla="*/ 2586789 w 5161718"/>
              <a:gd name="connsiteY77" fmla="*/ 1612231 h 3356810"/>
              <a:gd name="connsiteX78" fmla="*/ 2610853 w 5161718"/>
              <a:gd name="connsiteY78" fmla="*/ 1503947 h 3356810"/>
              <a:gd name="connsiteX79" fmla="*/ 2634916 w 5161718"/>
              <a:gd name="connsiteY79" fmla="*/ 1431758 h 3356810"/>
              <a:gd name="connsiteX80" fmla="*/ 2634916 w 5161718"/>
              <a:gd name="connsiteY80" fmla="*/ 1323473 h 3356810"/>
              <a:gd name="connsiteX81" fmla="*/ 2634916 w 5161718"/>
              <a:gd name="connsiteY81" fmla="*/ 1251284 h 3356810"/>
              <a:gd name="connsiteX82" fmla="*/ 2634916 w 5161718"/>
              <a:gd name="connsiteY82" fmla="*/ 1143000 h 3356810"/>
              <a:gd name="connsiteX83" fmla="*/ 2658979 w 5161718"/>
              <a:gd name="connsiteY83" fmla="*/ 986589 h 3356810"/>
              <a:gd name="connsiteX84" fmla="*/ 2683042 w 5161718"/>
              <a:gd name="connsiteY84" fmla="*/ 902368 h 3356810"/>
              <a:gd name="connsiteX85" fmla="*/ 2755231 w 5161718"/>
              <a:gd name="connsiteY85" fmla="*/ 782052 h 3356810"/>
              <a:gd name="connsiteX86" fmla="*/ 2767263 w 5161718"/>
              <a:gd name="connsiteY86" fmla="*/ 673768 h 3356810"/>
              <a:gd name="connsiteX87" fmla="*/ 2767263 w 5161718"/>
              <a:gd name="connsiteY87" fmla="*/ 589547 h 3356810"/>
              <a:gd name="connsiteX88" fmla="*/ 2767263 w 5161718"/>
              <a:gd name="connsiteY88" fmla="*/ 589547 h 3356810"/>
              <a:gd name="connsiteX89" fmla="*/ 2863516 w 5161718"/>
              <a:gd name="connsiteY89" fmla="*/ 469231 h 3356810"/>
              <a:gd name="connsiteX90" fmla="*/ 2887579 w 5161718"/>
              <a:gd name="connsiteY90" fmla="*/ 372979 h 3356810"/>
              <a:gd name="connsiteX91" fmla="*/ 2899610 w 5161718"/>
              <a:gd name="connsiteY91" fmla="*/ 240631 h 3356810"/>
              <a:gd name="connsiteX92" fmla="*/ 2899610 w 5161718"/>
              <a:gd name="connsiteY92" fmla="*/ 156410 h 3356810"/>
              <a:gd name="connsiteX93" fmla="*/ 2947737 w 5161718"/>
              <a:gd name="connsiteY93" fmla="*/ 96252 h 3356810"/>
              <a:gd name="connsiteX94" fmla="*/ 2971800 w 5161718"/>
              <a:gd name="connsiteY94" fmla="*/ 12031 h 3356810"/>
              <a:gd name="connsiteX95" fmla="*/ 2995863 w 5161718"/>
              <a:gd name="connsiteY95" fmla="*/ 0 h 3356810"/>
              <a:gd name="connsiteX96" fmla="*/ 3043989 w 5161718"/>
              <a:gd name="connsiteY96" fmla="*/ 48126 h 3356810"/>
              <a:gd name="connsiteX97" fmla="*/ 3056021 w 5161718"/>
              <a:gd name="connsiteY97" fmla="*/ 156410 h 3356810"/>
              <a:gd name="connsiteX98" fmla="*/ 3056021 w 5161718"/>
              <a:gd name="connsiteY98" fmla="*/ 288758 h 3356810"/>
              <a:gd name="connsiteX99" fmla="*/ 3104147 w 5161718"/>
              <a:gd name="connsiteY99" fmla="*/ 385010 h 3356810"/>
              <a:gd name="connsiteX100" fmla="*/ 3104147 w 5161718"/>
              <a:gd name="connsiteY100" fmla="*/ 529389 h 3356810"/>
              <a:gd name="connsiteX101" fmla="*/ 3104147 w 5161718"/>
              <a:gd name="connsiteY101" fmla="*/ 649705 h 3356810"/>
              <a:gd name="connsiteX102" fmla="*/ 3116179 w 5161718"/>
              <a:gd name="connsiteY102" fmla="*/ 782052 h 3356810"/>
              <a:gd name="connsiteX103" fmla="*/ 3164305 w 5161718"/>
              <a:gd name="connsiteY103" fmla="*/ 854242 h 3356810"/>
              <a:gd name="connsiteX104" fmla="*/ 3200400 w 5161718"/>
              <a:gd name="connsiteY104" fmla="*/ 950494 h 3356810"/>
              <a:gd name="connsiteX105" fmla="*/ 3200400 w 5161718"/>
              <a:gd name="connsiteY105" fmla="*/ 1070810 h 3356810"/>
              <a:gd name="connsiteX106" fmla="*/ 3224463 w 5161718"/>
              <a:gd name="connsiteY106" fmla="*/ 1179094 h 3356810"/>
              <a:gd name="connsiteX107" fmla="*/ 3248526 w 5161718"/>
              <a:gd name="connsiteY107" fmla="*/ 1239252 h 3356810"/>
              <a:gd name="connsiteX108" fmla="*/ 3296653 w 5161718"/>
              <a:gd name="connsiteY108" fmla="*/ 1323473 h 3356810"/>
              <a:gd name="connsiteX109" fmla="*/ 3320716 w 5161718"/>
              <a:gd name="connsiteY109" fmla="*/ 1359568 h 3356810"/>
              <a:gd name="connsiteX110" fmla="*/ 3368842 w 5161718"/>
              <a:gd name="connsiteY110" fmla="*/ 1287379 h 3356810"/>
              <a:gd name="connsiteX111" fmla="*/ 3380874 w 5161718"/>
              <a:gd name="connsiteY111" fmla="*/ 1251284 h 3356810"/>
              <a:gd name="connsiteX112" fmla="*/ 3416968 w 5161718"/>
              <a:gd name="connsiteY112" fmla="*/ 1311442 h 3356810"/>
              <a:gd name="connsiteX113" fmla="*/ 3416968 w 5161718"/>
              <a:gd name="connsiteY113" fmla="*/ 1455821 h 3356810"/>
              <a:gd name="connsiteX114" fmla="*/ 3465095 w 5161718"/>
              <a:gd name="connsiteY114" fmla="*/ 1564105 h 3356810"/>
              <a:gd name="connsiteX115" fmla="*/ 3489158 w 5161718"/>
              <a:gd name="connsiteY115" fmla="*/ 1672389 h 3356810"/>
              <a:gd name="connsiteX116" fmla="*/ 3537284 w 5161718"/>
              <a:gd name="connsiteY116" fmla="*/ 1792705 h 3356810"/>
              <a:gd name="connsiteX117" fmla="*/ 3633537 w 5161718"/>
              <a:gd name="connsiteY117" fmla="*/ 1900989 h 3356810"/>
              <a:gd name="connsiteX118" fmla="*/ 3633537 w 5161718"/>
              <a:gd name="connsiteY118" fmla="*/ 1997242 h 3356810"/>
              <a:gd name="connsiteX119" fmla="*/ 3693695 w 5161718"/>
              <a:gd name="connsiteY119" fmla="*/ 1852863 h 3356810"/>
              <a:gd name="connsiteX120" fmla="*/ 3741821 w 5161718"/>
              <a:gd name="connsiteY120" fmla="*/ 1708484 h 3356810"/>
              <a:gd name="connsiteX121" fmla="*/ 3801979 w 5161718"/>
              <a:gd name="connsiteY121" fmla="*/ 1600200 h 3356810"/>
              <a:gd name="connsiteX122" fmla="*/ 3814010 w 5161718"/>
              <a:gd name="connsiteY122" fmla="*/ 1503947 h 3356810"/>
              <a:gd name="connsiteX123" fmla="*/ 3838074 w 5161718"/>
              <a:gd name="connsiteY123" fmla="*/ 1407694 h 3356810"/>
              <a:gd name="connsiteX124" fmla="*/ 3862137 w 5161718"/>
              <a:gd name="connsiteY124" fmla="*/ 1299410 h 3356810"/>
              <a:gd name="connsiteX125" fmla="*/ 3886200 w 5161718"/>
              <a:gd name="connsiteY125" fmla="*/ 1155031 h 3356810"/>
              <a:gd name="connsiteX126" fmla="*/ 3874168 w 5161718"/>
              <a:gd name="connsiteY126" fmla="*/ 1155031 h 3356810"/>
              <a:gd name="connsiteX127" fmla="*/ 3910263 w 5161718"/>
              <a:gd name="connsiteY127" fmla="*/ 1046747 h 3356810"/>
              <a:gd name="connsiteX128" fmla="*/ 3946359 w 5161718"/>
              <a:gd name="connsiteY128" fmla="*/ 830179 h 3356810"/>
              <a:gd name="connsiteX129" fmla="*/ 3946358 w 5161718"/>
              <a:gd name="connsiteY129" fmla="*/ 782052 h 3356810"/>
              <a:gd name="connsiteX130" fmla="*/ 3958388 w 5161718"/>
              <a:gd name="connsiteY130" fmla="*/ 721894 h 3356810"/>
              <a:gd name="connsiteX131" fmla="*/ 3982452 w 5161718"/>
              <a:gd name="connsiteY131" fmla="*/ 709863 h 3356810"/>
              <a:gd name="connsiteX132" fmla="*/ 4018546 w 5161718"/>
              <a:gd name="connsiteY132" fmla="*/ 1840832 h 3356810"/>
              <a:gd name="connsiteX133" fmla="*/ 4114799 w 5161718"/>
              <a:gd name="connsiteY133" fmla="*/ 1191126 h 3356810"/>
              <a:gd name="connsiteX134" fmla="*/ 4211051 w 5161718"/>
              <a:gd name="connsiteY134" fmla="*/ 1443789 h 3356810"/>
              <a:gd name="connsiteX135" fmla="*/ 4295272 w 5161718"/>
              <a:gd name="connsiteY135" fmla="*/ 2514600 h 3356810"/>
              <a:gd name="connsiteX136" fmla="*/ 4331366 w 5161718"/>
              <a:gd name="connsiteY136" fmla="*/ 2430378 h 3356810"/>
              <a:gd name="connsiteX137" fmla="*/ 4403554 w 5161718"/>
              <a:gd name="connsiteY137" fmla="*/ 2935705 h 3356810"/>
              <a:gd name="connsiteX138" fmla="*/ 4451681 w 5161718"/>
              <a:gd name="connsiteY138" fmla="*/ 2334126 h 3356810"/>
              <a:gd name="connsiteX139" fmla="*/ 4559964 w 5161718"/>
              <a:gd name="connsiteY139" fmla="*/ 2971800 h 3356810"/>
              <a:gd name="connsiteX140" fmla="*/ 4608090 w 5161718"/>
              <a:gd name="connsiteY140" fmla="*/ 3128210 h 3356810"/>
              <a:gd name="connsiteX141" fmla="*/ 4668248 w 5161718"/>
              <a:gd name="connsiteY141" fmla="*/ 2887579 h 3356810"/>
              <a:gd name="connsiteX142" fmla="*/ 4704341 w 5161718"/>
              <a:gd name="connsiteY142" fmla="*/ 2538663 h 3356810"/>
              <a:gd name="connsiteX143" fmla="*/ 4740436 w 5161718"/>
              <a:gd name="connsiteY143" fmla="*/ 2370221 h 3356810"/>
              <a:gd name="connsiteX144" fmla="*/ 4824656 w 5161718"/>
              <a:gd name="connsiteY144" fmla="*/ 2334126 h 3356810"/>
              <a:gd name="connsiteX145" fmla="*/ 4908875 w 5161718"/>
              <a:gd name="connsiteY145" fmla="*/ 2225843 h 3356810"/>
              <a:gd name="connsiteX146" fmla="*/ 5113413 w 5161718"/>
              <a:gd name="connsiteY146" fmla="*/ 3007894 h 3356810"/>
              <a:gd name="connsiteX147" fmla="*/ 5137477 w 5161718"/>
              <a:gd name="connsiteY147" fmla="*/ 2863516 h 3356810"/>
              <a:gd name="connsiteX148" fmla="*/ 5161539 w 5161718"/>
              <a:gd name="connsiteY148" fmla="*/ 3116179 h 3356810"/>
              <a:gd name="connsiteX0" fmla="*/ 0 w 5209665"/>
              <a:gd name="connsiteY0" fmla="*/ 3344779 h 3356810"/>
              <a:gd name="connsiteX1" fmla="*/ 132347 w 5209665"/>
              <a:gd name="connsiteY1" fmla="*/ 3296652 h 3356810"/>
              <a:gd name="connsiteX2" fmla="*/ 132347 w 5209665"/>
              <a:gd name="connsiteY2" fmla="*/ 3272589 h 3356810"/>
              <a:gd name="connsiteX3" fmla="*/ 180474 w 5209665"/>
              <a:gd name="connsiteY3" fmla="*/ 3164305 h 3356810"/>
              <a:gd name="connsiteX4" fmla="*/ 216568 w 5209665"/>
              <a:gd name="connsiteY4" fmla="*/ 3080084 h 3356810"/>
              <a:gd name="connsiteX5" fmla="*/ 276726 w 5209665"/>
              <a:gd name="connsiteY5" fmla="*/ 3031958 h 3356810"/>
              <a:gd name="connsiteX6" fmla="*/ 336884 w 5209665"/>
              <a:gd name="connsiteY6" fmla="*/ 2959768 h 3356810"/>
              <a:gd name="connsiteX7" fmla="*/ 385010 w 5209665"/>
              <a:gd name="connsiteY7" fmla="*/ 2947737 h 3356810"/>
              <a:gd name="connsiteX8" fmla="*/ 433137 w 5209665"/>
              <a:gd name="connsiteY8" fmla="*/ 2947737 h 3356810"/>
              <a:gd name="connsiteX9" fmla="*/ 445168 w 5209665"/>
              <a:gd name="connsiteY9" fmla="*/ 3104147 h 3356810"/>
              <a:gd name="connsiteX10" fmla="*/ 481263 w 5209665"/>
              <a:gd name="connsiteY10" fmla="*/ 3152273 h 3356810"/>
              <a:gd name="connsiteX11" fmla="*/ 481263 w 5209665"/>
              <a:gd name="connsiteY11" fmla="*/ 3164305 h 3356810"/>
              <a:gd name="connsiteX12" fmla="*/ 529389 w 5209665"/>
              <a:gd name="connsiteY12" fmla="*/ 3140242 h 3356810"/>
              <a:gd name="connsiteX13" fmla="*/ 541421 w 5209665"/>
              <a:gd name="connsiteY13" fmla="*/ 3080084 h 3356810"/>
              <a:gd name="connsiteX14" fmla="*/ 565484 w 5209665"/>
              <a:gd name="connsiteY14" fmla="*/ 3031958 h 3356810"/>
              <a:gd name="connsiteX15" fmla="*/ 613610 w 5209665"/>
              <a:gd name="connsiteY15" fmla="*/ 3031958 h 3356810"/>
              <a:gd name="connsiteX16" fmla="*/ 661737 w 5209665"/>
              <a:gd name="connsiteY16" fmla="*/ 3092116 h 3356810"/>
              <a:gd name="connsiteX17" fmla="*/ 709863 w 5209665"/>
              <a:gd name="connsiteY17" fmla="*/ 3224463 h 3356810"/>
              <a:gd name="connsiteX18" fmla="*/ 757989 w 5209665"/>
              <a:gd name="connsiteY18" fmla="*/ 3356810 h 3356810"/>
              <a:gd name="connsiteX19" fmla="*/ 902368 w 5209665"/>
              <a:gd name="connsiteY19" fmla="*/ 3356810 h 3356810"/>
              <a:gd name="connsiteX20" fmla="*/ 986589 w 5209665"/>
              <a:gd name="connsiteY20" fmla="*/ 3128210 h 3356810"/>
              <a:gd name="connsiteX21" fmla="*/ 1106905 w 5209665"/>
              <a:gd name="connsiteY21" fmla="*/ 2875547 h 3356810"/>
              <a:gd name="connsiteX22" fmla="*/ 1130968 w 5209665"/>
              <a:gd name="connsiteY22" fmla="*/ 2779294 h 3356810"/>
              <a:gd name="connsiteX23" fmla="*/ 1155031 w 5209665"/>
              <a:gd name="connsiteY23" fmla="*/ 2911642 h 3356810"/>
              <a:gd name="connsiteX24" fmla="*/ 1179095 w 5209665"/>
              <a:gd name="connsiteY24" fmla="*/ 2935705 h 3356810"/>
              <a:gd name="connsiteX25" fmla="*/ 1203158 w 5209665"/>
              <a:gd name="connsiteY25" fmla="*/ 2959768 h 3356810"/>
              <a:gd name="connsiteX26" fmla="*/ 1203158 w 5209665"/>
              <a:gd name="connsiteY26" fmla="*/ 2959768 h 3356810"/>
              <a:gd name="connsiteX27" fmla="*/ 1239253 w 5209665"/>
              <a:gd name="connsiteY27" fmla="*/ 2851484 h 3356810"/>
              <a:gd name="connsiteX28" fmla="*/ 1263316 w 5209665"/>
              <a:gd name="connsiteY28" fmla="*/ 2719137 h 3356810"/>
              <a:gd name="connsiteX29" fmla="*/ 1287379 w 5209665"/>
              <a:gd name="connsiteY29" fmla="*/ 2646947 h 3356810"/>
              <a:gd name="connsiteX30" fmla="*/ 1311442 w 5209665"/>
              <a:gd name="connsiteY30" fmla="*/ 2574758 h 3356810"/>
              <a:gd name="connsiteX31" fmla="*/ 1335505 w 5209665"/>
              <a:gd name="connsiteY31" fmla="*/ 2478505 h 3356810"/>
              <a:gd name="connsiteX32" fmla="*/ 1347537 w 5209665"/>
              <a:gd name="connsiteY32" fmla="*/ 2550694 h 3356810"/>
              <a:gd name="connsiteX33" fmla="*/ 1371600 w 5209665"/>
              <a:gd name="connsiteY33" fmla="*/ 2646947 h 3356810"/>
              <a:gd name="connsiteX34" fmla="*/ 1419726 w 5209665"/>
              <a:gd name="connsiteY34" fmla="*/ 2827421 h 3356810"/>
              <a:gd name="connsiteX35" fmla="*/ 1431758 w 5209665"/>
              <a:gd name="connsiteY35" fmla="*/ 2959768 h 3356810"/>
              <a:gd name="connsiteX36" fmla="*/ 1467853 w 5209665"/>
              <a:gd name="connsiteY36" fmla="*/ 2995863 h 3356810"/>
              <a:gd name="connsiteX37" fmla="*/ 1515979 w 5209665"/>
              <a:gd name="connsiteY37" fmla="*/ 3007894 h 3356810"/>
              <a:gd name="connsiteX38" fmla="*/ 1515979 w 5209665"/>
              <a:gd name="connsiteY38" fmla="*/ 3007894 h 3356810"/>
              <a:gd name="connsiteX39" fmla="*/ 1552074 w 5209665"/>
              <a:gd name="connsiteY39" fmla="*/ 2839452 h 3356810"/>
              <a:gd name="connsiteX40" fmla="*/ 1576137 w 5209665"/>
              <a:gd name="connsiteY40" fmla="*/ 2743200 h 3356810"/>
              <a:gd name="connsiteX41" fmla="*/ 1588168 w 5209665"/>
              <a:gd name="connsiteY41" fmla="*/ 2646947 h 3356810"/>
              <a:gd name="connsiteX42" fmla="*/ 1588168 w 5209665"/>
              <a:gd name="connsiteY42" fmla="*/ 2574758 h 3356810"/>
              <a:gd name="connsiteX43" fmla="*/ 1636295 w 5209665"/>
              <a:gd name="connsiteY43" fmla="*/ 2490537 h 3356810"/>
              <a:gd name="connsiteX44" fmla="*/ 1672389 w 5209665"/>
              <a:gd name="connsiteY44" fmla="*/ 2430379 h 3356810"/>
              <a:gd name="connsiteX45" fmla="*/ 1720516 w 5209665"/>
              <a:gd name="connsiteY45" fmla="*/ 2322094 h 3356810"/>
              <a:gd name="connsiteX46" fmla="*/ 1720516 w 5209665"/>
              <a:gd name="connsiteY46" fmla="*/ 2310063 h 3356810"/>
              <a:gd name="connsiteX47" fmla="*/ 1732547 w 5209665"/>
              <a:gd name="connsiteY47" fmla="*/ 2237873 h 3356810"/>
              <a:gd name="connsiteX48" fmla="*/ 1732547 w 5209665"/>
              <a:gd name="connsiteY48" fmla="*/ 2189747 h 3356810"/>
              <a:gd name="connsiteX49" fmla="*/ 1732547 w 5209665"/>
              <a:gd name="connsiteY49" fmla="*/ 2117558 h 3356810"/>
              <a:gd name="connsiteX50" fmla="*/ 1756610 w 5209665"/>
              <a:gd name="connsiteY50" fmla="*/ 2069431 h 3356810"/>
              <a:gd name="connsiteX51" fmla="*/ 1804737 w 5209665"/>
              <a:gd name="connsiteY51" fmla="*/ 1961147 h 3356810"/>
              <a:gd name="connsiteX52" fmla="*/ 1816768 w 5209665"/>
              <a:gd name="connsiteY52" fmla="*/ 2069431 h 3356810"/>
              <a:gd name="connsiteX53" fmla="*/ 1828800 w 5209665"/>
              <a:gd name="connsiteY53" fmla="*/ 2177716 h 3356810"/>
              <a:gd name="connsiteX54" fmla="*/ 1876926 w 5209665"/>
              <a:gd name="connsiteY54" fmla="*/ 2225842 h 3356810"/>
              <a:gd name="connsiteX55" fmla="*/ 1888958 w 5209665"/>
              <a:gd name="connsiteY55" fmla="*/ 2370221 h 3356810"/>
              <a:gd name="connsiteX56" fmla="*/ 1900989 w 5209665"/>
              <a:gd name="connsiteY56" fmla="*/ 2466473 h 3356810"/>
              <a:gd name="connsiteX57" fmla="*/ 1900989 w 5209665"/>
              <a:gd name="connsiteY57" fmla="*/ 2586789 h 3356810"/>
              <a:gd name="connsiteX58" fmla="*/ 1925053 w 5209665"/>
              <a:gd name="connsiteY58" fmla="*/ 2683042 h 3356810"/>
              <a:gd name="connsiteX59" fmla="*/ 1985210 w 5209665"/>
              <a:gd name="connsiteY59" fmla="*/ 2839452 h 3356810"/>
              <a:gd name="connsiteX60" fmla="*/ 1985210 w 5209665"/>
              <a:gd name="connsiteY60" fmla="*/ 2923673 h 3356810"/>
              <a:gd name="connsiteX61" fmla="*/ 1985210 w 5209665"/>
              <a:gd name="connsiteY61" fmla="*/ 3068052 h 3356810"/>
              <a:gd name="connsiteX62" fmla="*/ 2021305 w 5209665"/>
              <a:gd name="connsiteY62" fmla="*/ 3164305 h 3356810"/>
              <a:gd name="connsiteX63" fmla="*/ 2021305 w 5209665"/>
              <a:gd name="connsiteY63" fmla="*/ 3164305 h 3356810"/>
              <a:gd name="connsiteX64" fmla="*/ 2105526 w 5209665"/>
              <a:gd name="connsiteY64" fmla="*/ 3284621 h 3356810"/>
              <a:gd name="connsiteX65" fmla="*/ 2189747 w 5209665"/>
              <a:gd name="connsiteY65" fmla="*/ 3284621 h 3356810"/>
              <a:gd name="connsiteX66" fmla="*/ 2237874 w 5209665"/>
              <a:gd name="connsiteY66" fmla="*/ 3188368 h 3356810"/>
              <a:gd name="connsiteX67" fmla="*/ 2286000 w 5209665"/>
              <a:gd name="connsiteY67" fmla="*/ 2995863 h 3356810"/>
              <a:gd name="connsiteX68" fmla="*/ 2334126 w 5209665"/>
              <a:gd name="connsiteY68" fmla="*/ 2827421 h 3356810"/>
              <a:gd name="connsiteX69" fmla="*/ 2358189 w 5209665"/>
              <a:gd name="connsiteY69" fmla="*/ 2683042 h 3356810"/>
              <a:gd name="connsiteX70" fmla="*/ 2358189 w 5209665"/>
              <a:gd name="connsiteY70" fmla="*/ 2490537 h 3356810"/>
              <a:gd name="connsiteX71" fmla="*/ 2394284 w 5209665"/>
              <a:gd name="connsiteY71" fmla="*/ 2358189 h 3356810"/>
              <a:gd name="connsiteX72" fmla="*/ 2430379 w 5209665"/>
              <a:gd name="connsiteY72" fmla="*/ 2322094 h 3356810"/>
              <a:gd name="connsiteX73" fmla="*/ 2478505 w 5209665"/>
              <a:gd name="connsiteY73" fmla="*/ 2286000 h 3356810"/>
              <a:gd name="connsiteX74" fmla="*/ 2502568 w 5209665"/>
              <a:gd name="connsiteY74" fmla="*/ 1961147 h 3356810"/>
              <a:gd name="connsiteX75" fmla="*/ 2562726 w 5209665"/>
              <a:gd name="connsiteY75" fmla="*/ 1925052 h 3356810"/>
              <a:gd name="connsiteX76" fmla="*/ 2598821 w 5209665"/>
              <a:gd name="connsiteY76" fmla="*/ 1768642 h 3356810"/>
              <a:gd name="connsiteX77" fmla="*/ 2586789 w 5209665"/>
              <a:gd name="connsiteY77" fmla="*/ 1612231 h 3356810"/>
              <a:gd name="connsiteX78" fmla="*/ 2610853 w 5209665"/>
              <a:gd name="connsiteY78" fmla="*/ 1503947 h 3356810"/>
              <a:gd name="connsiteX79" fmla="*/ 2634916 w 5209665"/>
              <a:gd name="connsiteY79" fmla="*/ 1431758 h 3356810"/>
              <a:gd name="connsiteX80" fmla="*/ 2634916 w 5209665"/>
              <a:gd name="connsiteY80" fmla="*/ 1323473 h 3356810"/>
              <a:gd name="connsiteX81" fmla="*/ 2634916 w 5209665"/>
              <a:gd name="connsiteY81" fmla="*/ 1251284 h 3356810"/>
              <a:gd name="connsiteX82" fmla="*/ 2634916 w 5209665"/>
              <a:gd name="connsiteY82" fmla="*/ 1143000 h 3356810"/>
              <a:gd name="connsiteX83" fmla="*/ 2658979 w 5209665"/>
              <a:gd name="connsiteY83" fmla="*/ 986589 h 3356810"/>
              <a:gd name="connsiteX84" fmla="*/ 2683042 w 5209665"/>
              <a:gd name="connsiteY84" fmla="*/ 902368 h 3356810"/>
              <a:gd name="connsiteX85" fmla="*/ 2755231 w 5209665"/>
              <a:gd name="connsiteY85" fmla="*/ 782052 h 3356810"/>
              <a:gd name="connsiteX86" fmla="*/ 2767263 w 5209665"/>
              <a:gd name="connsiteY86" fmla="*/ 673768 h 3356810"/>
              <a:gd name="connsiteX87" fmla="*/ 2767263 w 5209665"/>
              <a:gd name="connsiteY87" fmla="*/ 589547 h 3356810"/>
              <a:gd name="connsiteX88" fmla="*/ 2767263 w 5209665"/>
              <a:gd name="connsiteY88" fmla="*/ 589547 h 3356810"/>
              <a:gd name="connsiteX89" fmla="*/ 2863516 w 5209665"/>
              <a:gd name="connsiteY89" fmla="*/ 469231 h 3356810"/>
              <a:gd name="connsiteX90" fmla="*/ 2887579 w 5209665"/>
              <a:gd name="connsiteY90" fmla="*/ 372979 h 3356810"/>
              <a:gd name="connsiteX91" fmla="*/ 2899610 w 5209665"/>
              <a:gd name="connsiteY91" fmla="*/ 240631 h 3356810"/>
              <a:gd name="connsiteX92" fmla="*/ 2899610 w 5209665"/>
              <a:gd name="connsiteY92" fmla="*/ 156410 h 3356810"/>
              <a:gd name="connsiteX93" fmla="*/ 2947737 w 5209665"/>
              <a:gd name="connsiteY93" fmla="*/ 96252 h 3356810"/>
              <a:gd name="connsiteX94" fmla="*/ 2971800 w 5209665"/>
              <a:gd name="connsiteY94" fmla="*/ 12031 h 3356810"/>
              <a:gd name="connsiteX95" fmla="*/ 2995863 w 5209665"/>
              <a:gd name="connsiteY95" fmla="*/ 0 h 3356810"/>
              <a:gd name="connsiteX96" fmla="*/ 3043989 w 5209665"/>
              <a:gd name="connsiteY96" fmla="*/ 48126 h 3356810"/>
              <a:gd name="connsiteX97" fmla="*/ 3056021 w 5209665"/>
              <a:gd name="connsiteY97" fmla="*/ 156410 h 3356810"/>
              <a:gd name="connsiteX98" fmla="*/ 3056021 w 5209665"/>
              <a:gd name="connsiteY98" fmla="*/ 288758 h 3356810"/>
              <a:gd name="connsiteX99" fmla="*/ 3104147 w 5209665"/>
              <a:gd name="connsiteY99" fmla="*/ 385010 h 3356810"/>
              <a:gd name="connsiteX100" fmla="*/ 3104147 w 5209665"/>
              <a:gd name="connsiteY100" fmla="*/ 529389 h 3356810"/>
              <a:gd name="connsiteX101" fmla="*/ 3104147 w 5209665"/>
              <a:gd name="connsiteY101" fmla="*/ 649705 h 3356810"/>
              <a:gd name="connsiteX102" fmla="*/ 3116179 w 5209665"/>
              <a:gd name="connsiteY102" fmla="*/ 782052 h 3356810"/>
              <a:gd name="connsiteX103" fmla="*/ 3164305 w 5209665"/>
              <a:gd name="connsiteY103" fmla="*/ 854242 h 3356810"/>
              <a:gd name="connsiteX104" fmla="*/ 3200400 w 5209665"/>
              <a:gd name="connsiteY104" fmla="*/ 950494 h 3356810"/>
              <a:gd name="connsiteX105" fmla="*/ 3200400 w 5209665"/>
              <a:gd name="connsiteY105" fmla="*/ 1070810 h 3356810"/>
              <a:gd name="connsiteX106" fmla="*/ 3224463 w 5209665"/>
              <a:gd name="connsiteY106" fmla="*/ 1179094 h 3356810"/>
              <a:gd name="connsiteX107" fmla="*/ 3248526 w 5209665"/>
              <a:gd name="connsiteY107" fmla="*/ 1239252 h 3356810"/>
              <a:gd name="connsiteX108" fmla="*/ 3296653 w 5209665"/>
              <a:gd name="connsiteY108" fmla="*/ 1323473 h 3356810"/>
              <a:gd name="connsiteX109" fmla="*/ 3320716 w 5209665"/>
              <a:gd name="connsiteY109" fmla="*/ 1359568 h 3356810"/>
              <a:gd name="connsiteX110" fmla="*/ 3368842 w 5209665"/>
              <a:gd name="connsiteY110" fmla="*/ 1287379 h 3356810"/>
              <a:gd name="connsiteX111" fmla="*/ 3380874 w 5209665"/>
              <a:gd name="connsiteY111" fmla="*/ 1251284 h 3356810"/>
              <a:gd name="connsiteX112" fmla="*/ 3416968 w 5209665"/>
              <a:gd name="connsiteY112" fmla="*/ 1311442 h 3356810"/>
              <a:gd name="connsiteX113" fmla="*/ 3416968 w 5209665"/>
              <a:gd name="connsiteY113" fmla="*/ 1455821 h 3356810"/>
              <a:gd name="connsiteX114" fmla="*/ 3465095 w 5209665"/>
              <a:gd name="connsiteY114" fmla="*/ 1564105 h 3356810"/>
              <a:gd name="connsiteX115" fmla="*/ 3489158 w 5209665"/>
              <a:gd name="connsiteY115" fmla="*/ 1672389 h 3356810"/>
              <a:gd name="connsiteX116" fmla="*/ 3537284 w 5209665"/>
              <a:gd name="connsiteY116" fmla="*/ 1792705 h 3356810"/>
              <a:gd name="connsiteX117" fmla="*/ 3633537 w 5209665"/>
              <a:gd name="connsiteY117" fmla="*/ 1900989 h 3356810"/>
              <a:gd name="connsiteX118" fmla="*/ 3633537 w 5209665"/>
              <a:gd name="connsiteY118" fmla="*/ 1997242 h 3356810"/>
              <a:gd name="connsiteX119" fmla="*/ 3693695 w 5209665"/>
              <a:gd name="connsiteY119" fmla="*/ 1852863 h 3356810"/>
              <a:gd name="connsiteX120" fmla="*/ 3741821 w 5209665"/>
              <a:gd name="connsiteY120" fmla="*/ 1708484 h 3356810"/>
              <a:gd name="connsiteX121" fmla="*/ 3801979 w 5209665"/>
              <a:gd name="connsiteY121" fmla="*/ 1600200 h 3356810"/>
              <a:gd name="connsiteX122" fmla="*/ 3814010 w 5209665"/>
              <a:gd name="connsiteY122" fmla="*/ 1503947 h 3356810"/>
              <a:gd name="connsiteX123" fmla="*/ 3838074 w 5209665"/>
              <a:gd name="connsiteY123" fmla="*/ 1407694 h 3356810"/>
              <a:gd name="connsiteX124" fmla="*/ 3862137 w 5209665"/>
              <a:gd name="connsiteY124" fmla="*/ 1299410 h 3356810"/>
              <a:gd name="connsiteX125" fmla="*/ 3886200 w 5209665"/>
              <a:gd name="connsiteY125" fmla="*/ 1155031 h 3356810"/>
              <a:gd name="connsiteX126" fmla="*/ 3874168 w 5209665"/>
              <a:gd name="connsiteY126" fmla="*/ 1155031 h 3356810"/>
              <a:gd name="connsiteX127" fmla="*/ 3910263 w 5209665"/>
              <a:gd name="connsiteY127" fmla="*/ 1046747 h 3356810"/>
              <a:gd name="connsiteX128" fmla="*/ 3946359 w 5209665"/>
              <a:gd name="connsiteY128" fmla="*/ 830179 h 3356810"/>
              <a:gd name="connsiteX129" fmla="*/ 3946358 w 5209665"/>
              <a:gd name="connsiteY129" fmla="*/ 782052 h 3356810"/>
              <a:gd name="connsiteX130" fmla="*/ 3958388 w 5209665"/>
              <a:gd name="connsiteY130" fmla="*/ 721894 h 3356810"/>
              <a:gd name="connsiteX131" fmla="*/ 3982452 w 5209665"/>
              <a:gd name="connsiteY131" fmla="*/ 709863 h 3356810"/>
              <a:gd name="connsiteX132" fmla="*/ 4018546 w 5209665"/>
              <a:gd name="connsiteY132" fmla="*/ 1840832 h 3356810"/>
              <a:gd name="connsiteX133" fmla="*/ 4114799 w 5209665"/>
              <a:gd name="connsiteY133" fmla="*/ 1191126 h 3356810"/>
              <a:gd name="connsiteX134" fmla="*/ 4211051 w 5209665"/>
              <a:gd name="connsiteY134" fmla="*/ 1443789 h 3356810"/>
              <a:gd name="connsiteX135" fmla="*/ 4295272 w 5209665"/>
              <a:gd name="connsiteY135" fmla="*/ 2514600 h 3356810"/>
              <a:gd name="connsiteX136" fmla="*/ 4331366 w 5209665"/>
              <a:gd name="connsiteY136" fmla="*/ 2430378 h 3356810"/>
              <a:gd name="connsiteX137" fmla="*/ 4403554 w 5209665"/>
              <a:gd name="connsiteY137" fmla="*/ 2935705 h 3356810"/>
              <a:gd name="connsiteX138" fmla="*/ 4451681 w 5209665"/>
              <a:gd name="connsiteY138" fmla="*/ 2334126 h 3356810"/>
              <a:gd name="connsiteX139" fmla="*/ 4559964 w 5209665"/>
              <a:gd name="connsiteY139" fmla="*/ 2971800 h 3356810"/>
              <a:gd name="connsiteX140" fmla="*/ 4608090 w 5209665"/>
              <a:gd name="connsiteY140" fmla="*/ 3128210 h 3356810"/>
              <a:gd name="connsiteX141" fmla="*/ 4668248 w 5209665"/>
              <a:gd name="connsiteY141" fmla="*/ 2887579 h 3356810"/>
              <a:gd name="connsiteX142" fmla="*/ 4704341 w 5209665"/>
              <a:gd name="connsiteY142" fmla="*/ 2538663 h 3356810"/>
              <a:gd name="connsiteX143" fmla="*/ 4740436 w 5209665"/>
              <a:gd name="connsiteY143" fmla="*/ 2370221 h 3356810"/>
              <a:gd name="connsiteX144" fmla="*/ 4824656 w 5209665"/>
              <a:gd name="connsiteY144" fmla="*/ 2334126 h 3356810"/>
              <a:gd name="connsiteX145" fmla="*/ 4908875 w 5209665"/>
              <a:gd name="connsiteY145" fmla="*/ 2225843 h 3356810"/>
              <a:gd name="connsiteX146" fmla="*/ 5113413 w 5209665"/>
              <a:gd name="connsiteY146" fmla="*/ 3007894 h 3356810"/>
              <a:gd name="connsiteX147" fmla="*/ 5137477 w 5209665"/>
              <a:gd name="connsiteY147" fmla="*/ 2863516 h 3356810"/>
              <a:gd name="connsiteX148" fmla="*/ 5161539 w 5209665"/>
              <a:gd name="connsiteY148" fmla="*/ 3116179 h 3356810"/>
              <a:gd name="connsiteX149" fmla="*/ 5209665 w 5209665"/>
              <a:gd name="connsiteY149" fmla="*/ 3104147 h 3356810"/>
              <a:gd name="connsiteX0" fmla="*/ 0 w 5269823"/>
              <a:gd name="connsiteY0" fmla="*/ 3344779 h 3356810"/>
              <a:gd name="connsiteX1" fmla="*/ 132347 w 5269823"/>
              <a:gd name="connsiteY1" fmla="*/ 3296652 h 3356810"/>
              <a:gd name="connsiteX2" fmla="*/ 132347 w 5269823"/>
              <a:gd name="connsiteY2" fmla="*/ 3272589 h 3356810"/>
              <a:gd name="connsiteX3" fmla="*/ 180474 w 5269823"/>
              <a:gd name="connsiteY3" fmla="*/ 3164305 h 3356810"/>
              <a:gd name="connsiteX4" fmla="*/ 216568 w 5269823"/>
              <a:gd name="connsiteY4" fmla="*/ 3080084 h 3356810"/>
              <a:gd name="connsiteX5" fmla="*/ 276726 w 5269823"/>
              <a:gd name="connsiteY5" fmla="*/ 3031958 h 3356810"/>
              <a:gd name="connsiteX6" fmla="*/ 336884 w 5269823"/>
              <a:gd name="connsiteY6" fmla="*/ 2959768 h 3356810"/>
              <a:gd name="connsiteX7" fmla="*/ 385010 w 5269823"/>
              <a:gd name="connsiteY7" fmla="*/ 2947737 h 3356810"/>
              <a:gd name="connsiteX8" fmla="*/ 433137 w 5269823"/>
              <a:gd name="connsiteY8" fmla="*/ 2947737 h 3356810"/>
              <a:gd name="connsiteX9" fmla="*/ 445168 w 5269823"/>
              <a:gd name="connsiteY9" fmla="*/ 3104147 h 3356810"/>
              <a:gd name="connsiteX10" fmla="*/ 481263 w 5269823"/>
              <a:gd name="connsiteY10" fmla="*/ 3152273 h 3356810"/>
              <a:gd name="connsiteX11" fmla="*/ 481263 w 5269823"/>
              <a:gd name="connsiteY11" fmla="*/ 3164305 h 3356810"/>
              <a:gd name="connsiteX12" fmla="*/ 529389 w 5269823"/>
              <a:gd name="connsiteY12" fmla="*/ 3140242 h 3356810"/>
              <a:gd name="connsiteX13" fmla="*/ 541421 w 5269823"/>
              <a:gd name="connsiteY13" fmla="*/ 3080084 h 3356810"/>
              <a:gd name="connsiteX14" fmla="*/ 565484 w 5269823"/>
              <a:gd name="connsiteY14" fmla="*/ 3031958 h 3356810"/>
              <a:gd name="connsiteX15" fmla="*/ 613610 w 5269823"/>
              <a:gd name="connsiteY15" fmla="*/ 3031958 h 3356810"/>
              <a:gd name="connsiteX16" fmla="*/ 661737 w 5269823"/>
              <a:gd name="connsiteY16" fmla="*/ 3092116 h 3356810"/>
              <a:gd name="connsiteX17" fmla="*/ 709863 w 5269823"/>
              <a:gd name="connsiteY17" fmla="*/ 3224463 h 3356810"/>
              <a:gd name="connsiteX18" fmla="*/ 757989 w 5269823"/>
              <a:gd name="connsiteY18" fmla="*/ 3356810 h 3356810"/>
              <a:gd name="connsiteX19" fmla="*/ 902368 w 5269823"/>
              <a:gd name="connsiteY19" fmla="*/ 3356810 h 3356810"/>
              <a:gd name="connsiteX20" fmla="*/ 986589 w 5269823"/>
              <a:gd name="connsiteY20" fmla="*/ 3128210 h 3356810"/>
              <a:gd name="connsiteX21" fmla="*/ 1106905 w 5269823"/>
              <a:gd name="connsiteY21" fmla="*/ 2875547 h 3356810"/>
              <a:gd name="connsiteX22" fmla="*/ 1130968 w 5269823"/>
              <a:gd name="connsiteY22" fmla="*/ 2779294 h 3356810"/>
              <a:gd name="connsiteX23" fmla="*/ 1155031 w 5269823"/>
              <a:gd name="connsiteY23" fmla="*/ 2911642 h 3356810"/>
              <a:gd name="connsiteX24" fmla="*/ 1179095 w 5269823"/>
              <a:gd name="connsiteY24" fmla="*/ 2935705 h 3356810"/>
              <a:gd name="connsiteX25" fmla="*/ 1203158 w 5269823"/>
              <a:gd name="connsiteY25" fmla="*/ 2959768 h 3356810"/>
              <a:gd name="connsiteX26" fmla="*/ 1203158 w 5269823"/>
              <a:gd name="connsiteY26" fmla="*/ 2959768 h 3356810"/>
              <a:gd name="connsiteX27" fmla="*/ 1239253 w 5269823"/>
              <a:gd name="connsiteY27" fmla="*/ 2851484 h 3356810"/>
              <a:gd name="connsiteX28" fmla="*/ 1263316 w 5269823"/>
              <a:gd name="connsiteY28" fmla="*/ 2719137 h 3356810"/>
              <a:gd name="connsiteX29" fmla="*/ 1287379 w 5269823"/>
              <a:gd name="connsiteY29" fmla="*/ 2646947 h 3356810"/>
              <a:gd name="connsiteX30" fmla="*/ 1311442 w 5269823"/>
              <a:gd name="connsiteY30" fmla="*/ 2574758 h 3356810"/>
              <a:gd name="connsiteX31" fmla="*/ 1335505 w 5269823"/>
              <a:gd name="connsiteY31" fmla="*/ 2478505 h 3356810"/>
              <a:gd name="connsiteX32" fmla="*/ 1347537 w 5269823"/>
              <a:gd name="connsiteY32" fmla="*/ 2550694 h 3356810"/>
              <a:gd name="connsiteX33" fmla="*/ 1371600 w 5269823"/>
              <a:gd name="connsiteY33" fmla="*/ 2646947 h 3356810"/>
              <a:gd name="connsiteX34" fmla="*/ 1419726 w 5269823"/>
              <a:gd name="connsiteY34" fmla="*/ 2827421 h 3356810"/>
              <a:gd name="connsiteX35" fmla="*/ 1431758 w 5269823"/>
              <a:gd name="connsiteY35" fmla="*/ 2959768 h 3356810"/>
              <a:gd name="connsiteX36" fmla="*/ 1467853 w 5269823"/>
              <a:gd name="connsiteY36" fmla="*/ 2995863 h 3356810"/>
              <a:gd name="connsiteX37" fmla="*/ 1515979 w 5269823"/>
              <a:gd name="connsiteY37" fmla="*/ 3007894 h 3356810"/>
              <a:gd name="connsiteX38" fmla="*/ 1515979 w 5269823"/>
              <a:gd name="connsiteY38" fmla="*/ 3007894 h 3356810"/>
              <a:gd name="connsiteX39" fmla="*/ 1552074 w 5269823"/>
              <a:gd name="connsiteY39" fmla="*/ 2839452 h 3356810"/>
              <a:gd name="connsiteX40" fmla="*/ 1576137 w 5269823"/>
              <a:gd name="connsiteY40" fmla="*/ 2743200 h 3356810"/>
              <a:gd name="connsiteX41" fmla="*/ 1588168 w 5269823"/>
              <a:gd name="connsiteY41" fmla="*/ 2646947 h 3356810"/>
              <a:gd name="connsiteX42" fmla="*/ 1588168 w 5269823"/>
              <a:gd name="connsiteY42" fmla="*/ 2574758 h 3356810"/>
              <a:gd name="connsiteX43" fmla="*/ 1636295 w 5269823"/>
              <a:gd name="connsiteY43" fmla="*/ 2490537 h 3356810"/>
              <a:gd name="connsiteX44" fmla="*/ 1672389 w 5269823"/>
              <a:gd name="connsiteY44" fmla="*/ 2430379 h 3356810"/>
              <a:gd name="connsiteX45" fmla="*/ 1720516 w 5269823"/>
              <a:gd name="connsiteY45" fmla="*/ 2322094 h 3356810"/>
              <a:gd name="connsiteX46" fmla="*/ 1720516 w 5269823"/>
              <a:gd name="connsiteY46" fmla="*/ 2310063 h 3356810"/>
              <a:gd name="connsiteX47" fmla="*/ 1732547 w 5269823"/>
              <a:gd name="connsiteY47" fmla="*/ 2237873 h 3356810"/>
              <a:gd name="connsiteX48" fmla="*/ 1732547 w 5269823"/>
              <a:gd name="connsiteY48" fmla="*/ 2189747 h 3356810"/>
              <a:gd name="connsiteX49" fmla="*/ 1732547 w 5269823"/>
              <a:gd name="connsiteY49" fmla="*/ 2117558 h 3356810"/>
              <a:gd name="connsiteX50" fmla="*/ 1756610 w 5269823"/>
              <a:gd name="connsiteY50" fmla="*/ 2069431 h 3356810"/>
              <a:gd name="connsiteX51" fmla="*/ 1804737 w 5269823"/>
              <a:gd name="connsiteY51" fmla="*/ 1961147 h 3356810"/>
              <a:gd name="connsiteX52" fmla="*/ 1816768 w 5269823"/>
              <a:gd name="connsiteY52" fmla="*/ 2069431 h 3356810"/>
              <a:gd name="connsiteX53" fmla="*/ 1828800 w 5269823"/>
              <a:gd name="connsiteY53" fmla="*/ 2177716 h 3356810"/>
              <a:gd name="connsiteX54" fmla="*/ 1876926 w 5269823"/>
              <a:gd name="connsiteY54" fmla="*/ 2225842 h 3356810"/>
              <a:gd name="connsiteX55" fmla="*/ 1888958 w 5269823"/>
              <a:gd name="connsiteY55" fmla="*/ 2370221 h 3356810"/>
              <a:gd name="connsiteX56" fmla="*/ 1900989 w 5269823"/>
              <a:gd name="connsiteY56" fmla="*/ 2466473 h 3356810"/>
              <a:gd name="connsiteX57" fmla="*/ 1900989 w 5269823"/>
              <a:gd name="connsiteY57" fmla="*/ 2586789 h 3356810"/>
              <a:gd name="connsiteX58" fmla="*/ 1925053 w 5269823"/>
              <a:gd name="connsiteY58" fmla="*/ 2683042 h 3356810"/>
              <a:gd name="connsiteX59" fmla="*/ 1985210 w 5269823"/>
              <a:gd name="connsiteY59" fmla="*/ 2839452 h 3356810"/>
              <a:gd name="connsiteX60" fmla="*/ 1985210 w 5269823"/>
              <a:gd name="connsiteY60" fmla="*/ 2923673 h 3356810"/>
              <a:gd name="connsiteX61" fmla="*/ 1985210 w 5269823"/>
              <a:gd name="connsiteY61" fmla="*/ 3068052 h 3356810"/>
              <a:gd name="connsiteX62" fmla="*/ 2021305 w 5269823"/>
              <a:gd name="connsiteY62" fmla="*/ 3164305 h 3356810"/>
              <a:gd name="connsiteX63" fmla="*/ 2021305 w 5269823"/>
              <a:gd name="connsiteY63" fmla="*/ 3164305 h 3356810"/>
              <a:gd name="connsiteX64" fmla="*/ 2105526 w 5269823"/>
              <a:gd name="connsiteY64" fmla="*/ 3284621 h 3356810"/>
              <a:gd name="connsiteX65" fmla="*/ 2189747 w 5269823"/>
              <a:gd name="connsiteY65" fmla="*/ 3284621 h 3356810"/>
              <a:gd name="connsiteX66" fmla="*/ 2237874 w 5269823"/>
              <a:gd name="connsiteY66" fmla="*/ 3188368 h 3356810"/>
              <a:gd name="connsiteX67" fmla="*/ 2286000 w 5269823"/>
              <a:gd name="connsiteY67" fmla="*/ 2995863 h 3356810"/>
              <a:gd name="connsiteX68" fmla="*/ 2334126 w 5269823"/>
              <a:gd name="connsiteY68" fmla="*/ 2827421 h 3356810"/>
              <a:gd name="connsiteX69" fmla="*/ 2358189 w 5269823"/>
              <a:gd name="connsiteY69" fmla="*/ 2683042 h 3356810"/>
              <a:gd name="connsiteX70" fmla="*/ 2358189 w 5269823"/>
              <a:gd name="connsiteY70" fmla="*/ 2490537 h 3356810"/>
              <a:gd name="connsiteX71" fmla="*/ 2394284 w 5269823"/>
              <a:gd name="connsiteY71" fmla="*/ 2358189 h 3356810"/>
              <a:gd name="connsiteX72" fmla="*/ 2430379 w 5269823"/>
              <a:gd name="connsiteY72" fmla="*/ 2322094 h 3356810"/>
              <a:gd name="connsiteX73" fmla="*/ 2478505 w 5269823"/>
              <a:gd name="connsiteY73" fmla="*/ 2286000 h 3356810"/>
              <a:gd name="connsiteX74" fmla="*/ 2502568 w 5269823"/>
              <a:gd name="connsiteY74" fmla="*/ 1961147 h 3356810"/>
              <a:gd name="connsiteX75" fmla="*/ 2562726 w 5269823"/>
              <a:gd name="connsiteY75" fmla="*/ 1925052 h 3356810"/>
              <a:gd name="connsiteX76" fmla="*/ 2598821 w 5269823"/>
              <a:gd name="connsiteY76" fmla="*/ 1768642 h 3356810"/>
              <a:gd name="connsiteX77" fmla="*/ 2586789 w 5269823"/>
              <a:gd name="connsiteY77" fmla="*/ 1612231 h 3356810"/>
              <a:gd name="connsiteX78" fmla="*/ 2610853 w 5269823"/>
              <a:gd name="connsiteY78" fmla="*/ 1503947 h 3356810"/>
              <a:gd name="connsiteX79" fmla="*/ 2634916 w 5269823"/>
              <a:gd name="connsiteY79" fmla="*/ 1431758 h 3356810"/>
              <a:gd name="connsiteX80" fmla="*/ 2634916 w 5269823"/>
              <a:gd name="connsiteY80" fmla="*/ 1323473 h 3356810"/>
              <a:gd name="connsiteX81" fmla="*/ 2634916 w 5269823"/>
              <a:gd name="connsiteY81" fmla="*/ 1251284 h 3356810"/>
              <a:gd name="connsiteX82" fmla="*/ 2634916 w 5269823"/>
              <a:gd name="connsiteY82" fmla="*/ 1143000 h 3356810"/>
              <a:gd name="connsiteX83" fmla="*/ 2658979 w 5269823"/>
              <a:gd name="connsiteY83" fmla="*/ 986589 h 3356810"/>
              <a:gd name="connsiteX84" fmla="*/ 2683042 w 5269823"/>
              <a:gd name="connsiteY84" fmla="*/ 902368 h 3356810"/>
              <a:gd name="connsiteX85" fmla="*/ 2755231 w 5269823"/>
              <a:gd name="connsiteY85" fmla="*/ 782052 h 3356810"/>
              <a:gd name="connsiteX86" fmla="*/ 2767263 w 5269823"/>
              <a:gd name="connsiteY86" fmla="*/ 673768 h 3356810"/>
              <a:gd name="connsiteX87" fmla="*/ 2767263 w 5269823"/>
              <a:gd name="connsiteY87" fmla="*/ 589547 h 3356810"/>
              <a:gd name="connsiteX88" fmla="*/ 2767263 w 5269823"/>
              <a:gd name="connsiteY88" fmla="*/ 589547 h 3356810"/>
              <a:gd name="connsiteX89" fmla="*/ 2863516 w 5269823"/>
              <a:gd name="connsiteY89" fmla="*/ 469231 h 3356810"/>
              <a:gd name="connsiteX90" fmla="*/ 2887579 w 5269823"/>
              <a:gd name="connsiteY90" fmla="*/ 372979 h 3356810"/>
              <a:gd name="connsiteX91" fmla="*/ 2899610 w 5269823"/>
              <a:gd name="connsiteY91" fmla="*/ 240631 h 3356810"/>
              <a:gd name="connsiteX92" fmla="*/ 2899610 w 5269823"/>
              <a:gd name="connsiteY92" fmla="*/ 156410 h 3356810"/>
              <a:gd name="connsiteX93" fmla="*/ 2947737 w 5269823"/>
              <a:gd name="connsiteY93" fmla="*/ 96252 h 3356810"/>
              <a:gd name="connsiteX94" fmla="*/ 2971800 w 5269823"/>
              <a:gd name="connsiteY94" fmla="*/ 12031 h 3356810"/>
              <a:gd name="connsiteX95" fmla="*/ 2995863 w 5269823"/>
              <a:gd name="connsiteY95" fmla="*/ 0 h 3356810"/>
              <a:gd name="connsiteX96" fmla="*/ 3043989 w 5269823"/>
              <a:gd name="connsiteY96" fmla="*/ 48126 h 3356810"/>
              <a:gd name="connsiteX97" fmla="*/ 3056021 w 5269823"/>
              <a:gd name="connsiteY97" fmla="*/ 156410 h 3356810"/>
              <a:gd name="connsiteX98" fmla="*/ 3056021 w 5269823"/>
              <a:gd name="connsiteY98" fmla="*/ 288758 h 3356810"/>
              <a:gd name="connsiteX99" fmla="*/ 3104147 w 5269823"/>
              <a:gd name="connsiteY99" fmla="*/ 385010 h 3356810"/>
              <a:gd name="connsiteX100" fmla="*/ 3104147 w 5269823"/>
              <a:gd name="connsiteY100" fmla="*/ 529389 h 3356810"/>
              <a:gd name="connsiteX101" fmla="*/ 3104147 w 5269823"/>
              <a:gd name="connsiteY101" fmla="*/ 649705 h 3356810"/>
              <a:gd name="connsiteX102" fmla="*/ 3116179 w 5269823"/>
              <a:gd name="connsiteY102" fmla="*/ 782052 h 3356810"/>
              <a:gd name="connsiteX103" fmla="*/ 3164305 w 5269823"/>
              <a:gd name="connsiteY103" fmla="*/ 854242 h 3356810"/>
              <a:gd name="connsiteX104" fmla="*/ 3200400 w 5269823"/>
              <a:gd name="connsiteY104" fmla="*/ 950494 h 3356810"/>
              <a:gd name="connsiteX105" fmla="*/ 3200400 w 5269823"/>
              <a:gd name="connsiteY105" fmla="*/ 1070810 h 3356810"/>
              <a:gd name="connsiteX106" fmla="*/ 3224463 w 5269823"/>
              <a:gd name="connsiteY106" fmla="*/ 1179094 h 3356810"/>
              <a:gd name="connsiteX107" fmla="*/ 3248526 w 5269823"/>
              <a:gd name="connsiteY107" fmla="*/ 1239252 h 3356810"/>
              <a:gd name="connsiteX108" fmla="*/ 3296653 w 5269823"/>
              <a:gd name="connsiteY108" fmla="*/ 1323473 h 3356810"/>
              <a:gd name="connsiteX109" fmla="*/ 3320716 w 5269823"/>
              <a:gd name="connsiteY109" fmla="*/ 1359568 h 3356810"/>
              <a:gd name="connsiteX110" fmla="*/ 3368842 w 5269823"/>
              <a:gd name="connsiteY110" fmla="*/ 1287379 h 3356810"/>
              <a:gd name="connsiteX111" fmla="*/ 3380874 w 5269823"/>
              <a:gd name="connsiteY111" fmla="*/ 1251284 h 3356810"/>
              <a:gd name="connsiteX112" fmla="*/ 3416968 w 5269823"/>
              <a:gd name="connsiteY112" fmla="*/ 1311442 h 3356810"/>
              <a:gd name="connsiteX113" fmla="*/ 3416968 w 5269823"/>
              <a:gd name="connsiteY113" fmla="*/ 1455821 h 3356810"/>
              <a:gd name="connsiteX114" fmla="*/ 3465095 w 5269823"/>
              <a:gd name="connsiteY114" fmla="*/ 1564105 h 3356810"/>
              <a:gd name="connsiteX115" fmla="*/ 3489158 w 5269823"/>
              <a:gd name="connsiteY115" fmla="*/ 1672389 h 3356810"/>
              <a:gd name="connsiteX116" fmla="*/ 3537284 w 5269823"/>
              <a:gd name="connsiteY116" fmla="*/ 1792705 h 3356810"/>
              <a:gd name="connsiteX117" fmla="*/ 3633537 w 5269823"/>
              <a:gd name="connsiteY117" fmla="*/ 1900989 h 3356810"/>
              <a:gd name="connsiteX118" fmla="*/ 3633537 w 5269823"/>
              <a:gd name="connsiteY118" fmla="*/ 1997242 h 3356810"/>
              <a:gd name="connsiteX119" fmla="*/ 3693695 w 5269823"/>
              <a:gd name="connsiteY119" fmla="*/ 1852863 h 3356810"/>
              <a:gd name="connsiteX120" fmla="*/ 3741821 w 5269823"/>
              <a:gd name="connsiteY120" fmla="*/ 1708484 h 3356810"/>
              <a:gd name="connsiteX121" fmla="*/ 3801979 w 5269823"/>
              <a:gd name="connsiteY121" fmla="*/ 1600200 h 3356810"/>
              <a:gd name="connsiteX122" fmla="*/ 3814010 w 5269823"/>
              <a:gd name="connsiteY122" fmla="*/ 1503947 h 3356810"/>
              <a:gd name="connsiteX123" fmla="*/ 3838074 w 5269823"/>
              <a:gd name="connsiteY123" fmla="*/ 1407694 h 3356810"/>
              <a:gd name="connsiteX124" fmla="*/ 3862137 w 5269823"/>
              <a:gd name="connsiteY124" fmla="*/ 1299410 h 3356810"/>
              <a:gd name="connsiteX125" fmla="*/ 3886200 w 5269823"/>
              <a:gd name="connsiteY125" fmla="*/ 1155031 h 3356810"/>
              <a:gd name="connsiteX126" fmla="*/ 3874168 w 5269823"/>
              <a:gd name="connsiteY126" fmla="*/ 1155031 h 3356810"/>
              <a:gd name="connsiteX127" fmla="*/ 3910263 w 5269823"/>
              <a:gd name="connsiteY127" fmla="*/ 1046747 h 3356810"/>
              <a:gd name="connsiteX128" fmla="*/ 3946359 w 5269823"/>
              <a:gd name="connsiteY128" fmla="*/ 830179 h 3356810"/>
              <a:gd name="connsiteX129" fmla="*/ 3946358 w 5269823"/>
              <a:gd name="connsiteY129" fmla="*/ 782052 h 3356810"/>
              <a:gd name="connsiteX130" fmla="*/ 3958388 w 5269823"/>
              <a:gd name="connsiteY130" fmla="*/ 721894 h 3356810"/>
              <a:gd name="connsiteX131" fmla="*/ 3982452 w 5269823"/>
              <a:gd name="connsiteY131" fmla="*/ 709863 h 3356810"/>
              <a:gd name="connsiteX132" fmla="*/ 4018546 w 5269823"/>
              <a:gd name="connsiteY132" fmla="*/ 1840832 h 3356810"/>
              <a:gd name="connsiteX133" fmla="*/ 4114799 w 5269823"/>
              <a:gd name="connsiteY133" fmla="*/ 1191126 h 3356810"/>
              <a:gd name="connsiteX134" fmla="*/ 4211051 w 5269823"/>
              <a:gd name="connsiteY134" fmla="*/ 1443789 h 3356810"/>
              <a:gd name="connsiteX135" fmla="*/ 4295272 w 5269823"/>
              <a:gd name="connsiteY135" fmla="*/ 2514600 h 3356810"/>
              <a:gd name="connsiteX136" fmla="*/ 4331366 w 5269823"/>
              <a:gd name="connsiteY136" fmla="*/ 2430378 h 3356810"/>
              <a:gd name="connsiteX137" fmla="*/ 4403554 w 5269823"/>
              <a:gd name="connsiteY137" fmla="*/ 2935705 h 3356810"/>
              <a:gd name="connsiteX138" fmla="*/ 4451681 w 5269823"/>
              <a:gd name="connsiteY138" fmla="*/ 2334126 h 3356810"/>
              <a:gd name="connsiteX139" fmla="*/ 4559964 w 5269823"/>
              <a:gd name="connsiteY139" fmla="*/ 2971800 h 3356810"/>
              <a:gd name="connsiteX140" fmla="*/ 4608090 w 5269823"/>
              <a:gd name="connsiteY140" fmla="*/ 3128210 h 3356810"/>
              <a:gd name="connsiteX141" fmla="*/ 4668248 w 5269823"/>
              <a:gd name="connsiteY141" fmla="*/ 2887579 h 3356810"/>
              <a:gd name="connsiteX142" fmla="*/ 4704341 w 5269823"/>
              <a:gd name="connsiteY142" fmla="*/ 2538663 h 3356810"/>
              <a:gd name="connsiteX143" fmla="*/ 4740436 w 5269823"/>
              <a:gd name="connsiteY143" fmla="*/ 2370221 h 3356810"/>
              <a:gd name="connsiteX144" fmla="*/ 4824656 w 5269823"/>
              <a:gd name="connsiteY144" fmla="*/ 2334126 h 3356810"/>
              <a:gd name="connsiteX145" fmla="*/ 4908875 w 5269823"/>
              <a:gd name="connsiteY145" fmla="*/ 2225843 h 3356810"/>
              <a:gd name="connsiteX146" fmla="*/ 5113413 w 5269823"/>
              <a:gd name="connsiteY146" fmla="*/ 3007894 h 3356810"/>
              <a:gd name="connsiteX147" fmla="*/ 5137477 w 5269823"/>
              <a:gd name="connsiteY147" fmla="*/ 2863516 h 3356810"/>
              <a:gd name="connsiteX148" fmla="*/ 5161539 w 5269823"/>
              <a:gd name="connsiteY148" fmla="*/ 3116179 h 3356810"/>
              <a:gd name="connsiteX149" fmla="*/ 5269823 w 5269823"/>
              <a:gd name="connsiteY149" fmla="*/ 3212431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236494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151" fmla="*/ 5269822 w 5277843"/>
              <a:gd name="connsiteY151" fmla="*/ 3356810 h 3356810"/>
              <a:gd name="connsiteX0" fmla="*/ 0 w 5402170"/>
              <a:gd name="connsiteY0" fmla="*/ 3344779 h 3356810"/>
              <a:gd name="connsiteX1" fmla="*/ 132347 w 5402170"/>
              <a:gd name="connsiteY1" fmla="*/ 3296652 h 3356810"/>
              <a:gd name="connsiteX2" fmla="*/ 132347 w 5402170"/>
              <a:gd name="connsiteY2" fmla="*/ 3272589 h 3356810"/>
              <a:gd name="connsiteX3" fmla="*/ 180474 w 5402170"/>
              <a:gd name="connsiteY3" fmla="*/ 3164305 h 3356810"/>
              <a:gd name="connsiteX4" fmla="*/ 216568 w 5402170"/>
              <a:gd name="connsiteY4" fmla="*/ 3080084 h 3356810"/>
              <a:gd name="connsiteX5" fmla="*/ 276726 w 5402170"/>
              <a:gd name="connsiteY5" fmla="*/ 3031958 h 3356810"/>
              <a:gd name="connsiteX6" fmla="*/ 336884 w 5402170"/>
              <a:gd name="connsiteY6" fmla="*/ 2959768 h 3356810"/>
              <a:gd name="connsiteX7" fmla="*/ 385010 w 5402170"/>
              <a:gd name="connsiteY7" fmla="*/ 2947737 h 3356810"/>
              <a:gd name="connsiteX8" fmla="*/ 433137 w 5402170"/>
              <a:gd name="connsiteY8" fmla="*/ 2947737 h 3356810"/>
              <a:gd name="connsiteX9" fmla="*/ 445168 w 5402170"/>
              <a:gd name="connsiteY9" fmla="*/ 3104147 h 3356810"/>
              <a:gd name="connsiteX10" fmla="*/ 481263 w 5402170"/>
              <a:gd name="connsiteY10" fmla="*/ 3152273 h 3356810"/>
              <a:gd name="connsiteX11" fmla="*/ 481263 w 5402170"/>
              <a:gd name="connsiteY11" fmla="*/ 3164305 h 3356810"/>
              <a:gd name="connsiteX12" fmla="*/ 529389 w 5402170"/>
              <a:gd name="connsiteY12" fmla="*/ 3140242 h 3356810"/>
              <a:gd name="connsiteX13" fmla="*/ 541421 w 5402170"/>
              <a:gd name="connsiteY13" fmla="*/ 3080084 h 3356810"/>
              <a:gd name="connsiteX14" fmla="*/ 565484 w 5402170"/>
              <a:gd name="connsiteY14" fmla="*/ 3031958 h 3356810"/>
              <a:gd name="connsiteX15" fmla="*/ 613610 w 5402170"/>
              <a:gd name="connsiteY15" fmla="*/ 3031958 h 3356810"/>
              <a:gd name="connsiteX16" fmla="*/ 661737 w 5402170"/>
              <a:gd name="connsiteY16" fmla="*/ 3092116 h 3356810"/>
              <a:gd name="connsiteX17" fmla="*/ 709863 w 5402170"/>
              <a:gd name="connsiteY17" fmla="*/ 3224463 h 3356810"/>
              <a:gd name="connsiteX18" fmla="*/ 757989 w 5402170"/>
              <a:gd name="connsiteY18" fmla="*/ 3356810 h 3356810"/>
              <a:gd name="connsiteX19" fmla="*/ 902368 w 5402170"/>
              <a:gd name="connsiteY19" fmla="*/ 3356810 h 3356810"/>
              <a:gd name="connsiteX20" fmla="*/ 986589 w 5402170"/>
              <a:gd name="connsiteY20" fmla="*/ 3128210 h 3356810"/>
              <a:gd name="connsiteX21" fmla="*/ 1106905 w 5402170"/>
              <a:gd name="connsiteY21" fmla="*/ 2875547 h 3356810"/>
              <a:gd name="connsiteX22" fmla="*/ 1130968 w 5402170"/>
              <a:gd name="connsiteY22" fmla="*/ 2779294 h 3356810"/>
              <a:gd name="connsiteX23" fmla="*/ 1155031 w 5402170"/>
              <a:gd name="connsiteY23" fmla="*/ 2911642 h 3356810"/>
              <a:gd name="connsiteX24" fmla="*/ 1179095 w 5402170"/>
              <a:gd name="connsiteY24" fmla="*/ 2935705 h 3356810"/>
              <a:gd name="connsiteX25" fmla="*/ 1203158 w 5402170"/>
              <a:gd name="connsiteY25" fmla="*/ 2959768 h 3356810"/>
              <a:gd name="connsiteX26" fmla="*/ 1203158 w 5402170"/>
              <a:gd name="connsiteY26" fmla="*/ 2959768 h 3356810"/>
              <a:gd name="connsiteX27" fmla="*/ 1239253 w 5402170"/>
              <a:gd name="connsiteY27" fmla="*/ 2851484 h 3356810"/>
              <a:gd name="connsiteX28" fmla="*/ 1263316 w 5402170"/>
              <a:gd name="connsiteY28" fmla="*/ 2719137 h 3356810"/>
              <a:gd name="connsiteX29" fmla="*/ 1287379 w 5402170"/>
              <a:gd name="connsiteY29" fmla="*/ 2646947 h 3356810"/>
              <a:gd name="connsiteX30" fmla="*/ 1311442 w 5402170"/>
              <a:gd name="connsiteY30" fmla="*/ 2574758 h 3356810"/>
              <a:gd name="connsiteX31" fmla="*/ 1335505 w 5402170"/>
              <a:gd name="connsiteY31" fmla="*/ 2478505 h 3356810"/>
              <a:gd name="connsiteX32" fmla="*/ 1347537 w 5402170"/>
              <a:gd name="connsiteY32" fmla="*/ 2550694 h 3356810"/>
              <a:gd name="connsiteX33" fmla="*/ 1371600 w 5402170"/>
              <a:gd name="connsiteY33" fmla="*/ 2646947 h 3356810"/>
              <a:gd name="connsiteX34" fmla="*/ 1419726 w 5402170"/>
              <a:gd name="connsiteY34" fmla="*/ 2827421 h 3356810"/>
              <a:gd name="connsiteX35" fmla="*/ 1431758 w 5402170"/>
              <a:gd name="connsiteY35" fmla="*/ 2959768 h 3356810"/>
              <a:gd name="connsiteX36" fmla="*/ 1467853 w 5402170"/>
              <a:gd name="connsiteY36" fmla="*/ 2995863 h 3356810"/>
              <a:gd name="connsiteX37" fmla="*/ 1515979 w 5402170"/>
              <a:gd name="connsiteY37" fmla="*/ 3007894 h 3356810"/>
              <a:gd name="connsiteX38" fmla="*/ 1515979 w 5402170"/>
              <a:gd name="connsiteY38" fmla="*/ 3007894 h 3356810"/>
              <a:gd name="connsiteX39" fmla="*/ 1552074 w 5402170"/>
              <a:gd name="connsiteY39" fmla="*/ 2839452 h 3356810"/>
              <a:gd name="connsiteX40" fmla="*/ 1576137 w 5402170"/>
              <a:gd name="connsiteY40" fmla="*/ 2743200 h 3356810"/>
              <a:gd name="connsiteX41" fmla="*/ 1588168 w 5402170"/>
              <a:gd name="connsiteY41" fmla="*/ 2646947 h 3356810"/>
              <a:gd name="connsiteX42" fmla="*/ 1588168 w 5402170"/>
              <a:gd name="connsiteY42" fmla="*/ 2574758 h 3356810"/>
              <a:gd name="connsiteX43" fmla="*/ 1636295 w 5402170"/>
              <a:gd name="connsiteY43" fmla="*/ 2490537 h 3356810"/>
              <a:gd name="connsiteX44" fmla="*/ 1672389 w 5402170"/>
              <a:gd name="connsiteY44" fmla="*/ 2430379 h 3356810"/>
              <a:gd name="connsiteX45" fmla="*/ 1720516 w 5402170"/>
              <a:gd name="connsiteY45" fmla="*/ 2322094 h 3356810"/>
              <a:gd name="connsiteX46" fmla="*/ 1720516 w 5402170"/>
              <a:gd name="connsiteY46" fmla="*/ 2310063 h 3356810"/>
              <a:gd name="connsiteX47" fmla="*/ 1732547 w 5402170"/>
              <a:gd name="connsiteY47" fmla="*/ 2237873 h 3356810"/>
              <a:gd name="connsiteX48" fmla="*/ 1732547 w 5402170"/>
              <a:gd name="connsiteY48" fmla="*/ 2189747 h 3356810"/>
              <a:gd name="connsiteX49" fmla="*/ 1732547 w 5402170"/>
              <a:gd name="connsiteY49" fmla="*/ 2117558 h 3356810"/>
              <a:gd name="connsiteX50" fmla="*/ 1756610 w 5402170"/>
              <a:gd name="connsiteY50" fmla="*/ 2069431 h 3356810"/>
              <a:gd name="connsiteX51" fmla="*/ 1804737 w 5402170"/>
              <a:gd name="connsiteY51" fmla="*/ 1961147 h 3356810"/>
              <a:gd name="connsiteX52" fmla="*/ 1816768 w 5402170"/>
              <a:gd name="connsiteY52" fmla="*/ 2069431 h 3356810"/>
              <a:gd name="connsiteX53" fmla="*/ 1828800 w 5402170"/>
              <a:gd name="connsiteY53" fmla="*/ 2177716 h 3356810"/>
              <a:gd name="connsiteX54" fmla="*/ 1876926 w 5402170"/>
              <a:gd name="connsiteY54" fmla="*/ 2225842 h 3356810"/>
              <a:gd name="connsiteX55" fmla="*/ 1888958 w 5402170"/>
              <a:gd name="connsiteY55" fmla="*/ 2370221 h 3356810"/>
              <a:gd name="connsiteX56" fmla="*/ 1900989 w 5402170"/>
              <a:gd name="connsiteY56" fmla="*/ 2466473 h 3356810"/>
              <a:gd name="connsiteX57" fmla="*/ 1900989 w 5402170"/>
              <a:gd name="connsiteY57" fmla="*/ 2586789 h 3356810"/>
              <a:gd name="connsiteX58" fmla="*/ 1925053 w 5402170"/>
              <a:gd name="connsiteY58" fmla="*/ 2683042 h 3356810"/>
              <a:gd name="connsiteX59" fmla="*/ 1985210 w 5402170"/>
              <a:gd name="connsiteY59" fmla="*/ 2839452 h 3356810"/>
              <a:gd name="connsiteX60" fmla="*/ 1985210 w 5402170"/>
              <a:gd name="connsiteY60" fmla="*/ 2923673 h 3356810"/>
              <a:gd name="connsiteX61" fmla="*/ 1985210 w 5402170"/>
              <a:gd name="connsiteY61" fmla="*/ 3068052 h 3356810"/>
              <a:gd name="connsiteX62" fmla="*/ 2021305 w 5402170"/>
              <a:gd name="connsiteY62" fmla="*/ 3164305 h 3356810"/>
              <a:gd name="connsiteX63" fmla="*/ 2021305 w 5402170"/>
              <a:gd name="connsiteY63" fmla="*/ 3164305 h 3356810"/>
              <a:gd name="connsiteX64" fmla="*/ 2105526 w 5402170"/>
              <a:gd name="connsiteY64" fmla="*/ 3284621 h 3356810"/>
              <a:gd name="connsiteX65" fmla="*/ 2189747 w 5402170"/>
              <a:gd name="connsiteY65" fmla="*/ 3284621 h 3356810"/>
              <a:gd name="connsiteX66" fmla="*/ 2237874 w 5402170"/>
              <a:gd name="connsiteY66" fmla="*/ 3188368 h 3356810"/>
              <a:gd name="connsiteX67" fmla="*/ 2286000 w 5402170"/>
              <a:gd name="connsiteY67" fmla="*/ 2995863 h 3356810"/>
              <a:gd name="connsiteX68" fmla="*/ 2334126 w 5402170"/>
              <a:gd name="connsiteY68" fmla="*/ 2827421 h 3356810"/>
              <a:gd name="connsiteX69" fmla="*/ 2358189 w 5402170"/>
              <a:gd name="connsiteY69" fmla="*/ 2683042 h 3356810"/>
              <a:gd name="connsiteX70" fmla="*/ 2358189 w 5402170"/>
              <a:gd name="connsiteY70" fmla="*/ 2490537 h 3356810"/>
              <a:gd name="connsiteX71" fmla="*/ 2394284 w 5402170"/>
              <a:gd name="connsiteY71" fmla="*/ 2358189 h 3356810"/>
              <a:gd name="connsiteX72" fmla="*/ 2430379 w 5402170"/>
              <a:gd name="connsiteY72" fmla="*/ 2322094 h 3356810"/>
              <a:gd name="connsiteX73" fmla="*/ 2478505 w 5402170"/>
              <a:gd name="connsiteY73" fmla="*/ 2286000 h 3356810"/>
              <a:gd name="connsiteX74" fmla="*/ 2502568 w 5402170"/>
              <a:gd name="connsiteY74" fmla="*/ 1961147 h 3356810"/>
              <a:gd name="connsiteX75" fmla="*/ 2562726 w 5402170"/>
              <a:gd name="connsiteY75" fmla="*/ 1925052 h 3356810"/>
              <a:gd name="connsiteX76" fmla="*/ 2598821 w 5402170"/>
              <a:gd name="connsiteY76" fmla="*/ 1768642 h 3356810"/>
              <a:gd name="connsiteX77" fmla="*/ 2586789 w 5402170"/>
              <a:gd name="connsiteY77" fmla="*/ 1612231 h 3356810"/>
              <a:gd name="connsiteX78" fmla="*/ 2610853 w 5402170"/>
              <a:gd name="connsiteY78" fmla="*/ 1503947 h 3356810"/>
              <a:gd name="connsiteX79" fmla="*/ 2634916 w 5402170"/>
              <a:gd name="connsiteY79" fmla="*/ 1431758 h 3356810"/>
              <a:gd name="connsiteX80" fmla="*/ 2634916 w 5402170"/>
              <a:gd name="connsiteY80" fmla="*/ 1323473 h 3356810"/>
              <a:gd name="connsiteX81" fmla="*/ 2634916 w 5402170"/>
              <a:gd name="connsiteY81" fmla="*/ 1251284 h 3356810"/>
              <a:gd name="connsiteX82" fmla="*/ 2634916 w 5402170"/>
              <a:gd name="connsiteY82" fmla="*/ 1143000 h 3356810"/>
              <a:gd name="connsiteX83" fmla="*/ 2658979 w 5402170"/>
              <a:gd name="connsiteY83" fmla="*/ 986589 h 3356810"/>
              <a:gd name="connsiteX84" fmla="*/ 2683042 w 5402170"/>
              <a:gd name="connsiteY84" fmla="*/ 902368 h 3356810"/>
              <a:gd name="connsiteX85" fmla="*/ 2755231 w 5402170"/>
              <a:gd name="connsiteY85" fmla="*/ 782052 h 3356810"/>
              <a:gd name="connsiteX86" fmla="*/ 2767263 w 5402170"/>
              <a:gd name="connsiteY86" fmla="*/ 673768 h 3356810"/>
              <a:gd name="connsiteX87" fmla="*/ 2767263 w 5402170"/>
              <a:gd name="connsiteY87" fmla="*/ 589547 h 3356810"/>
              <a:gd name="connsiteX88" fmla="*/ 2767263 w 5402170"/>
              <a:gd name="connsiteY88" fmla="*/ 589547 h 3356810"/>
              <a:gd name="connsiteX89" fmla="*/ 2863516 w 5402170"/>
              <a:gd name="connsiteY89" fmla="*/ 469231 h 3356810"/>
              <a:gd name="connsiteX90" fmla="*/ 2887579 w 5402170"/>
              <a:gd name="connsiteY90" fmla="*/ 372979 h 3356810"/>
              <a:gd name="connsiteX91" fmla="*/ 2899610 w 5402170"/>
              <a:gd name="connsiteY91" fmla="*/ 240631 h 3356810"/>
              <a:gd name="connsiteX92" fmla="*/ 2899610 w 5402170"/>
              <a:gd name="connsiteY92" fmla="*/ 156410 h 3356810"/>
              <a:gd name="connsiteX93" fmla="*/ 2947737 w 5402170"/>
              <a:gd name="connsiteY93" fmla="*/ 96252 h 3356810"/>
              <a:gd name="connsiteX94" fmla="*/ 2971800 w 5402170"/>
              <a:gd name="connsiteY94" fmla="*/ 12031 h 3356810"/>
              <a:gd name="connsiteX95" fmla="*/ 2995863 w 5402170"/>
              <a:gd name="connsiteY95" fmla="*/ 0 h 3356810"/>
              <a:gd name="connsiteX96" fmla="*/ 3043989 w 5402170"/>
              <a:gd name="connsiteY96" fmla="*/ 48126 h 3356810"/>
              <a:gd name="connsiteX97" fmla="*/ 3056021 w 5402170"/>
              <a:gd name="connsiteY97" fmla="*/ 156410 h 3356810"/>
              <a:gd name="connsiteX98" fmla="*/ 3056021 w 5402170"/>
              <a:gd name="connsiteY98" fmla="*/ 288758 h 3356810"/>
              <a:gd name="connsiteX99" fmla="*/ 3104147 w 5402170"/>
              <a:gd name="connsiteY99" fmla="*/ 385010 h 3356810"/>
              <a:gd name="connsiteX100" fmla="*/ 3104147 w 5402170"/>
              <a:gd name="connsiteY100" fmla="*/ 529389 h 3356810"/>
              <a:gd name="connsiteX101" fmla="*/ 3104147 w 5402170"/>
              <a:gd name="connsiteY101" fmla="*/ 649705 h 3356810"/>
              <a:gd name="connsiteX102" fmla="*/ 3116179 w 5402170"/>
              <a:gd name="connsiteY102" fmla="*/ 782052 h 3356810"/>
              <a:gd name="connsiteX103" fmla="*/ 3164305 w 5402170"/>
              <a:gd name="connsiteY103" fmla="*/ 854242 h 3356810"/>
              <a:gd name="connsiteX104" fmla="*/ 3200400 w 5402170"/>
              <a:gd name="connsiteY104" fmla="*/ 950494 h 3356810"/>
              <a:gd name="connsiteX105" fmla="*/ 3200400 w 5402170"/>
              <a:gd name="connsiteY105" fmla="*/ 1070810 h 3356810"/>
              <a:gd name="connsiteX106" fmla="*/ 3224463 w 5402170"/>
              <a:gd name="connsiteY106" fmla="*/ 1179094 h 3356810"/>
              <a:gd name="connsiteX107" fmla="*/ 3248526 w 5402170"/>
              <a:gd name="connsiteY107" fmla="*/ 1239252 h 3356810"/>
              <a:gd name="connsiteX108" fmla="*/ 3296653 w 5402170"/>
              <a:gd name="connsiteY108" fmla="*/ 1323473 h 3356810"/>
              <a:gd name="connsiteX109" fmla="*/ 3320716 w 5402170"/>
              <a:gd name="connsiteY109" fmla="*/ 1359568 h 3356810"/>
              <a:gd name="connsiteX110" fmla="*/ 3368842 w 5402170"/>
              <a:gd name="connsiteY110" fmla="*/ 1287379 h 3356810"/>
              <a:gd name="connsiteX111" fmla="*/ 3380874 w 5402170"/>
              <a:gd name="connsiteY111" fmla="*/ 1251284 h 3356810"/>
              <a:gd name="connsiteX112" fmla="*/ 3416968 w 5402170"/>
              <a:gd name="connsiteY112" fmla="*/ 1311442 h 3356810"/>
              <a:gd name="connsiteX113" fmla="*/ 3416968 w 5402170"/>
              <a:gd name="connsiteY113" fmla="*/ 1455821 h 3356810"/>
              <a:gd name="connsiteX114" fmla="*/ 3465095 w 5402170"/>
              <a:gd name="connsiteY114" fmla="*/ 1564105 h 3356810"/>
              <a:gd name="connsiteX115" fmla="*/ 3489158 w 5402170"/>
              <a:gd name="connsiteY115" fmla="*/ 1672389 h 3356810"/>
              <a:gd name="connsiteX116" fmla="*/ 3537284 w 5402170"/>
              <a:gd name="connsiteY116" fmla="*/ 1792705 h 3356810"/>
              <a:gd name="connsiteX117" fmla="*/ 3633537 w 5402170"/>
              <a:gd name="connsiteY117" fmla="*/ 1900989 h 3356810"/>
              <a:gd name="connsiteX118" fmla="*/ 3633537 w 5402170"/>
              <a:gd name="connsiteY118" fmla="*/ 1997242 h 3356810"/>
              <a:gd name="connsiteX119" fmla="*/ 3693695 w 5402170"/>
              <a:gd name="connsiteY119" fmla="*/ 1852863 h 3356810"/>
              <a:gd name="connsiteX120" fmla="*/ 3741821 w 5402170"/>
              <a:gd name="connsiteY120" fmla="*/ 1708484 h 3356810"/>
              <a:gd name="connsiteX121" fmla="*/ 3801979 w 5402170"/>
              <a:gd name="connsiteY121" fmla="*/ 1600200 h 3356810"/>
              <a:gd name="connsiteX122" fmla="*/ 3814010 w 5402170"/>
              <a:gd name="connsiteY122" fmla="*/ 1503947 h 3356810"/>
              <a:gd name="connsiteX123" fmla="*/ 3838074 w 5402170"/>
              <a:gd name="connsiteY123" fmla="*/ 1407694 h 3356810"/>
              <a:gd name="connsiteX124" fmla="*/ 3862137 w 5402170"/>
              <a:gd name="connsiteY124" fmla="*/ 1299410 h 3356810"/>
              <a:gd name="connsiteX125" fmla="*/ 3886200 w 5402170"/>
              <a:gd name="connsiteY125" fmla="*/ 1155031 h 3356810"/>
              <a:gd name="connsiteX126" fmla="*/ 3874168 w 5402170"/>
              <a:gd name="connsiteY126" fmla="*/ 1155031 h 3356810"/>
              <a:gd name="connsiteX127" fmla="*/ 3910263 w 5402170"/>
              <a:gd name="connsiteY127" fmla="*/ 1046747 h 3356810"/>
              <a:gd name="connsiteX128" fmla="*/ 3946359 w 5402170"/>
              <a:gd name="connsiteY128" fmla="*/ 830179 h 3356810"/>
              <a:gd name="connsiteX129" fmla="*/ 3946358 w 5402170"/>
              <a:gd name="connsiteY129" fmla="*/ 782052 h 3356810"/>
              <a:gd name="connsiteX130" fmla="*/ 3958388 w 5402170"/>
              <a:gd name="connsiteY130" fmla="*/ 721894 h 3356810"/>
              <a:gd name="connsiteX131" fmla="*/ 3982452 w 5402170"/>
              <a:gd name="connsiteY131" fmla="*/ 709863 h 3356810"/>
              <a:gd name="connsiteX132" fmla="*/ 4018546 w 5402170"/>
              <a:gd name="connsiteY132" fmla="*/ 1840832 h 3356810"/>
              <a:gd name="connsiteX133" fmla="*/ 4114799 w 5402170"/>
              <a:gd name="connsiteY133" fmla="*/ 1191126 h 3356810"/>
              <a:gd name="connsiteX134" fmla="*/ 4211051 w 5402170"/>
              <a:gd name="connsiteY134" fmla="*/ 1443789 h 3356810"/>
              <a:gd name="connsiteX135" fmla="*/ 4295272 w 5402170"/>
              <a:gd name="connsiteY135" fmla="*/ 2514600 h 3356810"/>
              <a:gd name="connsiteX136" fmla="*/ 4331366 w 5402170"/>
              <a:gd name="connsiteY136" fmla="*/ 2430378 h 3356810"/>
              <a:gd name="connsiteX137" fmla="*/ 4403554 w 5402170"/>
              <a:gd name="connsiteY137" fmla="*/ 2935705 h 3356810"/>
              <a:gd name="connsiteX138" fmla="*/ 4451681 w 5402170"/>
              <a:gd name="connsiteY138" fmla="*/ 2334126 h 3356810"/>
              <a:gd name="connsiteX139" fmla="*/ 4559964 w 5402170"/>
              <a:gd name="connsiteY139" fmla="*/ 2971800 h 3356810"/>
              <a:gd name="connsiteX140" fmla="*/ 4608090 w 5402170"/>
              <a:gd name="connsiteY140" fmla="*/ 3128210 h 3356810"/>
              <a:gd name="connsiteX141" fmla="*/ 4668248 w 5402170"/>
              <a:gd name="connsiteY141" fmla="*/ 2887579 h 3356810"/>
              <a:gd name="connsiteX142" fmla="*/ 4704341 w 5402170"/>
              <a:gd name="connsiteY142" fmla="*/ 2538663 h 3356810"/>
              <a:gd name="connsiteX143" fmla="*/ 4740436 w 5402170"/>
              <a:gd name="connsiteY143" fmla="*/ 2370221 h 3356810"/>
              <a:gd name="connsiteX144" fmla="*/ 4824656 w 5402170"/>
              <a:gd name="connsiteY144" fmla="*/ 2334126 h 3356810"/>
              <a:gd name="connsiteX145" fmla="*/ 4908875 w 5402170"/>
              <a:gd name="connsiteY145" fmla="*/ 2225843 h 3356810"/>
              <a:gd name="connsiteX146" fmla="*/ 5113413 w 5402170"/>
              <a:gd name="connsiteY146" fmla="*/ 3007894 h 3356810"/>
              <a:gd name="connsiteX147" fmla="*/ 5137477 w 5402170"/>
              <a:gd name="connsiteY147" fmla="*/ 2863516 h 3356810"/>
              <a:gd name="connsiteX148" fmla="*/ 5161539 w 5402170"/>
              <a:gd name="connsiteY148" fmla="*/ 3116179 h 3356810"/>
              <a:gd name="connsiteX149" fmla="*/ 5269823 w 5402170"/>
              <a:gd name="connsiteY149" fmla="*/ 3212431 h 3356810"/>
              <a:gd name="connsiteX150" fmla="*/ 5269822 w 5402170"/>
              <a:gd name="connsiteY150" fmla="*/ 3332746 h 3356810"/>
              <a:gd name="connsiteX151" fmla="*/ 5402170 w 5402170"/>
              <a:gd name="connsiteY151" fmla="*/ 3356810 h 3356810"/>
              <a:gd name="connsiteX0" fmla="*/ 0 w 5407084"/>
              <a:gd name="connsiteY0" fmla="*/ 3344779 h 3357043"/>
              <a:gd name="connsiteX1" fmla="*/ 132347 w 5407084"/>
              <a:gd name="connsiteY1" fmla="*/ 3296652 h 3357043"/>
              <a:gd name="connsiteX2" fmla="*/ 132347 w 5407084"/>
              <a:gd name="connsiteY2" fmla="*/ 3272589 h 3357043"/>
              <a:gd name="connsiteX3" fmla="*/ 180474 w 5407084"/>
              <a:gd name="connsiteY3" fmla="*/ 3164305 h 3357043"/>
              <a:gd name="connsiteX4" fmla="*/ 216568 w 5407084"/>
              <a:gd name="connsiteY4" fmla="*/ 3080084 h 3357043"/>
              <a:gd name="connsiteX5" fmla="*/ 276726 w 5407084"/>
              <a:gd name="connsiteY5" fmla="*/ 3031958 h 3357043"/>
              <a:gd name="connsiteX6" fmla="*/ 336884 w 5407084"/>
              <a:gd name="connsiteY6" fmla="*/ 2959768 h 3357043"/>
              <a:gd name="connsiteX7" fmla="*/ 385010 w 5407084"/>
              <a:gd name="connsiteY7" fmla="*/ 2947737 h 3357043"/>
              <a:gd name="connsiteX8" fmla="*/ 433137 w 5407084"/>
              <a:gd name="connsiteY8" fmla="*/ 2947737 h 3357043"/>
              <a:gd name="connsiteX9" fmla="*/ 445168 w 5407084"/>
              <a:gd name="connsiteY9" fmla="*/ 3104147 h 3357043"/>
              <a:gd name="connsiteX10" fmla="*/ 481263 w 5407084"/>
              <a:gd name="connsiteY10" fmla="*/ 3152273 h 3357043"/>
              <a:gd name="connsiteX11" fmla="*/ 481263 w 5407084"/>
              <a:gd name="connsiteY11" fmla="*/ 3164305 h 3357043"/>
              <a:gd name="connsiteX12" fmla="*/ 529389 w 5407084"/>
              <a:gd name="connsiteY12" fmla="*/ 3140242 h 3357043"/>
              <a:gd name="connsiteX13" fmla="*/ 541421 w 5407084"/>
              <a:gd name="connsiteY13" fmla="*/ 3080084 h 3357043"/>
              <a:gd name="connsiteX14" fmla="*/ 565484 w 5407084"/>
              <a:gd name="connsiteY14" fmla="*/ 3031958 h 3357043"/>
              <a:gd name="connsiteX15" fmla="*/ 613610 w 5407084"/>
              <a:gd name="connsiteY15" fmla="*/ 3031958 h 3357043"/>
              <a:gd name="connsiteX16" fmla="*/ 661737 w 5407084"/>
              <a:gd name="connsiteY16" fmla="*/ 3092116 h 3357043"/>
              <a:gd name="connsiteX17" fmla="*/ 709863 w 5407084"/>
              <a:gd name="connsiteY17" fmla="*/ 3224463 h 3357043"/>
              <a:gd name="connsiteX18" fmla="*/ 757989 w 5407084"/>
              <a:gd name="connsiteY18" fmla="*/ 3356810 h 3357043"/>
              <a:gd name="connsiteX19" fmla="*/ 902368 w 5407084"/>
              <a:gd name="connsiteY19" fmla="*/ 3356810 h 3357043"/>
              <a:gd name="connsiteX20" fmla="*/ 986589 w 5407084"/>
              <a:gd name="connsiteY20" fmla="*/ 3128210 h 3357043"/>
              <a:gd name="connsiteX21" fmla="*/ 1106905 w 5407084"/>
              <a:gd name="connsiteY21" fmla="*/ 2875547 h 3357043"/>
              <a:gd name="connsiteX22" fmla="*/ 1130968 w 5407084"/>
              <a:gd name="connsiteY22" fmla="*/ 2779294 h 3357043"/>
              <a:gd name="connsiteX23" fmla="*/ 1155031 w 5407084"/>
              <a:gd name="connsiteY23" fmla="*/ 2911642 h 3357043"/>
              <a:gd name="connsiteX24" fmla="*/ 1179095 w 5407084"/>
              <a:gd name="connsiteY24" fmla="*/ 2935705 h 3357043"/>
              <a:gd name="connsiteX25" fmla="*/ 1203158 w 5407084"/>
              <a:gd name="connsiteY25" fmla="*/ 2959768 h 3357043"/>
              <a:gd name="connsiteX26" fmla="*/ 1203158 w 5407084"/>
              <a:gd name="connsiteY26" fmla="*/ 2959768 h 3357043"/>
              <a:gd name="connsiteX27" fmla="*/ 1239253 w 5407084"/>
              <a:gd name="connsiteY27" fmla="*/ 2851484 h 3357043"/>
              <a:gd name="connsiteX28" fmla="*/ 1263316 w 5407084"/>
              <a:gd name="connsiteY28" fmla="*/ 2719137 h 3357043"/>
              <a:gd name="connsiteX29" fmla="*/ 1287379 w 5407084"/>
              <a:gd name="connsiteY29" fmla="*/ 2646947 h 3357043"/>
              <a:gd name="connsiteX30" fmla="*/ 1311442 w 5407084"/>
              <a:gd name="connsiteY30" fmla="*/ 2574758 h 3357043"/>
              <a:gd name="connsiteX31" fmla="*/ 1335505 w 5407084"/>
              <a:gd name="connsiteY31" fmla="*/ 2478505 h 3357043"/>
              <a:gd name="connsiteX32" fmla="*/ 1347537 w 5407084"/>
              <a:gd name="connsiteY32" fmla="*/ 2550694 h 3357043"/>
              <a:gd name="connsiteX33" fmla="*/ 1371600 w 5407084"/>
              <a:gd name="connsiteY33" fmla="*/ 2646947 h 3357043"/>
              <a:gd name="connsiteX34" fmla="*/ 1419726 w 5407084"/>
              <a:gd name="connsiteY34" fmla="*/ 2827421 h 3357043"/>
              <a:gd name="connsiteX35" fmla="*/ 1431758 w 5407084"/>
              <a:gd name="connsiteY35" fmla="*/ 2959768 h 3357043"/>
              <a:gd name="connsiteX36" fmla="*/ 1467853 w 5407084"/>
              <a:gd name="connsiteY36" fmla="*/ 2995863 h 3357043"/>
              <a:gd name="connsiteX37" fmla="*/ 1515979 w 5407084"/>
              <a:gd name="connsiteY37" fmla="*/ 3007894 h 3357043"/>
              <a:gd name="connsiteX38" fmla="*/ 1515979 w 5407084"/>
              <a:gd name="connsiteY38" fmla="*/ 3007894 h 3357043"/>
              <a:gd name="connsiteX39" fmla="*/ 1552074 w 5407084"/>
              <a:gd name="connsiteY39" fmla="*/ 2839452 h 3357043"/>
              <a:gd name="connsiteX40" fmla="*/ 1576137 w 5407084"/>
              <a:gd name="connsiteY40" fmla="*/ 2743200 h 3357043"/>
              <a:gd name="connsiteX41" fmla="*/ 1588168 w 5407084"/>
              <a:gd name="connsiteY41" fmla="*/ 2646947 h 3357043"/>
              <a:gd name="connsiteX42" fmla="*/ 1588168 w 5407084"/>
              <a:gd name="connsiteY42" fmla="*/ 2574758 h 3357043"/>
              <a:gd name="connsiteX43" fmla="*/ 1636295 w 5407084"/>
              <a:gd name="connsiteY43" fmla="*/ 2490537 h 3357043"/>
              <a:gd name="connsiteX44" fmla="*/ 1672389 w 5407084"/>
              <a:gd name="connsiteY44" fmla="*/ 2430379 h 3357043"/>
              <a:gd name="connsiteX45" fmla="*/ 1720516 w 5407084"/>
              <a:gd name="connsiteY45" fmla="*/ 2322094 h 3357043"/>
              <a:gd name="connsiteX46" fmla="*/ 1720516 w 5407084"/>
              <a:gd name="connsiteY46" fmla="*/ 2310063 h 3357043"/>
              <a:gd name="connsiteX47" fmla="*/ 1732547 w 5407084"/>
              <a:gd name="connsiteY47" fmla="*/ 2237873 h 3357043"/>
              <a:gd name="connsiteX48" fmla="*/ 1732547 w 5407084"/>
              <a:gd name="connsiteY48" fmla="*/ 2189747 h 3357043"/>
              <a:gd name="connsiteX49" fmla="*/ 1732547 w 5407084"/>
              <a:gd name="connsiteY49" fmla="*/ 2117558 h 3357043"/>
              <a:gd name="connsiteX50" fmla="*/ 1756610 w 5407084"/>
              <a:gd name="connsiteY50" fmla="*/ 2069431 h 3357043"/>
              <a:gd name="connsiteX51" fmla="*/ 1804737 w 5407084"/>
              <a:gd name="connsiteY51" fmla="*/ 1961147 h 3357043"/>
              <a:gd name="connsiteX52" fmla="*/ 1816768 w 5407084"/>
              <a:gd name="connsiteY52" fmla="*/ 2069431 h 3357043"/>
              <a:gd name="connsiteX53" fmla="*/ 1828800 w 5407084"/>
              <a:gd name="connsiteY53" fmla="*/ 2177716 h 3357043"/>
              <a:gd name="connsiteX54" fmla="*/ 1876926 w 5407084"/>
              <a:gd name="connsiteY54" fmla="*/ 2225842 h 3357043"/>
              <a:gd name="connsiteX55" fmla="*/ 1888958 w 5407084"/>
              <a:gd name="connsiteY55" fmla="*/ 2370221 h 3357043"/>
              <a:gd name="connsiteX56" fmla="*/ 1900989 w 5407084"/>
              <a:gd name="connsiteY56" fmla="*/ 2466473 h 3357043"/>
              <a:gd name="connsiteX57" fmla="*/ 1900989 w 5407084"/>
              <a:gd name="connsiteY57" fmla="*/ 2586789 h 3357043"/>
              <a:gd name="connsiteX58" fmla="*/ 1925053 w 5407084"/>
              <a:gd name="connsiteY58" fmla="*/ 2683042 h 3357043"/>
              <a:gd name="connsiteX59" fmla="*/ 1985210 w 5407084"/>
              <a:gd name="connsiteY59" fmla="*/ 2839452 h 3357043"/>
              <a:gd name="connsiteX60" fmla="*/ 1985210 w 5407084"/>
              <a:gd name="connsiteY60" fmla="*/ 2923673 h 3357043"/>
              <a:gd name="connsiteX61" fmla="*/ 1985210 w 5407084"/>
              <a:gd name="connsiteY61" fmla="*/ 3068052 h 3357043"/>
              <a:gd name="connsiteX62" fmla="*/ 2021305 w 5407084"/>
              <a:gd name="connsiteY62" fmla="*/ 3164305 h 3357043"/>
              <a:gd name="connsiteX63" fmla="*/ 2021305 w 5407084"/>
              <a:gd name="connsiteY63" fmla="*/ 3164305 h 3357043"/>
              <a:gd name="connsiteX64" fmla="*/ 2105526 w 5407084"/>
              <a:gd name="connsiteY64" fmla="*/ 3284621 h 3357043"/>
              <a:gd name="connsiteX65" fmla="*/ 2189747 w 5407084"/>
              <a:gd name="connsiteY65" fmla="*/ 3284621 h 3357043"/>
              <a:gd name="connsiteX66" fmla="*/ 2237874 w 5407084"/>
              <a:gd name="connsiteY66" fmla="*/ 3188368 h 3357043"/>
              <a:gd name="connsiteX67" fmla="*/ 2286000 w 5407084"/>
              <a:gd name="connsiteY67" fmla="*/ 2995863 h 3357043"/>
              <a:gd name="connsiteX68" fmla="*/ 2334126 w 5407084"/>
              <a:gd name="connsiteY68" fmla="*/ 2827421 h 3357043"/>
              <a:gd name="connsiteX69" fmla="*/ 2358189 w 5407084"/>
              <a:gd name="connsiteY69" fmla="*/ 2683042 h 3357043"/>
              <a:gd name="connsiteX70" fmla="*/ 2358189 w 5407084"/>
              <a:gd name="connsiteY70" fmla="*/ 2490537 h 3357043"/>
              <a:gd name="connsiteX71" fmla="*/ 2394284 w 5407084"/>
              <a:gd name="connsiteY71" fmla="*/ 2358189 h 3357043"/>
              <a:gd name="connsiteX72" fmla="*/ 2430379 w 5407084"/>
              <a:gd name="connsiteY72" fmla="*/ 2322094 h 3357043"/>
              <a:gd name="connsiteX73" fmla="*/ 2478505 w 5407084"/>
              <a:gd name="connsiteY73" fmla="*/ 2286000 h 3357043"/>
              <a:gd name="connsiteX74" fmla="*/ 2502568 w 5407084"/>
              <a:gd name="connsiteY74" fmla="*/ 1961147 h 3357043"/>
              <a:gd name="connsiteX75" fmla="*/ 2562726 w 5407084"/>
              <a:gd name="connsiteY75" fmla="*/ 1925052 h 3357043"/>
              <a:gd name="connsiteX76" fmla="*/ 2598821 w 5407084"/>
              <a:gd name="connsiteY76" fmla="*/ 1768642 h 3357043"/>
              <a:gd name="connsiteX77" fmla="*/ 2586789 w 5407084"/>
              <a:gd name="connsiteY77" fmla="*/ 1612231 h 3357043"/>
              <a:gd name="connsiteX78" fmla="*/ 2610853 w 5407084"/>
              <a:gd name="connsiteY78" fmla="*/ 1503947 h 3357043"/>
              <a:gd name="connsiteX79" fmla="*/ 2634916 w 5407084"/>
              <a:gd name="connsiteY79" fmla="*/ 1431758 h 3357043"/>
              <a:gd name="connsiteX80" fmla="*/ 2634916 w 5407084"/>
              <a:gd name="connsiteY80" fmla="*/ 1323473 h 3357043"/>
              <a:gd name="connsiteX81" fmla="*/ 2634916 w 5407084"/>
              <a:gd name="connsiteY81" fmla="*/ 1251284 h 3357043"/>
              <a:gd name="connsiteX82" fmla="*/ 2634916 w 5407084"/>
              <a:gd name="connsiteY82" fmla="*/ 1143000 h 3357043"/>
              <a:gd name="connsiteX83" fmla="*/ 2658979 w 5407084"/>
              <a:gd name="connsiteY83" fmla="*/ 986589 h 3357043"/>
              <a:gd name="connsiteX84" fmla="*/ 2683042 w 5407084"/>
              <a:gd name="connsiteY84" fmla="*/ 902368 h 3357043"/>
              <a:gd name="connsiteX85" fmla="*/ 2755231 w 5407084"/>
              <a:gd name="connsiteY85" fmla="*/ 782052 h 3357043"/>
              <a:gd name="connsiteX86" fmla="*/ 2767263 w 5407084"/>
              <a:gd name="connsiteY86" fmla="*/ 673768 h 3357043"/>
              <a:gd name="connsiteX87" fmla="*/ 2767263 w 5407084"/>
              <a:gd name="connsiteY87" fmla="*/ 589547 h 3357043"/>
              <a:gd name="connsiteX88" fmla="*/ 2767263 w 5407084"/>
              <a:gd name="connsiteY88" fmla="*/ 589547 h 3357043"/>
              <a:gd name="connsiteX89" fmla="*/ 2863516 w 5407084"/>
              <a:gd name="connsiteY89" fmla="*/ 469231 h 3357043"/>
              <a:gd name="connsiteX90" fmla="*/ 2887579 w 5407084"/>
              <a:gd name="connsiteY90" fmla="*/ 372979 h 3357043"/>
              <a:gd name="connsiteX91" fmla="*/ 2899610 w 5407084"/>
              <a:gd name="connsiteY91" fmla="*/ 240631 h 3357043"/>
              <a:gd name="connsiteX92" fmla="*/ 2899610 w 5407084"/>
              <a:gd name="connsiteY92" fmla="*/ 156410 h 3357043"/>
              <a:gd name="connsiteX93" fmla="*/ 2947737 w 5407084"/>
              <a:gd name="connsiteY93" fmla="*/ 96252 h 3357043"/>
              <a:gd name="connsiteX94" fmla="*/ 2971800 w 5407084"/>
              <a:gd name="connsiteY94" fmla="*/ 12031 h 3357043"/>
              <a:gd name="connsiteX95" fmla="*/ 2995863 w 5407084"/>
              <a:gd name="connsiteY95" fmla="*/ 0 h 3357043"/>
              <a:gd name="connsiteX96" fmla="*/ 3043989 w 5407084"/>
              <a:gd name="connsiteY96" fmla="*/ 48126 h 3357043"/>
              <a:gd name="connsiteX97" fmla="*/ 3056021 w 5407084"/>
              <a:gd name="connsiteY97" fmla="*/ 156410 h 3357043"/>
              <a:gd name="connsiteX98" fmla="*/ 3056021 w 5407084"/>
              <a:gd name="connsiteY98" fmla="*/ 288758 h 3357043"/>
              <a:gd name="connsiteX99" fmla="*/ 3104147 w 5407084"/>
              <a:gd name="connsiteY99" fmla="*/ 385010 h 3357043"/>
              <a:gd name="connsiteX100" fmla="*/ 3104147 w 5407084"/>
              <a:gd name="connsiteY100" fmla="*/ 529389 h 3357043"/>
              <a:gd name="connsiteX101" fmla="*/ 3104147 w 5407084"/>
              <a:gd name="connsiteY101" fmla="*/ 649705 h 3357043"/>
              <a:gd name="connsiteX102" fmla="*/ 3116179 w 5407084"/>
              <a:gd name="connsiteY102" fmla="*/ 782052 h 3357043"/>
              <a:gd name="connsiteX103" fmla="*/ 3164305 w 5407084"/>
              <a:gd name="connsiteY103" fmla="*/ 854242 h 3357043"/>
              <a:gd name="connsiteX104" fmla="*/ 3200400 w 5407084"/>
              <a:gd name="connsiteY104" fmla="*/ 950494 h 3357043"/>
              <a:gd name="connsiteX105" fmla="*/ 3200400 w 5407084"/>
              <a:gd name="connsiteY105" fmla="*/ 1070810 h 3357043"/>
              <a:gd name="connsiteX106" fmla="*/ 3224463 w 5407084"/>
              <a:gd name="connsiteY106" fmla="*/ 1179094 h 3357043"/>
              <a:gd name="connsiteX107" fmla="*/ 3248526 w 5407084"/>
              <a:gd name="connsiteY107" fmla="*/ 1239252 h 3357043"/>
              <a:gd name="connsiteX108" fmla="*/ 3296653 w 5407084"/>
              <a:gd name="connsiteY108" fmla="*/ 1323473 h 3357043"/>
              <a:gd name="connsiteX109" fmla="*/ 3320716 w 5407084"/>
              <a:gd name="connsiteY109" fmla="*/ 1359568 h 3357043"/>
              <a:gd name="connsiteX110" fmla="*/ 3368842 w 5407084"/>
              <a:gd name="connsiteY110" fmla="*/ 1287379 h 3357043"/>
              <a:gd name="connsiteX111" fmla="*/ 3380874 w 5407084"/>
              <a:gd name="connsiteY111" fmla="*/ 1251284 h 3357043"/>
              <a:gd name="connsiteX112" fmla="*/ 3416968 w 5407084"/>
              <a:gd name="connsiteY112" fmla="*/ 1311442 h 3357043"/>
              <a:gd name="connsiteX113" fmla="*/ 3416968 w 5407084"/>
              <a:gd name="connsiteY113" fmla="*/ 1455821 h 3357043"/>
              <a:gd name="connsiteX114" fmla="*/ 3465095 w 5407084"/>
              <a:gd name="connsiteY114" fmla="*/ 1564105 h 3357043"/>
              <a:gd name="connsiteX115" fmla="*/ 3489158 w 5407084"/>
              <a:gd name="connsiteY115" fmla="*/ 1672389 h 3357043"/>
              <a:gd name="connsiteX116" fmla="*/ 3537284 w 5407084"/>
              <a:gd name="connsiteY116" fmla="*/ 1792705 h 3357043"/>
              <a:gd name="connsiteX117" fmla="*/ 3633537 w 5407084"/>
              <a:gd name="connsiteY117" fmla="*/ 1900989 h 3357043"/>
              <a:gd name="connsiteX118" fmla="*/ 3633537 w 5407084"/>
              <a:gd name="connsiteY118" fmla="*/ 1997242 h 3357043"/>
              <a:gd name="connsiteX119" fmla="*/ 3693695 w 5407084"/>
              <a:gd name="connsiteY119" fmla="*/ 1852863 h 3357043"/>
              <a:gd name="connsiteX120" fmla="*/ 3741821 w 5407084"/>
              <a:gd name="connsiteY120" fmla="*/ 1708484 h 3357043"/>
              <a:gd name="connsiteX121" fmla="*/ 3801979 w 5407084"/>
              <a:gd name="connsiteY121" fmla="*/ 1600200 h 3357043"/>
              <a:gd name="connsiteX122" fmla="*/ 3814010 w 5407084"/>
              <a:gd name="connsiteY122" fmla="*/ 1503947 h 3357043"/>
              <a:gd name="connsiteX123" fmla="*/ 3838074 w 5407084"/>
              <a:gd name="connsiteY123" fmla="*/ 1407694 h 3357043"/>
              <a:gd name="connsiteX124" fmla="*/ 3862137 w 5407084"/>
              <a:gd name="connsiteY124" fmla="*/ 1299410 h 3357043"/>
              <a:gd name="connsiteX125" fmla="*/ 3886200 w 5407084"/>
              <a:gd name="connsiteY125" fmla="*/ 1155031 h 3357043"/>
              <a:gd name="connsiteX126" fmla="*/ 3874168 w 5407084"/>
              <a:gd name="connsiteY126" fmla="*/ 1155031 h 3357043"/>
              <a:gd name="connsiteX127" fmla="*/ 3910263 w 5407084"/>
              <a:gd name="connsiteY127" fmla="*/ 1046747 h 3357043"/>
              <a:gd name="connsiteX128" fmla="*/ 3946359 w 5407084"/>
              <a:gd name="connsiteY128" fmla="*/ 830179 h 3357043"/>
              <a:gd name="connsiteX129" fmla="*/ 3946358 w 5407084"/>
              <a:gd name="connsiteY129" fmla="*/ 782052 h 3357043"/>
              <a:gd name="connsiteX130" fmla="*/ 3958388 w 5407084"/>
              <a:gd name="connsiteY130" fmla="*/ 721894 h 3357043"/>
              <a:gd name="connsiteX131" fmla="*/ 3982452 w 5407084"/>
              <a:gd name="connsiteY131" fmla="*/ 709863 h 3357043"/>
              <a:gd name="connsiteX132" fmla="*/ 4018546 w 5407084"/>
              <a:gd name="connsiteY132" fmla="*/ 1840832 h 3357043"/>
              <a:gd name="connsiteX133" fmla="*/ 4114799 w 5407084"/>
              <a:gd name="connsiteY133" fmla="*/ 1191126 h 3357043"/>
              <a:gd name="connsiteX134" fmla="*/ 4211051 w 5407084"/>
              <a:gd name="connsiteY134" fmla="*/ 1443789 h 3357043"/>
              <a:gd name="connsiteX135" fmla="*/ 4295272 w 5407084"/>
              <a:gd name="connsiteY135" fmla="*/ 2514600 h 3357043"/>
              <a:gd name="connsiteX136" fmla="*/ 4331366 w 5407084"/>
              <a:gd name="connsiteY136" fmla="*/ 2430378 h 3357043"/>
              <a:gd name="connsiteX137" fmla="*/ 4403554 w 5407084"/>
              <a:gd name="connsiteY137" fmla="*/ 2935705 h 3357043"/>
              <a:gd name="connsiteX138" fmla="*/ 4451681 w 5407084"/>
              <a:gd name="connsiteY138" fmla="*/ 2334126 h 3357043"/>
              <a:gd name="connsiteX139" fmla="*/ 4559964 w 5407084"/>
              <a:gd name="connsiteY139" fmla="*/ 2971800 h 3357043"/>
              <a:gd name="connsiteX140" fmla="*/ 4608090 w 5407084"/>
              <a:gd name="connsiteY140" fmla="*/ 3128210 h 3357043"/>
              <a:gd name="connsiteX141" fmla="*/ 4668248 w 5407084"/>
              <a:gd name="connsiteY141" fmla="*/ 2887579 h 3357043"/>
              <a:gd name="connsiteX142" fmla="*/ 4704341 w 5407084"/>
              <a:gd name="connsiteY142" fmla="*/ 2538663 h 3357043"/>
              <a:gd name="connsiteX143" fmla="*/ 4740436 w 5407084"/>
              <a:gd name="connsiteY143" fmla="*/ 2370221 h 3357043"/>
              <a:gd name="connsiteX144" fmla="*/ 4824656 w 5407084"/>
              <a:gd name="connsiteY144" fmla="*/ 2334126 h 3357043"/>
              <a:gd name="connsiteX145" fmla="*/ 4908875 w 5407084"/>
              <a:gd name="connsiteY145" fmla="*/ 2225843 h 3357043"/>
              <a:gd name="connsiteX146" fmla="*/ 5113413 w 5407084"/>
              <a:gd name="connsiteY146" fmla="*/ 3007894 h 3357043"/>
              <a:gd name="connsiteX147" fmla="*/ 5137477 w 5407084"/>
              <a:gd name="connsiteY147" fmla="*/ 2863516 h 3357043"/>
              <a:gd name="connsiteX148" fmla="*/ 5161539 w 5407084"/>
              <a:gd name="connsiteY148" fmla="*/ 3116179 h 3357043"/>
              <a:gd name="connsiteX149" fmla="*/ 5269823 w 5407084"/>
              <a:gd name="connsiteY149" fmla="*/ 3212431 h 3357043"/>
              <a:gd name="connsiteX150" fmla="*/ 5269822 w 5407084"/>
              <a:gd name="connsiteY150" fmla="*/ 3332746 h 3357043"/>
              <a:gd name="connsiteX151" fmla="*/ 5402170 w 5407084"/>
              <a:gd name="connsiteY151" fmla="*/ 3356810 h 3357043"/>
              <a:gd name="connsiteX152" fmla="*/ 5378106 w 5407084"/>
              <a:gd name="connsiteY152" fmla="*/ 3344779 h 3357043"/>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153" fmla="*/ 5414200 w 5417356"/>
              <a:gd name="connsiteY153" fmla="*/ 3200400 h 3356829"/>
              <a:gd name="connsiteX0" fmla="*/ 0 w 5486389"/>
              <a:gd name="connsiteY0" fmla="*/ 3344779 h 3356829"/>
              <a:gd name="connsiteX1" fmla="*/ 132347 w 5486389"/>
              <a:gd name="connsiteY1" fmla="*/ 3296652 h 3356829"/>
              <a:gd name="connsiteX2" fmla="*/ 132347 w 5486389"/>
              <a:gd name="connsiteY2" fmla="*/ 3272589 h 3356829"/>
              <a:gd name="connsiteX3" fmla="*/ 180474 w 5486389"/>
              <a:gd name="connsiteY3" fmla="*/ 3164305 h 3356829"/>
              <a:gd name="connsiteX4" fmla="*/ 216568 w 5486389"/>
              <a:gd name="connsiteY4" fmla="*/ 3080084 h 3356829"/>
              <a:gd name="connsiteX5" fmla="*/ 276726 w 5486389"/>
              <a:gd name="connsiteY5" fmla="*/ 3031958 h 3356829"/>
              <a:gd name="connsiteX6" fmla="*/ 336884 w 5486389"/>
              <a:gd name="connsiteY6" fmla="*/ 2959768 h 3356829"/>
              <a:gd name="connsiteX7" fmla="*/ 385010 w 5486389"/>
              <a:gd name="connsiteY7" fmla="*/ 2947737 h 3356829"/>
              <a:gd name="connsiteX8" fmla="*/ 433137 w 5486389"/>
              <a:gd name="connsiteY8" fmla="*/ 2947737 h 3356829"/>
              <a:gd name="connsiteX9" fmla="*/ 445168 w 5486389"/>
              <a:gd name="connsiteY9" fmla="*/ 3104147 h 3356829"/>
              <a:gd name="connsiteX10" fmla="*/ 481263 w 5486389"/>
              <a:gd name="connsiteY10" fmla="*/ 3152273 h 3356829"/>
              <a:gd name="connsiteX11" fmla="*/ 481263 w 5486389"/>
              <a:gd name="connsiteY11" fmla="*/ 3164305 h 3356829"/>
              <a:gd name="connsiteX12" fmla="*/ 529389 w 5486389"/>
              <a:gd name="connsiteY12" fmla="*/ 3140242 h 3356829"/>
              <a:gd name="connsiteX13" fmla="*/ 541421 w 5486389"/>
              <a:gd name="connsiteY13" fmla="*/ 3080084 h 3356829"/>
              <a:gd name="connsiteX14" fmla="*/ 565484 w 5486389"/>
              <a:gd name="connsiteY14" fmla="*/ 3031958 h 3356829"/>
              <a:gd name="connsiteX15" fmla="*/ 613610 w 5486389"/>
              <a:gd name="connsiteY15" fmla="*/ 3031958 h 3356829"/>
              <a:gd name="connsiteX16" fmla="*/ 661737 w 5486389"/>
              <a:gd name="connsiteY16" fmla="*/ 3092116 h 3356829"/>
              <a:gd name="connsiteX17" fmla="*/ 709863 w 5486389"/>
              <a:gd name="connsiteY17" fmla="*/ 3224463 h 3356829"/>
              <a:gd name="connsiteX18" fmla="*/ 757989 w 5486389"/>
              <a:gd name="connsiteY18" fmla="*/ 3356810 h 3356829"/>
              <a:gd name="connsiteX19" fmla="*/ 902368 w 5486389"/>
              <a:gd name="connsiteY19" fmla="*/ 3356810 h 3356829"/>
              <a:gd name="connsiteX20" fmla="*/ 986589 w 5486389"/>
              <a:gd name="connsiteY20" fmla="*/ 3128210 h 3356829"/>
              <a:gd name="connsiteX21" fmla="*/ 1106905 w 5486389"/>
              <a:gd name="connsiteY21" fmla="*/ 2875547 h 3356829"/>
              <a:gd name="connsiteX22" fmla="*/ 1130968 w 5486389"/>
              <a:gd name="connsiteY22" fmla="*/ 2779294 h 3356829"/>
              <a:gd name="connsiteX23" fmla="*/ 1155031 w 5486389"/>
              <a:gd name="connsiteY23" fmla="*/ 2911642 h 3356829"/>
              <a:gd name="connsiteX24" fmla="*/ 1179095 w 5486389"/>
              <a:gd name="connsiteY24" fmla="*/ 2935705 h 3356829"/>
              <a:gd name="connsiteX25" fmla="*/ 1203158 w 5486389"/>
              <a:gd name="connsiteY25" fmla="*/ 2959768 h 3356829"/>
              <a:gd name="connsiteX26" fmla="*/ 1203158 w 5486389"/>
              <a:gd name="connsiteY26" fmla="*/ 2959768 h 3356829"/>
              <a:gd name="connsiteX27" fmla="*/ 1239253 w 5486389"/>
              <a:gd name="connsiteY27" fmla="*/ 2851484 h 3356829"/>
              <a:gd name="connsiteX28" fmla="*/ 1263316 w 5486389"/>
              <a:gd name="connsiteY28" fmla="*/ 2719137 h 3356829"/>
              <a:gd name="connsiteX29" fmla="*/ 1287379 w 5486389"/>
              <a:gd name="connsiteY29" fmla="*/ 2646947 h 3356829"/>
              <a:gd name="connsiteX30" fmla="*/ 1311442 w 5486389"/>
              <a:gd name="connsiteY30" fmla="*/ 2574758 h 3356829"/>
              <a:gd name="connsiteX31" fmla="*/ 1335505 w 5486389"/>
              <a:gd name="connsiteY31" fmla="*/ 2478505 h 3356829"/>
              <a:gd name="connsiteX32" fmla="*/ 1347537 w 5486389"/>
              <a:gd name="connsiteY32" fmla="*/ 2550694 h 3356829"/>
              <a:gd name="connsiteX33" fmla="*/ 1371600 w 5486389"/>
              <a:gd name="connsiteY33" fmla="*/ 2646947 h 3356829"/>
              <a:gd name="connsiteX34" fmla="*/ 1419726 w 5486389"/>
              <a:gd name="connsiteY34" fmla="*/ 2827421 h 3356829"/>
              <a:gd name="connsiteX35" fmla="*/ 1431758 w 5486389"/>
              <a:gd name="connsiteY35" fmla="*/ 2959768 h 3356829"/>
              <a:gd name="connsiteX36" fmla="*/ 1467853 w 5486389"/>
              <a:gd name="connsiteY36" fmla="*/ 2995863 h 3356829"/>
              <a:gd name="connsiteX37" fmla="*/ 1515979 w 5486389"/>
              <a:gd name="connsiteY37" fmla="*/ 3007894 h 3356829"/>
              <a:gd name="connsiteX38" fmla="*/ 1515979 w 5486389"/>
              <a:gd name="connsiteY38" fmla="*/ 3007894 h 3356829"/>
              <a:gd name="connsiteX39" fmla="*/ 1552074 w 5486389"/>
              <a:gd name="connsiteY39" fmla="*/ 2839452 h 3356829"/>
              <a:gd name="connsiteX40" fmla="*/ 1576137 w 5486389"/>
              <a:gd name="connsiteY40" fmla="*/ 2743200 h 3356829"/>
              <a:gd name="connsiteX41" fmla="*/ 1588168 w 5486389"/>
              <a:gd name="connsiteY41" fmla="*/ 2646947 h 3356829"/>
              <a:gd name="connsiteX42" fmla="*/ 1588168 w 5486389"/>
              <a:gd name="connsiteY42" fmla="*/ 2574758 h 3356829"/>
              <a:gd name="connsiteX43" fmla="*/ 1636295 w 5486389"/>
              <a:gd name="connsiteY43" fmla="*/ 2490537 h 3356829"/>
              <a:gd name="connsiteX44" fmla="*/ 1672389 w 5486389"/>
              <a:gd name="connsiteY44" fmla="*/ 2430379 h 3356829"/>
              <a:gd name="connsiteX45" fmla="*/ 1720516 w 5486389"/>
              <a:gd name="connsiteY45" fmla="*/ 2322094 h 3356829"/>
              <a:gd name="connsiteX46" fmla="*/ 1720516 w 5486389"/>
              <a:gd name="connsiteY46" fmla="*/ 2310063 h 3356829"/>
              <a:gd name="connsiteX47" fmla="*/ 1732547 w 5486389"/>
              <a:gd name="connsiteY47" fmla="*/ 2237873 h 3356829"/>
              <a:gd name="connsiteX48" fmla="*/ 1732547 w 5486389"/>
              <a:gd name="connsiteY48" fmla="*/ 2189747 h 3356829"/>
              <a:gd name="connsiteX49" fmla="*/ 1732547 w 5486389"/>
              <a:gd name="connsiteY49" fmla="*/ 2117558 h 3356829"/>
              <a:gd name="connsiteX50" fmla="*/ 1756610 w 5486389"/>
              <a:gd name="connsiteY50" fmla="*/ 2069431 h 3356829"/>
              <a:gd name="connsiteX51" fmla="*/ 1804737 w 5486389"/>
              <a:gd name="connsiteY51" fmla="*/ 1961147 h 3356829"/>
              <a:gd name="connsiteX52" fmla="*/ 1816768 w 5486389"/>
              <a:gd name="connsiteY52" fmla="*/ 2069431 h 3356829"/>
              <a:gd name="connsiteX53" fmla="*/ 1828800 w 5486389"/>
              <a:gd name="connsiteY53" fmla="*/ 2177716 h 3356829"/>
              <a:gd name="connsiteX54" fmla="*/ 1876926 w 5486389"/>
              <a:gd name="connsiteY54" fmla="*/ 2225842 h 3356829"/>
              <a:gd name="connsiteX55" fmla="*/ 1888958 w 5486389"/>
              <a:gd name="connsiteY55" fmla="*/ 2370221 h 3356829"/>
              <a:gd name="connsiteX56" fmla="*/ 1900989 w 5486389"/>
              <a:gd name="connsiteY56" fmla="*/ 2466473 h 3356829"/>
              <a:gd name="connsiteX57" fmla="*/ 1900989 w 5486389"/>
              <a:gd name="connsiteY57" fmla="*/ 2586789 h 3356829"/>
              <a:gd name="connsiteX58" fmla="*/ 1925053 w 5486389"/>
              <a:gd name="connsiteY58" fmla="*/ 2683042 h 3356829"/>
              <a:gd name="connsiteX59" fmla="*/ 1985210 w 5486389"/>
              <a:gd name="connsiteY59" fmla="*/ 2839452 h 3356829"/>
              <a:gd name="connsiteX60" fmla="*/ 1985210 w 5486389"/>
              <a:gd name="connsiteY60" fmla="*/ 2923673 h 3356829"/>
              <a:gd name="connsiteX61" fmla="*/ 1985210 w 5486389"/>
              <a:gd name="connsiteY61" fmla="*/ 3068052 h 3356829"/>
              <a:gd name="connsiteX62" fmla="*/ 2021305 w 5486389"/>
              <a:gd name="connsiteY62" fmla="*/ 3164305 h 3356829"/>
              <a:gd name="connsiteX63" fmla="*/ 2021305 w 5486389"/>
              <a:gd name="connsiteY63" fmla="*/ 3164305 h 3356829"/>
              <a:gd name="connsiteX64" fmla="*/ 2105526 w 5486389"/>
              <a:gd name="connsiteY64" fmla="*/ 3284621 h 3356829"/>
              <a:gd name="connsiteX65" fmla="*/ 2189747 w 5486389"/>
              <a:gd name="connsiteY65" fmla="*/ 3284621 h 3356829"/>
              <a:gd name="connsiteX66" fmla="*/ 2237874 w 5486389"/>
              <a:gd name="connsiteY66" fmla="*/ 3188368 h 3356829"/>
              <a:gd name="connsiteX67" fmla="*/ 2286000 w 5486389"/>
              <a:gd name="connsiteY67" fmla="*/ 2995863 h 3356829"/>
              <a:gd name="connsiteX68" fmla="*/ 2334126 w 5486389"/>
              <a:gd name="connsiteY68" fmla="*/ 2827421 h 3356829"/>
              <a:gd name="connsiteX69" fmla="*/ 2358189 w 5486389"/>
              <a:gd name="connsiteY69" fmla="*/ 2683042 h 3356829"/>
              <a:gd name="connsiteX70" fmla="*/ 2358189 w 5486389"/>
              <a:gd name="connsiteY70" fmla="*/ 2490537 h 3356829"/>
              <a:gd name="connsiteX71" fmla="*/ 2394284 w 5486389"/>
              <a:gd name="connsiteY71" fmla="*/ 2358189 h 3356829"/>
              <a:gd name="connsiteX72" fmla="*/ 2430379 w 5486389"/>
              <a:gd name="connsiteY72" fmla="*/ 2322094 h 3356829"/>
              <a:gd name="connsiteX73" fmla="*/ 2478505 w 5486389"/>
              <a:gd name="connsiteY73" fmla="*/ 2286000 h 3356829"/>
              <a:gd name="connsiteX74" fmla="*/ 2502568 w 5486389"/>
              <a:gd name="connsiteY74" fmla="*/ 1961147 h 3356829"/>
              <a:gd name="connsiteX75" fmla="*/ 2562726 w 5486389"/>
              <a:gd name="connsiteY75" fmla="*/ 1925052 h 3356829"/>
              <a:gd name="connsiteX76" fmla="*/ 2598821 w 5486389"/>
              <a:gd name="connsiteY76" fmla="*/ 1768642 h 3356829"/>
              <a:gd name="connsiteX77" fmla="*/ 2586789 w 5486389"/>
              <a:gd name="connsiteY77" fmla="*/ 1612231 h 3356829"/>
              <a:gd name="connsiteX78" fmla="*/ 2610853 w 5486389"/>
              <a:gd name="connsiteY78" fmla="*/ 1503947 h 3356829"/>
              <a:gd name="connsiteX79" fmla="*/ 2634916 w 5486389"/>
              <a:gd name="connsiteY79" fmla="*/ 1431758 h 3356829"/>
              <a:gd name="connsiteX80" fmla="*/ 2634916 w 5486389"/>
              <a:gd name="connsiteY80" fmla="*/ 1323473 h 3356829"/>
              <a:gd name="connsiteX81" fmla="*/ 2634916 w 5486389"/>
              <a:gd name="connsiteY81" fmla="*/ 1251284 h 3356829"/>
              <a:gd name="connsiteX82" fmla="*/ 2634916 w 5486389"/>
              <a:gd name="connsiteY82" fmla="*/ 1143000 h 3356829"/>
              <a:gd name="connsiteX83" fmla="*/ 2658979 w 5486389"/>
              <a:gd name="connsiteY83" fmla="*/ 986589 h 3356829"/>
              <a:gd name="connsiteX84" fmla="*/ 2683042 w 5486389"/>
              <a:gd name="connsiteY84" fmla="*/ 902368 h 3356829"/>
              <a:gd name="connsiteX85" fmla="*/ 2755231 w 5486389"/>
              <a:gd name="connsiteY85" fmla="*/ 782052 h 3356829"/>
              <a:gd name="connsiteX86" fmla="*/ 2767263 w 5486389"/>
              <a:gd name="connsiteY86" fmla="*/ 673768 h 3356829"/>
              <a:gd name="connsiteX87" fmla="*/ 2767263 w 5486389"/>
              <a:gd name="connsiteY87" fmla="*/ 589547 h 3356829"/>
              <a:gd name="connsiteX88" fmla="*/ 2767263 w 5486389"/>
              <a:gd name="connsiteY88" fmla="*/ 589547 h 3356829"/>
              <a:gd name="connsiteX89" fmla="*/ 2863516 w 5486389"/>
              <a:gd name="connsiteY89" fmla="*/ 469231 h 3356829"/>
              <a:gd name="connsiteX90" fmla="*/ 2887579 w 5486389"/>
              <a:gd name="connsiteY90" fmla="*/ 372979 h 3356829"/>
              <a:gd name="connsiteX91" fmla="*/ 2899610 w 5486389"/>
              <a:gd name="connsiteY91" fmla="*/ 240631 h 3356829"/>
              <a:gd name="connsiteX92" fmla="*/ 2899610 w 5486389"/>
              <a:gd name="connsiteY92" fmla="*/ 156410 h 3356829"/>
              <a:gd name="connsiteX93" fmla="*/ 2947737 w 5486389"/>
              <a:gd name="connsiteY93" fmla="*/ 96252 h 3356829"/>
              <a:gd name="connsiteX94" fmla="*/ 2971800 w 5486389"/>
              <a:gd name="connsiteY94" fmla="*/ 12031 h 3356829"/>
              <a:gd name="connsiteX95" fmla="*/ 2995863 w 5486389"/>
              <a:gd name="connsiteY95" fmla="*/ 0 h 3356829"/>
              <a:gd name="connsiteX96" fmla="*/ 3043989 w 5486389"/>
              <a:gd name="connsiteY96" fmla="*/ 48126 h 3356829"/>
              <a:gd name="connsiteX97" fmla="*/ 3056021 w 5486389"/>
              <a:gd name="connsiteY97" fmla="*/ 156410 h 3356829"/>
              <a:gd name="connsiteX98" fmla="*/ 3056021 w 5486389"/>
              <a:gd name="connsiteY98" fmla="*/ 288758 h 3356829"/>
              <a:gd name="connsiteX99" fmla="*/ 3104147 w 5486389"/>
              <a:gd name="connsiteY99" fmla="*/ 385010 h 3356829"/>
              <a:gd name="connsiteX100" fmla="*/ 3104147 w 5486389"/>
              <a:gd name="connsiteY100" fmla="*/ 529389 h 3356829"/>
              <a:gd name="connsiteX101" fmla="*/ 3104147 w 5486389"/>
              <a:gd name="connsiteY101" fmla="*/ 649705 h 3356829"/>
              <a:gd name="connsiteX102" fmla="*/ 3116179 w 5486389"/>
              <a:gd name="connsiteY102" fmla="*/ 782052 h 3356829"/>
              <a:gd name="connsiteX103" fmla="*/ 3164305 w 5486389"/>
              <a:gd name="connsiteY103" fmla="*/ 854242 h 3356829"/>
              <a:gd name="connsiteX104" fmla="*/ 3200400 w 5486389"/>
              <a:gd name="connsiteY104" fmla="*/ 950494 h 3356829"/>
              <a:gd name="connsiteX105" fmla="*/ 3200400 w 5486389"/>
              <a:gd name="connsiteY105" fmla="*/ 1070810 h 3356829"/>
              <a:gd name="connsiteX106" fmla="*/ 3224463 w 5486389"/>
              <a:gd name="connsiteY106" fmla="*/ 1179094 h 3356829"/>
              <a:gd name="connsiteX107" fmla="*/ 3248526 w 5486389"/>
              <a:gd name="connsiteY107" fmla="*/ 1239252 h 3356829"/>
              <a:gd name="connsiteX108" fmla="*/ 3296653 w 5486389"/>
              <a:gd name="connsiteY108" fmla="*/ 1323473 h 3356829"/>
              <a:gd name="connsiteX109" fmla="*/ 3320716 w 5486389"/>
              <a:gd name="connsiteY109" fmla="*/ 1359568 h 3356829"/>
              <a:gd name="connsiteX110" fmla="*/ 3368842 w 5486389"/>
              <a:gd name="connsiteY110" fmla="*/ 1287379 h 3356829"/>
              <a:gd name="connsiteX111" fmla="*/ 3380874 w 5486389"/>
              <a:gd name="connsiteY111" fmla="*/ 1251284 h 3356829"/>
              <a:gd name="connsiteX112" fmla="*/ 3416968 w 5486389"/>
              <a:gd name="connsiteY112" fmla="*/ 1311442 h 3356829"/>
              <a:gd name="connsiteX113" fmla="*/ 3416968 w 5486389"/>
              <a:gd name="connsiteY113" fmla="*/ 1455821 h 3356829"/>
              <a:gd name="connsiteX114" fmla="*/ 3465095 w 5486389"/>
              <a:gd name="connsiteY114" fmla="*/ 1564105 h 3356829"/>
              <a:gd name="connsiteX115" fmla="*/ 3489158 w 5486389"/>
              <a:gd name="connsiteY115" fmla="*/ 1672389 h 3356829"/>
              <a:gd name="connsiteX116" fmla="*/ 3537284 w 5486389"/>
              <a:gd name="connsiteY116" fmla="*/ 1792705 h 3356829"/>
              <a:gd name="connsiteX117" fmla="*/ 3633537 w 5486389"/>
              <a:gd name="connsiteY117" fmla="*/ 1900989 h 3356829"/>
              <a:gd name="connsiteX118" fmla="*/ 3633537 w 5486389"/>
              <a:gd name="connsiteY118" fmla="*/ 1997242 h 3356829"/>
              <a:gd name="connsiteX119" fmla="*/ 3693695 w 5486389"/>
              <a:gd name="connsiteY119" fmla="*/ 1852863 h 3356829"/>
              <a:gd name="connsiteX120" fmla="*/ 3741821 w 5486389"/>
              <a:gd name="connsiteY120" fmla="*/ 1708484 h 3356829"/>
              <a:gd name="connsiteX121" fmla="*/ 3801979 w 5486389"/>
              <a:gd name="connsiteY121" fmla="*/ 1600200 h 3356829"/>
              <a:gd name="connsiteX122" fmla="*/ 3814010 w 5486389"/>
              <a:gd name="connsiteY122" fmla="*/ 1503947 h 3356829"/>
              <a:gd name="connsiteX123" fmla="*/ 3838074 w 5486389"/>
              <a:gd name="connsiteY123" fmla="*/ 1407694 h 3356829"/>
              <a:gd name="connsiteX124" fmla="*/ 3862137 w 5486389"/>
              <a:gd name="connsiteY124" fmla="*/ 1299410 h 3356829"/>
              <a:gd name="connsiteX125" fmla="*/ 3886200 w 5486389"/>
              <a:gd name="connsiteY125" fmla="*/ 1155031 h 3356829"/>
              <a:gd name="connsiteX126" fmla="*/ 3874168 w 5486389"/>
              <a:gd name="connsiteY126" fmla="*/ 1155031 h 3356829"/>
              <a:gd name="connsiteX127" fmla="*/ 3910263 w 5486389"/>
              <a:gd name="connsiteY127" fmla="*/ 1046747 h 3356829"/>
              <a:gd name="connsiteX128" fmla="*/ 3946359 w 5486389"/>
              <a:gd name="connsiteY128" fmla="*/ 830179 h 3356829"/>
              <a:gd name="connsiteX129" fmla="*/ 3946358 w 5486389"/>
              <a:gd name="connsiteY129" fmla="*/ 782052 h 3356829"/>
              <a:gd name="connsiteX130" fmla="*/ 3958388 w 5486389"/>
              <a:gd name="connsiteY130" fmla="*/ 721894 h 3356829"/>
              <a:gd name="connsiteX131" fmla="*/ 3982452 w 5486389"/>
              <a:gd name="connsiteY131" fmla="*/ 709863 h 3356829"/>
              <a:gd name="connsiteX132" fmla="*/ 4018546 w 5486389"/>
              <a:gd name="connsiteY132" fmla="*/ 1840832 h 3356829"/>
              <a:gd name="connsiteX133" fmla="*/ 4114799 w 5486389"/>
              <a:gd name="connsiteY133" fmla="*/ 1191126 h 3356829"/>
              <a:gd name="connsiteX134" fmla="*/ 4211051 w 5486389"/>
              <a:gd name="connsiteY134" fmla="*/ 1443789 h 3356829"/>
              <a:gd name="connsiteX135" fmla="*/ 4295272 w 5486389"/>
              <a:gd name="connsiteY135" fmla="*/ 2514600 h 3356829"/>
              <a:gd name="connsiteX136" fmla="*/ 4331366 w 5486389"/>
              <a:gd name="connsiteY136" fmla="*/ 2430378 h 3356829"/>
              <a:gd name="connsiteX137" fmla="*/ 4403554 w 5486389"/>
              <a:gd name="connsiteY137" fmla="*/ 2935705 h 3356829"/>
              <a:gd name="connsiteX138" fmla="*/ 4451681 w 5486389"/>
              <a:gd name="connsiteY138" fmla="*/ 2334126 h 3356829"/>
              <a:gd name="connsiteX139" fmla="*/ 4559964 w 5486389"/>
              <a:gd name="connsiteY139" fmla="*/ 2971800 h 3356829"/>
              <a:gd name="connsiteX140" fmla="*/ 4608090 w 5486389"/>
              <a:gd name="connsiteY140" fmla="*/ 3128210 h 3356829"/>
              <a:gd name="connsiteX141" fmla="*/ 4668248 w 5486389"/>
              <a:gd name="connsiteY141" fmla="*/ 2887579 h 3356829"/>
              <a:gd name="connsiteX142" fmla="*/ 4704341 w 5486389"/>
              <a:gd name="connsiteY142" fmla="*/ 2538663 h 3356829"/>
              <a:gd name="connsiteX143" fmla="*/ 4740436 w 5486389"/>
              <a:gd name="connsiteY143" fmla="*/ 2370221 h 3356829"/>
              <a:gd name="connsiteX144" fmla="*/ 4824656 w 5486389"/>
              <a:gd name="connsiteY144" fmla="*/ 2334126 h 3356829"/>
              <a:gd name="connsiteX145" fmla="*/ 4908875 w 5486389"/>
              <a:gd name="connsiteY145" fmla="*/ 2225843 h 3356829"/>
              <a:gd name="connsiteX146" fmla="*/ 5113413 w 5486389"/>
              <a:gd name="connsiteY146" fmla="*/ 3007894 h 3356829"/>
              <a:gd name="connsiteX147" fmla="*/ 5137477 w 5486389"/>
              <a:gd name="connsiteY147" fmla="*/ 2863516 h 3356829"/>
              <a:gd name="connsiteX148" fmla="*/ 5161539 w 5486389"/>
              <a:gd name="connsiteY148" fmla="*/ 3116179 h 3356829"/>
              <a:gd name="connsiteX149" fmla="*/ 5269823 w 5486389"/>
              <a:gd name="connsiteY149" fmla="*/ 3212431 h 3356829"/>
              <a:gd name="connsiteX150" fmla="*/ 5269822 w 5486389"/>
              <a:gd name="connsiteY150" fmla="*/ 3332746 h 3356829"/>
              <a:gd name="connsiteX151" fmla="*/ 5402170 w 5486389"/>
              <a:gd name="connsiteY151" fmla="*/ 3356810 h 3356829"/>
              <a:gd name="connsiteX152" fmla="*/ 5414200 w 5486389"/>
              <a:gd name="connsiteY152" fmla="*/ 3200400 h 3356829"/>
              <a:gd name="connsiteX153" fmla="*/ 5486389 w 5486389"/>
              <a:gd name="connsiteY153" fmla="*/ 3080084 h 3356829"/>
              <a:gd name="connsiteX0" fmla="*/ 0 w 5489228"/>
              <a:gd name="connsiteY0" fmla="*/ 3344779 h 3356829"/>
              <a:gd name="connsiteX1" fmla="*/ 132347 w 5489228"/>
              <a:gd name="connsiteY1" fmla="*/ 3296652 h 3356829"/>
              <a:gd name="connsiteX2" fmla="*/ 132347 w 5489228"/>
              <a:gd name="connsiteY2" fmla="*/ 3272589 h 3356829"/>
              <a:gd name="connsiteX3" fmla="*/ 180474 w 5489228"/>
              <a:gd name="connsiteY3" fmla="*/ 3164305 h 3356829"/>
              <a:gd name="connsiteX4" fmla="*/ 216568 w 5489228"/>
              <a:gd name="connsiteY4" fmla="*/ 3080084 h 3356829"/>
              <a:gd name="connsiteX5" fmla="*/ 276726 w 5489228"/>
              <a:gd name="connsiteY5" fmla="*/ 3031958 h 3356829"/>
              <a:gd name="connsiteX6" fmla="*/ 336884 w 5489228"/>
              <a:gd name="connsiteY6" fmla="*/ 2959768 h 3356829"/>
              <a:gd name="connsiteX7" fmla="*/ 385010 w 5489228"/>
              <a:gd name="connsiteY7" fmla="*/ 2947737 h 3356829"/>
              <a:gd name="connsiteX8" fmla="*/ 433137 w 5489228"/>
              <a:gd name="connsiteY8" fmla="*/ 2947737 h 3356829"/>
              <a:gd name="connsiteX9" fmla="*/ 445168 w 5489228"/>
              <a:gd name="connsiteY9" fmla="*/ 3104147 h 3356829"/>
              <a:gd name="connsiteX10" fmla="*/ 481263 w 5489228"/>
              <a:gd name="connsiteY10" fmla="*/ 3152273 h 3356829"/>
              <a:gd name="connsiteX11" fmla="*/ 481263 w 5489228"/>
              <a:gd name="connsiteY11" fmla="*/ 3164305 h 3356829"/>
              <a:gd name="connsiteX12" fmla="*/ 529389 w 5489228"/>
              <a:gd name="connsiteY12" fmla="*/ 3140242 h 3356829"/>
              <a:gd name="connsiteX13" fmla="*/ 541421 w 5489228"/>
              <a:gd name="connsiteY13" fmla="*/ 3080084 h 3356829"/>
              <a:gd name="connsiteX14" fmla="*/ 565484 w 5489228"/>
              <a:gd name="connsiteY14" fmla="*/ 3031958 h 3356829"/>
              <a:gd name="connsiteX15" fmla="*/ 613610 w 5489228"/>
              <a:gd name="connsiteY15" fmla="*/ 3031958 h 3356829"/>
              <a:gd name="connsiteX16" fmla="*/ 661737 w 5489228"/>
              <a:gd name="connsiteY16" fmla="*/ 3092116 h 3356829"/>
              <a:gd name="connsiteX17" fmla="*/ 709863 w 5489228"/>
              <a:gd name="connsiteY17" fmla="*/ 3224463 h 3356829"/>
              <a:gd name="connsiteX18" fmla="*/ 757989 w 5489228"/>
              <a:gd name="connsiteY18" fmla="*/ 3356810 h 3356829"/>
              <a:gd name="connsiteX19" fmla="*/ 902368 w 5489228"/>
              <a:gd name="connsiteY19" fmla="*/ 3356810 h 3356829"/>
              <a:gd name="connsiteX20" fmla="*/ 986589 w 5489228"/>
              <a:gd name="connsiteY20" fmla="*/ 3128210 h 3356829"/>
              <a:gd name="connsiteX21" fmla="*/ 1106905 w 5489228"/>
              <a:gd name="connsiteY21" fmla="*/ 2875547 h 3356829"/>
              <a:gd name="connsiteX22" fmla="*/ 1130968 w 5489228"/>
              <a:gd name="connsiteY22" fmla="*/ 2779294 h 3356829"/>
              <a:gd name="connsiteX23" fmla="*/ 1155031 w 5489228"/>
              <a:gd name="connsiteY23" fmla="*/ 2911642 h 3356829"/>
              <a:gd name="connsiteX24" fmla="*/ 1179095 w 5489228"/>
              <a:gd name="connsiteY24" fmla="*/ 2935705 h 3356829"/>
              <a:gd name="connsiteX25" fmla="*/ 1203158 w 5489228"/>
              <a:gd name="connsiteY25" fmla="*/ 2959768 h 3356829"/>
              <a:gd name="connsiteX26" fmla="*/ 1203158 w 5489228"/>
              <a:gd name="connsiteY26" fmla="*/ 2959768 h 3356829"/>
              <a:gd name="connsiteX27" fmla="*/ 1239253 w 5489228"/>
              <a:gd name="connsiteY27" fmla="*/ 2851484 h 3356829"/>
              <a:gd name="connsiteX28" fmla="*/ 1263316 w 5489228"/>
              <a:gd name="connsiteY28" fmla="*/ 2719137 h 3356829"/>
              <a:gd name="connsiteX29" fmla="*/ 1287379 w 5489228"/>
              <a:gd name="connsiteY29" fmla="*/ 2646947 h 3356829"/>
              <a:gd name="connsiteX30" fmla="*/ 1311442 w 5489228"/>
              <a:gd name="connsiteY30" fmla="*/ 2574758 h 3356829"/>
              <a:gd name="connsiteX31" fmla="*/ 1335505 w 5489228"/>
              <a:gd name="connsiteY31" fmla="*/ 2478505 h 3356829"/>
              <a:gd name="connsiteX32" fmla="*/ 1347537 w 5489228"/>
              <a:gd name="connsiteY32" fmla="*/ 2550694 h 3356829"/>
              <a:gd name="connsiteX33" fmla="*/ 1371600 w 5489228"/>
              <a:gd name="connsiteY33" fmla="*/ 2646947 h 3356829"/>
              <a:gd name="connsiteX34" fmla="*/ 1419726 w 5489228"/>
              <a:gd name="connsiteY34" fmla="*/ 2827421 h 3356829"/>
              <a:gd name="connsiteX35" fmla="*/ 1431758 w 5489228"/>
              <a:gd name="connsiteY35" fmla="*/ 2959768 h 3356829"/>
              <a:gd name="connsiteX36" fmla="*/ 1467853 w 5489228"/>
              <a:gd name="connsiteY36" fmla="*/ 2995863 h 3356829"/>
              <a:gd name="connsiteX37" fmla="*/ 1515979 w 5489228"/>
              <a:gd name="connsiteY37" fmla="*/ 3007894 h 3356829"/>
              <a:gd name="connsiteX38" fmla="*/ 1515979 w 5489228"/>
              <a:gd name="connsiteY38" fmla="*/ 3007894 h 3356829"/>
              <a:gd name="connsiteX39" fmla="*/ 1552074 w 5489228"/>
              <a:gd name="connsiteY39" fmla="*/ 2839452 h 3356829"/>
              <a:gd name="connsiteX40" fmla="*/ 1576137 w 5489228"/>
              <a:gd name="connsiteY40" fmla="*/ 2743200 h 3356829"/>
              <a:gd name="connsiteX41" fmla="*/ 1588168 w 5489228"/>
              <a:gd name="connsiteY41" fmla="*/ 2646947 h 3356829"/>
              <a:gd name="connsiteX42" fmla="*/ 1588168 w 5489228"/>
              <a:gd name="connsiteY42" fmla="*/ 2574758 h 3356829"/>
              <a:gd name="connsiteX43" fmla="*/ 1636295 w 5489228"/>
              <a:gd name="connsiteY43" fmla="*/ 2490537 h 3356829"/>
              <a:gd name="connsiteX44" fmla="*/ 1672389 w 5489228"/>
              <a:gd name="connsiteY44" fmla="*/ 2430379 h 3356829"/>
              <a:gd name="connsiteX45" fmla="*/ 1720516 w 5489228"/>
              <a:gd name="connsiteY45" fmla="*/ 2322094 h 3356829"/>
              <a:gd name="connsiteX46" fmla="*/ 1720516 w 5489228"/>
              <a:gd name="connsiteY46" fmla="*/ 2310063 h 3356829"/>
              <a:gd name="connsiteX47" fmla="*/ 1732547 w 5489228"/>
              <a:gd name="connsiteY47" fmla="*/ 2237873 h 3356829"/>
              <a:gd name="connsiteX48" fmla="*/ 1732547 w 5489228"/>
              <a:gd name="connsiteY48" fmla="*/ 2189747 h 3356829"/>
              <a:gd name="connsiteX49" fmla="*/ 1732547 w 5489228"/>
              <a:gd name="connsiteY49" fmla="*/ 2117558 h 3356829"/>
              <a:gd name="connsiteX50" fmla="*/ 1756610 w 5489228"/>
              <a:gd name="connsiteY50" fmla="*/ 2069431 h 3356829"/>
              <a:gd name="connsiteX51" fmla="*/ 1804737 w 5489228"/>
              <a:gd name="connsiteY51" fmla="*/ 1961147 h 3356829"/>
              <a:gd name="connsiteX52" fmla="*/ 1816768 w 5489228"/>
              <a:gd name="connsiteY52" fmla="*/ 2069431 h 3356829"/>
              <a:gd name="connsiteX53" fmla="*/ 1828800 w 5489228"/>
              <a:gd name="connsiteY53" fmla="*/ 2177716 h 3356829"/>
              <a:gd name="connsiteX54" fmla="*/ 1876926 w 5489228"/>
              <a:gd name="connsiteY54" fmla="*/ 2225842 h 3356829"/>
              <a:gd name="connsiteX55" fmla="*/ 1888958 w 5489228"/>
              <a:gd name="connsiteY55" fmla="*/ 2370221 h 3356829"/>
              <a:gd name="connsiteX56" fmla="*/ 1900989 w 5489228"/>
              <a:gd name="connsiteY56" fmla="*/ 2466473 h 3356829"/>
              <a:gd name="connsiteX57" fmla="*/ 1900989 w 5489228"/>
              <a:gd name="connsiteY57" fmla="*/ 2586789 h 3356829"/>
              <a:gd name="connsiteX58" fmla="*/ 1925053 w 5489228"/>
              <a:gd name="connsiteY58" fmla="*/ 2683042 h 3356829"/>
              <a:gd name="connsiteX59" fmla="*/ 1985210 w 5489228"/>
              <a:gd name="connsiteY59" fmla="*/ 2839452 h 3356829"/>
              <a:gd name="connsiteX60" fmla="*/ 1985210 w 5489228"/>
              <a:gd name="connsiteY60" fmla="*/ 2923673 h 3356829"/>
              <a:gd name="connsiteX61" fmla="*/ 1985210 w 5489228"/>
              <a:gd name="connsiteY61" fmla="*/ 3068052 h 3356829"/>
              <a:gd name="connsiteX62" fmla="*/ 2021305 w 5489228"/>
              <a:gd name="connsiteY62" fmla="*/ 3164305 h 3356829"/>
              <a:gd name="connsiteX63" fmla="*/ 2021305 w 5489228"/>
              <a:gd name="connsiteY63" fmla="*/ 3164305 h 3356829"/>
              <a:gd name="connsiteX64" fmla="*/ 2105526 w 5489228"/>
              <a:gd name="connsiteY64" fmla="*/ 3284621 h 3356829"/>
              <a:gd name="connsiteX65" fmla="*/ 2189747 w 5489228"/>
              <a:gd name="connsiteY65" fmla="*/ 3284621 h 3356829"/>
              <a:gd name="connsiteX66" fmla="*/ 2237874 w 5489228"/>
              <a:gd name="connsiteY66" fmla="*/ 3188368 h 3356829"/>
              <a:gd name="connsiteX67" fmla="*/ 2286000 w 5489228"/>
              <a:gd name="connsiteY67" fmla="*/ 2995863 h 3356829"/>
              <a:gd name="connsiteX68" fmla="*/ 2334126 w 5489228"/>
              <a:gd name="connsiteY68" fmla="*/ 2827421 h 3356829"/>
              <a:gd name="connsiteX69" fmla="*/ 2358189 w 5489228"/>
              <a:gd name="connsiteY69" fmla="*/ 2683042 h 3356829"/>
              <a:gd name="connsiteX70" fmla="*/ 2358189 w 5489228"/>
              <a:gd name="connsiteY70" fmla="*/ 2490537 h 3356829"/>
              <a:gd name="connsiteX71" fmla="*/ 2394284 w 5489228"/>
              <a:gd name="connsiteY71" fmla="*/ 2358189 h 3356829"/>
              <a:gd name="connsiteX72" fmla="*/ 2430379 w 5489228"/>
              <a:gd name="connsiteY72" fmla="*/ 2322094 h 3356829"/>
              <a:gd name="connsiteX73" fmla="*/ 2478505 w 5489228"/>
              <a:gd name="connsiteY73" fmla="*/ 2286000 h 3356829"/>
              <a:gd name="connsiteX74" fmla="*/ 2502568 w 5489228"/>
              <a:gd name="connsiteY74" fmla="*/ 1961147 h 3356829"/>
              <a:gd name="connsiteX75" fmla="*/ 2562726 w 5489228"/>
              <a:gd name="connsiteY75" fmla="*/ 1925052 h 3356829"/>
              <a:gd name="connsiteX76" fmla="*/ 2598821 w 5489228"/>
              <a:gd name="connsiteY76" fmla="*/ 1768642 h 3356829"/>
              <a:gd name="connsiteX77" fmla="*/ 2586789 w 5489228"/>
              <a:gd name="connsiteY77" fmla="*/ 1612231 h 3356829"/>
              <a:gd name="connsiteX78" fmla="*/ 2610853 w 5489228"/>
              <a:gd name="connsiteY78" fmla="*/ 1503947 h 3356829"/>
              <a:gd name="connsiteX79" fmla="*/ 2634916 w 5489228"/>
              <a:gd name="connsiteY79" fmla="*/ 1431758 h 3356829"/>
              <a:gd name="connsiteX80" fmla="*/ 2634916 w 5489228"/>
              <a:gd name="connsiteY80" fmla="*/ 1323473 h 3356829"/>
              <a:gd name="connsiteX81" fmla="*/ 2634916 w 5489228"/>
              <a:gd name="connsiteY81" fmla="*/ 1251284 h 3356829"/>
              <a:gd name="connsiteX82" fmla="*/ 2634916 w 5489228"/>
              <a:gd name="connsiteY82" fmla="*/ 1143000 h 3356829"/>
              <a:gd name="connsiteX83" fmla="*/ 2658979 w 5489228"/>
              <a:gd name="connsiteY83" fmla="*/ 986589 h 3356829"/>
              <a:gd name="connsiteX84" fmla="*/ 2683042 w 5489228"/>
              <a:gd name="connsiteY84" fmla="*/ 902368 h 3356829"/>
              <a:gd name="connsiteX85" fmla="*/ 2755231 w 5489228"/>
              <a:gd name="connsiteY85" fmla="*/ 782052 h 3356829"/>
              <a:gd name="connsiteX86" fmla="*/ 2767263 w 5489228"/>
              <a:gd name="connsiteY86" fmla="*/ 673768 h 3356829"/>
              <a:gd name="connsiteX87" fmla="*/ 2767263 w 5489228"/>
              <a:gd name="connsiteY87" fmla="*/ 589547 h 3356829"/>
              <a:gd name="connsiteX88" fmla="*/ 2767263 w 5489228"/>
              <a:gd name="connsiteY88" fmla="*/ 589547 h 3356829"/>
              <a:gd name="connsiteX89" fmla="*/ 2863516 w 5489228"/>
              <a:gd name="connsiteY89" fmla="*/ 469231 h 3356829"/>
              <a:gd name="connsiteX90" fmla="*/ 2887579 w 5489228"/>
              <a:gd name="connsiteY90" fmla="*/ 372979 h 3356829"/>
              <a:gd name="connsiteX91" fmla="*/ 2899610 w 5489228"/>
              <a:gd name="connsiteY91" fmla="*/ 240631 h 3356829"/>
              <a:gd name="connsiteX92" fmla="*/ 2899610 w 5489228"/>
              <a:gd name="connsiteY92" fmla="*/ 156410 h 3356829"/>
              <a:gd name="connsiteX93" fmla="*/ 2947737 w 5489228"/>
              <a:gd name="connsiteY93" fmla="*/ 96252 h 3356829"/>
              <a:gd name="connsiteX94" fmla="*/ 2971800 w 5489228"/>
              <a:gd name="connsiteY94" fmla="*/ 12031 h 3356829"/>
              <a:gd name="connsiteX95" fmla="*/ 2995863 w 5489228"/>
              <a:gd name="connsiteY95" fmla="*/ 0 h 3356829"/>
              <a:gd name="connsiteX96" fmla="*/ 3043989 w 5489228"/>
              <a:gd name="connsiteY96" fmla="*/ 48126 h 3356829"/>
              <a:gd name="connsiteX97" fmla="*/ 3056021 w 5489228"/>
              <a:gd name="connsiteY97" fmla="*/ 156410 h 3356829"/>
              <a:gd name="connsiteX98" fmla="*/ 3056021 w 5489228"/>
              <a:gd name="connsiteY98" fmla="*/ 288758 h 3356829"/>
              <a:gd name="connsiteX99" fmla="*/ 3104147 w 5489228"/>
              <a:gd name="connsiteY99" fmla="*/ 385010 h 3356829"/>
              <a:gd name="connsiteX100" fmla="*/ 3104147 w 5489228"/>
              <a:gd name="connsiteY100" fmla="*/ 529389 h 3356829"/>
              <a:gd name="connsiteX101" fmla="*/ 3104147 w 5489228"/>
              <a:gd name="connsiteY101" fmla="*/ 649705 h 3356829"/>
              <a:gd name="connsiteX102" fmla="*/ 3116179 w 5489228"/>
              <a:gd name="connsiteY102" fmla="*/ 782052 h 3356829"/>
              <a:gd name="connsiteX103" fmla="*/ 3164305 w 5489228"/>
              <a:gd name="connsiteY103" fmla="*/ 854242 h 3356829"/>
              <a:gd name="connsiteX104" fmla="*/ 3200400 w 5489228"/>
              <a:gd name="connsiteY104" fmla="*/ 950494 h 3356829"/>
              <a:gd name="connsiteX105" fmla="*/ 3200400 w 5489228"/>
              <a:gd name="connsiteY105" fmla="*/ 1070810 h 3356829"/>
              <a:gd name="connsiteX106" fmla="*/ 3224463 w 5489228"/>
              <a:gd name="connsiteY106" fmla="*/ 1179094 h 3356829"/>
              <a:gd name="connsiteX107" fmla="*/ 3248526 w 5489228"/>
              <a:gd name="connsiteY107" fmla="*/ 1239252 h 3356829"/>
              <a:gd name="connsiteX108" fmla="*/ 3296653 w 5489228"/>
              <a:gd name="connsiteY108" fmla="*/ 1323473 h 3356829"/>
              <a:gd name="connsiteX109" fmla="*/ 3320716 w 5489228"/>
              <a:gd name="connsiteY109" fmla="*/ 1359568 h 3356829"/>
              <a:gd name="connsiteX110" fmla="*/ 3368842 w 5489228"/>
              <a:gd name="connsiteY110" fmla="*/ 1287379 h 3356829"/>
              <a:gd name="connsiteX111" fmla="*/ 3380874 w 5489228"/>
              <a:gd name="connsiteY111" fmla="*/ 1251284 h 3356829"/>
              <a:gd name="connsiteX112" fmla="*/ 3416968 w 5489228"/>
              <a:gd name="connsiteY112" fmla="*/ 1311442 h 3356829"/>
              <a:gd name="connsiteX113" fmla="*/ 3416968 w 5489228"/>
              <a:gd name="connsiteY113" fmla="*/ 1455821 h 3356829"/>
              <a:gd name="connsiteX114" fmla="*/ 3465095 w 5489228"/>
              <a:gd name="connsiteY114" fmla="*/ 1564105 h 3356829"/>
              <a:gd name="connsiteX115" fmla="*/ 3489158 w 5489228"/>
              <a:gd name="connsiteY115" fmla="*/ 1672389 h 3356829"/>
              <a:gd name="connsiteX116" fmla="*/ 3537284 w 5489228"/>
              <a:gd name="connsiteY116" fmla="*/ 1792705 h 3356829"/>
              <a:gd name="connsiteX117" fmla="*/ 3633537 w 5489228"/>
              <a:gd name="connsiteY117" fmla="*/ 1900989 h 3356829"/>
              <a:gd name="connsiteX118" fmla="*/ 3633537 w 5489228"/>
              <a:gd name="connsiteY118" fmla="*/ 1997242 h 3356829"/>
              <a:gd name="connsiteX119" fmla="*/ 3693695 w 5489228"/>
              <a:gd name="connsiteY119" fmla="*/ 1852863 h 3356829"/>
              <a:gd name="connsiteX120" fmla="*/ 3741821 w 5489228"/>
              <a:gd name="connsiteY120" fmla="*/ 1708484 h 3356829"/>
              <a:gd name="connsiteX121" fmla="*/ 3801979 w 5489228"/>
              <a:gd name="connsiteY121" fmla="*/ 1600200 h 3356829"/>
              <a:gd name="connsiteX122" fmla="*/ 3814010 w 5489228"/>
              <a:gd name="connsiteY122" fmla="*/ 1503947 h 3356829"/>
              <a:gd name="connsiteX123" fmla="*/ 3838074 w 5489228"/>
              <a:gd name="connsiteY123" fmla="*/ 1407694 h 3356829"/>
              <a:gd name="connsiteX124" fmla="*/ 3862137 w 5489228"/>
              <a:gd name="connsiteY124" fmla="*/ 1299410 h 3356829"/>
              <a:gd name="connsiteX125" fmla="*/ 3886200 w 5489228"/>
              <a:gd name="connsiteY125" fmla="*/ 1155031 h 3356829"/>
              <a:gd name="connsiteX126" fmla="*/ 3874168 w 5489228"/>
              <a:gd name="connsiteY126" fmla="*/ 1155031 h 3356829"/>
              <a:gd name="connsiteX127" fmla="*/ 3910263 w 5489228"/>
              <a:gd name="connsiteY127" fmla="*/ 1046747 h 3356829"/>
              <a:gd name="connsiteX128" fmla="*/ 3946359 w 5489228"/>
              <a:gd name="connsiteY128" fmla="*/ 830179 h 3356829"/>
              <a:gd name="connsiteX129" fmla="*/ 3946358 w 5489228"/>
              <a:gd name="connsiteY129" fmla="*/ 782052 h 3356829"/>
              <a:gd name="connsiteX130" fmla="*/ 3958388 w 5489228"/>
              <a:gd name="connsiteY130" fmla="*/ 721894 h 3356829"/>
              <a:gd name="connsiteX131" fmla="*/ 3982452 w 5489228"/>
              <a:gd name="connsiteY131" fmla="*/ 709863 h 3356829"/>
              <a:gd name="connsiteX132" fmla="*/ 4018546 w 5489228"/>
              <a:gd name="connsiteY132" fmla="*/ 1840832 h 3356829"/>
              <a:gd name="connsiteX133" fmla="*/ 4114799 w 5489228"/>
              <a:gd name="connsiteY133" fmla="*/ 1191126 h 3356829"/>
              <a:gd name="connsiteX134" fmla="*/ 4211051 w 5489228"/>
              <a:gd name="connsiteY134" fmla="*/ 1443789 h 3356829"/>
              <a:gd name="connsiteX135" fmla="*/ 4295272 w 5489228"/>
              <a:gd name="connsiteY135" fmla="*/ 2514600 h 3356829"/>
              <a:gd name="connsiteX136" fmla="*/ 4331366 w 5489228"/>
              <a:gd name="connsiteY136" fmla="*/ 2430378 h 3356829"/>
              <a:gd name="connsiteX137" fmla="*/ 4403554 w 5489228"/>
              <a:gd name="connsiteY137" fmla="*/ 2935705 h 3356829"/>
              <a:gd name="connsiteX138" fmla="*/ 4451681 w 5489228"/>
              <a:gd name="connsiteY138" fmla="*/ 2334126 h 3356829"/>
              <a:gd name="connsiteX139" fmla="*/ 4559964 w 5489228"/>
              <a:gd name="connsiteY139" fmla="*/ 2971800 h 3356829"/>
              <a:gd name="connsiteX140" fmla="*/ 4608090 w 5489228"/>
              <a:gd name="connsiteY140" fmla="*/ 3128210 h 3356829"/>
              <a:gd name="connsiteX141" fmla="*/ 4668248 w 5489228"/>
              <a:gd name="connsiteY141" fmla="*/ 2887579 h 3356829"/>
              <a:gd name="connsiteX142" fmla="*/ 4704341 w 5489228"/>
              <a:gd name="connsiteY142" fmla="*/ 2538663 h 3356829"/>
              <a:gd name="connsiteX143" fmla="*/ 4740436 w 5489228"/>
              <a:gd name="connsiteY143" fmla="*/ 2370221 h 3356829"/>
              <a:gd name="connsiteX144" fmla="*/ 4824656 w 5489228"/>
              <a:gd name="connsiteY144" fmla="*/ 2334126 h 3356829"/>
              <a:gd name="connsiteX145" fmla="*/ 4908875 w 5489228"/>
              <a:gd name="connsiteY145" fmla="*/ 2225843 h 3356829"/>
              <a:gd name="connsiteX146" fmla="*/ 5113413 w 5489228"/>
              <a:gd name="connsiteY146" fmla="*/ 3007894 h 3356829"/>
              <a:gd name="connsiteX147" fmla="*/ 5137477 w 5489228"/>
              <a:gd name="connsiteY147" fmla="*/ 2863516 h 3356829"/>
              <a:gd name="connsiteX148" fmla="*/ 5161539 w 5489228"/>
              <a:gd name="connsiteY148" fmla="*/ 3116179 h 3356829"/>
              <a:gd name="connsiteX149" fmla="*/ 5269823 w 5489228"/>
              <a:gd name="connsiteY149" fmla="*/ 3212431 h 3356829"/>
              <a:gd name="connsiteX150" fmla="*/ 5269822 w 5489228"/>
              <a:gd name="connsiteY150" fmla="*/ 3332746 h 3356829"/>
              <a:gd name="connsiteX151" fmla="*/ 5402170 w 5489228"/>
              <a:gd name="connsiteY151" fmla="*/ 3356810 h 3356829"/>
              <a:gd name="connsiteX152" fmla="*/ 5414200 w 5489228"/>
              <a:gd name="connsiteY152" fmla="*/ 3200400 h 3356829"/>
              <a:gd name="connsiteX153" fmla="*/ 5486389 w 5489228"/>
              <a:gd name="connsiteY153" fmla="*/ 3080084 h 3356829"/>
              <a:gd name="connsiteX154" fmla="*/ 5474358 w 5489228"/>
              <a:gd name="connsiteY154" fmla="*/ 3068052 h 3356829"/>
              <a:gd name="connsiteX0" fmla="*/ 0 w 5534627"/>
              <a:gd name="connsiteY0" fmla="*/ 3344779 h 3356829"/>
              <a:gd name="connsiteX1" fmla="*/ 132347 w 5534627"/>
              <a:gd name="connsiteY1" fmla="*/ 3296652 h 3356829"/>
              <a:gd name="connsiteX2" fmla="*/ 132347 w 5534627"/>
              <a:gd name="connsiteY2" fmla="*/ 3272589 h 3356829"/>
              <a:gd name="connsiteX3" fmla="*/ 180474 w 5534627"/>
              <a:gd name="connsiteY3" fmla="*/ 3164305 h 3356829"/>
              <a:gd name="connsiteX4" fmla="*/ 216568 w 5534627"/>
              <a:gd name="connsiteY4" fmla="*/ 3080084 h 3356829"/>
              <a:gd name="connsiteX5" fmla="*/ 276726 w 5534627"/>
              <a:gd name="connsiteY5" fmla="*/ 3031958 h 3356829"/>
              <a:gd name="connsiteX6" fmla="*/ 336884 w 5534627"/>
              <a:gd name="connsiteY6" fmla="*/ 2959768 h 3356829"/>
              <a:gd name="connsiteX7" fmla="*/ 385010 w 5534627"/>
              <a:gd name="connsiteY7" fmla="*/ 2947737 h 3356829"/>
              <a:gd name="connsiteX8" fmla="*/ 433137 w 5534627"/>
              <a:gd name="connsiteY8" fmla="*/ 2947737 h 3356829"/>
              <a:gd name="connsiteX9" fmla="*/ 445168 w 5534627"/>
              <a:gd name="connsiteY9" fmla="*/ 3104147 h 3356829"/>
              <a:gd name="connsiteX10" fmla="*/ 481263 w 5534627"/>
              <a:gd name="connsiteY10" fmla="*/ 3152273 h 3356829"/>
              <a:gd name="connsiteX11" fmla="*/ 481263 w 5534627"/>
              <a:gd name="connsiteY11" fmla="*/ 3164305 h 3356829"/>
              <a:gd name="connsiteX12" fmla="*/ 529389 w 5534627"/>
              <a:gd name="connsiteY12" fmla="*/ 3140242 h 3356829"/>
              <a:gd name="connsiteX13" fmla="*/ 541421 w 5534627"/>
              <a:gd name="connsiteY13" fmla="*/ 3080084 h 3356829"/>
              <a:gd name="connsiteX14" fmla="*/ 565484 w 5534627"/>
              <a:gd name="connsiteY14" fmla="*/ 3031958 h 3356829"/>
              <a:gd name="connsiteX15" fmla="*/ 613610 w 5534627"/>
              <a:gd name="connsiteY15" fmla="*/ 3031958 h 3356829"/>
              <a:gd name="connsiteX16" fmla="*/ 661737 w 5534627"/>
              <a:gd name="connsiteY16" fmla="*/ 3092116 h 3356829"/>
              <a:gd name="connsiteX17" fmla="*/ 709863 w 5534627"/>
              <a:gd name="connsiteY17" fmla="*/ 3224463 h 3356829"/>
              <a:gd name="connsiteX18" fmla="*/ 757989 w 5534627"/>
              <a:gd name="connsiteY18" fmla="*/ 3356810 h 3356829"/>
              <a:gd name="connsiteX19" fmla="*/ 902368 w 5534627"/>
              <a:gd name="connsiteY19" fmla="*/ 3356810 h 3356829"/>
              <a:gd name="connsiteX20" fmla="*/ 986589 w 5534627"/>
              <a:gd name="connsiteY20" fmla="*/ 3128210 h 3356829"/>
              <a:gd name="connsiteX21" fmla="*/ 1106905 w 5534627"/>
              <a:gd name="connsiteY21" fmla="*/ 2875547 h 3356829"/>
              <a:gd name="connsiteX22" fmla="*/ 1130968 w 5534627"/>
              <a:gd name="connsiteY22" fmla="*/ 2779294 h 3356829"/>
              <a:gd name="connsiteX23" fmla="*/ 1155031 w 5534627"/>
              <a:gd name="connsiteY23" fmla="*/ 2911642 h 3356829"/>
              <a:gd name="connsiteX24" fmla="*/ 1179095 w 5534627"/>
              <a:gd name="connsiteY24" fmla="*/ 2935705 h 3356829"/>
              <a:gd name="connsiteX25" fmla="*/ 1203158 w 5534627"/>
              <a:gd name="connsiteY25" fmla="*/ 2959768 h 3356829"/>
              <a:gd name="connsiteX26" fmla="*/ 1203158 w 5534627"/>
              <a:gd name="connsiteY26" fmla="*/ 2959768 h 3356829"/>
              <a:gd name="connsiteX27" fmla="*/ 1239253 w 5534627"/>
              <a:gd name="connsiteY27" fmla="*/ 2851484 h 3356829"/>
              <a:gd name="connsiteX28" fmla="*/ 1263316 w 5534627"/>
              <a:gd name="connsiteY28" fmla="*/ 2719137 h 3356829"/>
              <a:gd name="connsiteX29" fmla="*/ 1287379 w 5534627"/>
              <a:gd name="connsiteY29" fmla="*/ 2646947 h 3356829"/>
              <a:gd name="connsiteX30" fmla="*/ 1311442 w 5534627"/>
              <a:gd name="connsiteY30" fmla="*/ 2574758 h 3356829"/>
              <a:gd name="connsiteX31" fmla="*/ 1335505 w 5534627"/>
              <a:gd name="connsiteY31" fmla="*/ 2478505 h 3356829"/>
              <a:gd name="connsiteX32" fmla="*/ 1347537 w 5534627"/>
              <a:gd name="connsiteY32" fmla="*/ 2550694 h 3356829"/>
              <a:gd name="connsiteX33" fmla="*/ 1371600 w 5534627"/>
              <a:gd name="connsiteY33" fmla="*/ 2646947 h 3356829"/>
              <a:gd name="connsiteX34" fmla="*/ 1419726 w 5534627"/>
              <a:gd name="connsiteY34" fmla="*/ 2827421 h 3356829"/>
              <a:gd name="connsiteX35" fmla="*/ 1431758 w 5534627"/>
              <a:gd name="connsiteY35" fmla="*/ 2959768 h 3356829"/>
              <a:gd name="connsiteX36" fmla="*/ 1467853 w 5534627"/>
              <a:gd name="connsiteY36" fmla="*/ 2995863 h 3356829"/>
              <a:gd name="connsiteX37" fmla="*/ 1515979 w 5534627"/>
              <a:gd name="connsiteY37" fmla="*/ 3007894 h 3356829"/>
              <a:gd name="connsiteX38" fmla="*/ 1515979 w 5534627"/>
              <a:gd name="connsiteY38" fmla="*/ 3007894 h 3356829"/>
              <a:gd name="connsiteX39" fmla="*/ 1552074 w 5534627"/>
              <a:gd name="connsiteY39" fmla="*/ 2839452 h 3356829"/>
              <a:gd name="connsiteX40" fmla="*/ 1576137 w 5534627"/>
              <a:gd name="connsiteY40" fmla="*/ 2743200 h 3356829"/>
              <a:gd name="connsiteX41" fmla="*/ 1588168 w 5534627"/>
              <a:gd name="connsiteY41" fmla="*/ 2646947 h 3356829"/>
              <a:gd name="connsiteX42" fmla="*/ 1588168 w 5534627"/>
              <a:gd name="connsiteY42" fmla="*/ 2574758 h 3356829"/>
              <a:gd name="connsiteX43" fmla="*/ 1636295 w 5534627"/>
              <a:gd name="connsiteY43" fmla="*/ 2490537 h 3356829"/>
              <a:gd name="connsiteX44" fmla="*/ 1672389 w 5534627"/>
              <a:gd name="connsiteY44" fmla="*/ 2430379 h 3356829"/>
              <a:gd name="connsiteX45" fmla="*/ 1720516 w 5534627"/>
              <a:gd name="connsiteY45" fmla="*/ 2322094 h 3356829"/>
              <a:gd name="connsiteX46" fmla="*/ 1720516 w 5534627"/>
              <a:gd name="connsiteY46" fmla="*/ 2310063 h 3356829"/>
              <a:gd name="connsiteX47" fmla="*/ 1732547 w 5534627"/>
              <a:gd name="connsiteY47" fmla="*/ 2237873 h 3356829"/>
              <a:gd name="connsiteX48" fmla="*/ 1732547 w 5534627"/>
              <a:gd name="connsiteY48" fmla="*/ 2189747 h 3356829"/>
              <a:gd name="connsiteX49" fmla="*/ 1732547 w 5534627"/>
              <a:gd name="connsiteY49" fmla="*/ 2117558 h 3356829"/>
              <a:gd name="connsiteX50" fmla="*/ 1756610 w 5534627"/>
              <a:gd name="connsiteY50" fmla="*/ 2069431 h 3356829"/>
              <a:gd name="connsiteX51" fmla="*/ 1804737 w 5534627"/>
              <a:gd name="connsiteY51" fmla="*/ 1961147 h 3356829"/>
              <a:gd name="connsiteX52" fmla="*/ 1816768 w 5534627"/>
              <a:gd name="connsiteY52" fmla="*/ 2069431 h 3356829"/>
              <a:gd name="connsiteX53" fmla="*/ 1828800 w 5534627"/>
              <a:gd name="connsiteY53" fmla="*/ 2177716 h 3356829"/>
              <a:gd name="connsiteX54" fmla="*/ 1876926 w 5534627"/>
              <a:gd name="connsiteY54" fmla="*/ 2225842 h 3356829"/>
              <a:gd name="connsiteX55" fmla="*/ 1888958 w 5534627"/>
              <a:gd name="connsiteY55" fmla="*/ 2370221 h 3356829"/>
              <a:gd name="connsiteX56" fmla="*/ 1900989 w 5534627"/>
              <a:gd name="connsiteY56" fmla="*/ 2466473 h 3356829"/>
              <a:gd name="connsiteX57" fmla="*/ 1900989 w 5534627"/>
              <a:gd name="connsiteY57" fmla="*/ 2586789 h 3356829"/>
              <a:gd name="connsiteX58" fmla="*/ 1925053 w 5534627"/>
              <a:gd name="connsiteY58" fmla="*/ 2683042 h 3356829"/>
              <a:gd name="connsiteX59" fmla="*/ 1985210 w 5534627"/>
              <a:gd name="connsiteY59" fmla="*/ 2839452 h 3356829"/>
              <a:gd name="connsiteX60" fmla="*/ 1985210 w 5534627"/>
              <a:gd name="connsiteY60" fmla="*/ 2923673 h 3356829"/>
              <a:gd name="connsiteX61" fmla="*/ 1985210 w 5534627"/>
              <a:gd name="connsiteY61" fmla="*/ 3068052 h 3356829"/>
              <a:gd name="connsiteX62" fmla="*/ 2021305 w 5534627"/>
              <a:gd name="connsiteY62" fmla="*/ 3164305 h 3356829"/>
              <a:gd name="connsiteX63" fmla="*/ 2021305 w 5534627"/>
              <a:gd name="connsiteY63" fmla="*/ 3164305 h 3356829"/>
              <a:gd name="connsiteX64" fmla="*/ 2105526 w 5534627"/>
              <a:gd name="connsiteY64" fmla="*/ 3284621 h 3356829"/>
              <a:gd name="connsiteX65" fmla="*/ 2189747 w 5534627"/>
              <a:gd name="connsiteY65" fmla="*/ 3284621 h 3356829"/>
              <a:gd name="connsiteX66" fmla="*/ 2237874 w 5534627"/>
              <a:gd name="connsiteY66" fmla="*/ 3188368 h 3356829"/>
              <a:gd name="connsiteX67" fmla="*/ 2286000 w 5534627"/>
              <a:gd name="connsiteY67" fmla="*/ 2995863 h 3356829"/>
              <a:gd name="connsiteX68" fmla="*/ 2334126 w 5534627"/>
              <a:gd name="connsiteY68" fmla="*/ 2827421 h 3356829"/>
              <a:gd name="connsiteX69" fmla="*/ 2358189 w 5534627"/>
              <a:gd name="connsiteY69" fmla="*/ 2683042 h 3356829"/>
              <a:gd name="connsiteX70" fmla="*/ 2358189 w 5534627"/>
              <a:gd name="connsiteY70" fmla="*/ 2490537 h 3356829"/>
              <a:gd name="connsiteX71" fmla="*/ 2394284 w 5534627"/>
              <a:gd name="connsiteY71" fmla="*/ 2358189 h 3356829"/>
              <a:gd name="connsiteX72" fmla="*/ 2430379 w 5534627"/>
              <a:gd name="connsiteY72" fmla="*/ 2322094 h 3356829"/>
              <a:gd name="connsiteX73" fmla="*/ 2478505 w 5534627"/>
              <a:gd name="connsiteY73" fmla="*/ 2286000 h 3356829"/>
              <a:gd name="connsiteX74" fmla="*/ 2502568 w 5534627"/>
              <a:gd name="connsiteY74" fmla="*/ 1961147 h 3356829"/>
              <a:gd name="connsiteX75" fmla="*/ 2562726 w 5534627"/>
              <a:gd name="connsiteY75" fmla="*/ 1925052 h 3356829"/>
              <a:gd name="connsiteX76" fmla="*/ 2598821 w 5534627"/>
              <a:gd name="connsiteY76" fmla="*/ 1768642 h 3356829"/>
              <a:gd name="connsiteX77" fmla="*/ 2586789 w 5534627"/>
              <a:gd name="connsiteY77" fmla="*/ 1612231 h 3356829"/>
              <a:gd name="connsiteX78" fmla="*/ 2610853 w 5534627"/>
              <a:gd name="connsiteY78" fmla="*/ 1503947 h 3356829"/>
              <a:gd name="connsiteX79" fmla="*/ 2634916 w 5534627"/>
              <a:gd name="connsiteY79" fmla="*/ 1431758 h 3356829"/>
              <a:gd name="connsiteX80" fmla="*/ 2634916 w 5534627"/>
              <a:gd name="connsiteY80" fmla="*/ 1323473 h 3356829"/>
              <a:gd name="connsiteX81" fmla="*/ 2634916 w 5534627"/>
              <a:gd name="connsiteY81" fmla="*/ 1251284 h 3356829"/>
              <a:gd name="connsiteX82" fmla="*/ 2634916 w 5534627"/>
              <a:gd name="connsiteY82" fmla="*/ 1143000 h 3356829"/>
              <a:gd name="connsiteX83" fmla="*/ 2658979 w 5534627"/>
              <a:gd name="connsiteY83" fmla="*/ 986589 h 3356829"/>
              <a:gd name="connsiteX84" fmla="*/ 2683042 w 5534627"/>
              <a:gd name="connsiteY84" fmla="*/ 902368 h 3356829"/>
              <a:gd name="connsiteX85" fmla="*/ 2755231 w 5534627"/>
              <a:gd name="connsiteY85" fmla="*/ 782052 h 3356829"/>
              <a:gd name="connsiteX86" fmla="*/ 2767263 w 5534627"/>
              <a:gd name="connsiteY86" fmla="*/ 673768 h 3356829"/>
              <a:gd name="connsiteX87" fmla="*/ 2767263 w 5534627"/>
              <a:gd name="connsiteY87" fmla="*/ 589547 h 3356829"/>
              <a:gd name="connsiteX88" fmla="*/ 2767263 w 5534627"/>
              <a:gd name="connsiteY88" fmla="*/ 589547 h 3356829"/>
              <a:gd name="connsiteX89" fmla="*/ 2863516 w 5534627"/>
              <a:gd name="connsiteY89" fmla="*/ 469231 h 3356829"/>
              <a:gd name="connsiteX90" fmla="*/ 2887579 w 5534627"/>
              <a:gd name="connsiteY90" fmla="*/ 372979 h 3356829"/>
              <a:gd name="connsiteX91" fmla="*/ 2899610 w 5534627"/>
              <a:gd name="connsiteY91" fmla="*/ 240631 h 3356829"/>
              <a:gd name="connsiteX92" fmla="*/ 2899610 w 5534627"/>
              <a:gd name="connsiteY92" fmla="*/ 156410 h 3356829"/>
              <a:gd name="connsiteX93" fmla="*/ 2947737 w 5534627"/>
              <a:gd name="connsiteY93" fmla="*/ 96252 h 3356829"/>
              <a:gd name="connsiteX94" fmla="*/ 2971800 w 5534627"/>
              <a:gd name="connsiteY94" fmla="*/ 12031 h 3356829"/>
              <a:gd name="connsiteX95" fmla="*/ 2995863 w 5534627"/>
              <a:gd name="connsiteY95" fmla="*/ 0 h 3356829"/>
              <a:gd name="connsiteX96" fmla="*/ 3043989 w 5534627"/>
              <a:gd name="connsiteY96" fmla="*/ 48126 h 3356829"/>
              <a:gd name="connsiteX97" fmla="*/ 3056021 w 5534627"/>
              <a:gd name="connsiteY97" fmla="*/ 156410 h 3356829"/>
              <a:gd name="connsiteX98" fmla="*/ 3056021 w 5534627"/>
              <a:gd name="connsiteY98" fmla="*/ 288758 h 3356829"/>
              <a:gd name="connsiteX99" fmla="*/ 3104147 w 5534627"/>
              <a:gd name="connsiteY99" fmla="*/ 385010 h 3356829"/>
              <a:gd name="connsiteX100" fmla="*/ 3104147 w 5534627"/>
              <a:gd name="connsiteY100" fmla="*/ 529389 h 3356829"/>
              <a:gd name="connsiteX101" fmla="*/ 3104147 w 5534627"/>
              <a:gd name="connsiteY101" fmla="*/ 649705 h 3356829"/>
              <a:gd name="connsiteX102" fmla="*/ 3116179 w 5534627"/>
              <a:gd name="connsiteY102" fmla="*/ 782052 h 3356829"/>
              <a:gd name="connsiteX103" fmla="*/ 3164305 w 5534627"/>
              <a:gd name="connsiteY103" fmla="*/ 854242 h 3356829"/>
              <a:gd name="connsiteX104" fmla="*/ 3200400 w 5534627"/>
              <a:gd name="connsiteY104" fmla="*/ 950494 h 3356829"/>
              <a:gd name="connsiteX105" fmla="*/ 3200400 w 5534627"/>
              <a:gd name="connsiteY105" fmla="*/ 1070810 h 3356829"/>
              <a:gd name="connsiteX106" fmla="*/ 3224463 w 5534627"/>
              <a:gd name="connsiteY106" fmla="*/ 1179094 h 3356829"/>
              <a:gd name="connsiteX107" fmla="*/ 3248526 w 5534627"/>
              <a:gd name="connsiteY107" fmla="*/ 1239252 h 3356829"/>
              <a:gd name="connsiteX108" fmla="*/ 3296653 w 5534627"/>
              <a:gd name="connsiteY108" fmla="*/ 1323473 h 3356829"/>
              <a:gd name="connsiteX109" fmla="*/ 3320716 w 5534627"/>
              <a:gd name="connsiteY109" fmla="*/ 1359568 h 3356829"/>
              <a:gd name="connsiteX110" fmla="*/ 3368842 w 5534627"/>
              <a:gd name="connsiteY110" fmla="*/ 1287379 h 3356829"/>
              <a:gd name="connsiteX111" fmla="*/ 3380874 w 5534627"/>
              <a:gd name="connsiteY111" fmla="*/ 1251284 h 3356829"/>
              <a:gd name="connsiteX112" fmla="*/ 3416968 w 5534627"/>
              <a:gd name="connsiteY112" fmla="*/ 1311442 h 3356829"/>
              <a:gd name="connsiteX113" fmla="*/ 3416968 w 5534627"/>
              <a:gd name="connsiteY113" fmla="*/ 1455821 h 3356829"/>
              <a:gd name="connsiteX114" fmla="*/ 3465095 w 5534627"/>
              <a:gd name="connsiteY114" fmla="*/ 1564105 h 3356829"/>
              <a:gd name="connsiteX115" fmla="*/ 3489158 w 5534627"/>
              <a:gd name="connsiteY115" fmla="*/ 1672389 h 3356829"/>
              <a:gd name="connsiteX116" fmla="*/ 3537284 w 5534627"/>
              <a:gd name="connsiteY116" fmla="*/ 1792705 h 3356829"/>
              <a:gd name="connsiteX117" fmla="*/ 3633537 w 5534627"/>
              <a:gd name="connsiteY117" fmla="*/ 1900989 h 3356829"/>
              <a:gd name="connsiteX118" fmla="*/ 3633537 w 5534627"/>
              <a:gd name="connsiteY118" fmla="*/ 1997242 h 3356829"/>
              <a:gd name="connsiteX119" fmla="*/ 3693695 w 5534627"/>
              <a:gd name="connsiteY119" fmla="*/ 1852863 h 3356829"/>
              <a:gd name="connsiteX120" fmla="*/ 3741821 w 5534627"/>
              <a:gd name="connsiteY120" fmla="*/ 1708484 h 3356829"/>
              <a:gd name="connsiteX121" fmla="*/ 3801979 w 5534627"/>
              <a:gd name="connsiteY121" fmla="*/ 1600200 h 3356829"/>
              <a:gd name="connsiteX122" fmla="*/ 3814010 w 5534627"/>
              <a:gd name="connsiteY122" fmla="*/ 1503947 h 3356829"/>
              <a:gd name="connsiteX123" fmla="*/ 3838074 w 5534627"/>
              <a:gd name="connsiteY123" fmla="*/ 1407694 h 3356829"/>
              <a:gd name="connsiteX124" fmla="*/ 3862137 w 5534627"/>
              <a:gd name="connsiteY124" fmla="*/ 1299410 h 3356829"/>
              <a:gd name="connsiteX125" fmla="*/ 3886200 w 5534627"/>
              <a:gd name="connsiteY125" fmla="*/ 1155031 h 3356829"/>
              <a:gd name="connsiteX126" fmla="*/ 3874168 w 5534627"/>
              <a:gd name="connsiteY126" fmla="*/ 1155031 h 3356829"/>
              <a:gd name="connsiteX127" fmla="*/ 3910263 w 5534627"/>
              <a:gd name="connsiteY127" fmla="*/ 1046747 h 3356829"/>
              <a:gd name="connsiteX128" fmla="*/ 3946359 w 5534627"/>
              <a:gd name="connsiteY128" fmla="*/ 830179 h 3356829"/>
              <a:gd name="connsiteX129" fmla="*/ 3946358 w 5534627"/>
              <a:gd name="connsiteY129" fmla="*/ 782052 h 3356829"/>
              <a:gd name="connsiteX130" fmla="*/ 3958388 w 5534627"/>
              <a:gd name="connsiteY130" fmla="*/ 721894 h 3356829"/>
              <a:gd name="connsiteX131" fmla="*/ 3982452 w 5534627"/>
              <a:gd name="connsiteY131" fmla="*/ 709863 h 3356829"/>
              <a:gd name="connsiteX132" fmla="*/ 4018546 w 5534627"/>
              <a:gd name="connsiteY132" fmla="*/ 1840832 h 3356829"/>
              <a:gd name="connsiteX133" fmla="*/ 4114799 w 5534627"/>
              <a:gd name="connsiteY133" fmla="*/ 1191126 h 3356829"/>
              <a:gd name="connsiteX134" fmla="*/ 4211051 w 5534627"/>
              <a:gd name="connsiteY134" fmla="*/ 1443789 h 3356829"/>
              <a:gd name="connsiteX135" fmla="*/ 4295272 w 5534627"/>
              <a:gd name="connsiteY135" fmla="*/ 2514600 h 3356829"/>
              <a:gd name="connsiteX136" fmla="*/ 4331366 w 5534627"/>
              <a:gd name="connsiteY136" fmla="*/ 2430378 h 3356829"/>
              <a:gd name="connsiteX137" fmla="*/ 4403554 w 5534627"/>
              <a:gd name="connsiteY137" fmla="*/ 2935705 h 3356829"/>
              <a:gd name="connsiteX138" fmla="*/ 4451681 w 5534627"/>
              <a:gd name="connsiteY138" fmla="*/ 2334126 h 3356829"/>
              <a:gd name="connsiteX139" fmla="*/ 4559964 w 5534627"/>
              <a:gd name="connsiteY139" fmla="*/ 2971800 h 3356829"/>
              <a:gd name="connsiteX140" fmla="*/ 4608090 w 5534627"/>
              <a:gd name="connsiteY140" fmla="*/ 3128210 h 3356829"/>
              <a:gd name="connsiteX141" fmla="*/ 4668248 w 5534627"/>
              <a:gd name="connsiteY141" fmla="*/ 2887579 h 3356829"/>
              <a:gd name="connsiteX142" fmla="*/ 4704341 w 5534627"/>
              <a:gd name="connsiteY142" fmla="*/ 2538663 h 3356829"/>
              <a:gd name="connsiteX143" fmla="*/ 4740436 w 5534627"/>
              <a:gd name="connsiteY143" fmla="*/ 2370221 h 3356829"/>
              <a:gd name="connsiteX144" fmla="*/ 4824656 w 5534627"/>
              <a:gd name="connsiteY144" fmla="*/ 2334126 h 3356829"/>
              <a:gd name="connsiteX145" fmla="*/ 4908875 w 5534627"/>
              <a:gd name="connsiteY145" fmla="*/ 2225843 h 3356829"/>
              <a:gd name="connsiteX146" fmla="*/ 5113413 w 5534627"/>
              <a:gd name="connsiteY146" fmla="*/ 3007894 h 3356829"/>
              <a:gd name="connsiteX147" fmla="*/ 5137477 w 5534627"/>
              <a:gd name="connsiteY147" fmla="*/ 2863516 h 3356829"/>
              <a:gd name="connsiteX148" fmla="*/ 5161539 w 5534627"/>
              <a:gd name="connsiteY148" fmla="*/ 3116179 h 3356829"/>
              <a:gd name="connsiteX149" fmla="*/ 5269823 w 5534627"/>
              <a:gd name="connsiteY149" fmla="*/ 3212431 h 3356829"/>
              <a:gd name="connsiteX150" fmla="*/ 5269822 w 5534627"/>
              <a:gd name="connsiteY150" fmla="*/ 3332746 h 3356829"/>
              <a:gd name="connsiteX151" fmla="*/ 5402170 w 5534627"/>
              <a:gd name="connsiteY151" fmla="*/ 3356810 h 3356829"/>
              <a:gd name="connsiteX152" fmla="*/ 5414200 w 5534627"/>
              <a:gd name="connsiteY152" fmla="*/ 3200400 h 3356829"/>
              <a:gd name="connsiteX153" fmla="*/ 5486389 w 5534627"/>
              <a:gd name="connsiteY153" fmla="*/ 3080084 h 3356829"/>
              <a:gd name="connsiteX154" fmla="*/ 5534516 w 5534627"/>
              <a:gd name="connsiteY154" fmla="*/ 3043989 h 3356829"/>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86389 w 5558578"/>
              <a:gd name="connsiteY153" fmla="*/ 3080084 h 3356829"/>
              <a:gd name="connsiteX154" fmla="*/ 5534516 w 5558578"/>
              <a:gd name="connsiteY154" fmla="*/ 3043989 h 3356829"/>
              <a:gd name="connsiteX155" fmla="*/ 5558578 w 5558578"/>
              <a:gd name="connsiteY155" fmla="*/ 3043989 h 3356829"/>
              <a:gd name="connsiteX0" fmla="*/ 0 w 5583849"/>
              <a:gd name="connsiteY0" fmla="*/ 3344779 h 3356829"/>
              <a:gd name="connsiteX1" fmla="*/ 132347 w 5583849"/>
              <a:gd name="connsiteY1" fmla="*/ 3296652 h 3356829"/>
              <a:gd name="connsiteX2" fmla="*/ 132347 w 5583849"/>
              <a:gd name="connsiteY2" fmla="*/ 3272589 h 3356829"/>
              <a:gd name="connsiteX3" fmla="*/ 180474 w 5583849"/>
              <a:gd name="connsiteY3" fmla="*/ 3164305 h 3356829"/>
              <a:gd name="connsiteX4" fmla="*/ 216568 w 5583849"/>
              <a:gd name="connsiteY4" fmla="*/ 3080084 h 3356829"/>
              <a:gd name="connsiteX5" fmla="*/ 276726 w 5583849"/>
              <a:gd name="connsiteY5" fmla="*/ 3031958 h 3356829"/>
              <a:gd name="connsiteX6" fmla="*/ 336884 w 5583849"/>
              <a:gd name="connsiteY6" fmla="*/ 2959768 h 3356829"/>
              <a:gd name="connsiteX7" fmla="*/ 385010 w 5583849"/>
              <a:gd name="connsiteY7" fmla="*/ 2947737 h 3356829"/>
              <a:gd name="connsiteX8" fmla="*/ 433137 w 5583849"/>
              <a:gd name="connsiteY8" fmla="*/ 2947737 h 3356829"/>
              <a:gd name="connsiteX9" fmla="*/ 445168 w 5583849"/>
              <a:gd name="connsiteY9" fmla="*/ 3104147 h 3356829"/>
              <a:gd name="connsiteX10" fmla="*/ 481263 w 5583849"/>
              <a:gd name="connsiteY10" fmla="*/ 3152273 h 3356829"/>
              <a:gd name="connsiteX11" fmla="*/ 481263 w 5583849"/>
              <a:gd name="connsiteY11" fmla="*/ 3164305 h 3356829"/>
              <a:gd name="connsiteX12" fmla="*/ 529389 w 5583849"/>
              <a:gd name="connsiteY12" fmla="*/ 3140242 h 3356829"/>
              <a:gd name="connsiteX13" fmla="*/ 541421 w 5583849"/>
              <a:gd name="connsiteY13" fmla="*/ 3080084 h 3356829"/>
              <a:gd name="connsiteX14" fmla="*/ 565484 w 5583849"/>
              <a:gd name="connsiteY14" fmla="*/ 3031958 h 3356829"/>
              <a:gd name="connsiteX15" fmla="*/ 613610 w 5583849"/>
              <a:gd name="connsiteY15" fmla="*/ 3031958 h 3356829"/>
              <a:gd name="connsiteX16" fmla="*/ 661737 w 5583849"/>
              <a:gd name="connsiteY16" fmla="*/ 3092116 h 3356829"/>
              <a:gd name="connsiteX17" fmla="*/ 709863 w 5583849"/>
              <a:gd name="connsiteY17" fmla="*/ 3224463 h 3356829"/>
              <a:gd name="connsiteX18" fmla="*/ 757989 w 5583849"/>
              <a:gd name="connsiteY18" fmla="*/ 3356810 h 3356829"/>
              <a:gd name="connsiteX19" fmla="*/ 902368 w 5583849"/>
              <a:gd name="connsiteY19" fmla="*/ 3356810 h 3356829"/>
              <a:gd name="connsiteX20" fmla="*/ 986589 w 5583849"/>
              <a:gd name="connsiteY20" fmla="*/ 3128210 h 3356829"/>
              <a:gd name="connsiteX21" fmla="*/ 1106905 w 5583849"/>
              <a:gd name="connsiteY21" fmla="*/ 2875547 h 3356829"/>
              <a:gd name="connsiteX22" fmla="*/ 1130968 w 5583849"/>
              <a:gd name="connsiteY22" fmla="*/ 2779294 h 3356829"/>
              <a:gd name="connsiteX23" fmla="*/ 1155031 w 5583849"/>
              <a:gd name="connsiteY23" fmla="*/ 2911642 h 3356829"/>
              <a:gd name="connsiteX24" fmla="*/ 1179095 w 5583849"/>
              <a:gd name="connsiteY24" fmla="*/ 2935705 h 3356829"/>
              <a:gd name="connsiteX25" fmla="*/ 1203158 w 5583849"/>
              <a:gd name="connsiteY25" fmla="*/ 2959768 h 3356829"/>
              <a:gd name="connsiteX26" fmla="*/ 1203158 w 5583849"/>
              <a:gd name="connsiteY26" fmla="*/ 2959768 h 3356829"/>
              <a:gd name="connsiteX27" fmla="*/ 1239253 w 5583849"/>
              <a:gd name="connsiteY27" fmla="*/ 2851484 h 3356829"/>
              <a:gd name="connsiteX28" fmla="*/ 1263316 w 5583849"/>
              <a:gd name="connsiteY28" fmla="*/ 2719137 h 3356829"/>
              <a:gd name="connsiteX29" fmla="*/ 1287379 w 5583849"/>
              <a:gd name="connsiteY29" fmla="*/ 2646947 h 3356829"/>
              <a:gd name="connsiteX30" fmla="*/ 1311442 w 5583849"/>
              <a:gd name="connsiteY30" fmla="*/ 2574758 h 3356829"/>
              <a:gd name="connsiteX31" fmla="*/ 1335505 w 5583849"/>
              <a:gd name="connsiteY31" fmla="*/ 2478505 h 3356829"/>
              <a:gd name="connsiteX32" fmla="*/ 1347537 w 5583849"/>
              <a:gd name="connsiteY32" fmla="*/ 2550694 h 3356829"/>
              <a:gd name="connsiteX33" fmla="*/ 1371600 w 5583849"/>
              <a:gd name="connsiteY33" fmla="*/ 2646947 h 3356829"/>
              <a:gd name="connsiteX34" fmla="*/ 1419726 w 5583849"/>
              <a:gd name="connsiteY34" fmla="*/ 2827421 h 3356829"/>
              <a:gd name="connsiteX35" fmla="*/ 1431758 w 5583849"/>
              <a:gd name="connsiteY35" fmla="*/ 2959768 h 3356829"/>
              <a:gd name="connsiteX36" fmla="*/ 1467853 w 5583849"/>
              <a:gd name="connsiteY36" fmla="*/ 2995863 h 3356829"/>
              <a:gd name="connsiteX37" fmla="*/ 1515979 w 5583849"/>
              <a:gd name="connsiteY37" fmla="*/ 3007894 h 3356829"/>
              <a:gd name="connsiteX38" fmla="*/ 1515979 w 5583849"/>
              <a:gd name="connsiteY38" fmla="*/ 3007894 h 3356829"/>
              <a:gd name="connsiteX39" fmla="*/ 1552074 w 5583849"/>
              <a:gd name="connsiteY39" fmla="*/ 2839452 h 3356829"/>
              <a:gd name="connsiteX40" fmla="*/ 1576137 w 5583849"/>
              <a:gd name="connsiteY40" fmla="*/ 2743200 h 3356829"/>
              <a:gd name="connsiteX41" fmla="*/ 1588168 w 5583849"/>
              <a:gd name="connsiteY41" fmla="*/ 2646947 h 3356829"/>
              <a:gd name="connsiteX42" fmla="*/ 1588168 w 5583849"/>
              <a:gd name="connsiteY42" fmla="*/ 2574758 h 3356829"/>
              <a:gd name="connsiteX43" fmla="*/ 1636295 w 5583849"/>
              <a:gd name="connsiteY43" fmla="*/ 2490537 h 3356829"/>
              <a:gd name="connsiteX44" fmla="*/ 1672389 w 5583849"/>
              <a:gd name="connsiteY44" fmla="*/ 2430379 h 3356829"/>
              <a:gd name="connsiteX45" fmla="*/ 1720516 w 5583849"/>
              <a:gd name="connsiteY45" fmla="*/ 2322094 h 3356829"/>
              <a:gd name="connsiteX46" fmla="*/ 1720516 w 5583849"/>
              <a:gd name="connsiteY46" fmla="*/ 2310063 h 3356829"/>
              <a:gd name="connsiteX47" fmla="*/ 1732547 w 5583849"/>
              <a:gd name="connsiteY47" fmla="*/ 2237873 h 3356829"/>
              <a:gd name="connsiteX48" fmla="*/ 1732547 w 5583849"/>
              <a:gd name="connsiteY48" fmla="*/ 2189747 h 3356829"/>
              <a:gd name="connsiteX49" fmla="*/ 1732547 w 5583849"/>
              <a:gd name="connsiteY49" fmla="*/ 2117558 h 3356829"/>
              <a:gd name="connsiteX50" fmla="*/ 1756610 w 5583849"/>
              <a:gd name="connsiteY50" fmla="*/ 2069431 h 3356829"/>
              <a:gd name="connsiteX51" fmla="*/ 1804737 w 5583849"/>
              <a:gd name="connsiteY51" fmla="*/ 1961147 h 3356829"/>
              <a:gd name="connsiteX52" fmla="*/ 1816768 w 5583849"/>
              <a:gd name="connsiteY52" fmla="*/ 2069431 h 3356829"/>
              <a:gd name="connsiteX53" fmla="*/ 1828800 w 5583849"/>
              <a:gd name="connsiteY53" fmla="*/ 2177716 h 3356829"/>
              <a:gd name="connsiteX54" fmla="*/ 1876926 w 5583849"/>
              <a:gd name="connsiteY54" fmla="*/ 2225842 h 3356829"/>
              <a:gd name="connsiteX55" fmla="*/ 1888958 w 5583849"/>
              <a:gd name="connsiteY55" fmla="*/ 2370221 h 3356829"/>
              <a:gd name="connsiteX56" fmla="*/ 1900989 w 5583849"/>
              <a:gd name="connsiteY56" fmla="*/ 2466473 h 3356829"/>
              <a:gd name="connsiteX57" fmla="*/ 1900989 w 5583849"/>
              <a:gd name="connsiteY57" fmla="*/ 2586789 h 3356829"/>
              <a:gd name="connsiteX58" fmla="*/ 1925053 w 5583849"/>
              <a:gd name="connsiteY58" fmla="*/ 2683042 h 3356829"/>
              <a:gd name="connsiteX59" fmla="*/ 1985210 w 5583849"/>
              <a:gd name="connsiteY59" fmla="*/ 2839452 h 3356829"/>
              <a:gd name="connsiteX60" fmla="*/ 1985210 w 5583849"/>
              <a:gd name="connsiteY60" fmla="*/ 2923673 h 3356829"/>
              <a:gd name="connsiteX61" fmla="*/ 1985210 w 5583849"/>
              <a:gd name="connsiteY61" fmla="*/ 3068052 h 3356829"/>
              <a:gd name="connsiteX62" fmla="*/ 2021305 w 5583849"/>
              <a:gd name="connsiteY62" fmla="*/ 3164305 h 3356829"/>
              <a:gd name="connsiteX63" fmla="*/ 2021305 w 5583849"/>
              <a:gd name="connsiteY63" fmla="*/ 3164305 h 3356829"/>
              <a:gd name="connsiteX64" fmla="*/ 2105526 w 5583849"/>
              <a:gd name="connsiteY64" fmla="*/ 3284621 h 3356829"/>
              <a:gd name="connsiteX65" fmla="*/ 2189747 w 5583849"/>
              <a:gd name="connsiteY65" fmla="*/ 3284621 h 3356829"/>
              <a:gd name="connsiteX66" fmla="*/ 2237874 w 5583849"/>
              <a:gd name="connsiteY66" fmla="*/ 3188368 h 3356829"/>
              <a:gd name="connsiteX67" fmla="*/ 2286000 w 5583849"/>
              <a:gd name="connsiteY67" fmla="*/ 2995863 h 3356829"/>
              <a:gd name="connsiteX68" fmla="*/ 2334126 w 5583849"/>
              <a:gd name="connsiteY68" fmla="*/ 2827421 h 3356829"/>
              <a:gd name="connsiteX69" fmla="*/ 2358189 w 5583849"/>
              <a:gd name="connsiteY69" fmla="*/ 2683042 h 3356829"/>
              <a:gd name="connsiteX70" fmla="*/ 2358189 w 5583849"/>
              <a:gd name="connsiteY70" fmla="*/ 2490537 h 3356829"/>
              <a:gd name="connsiteX71" fmla="*/ 2394284 w 5583849"/>
              <a:gd name="connsiteY71" fmla="*/ 2358189 h 3356829"/>
              <a:gd name="connsiteX72" fmla="*/ 2430379 w 5583849"/>
              <a:gd name="connsiteY72" fmla="*/ 2322094 h 3356829"/>
              <a:gd name="connsiteX73" fmla="*/ 2478505 w 5583849"/>
              <a:gd name="connsiteY73" fmla="*/ 2286000 h 3356829"/>
              <a:gd name="connsiteX74" fmla="*/ 2502568 w 5583849"/>
              <a:gd name="connsiteY74" fmla="*/ 1961147 h 3356829"/>
              <a:gd name="connsiteX75" fmla="*/ 2562726 w 5583849"/>
              <a:gd name="connsiteY75" fmla="*/ 1925052 h 3356829"/>
              <a:gd name="connsiteX76" fmla="*/ 2598821 w 5583849"/>
              <a:gd name="connsiteY76" fmla="*/ 1768642 h 3356829"/>
              <a:gd name="connsiteX77" fmla="*/ 2586789 w 5583849"/>
              <a:gd name="connsiteY77" fmla="*/ 1612231 h 3356829"/>
              <a:gd name="connsiteX78" fmla="*/ 2610853 w 5583849"/>
              <a:gd name="connsiteY78" fmla="*/ 1503947 h 3356829"/>
              <a:gd name="connsiteX79" fmla="*/ 2634916 w 5583849"/>
              <a:gd name="connsiteY79" fmla="*/ 1431758 h 3356829"/>
              <a:gd name="connsiteX80" fmla="*/ 2634916 w 5583849"/>
              <a:gd name="connsiteY80" fmla="*/ 1323473 h 3356829"/>
              <a:gd name="connsiteX81" fmla="*/ 2634916 w 5583849"/>
              <a:gd name="connsiteY81" fmla="*/ 1251284 h 3356829"/>
              <a:gd name="connsiteX82" fmla="*/ 2634916 w 5583849"/>
              <a:gd name="connsiteY82" fmla="*/ 1143000 h 3356829"/>
              <a:gd name="connsiteX83" fmla="*/ 2658979 w 5583849"/>
              <a:gd name="connsiteY83" fmla="*/ 986589 h 3356829"/>
              <a:gd name="connsiteX84" fmla="*/ 2683042 w 5583849"/>
              <a:gd name="connsiteY84" fmla="*/ 902368 h 3356829"/>
              <a:gd name="connsiteX85" fmla="*/ 2755231 w 5583849"/>
              <a:gd name="connsiteY85" fmla="*/ 782052 h 3356829"/>
              <a:gd name="connsiteX86" fmla="*/ 2767263 w 5583849"/>
              <a:gd name="connsiteY86" fmla="*/ 673768 h 3356829"/>
              <a:gd name="connsiteX87" fmla="*/ 2767263 w 5583849"/>
              <a:gd name="connsiteY87" fmla="*/ 589547 h 3356829"/>
              <a:gd name="connsiteX88" fmla="*/ 2767263 w 5583849"/>
              <a:gd name="connsiteY88" fmla="*/ 589547 h 3356829"/>
              <a:gd name="connsiteX89" fmla="*/ 2863516 w 5583849"/>
              <a:gd name="connsiteY89" fmla="*/ 469231 h 3356829"/>
              <a:gd name="connsiteX90" fmla="*/ 2887579 w 5583849"/>
              <a:gd name="connsiteY90" fmla="*/ 372979 h 3356829"/>
              <a:gd name="connsiteX91" fmla="*/ 2899610 w 5583849"/>
              <a:gd name="connsiteY91" fmla="*/ 240631 h 3356829"/>
              <a:gd name="connsiteX92" fmla="*/ 2899610 w 5583849"/>
              <a:gd name="connsiteY92" fmla="*/ 156410 h 3356829"/>
              <a:gd name="connsiteX93" fmla="*/ 2947737 w 5583849"/>
              <a:gd name="connsiteY93" fmla="*/ 96252 h 3356829"/>
              <a:gd name="connsiteX94" fmla="*/ 2971800 w 5583849"/>
              <a:gd name="connsiteY94" fmla="*/ 12031 h 3356829"/>
              <a:gd name="connsiteX95" fmla="*/ 2995863 w 5583849"/>
              <a:gd name="connsiteY95" fmla="*/ 0 h 3356829"/>
              <a:gd name="connsiteX96" fmla="*/ 3043989 w 5583849"/>
              <a:gd name="connsiteY96" fmla="*/ 48126 h 3356829"/>
              <a:gd name="connsiteX97" fmla="*/ 3056021 w 5583849"/>
              <a:gd name="connsiteY97" fmla="*/ 156410 h 3356829"/>
              <a:gd name="connsiteX98" fmla="*/ 3056021 w 5583849"/>
              <a:gd name="connsiteY98" fmla="*/ 288758 h 3356829"/>
              <a:gd name="connsiteX99" fmla="*/ 3104147 w 5583849"/>
              <a:gd name="connsiteY99" fmla="*/ 385010 h 3356829"/>
              <a:gd name="connsiteX100" fmla="*/ 3104147 w 5583849"/>
              <a:gd name="connsiteY100" fmla="*/ 529389 h 3356829"/>
              <a:gd name="connsiteX101" fmla="*/ 3104147 w 5583849"/>
              <a:gd name="connsiteY101" fmla="*/ 649705 h 3356829"/>
              <a:gd name="connsiteX102" fmla="*/ 3116179 w 5583849"/>
              <a:gd name="connsiteY102" fmla="*/ 782052 h 3356829"/>
              <a:gd name="connsiteX103" fmla="*/ 3164305 w 5583849"/>
              <a:gd name="connsiteY103" fmla="*/ 854242 h 3356829"/>
              <a:gd name="connsiteX104" fmla="*/ 3200400 w 5583849"/>
              <a:gd name="connsiteY104" fmla="*/ 950494 h 3356829"/>
              <a:gd name="connsiteX105" fmla="*/ 3200400 w 5583849"/>
              <a:gd name="connsiteY105" fmla="*/ 1070810 h 3356829"/>
              <a:gd name="connsiteX106" fmla="*/ 3224463 w 5583849"/>
              <a:gd name="connsiteY106" fmla="*/ 1179094 h 3356829"/>
              <a:gd name="connsiteX107" fmla="*/ 3248526 w 5583849"/>
              <a:gd name="connsiteY107" fmla="*/ 1239252 h 3356829"/>
              <a:gd name="connsiteX108" fmla="*/ 3296653 w 5583849"/>
              <a:gd name="connsiteY108" fmla="*/ 1323473 h 3356829"/>
              <a:gd name="connsiteX109" fmla="*/ 3320716 w 5583849"/>
              <a:gd name="connsiteY109" fmla="*/ 1359568 h 3356829"/>
              <a:gd name="connsiteX110" fmla="*/ 3368842 w 5583849"/>
              <a:gd name="connsiteY110" fmla="*/ 1287379 h 3356829"/>
              <a:gd name="connsiteX111" fmla="*/ 3380874 w 5583849"/>
              <a:gd name="connsiteY111" fmla="*/ 1251284 h 3356829"/>
              <a:gd name="connsiteX112" fmla="*/ 3416968 w 5583849"/>
              <a:gd name="connsiteY112" fmla="*/ 1311442 h 3356829"/>
              <a:gd name="connsiteX113" fmla="*/ 3416968 w 5583849"/>
              <a:gd name="connsiteY113" fmla="*/ 1455821 h 3356829"/>
              <a:gd name="connsiteX114" fmla="*/ 3465095 w 5583849"/>
              <a:gd name="connsiteY114" fmla="*/ 1564105 h 3356829"/>
              <a:gd name="connsiteX115" fmla="*/ 3489158 w 5583849"/>
              <a:gd name="connsiteY115" fmla="*/ 1672389 h 3356829"/>
              <a:gd name="connsiteX116" fmla="*/ 3537284 w 5583849"/>
              <a:gd name="connsiteY116" fmla="*/ 1792705 h 3356829"/>
              <a:gd name="connsiteX117" fmla="*/ 3633537 w 5583849"/>
              <a:gd name="connsiteY117" fmla="*/ 1900989 h 3356829"/>
              <a:gd name="connsiteX118" fmla="*/ 3633537 w 5583849"/>
              <a:gd name="connsiteY118" fmla="*/ 1997242 h 3356829"/>
              <a:gd name="connsiteX119" fmla="*/ 3693695 w 5583849"/>
              <a:gd name="connsiteY119" fmla="*/ 1852863 h 3356829"/>
              <a:gd name="connsiteX120" fmla="*/ 3741821 w 5583849"/>
              <a:gd name="connsiteY120" fmla="*/ 1708484 h 3356829"/>
              <a:gd name="connsiteX121" fmla="*/ 3801979 w 5583849"/>
              <a:gd name="connsiteY121" fmla="*/ 1600200 h 3356829"/>
              <a:gd name="connsiteX122" fmla="*/ 3814010 w 5583849"/>
              <a:gd name="connsiteY122" fmla="*/ 1503947 h 3356829"/>
              <a:gd name="connsiteX123" fmla="*/ 3838074 w 5583849"/>
              <a:gd name="connsiteY123" fmla="*/ 1407694 h 3356829"/>
              <a:gd name="connsiteX124" fmla="*/ 3862137 w 5583849"/>
              <a:gd name="connsiteY124" fmla="*/ 1299410 h 3356829"/>
              <a:gd name="connsiteX125" fmla="*/ 3886200 w 5583849"/>
              <a:gd name="connsiteY125" fmla="*/ 1155031 h 3356829"/>
              <a:gd name="connsiteX126" fmla="*/ 3874168 w 5583849"/>
              <a:gd name="connsiteY126" fmla="*/ 1155031 h 3356829"/>
              <a:gd name="connsiteX127" fmla="*/ 3910263 w 5583849"/>
              <a:gd name="connsiteY127" fmla="*/ 1046747 h 3356829"/>
              <a:gd name="connsiteX128" fmla="*/ 3946359 w 5583849"/>
              <a:gd name="connsiteY128" fmla="*/ 830179 h 3356829"/>
              <a:gd name="connsiteX129" fmla="*/ 3946358 w 5583849"/>
              <a:gd name="connsiteY129" fmla="*/ 782052 h 3356829"/>
              <a:gd name="connsiteX130" fmla="*/ 3958388 w 5583849"/>
              <a:gd name="connsiteY130" fmla="*/ 721894 h 3356829"/>
              <a:gd name="connsiteX131" fmla="*/ 3982452 w 5583849"/>
              <a:gd name="connsiteY131" fmla="*/ 709863 h 3356829"/>
              <a:gd name="connsiteX132" fmla="*/ 4018546 w 5583849"/>
              <a:gd name="connsiteY132" fmla="*/ 1840832 h 3356829"/>
              <a:gd name="connsiteX133" fmla="*/ 4114799 w 5583849"/>
              <a:gd name="connsiteY133" fmla="*/ 1191126 h 3356829"/>
              <a:gd name="connsiteX134" fmla="*/ 4211051 w 5583849"/>
              <a:gd name="connsiteY134" fmla="*/ 1443789 h 3356829"/>
              <a:gd name="connsiteX135" fmla="*/ 4295272 w 5583849"/>
              <a:gd name="connsiteY135" fmla="*/ 2514600 h 3356829"/>
              <a:gd name="connsiteX136" fmla="*/ 4331366 w 5583849"/>
              <a:gd name="connsiteY136" fmla="*/ 2430378 h 3356829"/>
              <a:gd name="connsiteX137" fmla="*/ 4403554 w 5583849"/>
              <a:gd name="connsiteY137" fmla="*/ 2935705 h 3356829"/>
              <a:gd name="connsiteX138" fmla="*/ 4451681 w 5583849"/>
              <a:gd name="connsiteY138" fmla="*/ 2334126 h 3356829"/>
              <a:gd name="connsiteX139" fmla="*/ 4559964 w 5583849"/>
              <a:gd name="connsiteY139" fmla="*/ 2971800 h 3356829"/>
              <a:gd name="connsiteX140" fmla="*/ 4608090 w 5583849"/>
              <a:gd name="connsiteY140" fmla="*/ 3128210 h 3356829"/>
              <a:gd name="connsiteX141" fmla="*/ 4668248 w 5583849"/>
              <a:gd name="connsiteY141" fmla="*/ 2887579 h 3356829"/>
              <a:gd name="connsiteX142" fmla="*/ 4704341 w 5583849"/>
              <a:gd name="connsiteY142" fmla="*/ 2538663 h 3356829"/>
              <a:gd name="connsiteX143" fmla="*/ 4740436 w 5583849"/>
              <a:gd name="connsiteY143" fmla="*/ 2370221 h 3356829"/>
              <a:gd name="connsiteX144" fmla="*/ 4824656 w 5583849"/>
              <a:gd name="connsiteY144" fmla="*/ 2334126 h 3356829"/>
              <a:gd name="connsiteX145" fmla="*/ 4908875 w 5583849"/>
              <a:gd name="connsiteY145" fmla="*/ 2225843 h 3356829"/>
              <a:gd name="connsiteX146" fmla="*/ 5113413 w 5583849"/>
              <a:gd name="connsiteY146" fmla="*/ 3007894 h 3356829"/>
              <a:gd name="connsiteX147" fmla="*/ 5137477 w 5583849"/>
              <a:gd name="connsiteY147" fmla="*/ 2863516 h 3356829"/>
              <a:gd name="connsiteX148" fmla="*/ 5161539 w 5583849"/>
              <a:gd name="connsiteY148" fmla="*/ 3116179 h 3356829"/>
              <a:gd name="connsiteX149" fmla="*/ 5269823 w 5583849"/>
              <a:gd name="connsiteY149" fmla="*/ 3212431 h 3356829"/>
              <a:gd name="connsiteX150" fmla="*/ 5269822 w 5583849"/>
              <a:gd name="connsiteY150" fmla="*/ 3332746 h 3356829"/>
              <a:gd name="connsiteX151" fmla="*/ 5402170 w 5583849"/>
              <a:gd name="connsiteY151" fmla="*/ 3356810 h 3356829"/>
              <a:gd name="connsiteX152" fmla="*/ 5414200 w 5583849"/>
              <a:gd name="connsiteY152" fmla="*/ 3200400 h 3356829"/>
              <a:gd name="connsiteX153" fmla="*/ 5582642 w 5583849"/>
              <a:gd name="connsiteY153" fmla="*/ 3212431 h 3356829"/>
              <a:gd name="connsiteX154" fmla="*/ 5534516 w 5583849"/>
              <a:gd name="connsiteY154" fmla="*/ 3043989 h 3356829"/>
              <a:gd name="connsiteX155" fmla="*/ 5558578 w 5583849"/>
              <a:gd name="connsiteY155" fmla="*/ 3043989 h 3356829"/>
              <a:gd name="connsiteX0" fmla="*/ 0 w 5632522"/>
              <a:gd name="connsiteY0" fmla="*/ 3344779 h 3356829"/>
              <a:gd name="connsiteX1" fmla="*/ 132347 w 5632522"/>
              <a:gd name="connsiteY1" fmla="*/ 3296652 h 3356829"/>
              <a:gd name="connsiteX2" fmla="*/ 132347 w 5632522"/>
              <a:gd name="connsiteY2" fmla="*/ 3272589 h 3356829"/>
              <a:gd name="connsiteX3" fmla="*/ 180474 w 5632522"/>
              <a:gd name="connsiteY3" fmla="*/ 3164305 h 3356829"/>
              <a:gd name="connsiteX4" fmla="*/ 216568 w 5632522"/>
              <a:gd name="connsiteY4" fmla="*/ 3080084 h 3356829"/>
              <a:gd name="connsiteX5" fmla="*/ 276726 w 5632522"/>
              <a:gd name="connsiteY5" fmla="*/ 3031958 h 3356829"/>
              <a:gd name="connsiteX6" fmla="*/ 336884 w 5632522"/>
              <a:gd name="connsiteY6" fmla="*/ 2959768 h 3356829"/>
              <a:gd name="connsiteX7" fmla="*/ 385010 w 5632522"/>
              <a:gd name="connsiteY7" fmla="*/ 2947737 h 3356829"/>
              <a:gd name="connsiteX8" fmla="*/ 433137 w 5632522"/>
              <a:gd name="connsiteY8" fmla="*/ 2947737 h 3356829"/>
              <a:gd name="connsiteX9" fmla="*/ 445168 w 5632522"/>
              <a:gd name="connsiteY9" fmla="*/ 3104147 h 3356829"/>
              <a:gd name="connsiteX10" fmla="*/ 481263 w 5632522"/>
              <a:gd name="connsiteY10" fmla="*/ 3152273 h 3356829"/>
              <a:gd name="connsiteX11" fmla="*/ 481263 w 5632522"/>
              <a:gd name="connsiteY11" fmla="*/ 3164305 h 3356829"/>
              <a:gd name="connsiteX12" fmla="*/ 529389 w 5632522"/>
              <a:gd name="connsiteY12" fmla="*/ 3140242 h 3356829"/>
              <a:gd name="connsiteX13" fmla="*/ 541421 w 5632522"/>
              <a:gd name="connsiteY13" fmla="*/ 3080084 h 3356829"/>
              <a:gd name="connsiteX14" fmla="*/ 565484 w 5632522"/>
              <a:gd name="connsiteY14" fmla="*/ 3031958 h 3356829"/>
              <a:gd name="connsiteX15" fmla="*/ 613610 w 5632522"/>
              <a:gd name="connsiteY15" fmla="*/ 3031958 h 3356829"/>
              <a:gd name="connsiteX16" fmla="*/ 661737 w 5632522"/>
              <a:gd name="connsiteY16" fmla="*/ 3092116 h 3356829"/>
              <a:gd name="connsiteX17" fmla="*/ 709863 w 5632522"/>
              <a:gd name="connsiteY17" fmla="*/ 3224463 h 3356829"/>
              <a:gd name="connsiteX18" fmla="*/ 757989 w 5632522"/>
              <a:gd name="connsiteY18" fmla="*/ 3356810 h 3356829"/>
              <a:gd name="connsiteX19" fmla="*/ 902368 w 5632522"/>
              <a:gd name="connsiteY19" fmla="*/ 3356810 h 3356829"/>
              <a:gd name="connsiteX20" fmla="*/ 986589 w 5632522"/>
              <a:gd name="connsiteY20" fmla="*/ 3128210 h 3356829"/>
              <a:gd name="connsiteX21" fmla="*/ 1106905 w 5632522"/>
              <a:gd name="connsiteY21" fmla="*/ 2875547 h 3356829"/>
              <a:gd name="connsiteX22" fmla="*/ 1130968 w 5632522"/>
              <a:gd name="connsiteY22" fmla="*/ 2779294 h 3356829"/>
              <a:gd name="connsiteX23" fmla="*/ 1155031 w 5632522"/>
              <a:gd name="connsiteY23" fmla="*/ 2911642 h 3356829"/>
              <a:gd name="connsiteX24" fmla="*/ 1179095 w 5632522"/>
              <a:gd name="connsiteY24" fmla="*/ 2935705 h 3356829"/>
              <a:gd name="connsiteX25" fmla="*/ 1203158 w 5632522"/>
              <a:gd name="connsiteY25" fmla="*/ 2959768 h 3356829"/>
              <a:gd name="connsiteX26" fmla="*/ 1203158 w 5632522"/>
              <a:gd name="connsiteY26" fmla="*/ 2959768 h 3356829"/>
              <a:gd name="connsiteX27" fmla="*/ 1239253 w 5632522"/>
              <a:gd name="connsiteY27" fmla="*/ 2851484 h 3356829"/>
              <a:gd name="connsiteX28" fmla="*/ 1263316 w 5632522"/>
              <a:gd name="connsiteY28" fmla="*/ 2719137 h 3356829"/>
              <a:gd name="connsiteX29" fmla="*/ 1287379 w 5632522"/>
              <a:gd name="connsiteY29" fmla="*/ 2646947 h 3356829"/>
              <a:gd name="connsiteX30" fmla="*/ 1311442 w 5632522"/>
              <a:gd name="connsiteY30" fmla="*/ 2574758 h 3356829"/>
              <a:gd name="connsiteX31" fmla="*/ 1335505 w 5632522"/>
              <a:gd name="connsiteY31" fmla="*/ 2478505 h 3356829"/>
              <a:gd name="connsiteX32" fmla="*/ 1347537 w 5632522"/>
              <a:gd name="connsiteY32" fmla="*/ 2550694 h 3356829"/>
              <a:gd name="connsiteX33" fmla="*/ 1371600 w 5632522"/>
              <a:gd name="connsiteY33" fmla="*/ 2646947 h 3356829"/>
              <a:gd name="connsiteX34" fmla="*/ 1419726 w 5632522"/>
              <a:gd name="connsiteY34" fmla="*/ 2827421 h 3356829"/>
              <a:gd name="connsiteX35" fmla="*/ 1431758 w 5632522"/>
              <a:gd name="connsiteY35" fmla="*/ 2959768 h 3356829"/>
              <a:gd name="connsiteX36" fmla="*/ 1467853 w 5632522"/>
              <a:gd name="connsiteY36" fmla="*/ 2995863 h 3356829"/>
              <a:gd name="connsiteX37" fmla="*/ 1515979 w 5632522"/>
              <a:gd name="connsiteY37" fmla="*/ 3007894 h 3356829"/>
              <a:gd name="connsiteX38" fmla="*/ 1515979 w 5632522"/>
              <a:gd name="connsiteY38" fmla="*/ 3007894 h 3356829"/>
              <a:gd name="connsiteX39" fmla="*/ 1552074 w 5632522"/>
              <a:gd name="connsiteY39" fmla="*/ 2839452 h 3356829"/>
              <a:gd name="connsiteX40" fmla="*/ 1576137 w 5632522"/>
              <a:gd name="connsiteY40" fmla="*/ 2743200 h 3356829"/>
              <a:gd name="connsiteX41" fmla="*/ 1588168 w 5632522"/>
              <a:gd name="connsiteY41" fmla="*/ 2646947 h 3356829"/>
              <a:gd name="connsiteX42" fmla="*/ 1588168 w 5632522"/>
              <a:gd name="connsiteY42" fmla="*/ 2574758 h 3356829"/>
              <a:gd name="connsiteX43" fmla="*/ 1636295 w 5632522"/>
              <a:gd name="connsiteY43" fmla="*/ 2490537 h 3356829"/>
              <a:gd name="connsiteX44" fmla="*/ 1672389 w 5632522"/>
              <a:gd name="connsiteY44" fmla="*/ 2430379 h 3356829"/>
              <a:gd name="connsiteX45" fmla="*/ 1720516 w 5632522"/>
              <a:gd name="connsiteY45" fmla="*/ 2322094 h 3356829"/>
              <a:gd name="connsiteX46" fmla="*/ 1720516 w 5632522"/>
              <a:gd name="connsiteY46" fmla="*/ 2310063 h 3356829"/>
              <a:gd name="connsiteX47" fmla="*/ 1732547 w 5632522"/>
              <a:gd name="connsiteY47" fmla="*/ 2237873 h 3356829"/>
              <a:gd name="connsiteX48" fmla="*/ 1732547 w 5632522"/>
              <a:gd name="connsiteY48" fmla="*/ 2189747 h 3356829"/>
              <a:gd name="connsiteX49" fmla="*/ 1732547 w 5632522"/>
              <a:gd name="connsiteY49" fmla="*/ 2117558 h 3356829"/>
              <a:gd name="connsiteX50" fmla="*/ 1756610 w 5632522"/>
              <a:gd name="connsiteY50" fmla="*/ 2069431 h 3356829"/>
              <a:gd name="connsiteX51" fmla="*/ 1804737 w 5632522"/>
              <a:gd name="connsiteY51" fmla="*/ 1961147 h 3356829"/>
              <a:gd name="connsiteX52" fmla="*/ 1816768 w 5632522"/>
              <a:gd name="connsiteY52" fmla="*/ 2069431 h 3356829"/>
              <a:gd name="connsiteX53" fmla="*/ 1828800 w 5632522"/>
              <a:gd name="connsiteY53" fmla="*/ 2177716 h 3356829"/>
              <a:gd name="connsiteX54" fmla="*/ 1876926 w 5632522"/>
              <a:gd name="connsiteY54" fmla="*/ 2225842 h 3356829"/>
              <a:gd name="connsiteX55" fmla="*/ 1888958 w 5632522"/>
              <a:gd name="connsiteY55" fmla="*/ 2370221 h 3356829"/>
              <a:gd name="connsiteX56" fmla="*/ 1900989 w 5632522"/>
              <a:gd name="connsiteY56" fmla="*/ 2466473 h 3356829"/>
              <a:gd name="connsiteX57" fmla="*/ 1900989 w 5632522"/>
              <a:gd name="connsiteY57" fmla="*/ 2586789 h 3356829"/>
              <a:gd name="connsiteX58" fmla="*/ 1925053 w 5632522"/>
              <a:gd name="connsiteY58" fmla="*/ 2683042 h 3356829"/>
              <a:gd name="connsiteX59" fmla="*/ 1985210 w 5632522"/>
              <a:gd name="connsiteY59" fmla="*/ 2839452 h 3356829"/>
              <a:gd name="connsiteX60" fmla="*/ 1985210 w 5632522"/>
              <a:gd name="connsiteY60" fmla="*/ 2923673 h 3356829"/>
              <a:gd name="connsiteX61" fmla="*/ 1985210 w 5632522"/>
              <a:gd name="connsiteY61" fmla="*/ 3068052 h 3356829"/>
              <a:gd name="connsiteX62" fmla="*/ 2021305 w 5632522"/>
              <a:gd name="connsiteY62" fmla="*/ 3164305 h 3356829"/>
              <a:gd name="connsiteX63" fmla="*/ 2021305 w 5632522"/>
              <a:gd name="connsiteY63" fmla="*/ 3164305 h 3356829"/>
              <a:gd name="connsiteX64" fmla="*/ 2105526 w 5632522"/>
              <a:gd name="connsiteY64" fmla="*/ 3284621 h 3356829"/>
              <a:gd name="connsiteX65" fmla="*/ 2189747 w 5632522"/>
              <a:gd name="connsiteY65" fmla="*/ 3284621 h 3356829"/>
              <a:gd name="connsiteX66" fmla="*/ 2237874 w 5632522"/>
              <a:gd name="connsiteY66" fmla="*/ 3188368 h 3356829"/>
              <a:gd name="connsiteX67" fmla="*/ 2286000 w 5632522"/>
              <a:gd name="connsiteY67" fmla="*/ 2995863 h 3356829"/>
              <a:gd name="connsiteX68" fmla="*/ 2334126 w 5632522"/>
              <a:gd name="connsiteY68" fmla="*/ 2827421 h 3356829"/>
              <a:gd name="connsiteX69" fmla="*/ 2358189 w 5632522"/>
              <a:gd name="connsiteY69" fmla="*/ 2683042 h 3356829"/>
              <a:gd name="connsiteX70" fmla="*/ 2358189 w 5632522"/>
              <a:gd name="connsiteY70" fmla="*/ 2490537 h 3356829"/>
              <a:gd name="connsiteX71" fmla="*/ 2394284 w 5632522"/>
              <a:gd name="connsiteY71" fmla="*/ 2358189 h 3356829"/>
              <a:gd name="connsiteX72" fmla="*/ 2430379 w 5632522"/>
              <a:gd name="connsiteY72" fmla="*/ 2322094 h 3356829"/>
              <a:gd name="connsiteX73" fmla="*/ 2478505 w 5632522"/>
              <a:gd name="connsiteY73" fmla="*/ 2286000 h 3356829"/>
              <a:gd name="connsiteX74" fmla="*/ 2502568 w 5632522"/>
              <a:gd name="connsiteY74" fmla="*/ 1961147 h 3356829"/>
              <a:gd name="connsiteX75" fmla="*/ 2562726 w 5632522"/>
              <a:gd name="connsiteY75" fmla="*/ 1925052 h 3356829"/>
              <a:gd name="connsiteX76" fmla="*/ 2598821 w 5632522"/>
              <a:gd name="connsiteY76" fmla="*/ 1768642 h 3356829"/>
              <a:gd name="connsiteX77" fmla="*/ 2586789 w 5632522"/>
              <a:gd name="connsiteY77" fmla="*/ 1612231 h 3356829"/>
              <a:gd name="connsiteX78" fmla="*/ 2610853 w 5632522"/>
              <a:gd name="connsiteY78" fmla="*/ 1503947 h 3356829"/>
              <a:gd name="connsiteX79" fmla="*/ 2634916 w 5632522"/>
              <a:gd name="connsiteY79" fmla="*/ 1431758 h 3356829"/>
              <a:gd name="connsiteX80" fmla="*/ 2634916 w 5632522"/>
              <a:gd name="connsiteY80" fmla="*/ 1323473 h 3356829"/>
              <a:gd name="connsiteX81" fmla="*/ 2634916 w 5632522"/>
              <a:gd name="connsiteY81" fmla="*/ 1251284 h 3356829"/>
              <a:gd name="connsiteX82" fmla="*/ 2634916 w 5632522"/>
              <a:gd name="connsiteY82" fmla="*/ 1143000 h 3356829"/>
              <a:gd name="connsiteX83" fmla="*/ 2658979 w 5632522"/>
              <a:gd name="connsiteY83" fmla="*/ 986589 h 3356829"/>
              <a:gd name="connsiteX84" fmla="*/ 2683042 w 5632522"/>
              <a:gd name="connsiteY84" fmla="*/ 902368 h 3356829"/>
              <a:gd name="connsiteX85" fmla="*/ 2755231 w 5632522"/>
              <a:gd name="connsiteY85" fmla="*/ 782052 h 3356829"/>
              <a:gd name="connsiteX86" fmla="*/ 2767263 w 5632522"/>
              <a:gd name="connsiteY86" fmla="*/ 673768 h 3356829"/>
              <a:gd name="connsiteX87" fmla="*/ 2767263 w 5632522"/>
              <a:gd name="connsiteY87" fmla="*/ 589547 h 3356829"/>
              <a:gd name="connsiteX88" fmla="*/ 2767263 w 5632522"/>
              <a:gd name="connsiteY88" fmla="*/ 589547 h 3356829"/>
              <a:gd name="connsiteX89" fmla="*/ 2863516 w 5632522"/>
              <a:gd name="connsiteY89" fmla="*/ 469231 h 3356829"/>
              <a:gd name="connsiteX90" fmla="*/ 2887579 w 5632522"/>
              <a:gd name="connsiteY90" fmla="*/ 372979 h 3356829"/>
              <a:gd name="connsiteX91" fmla="*/ 2899610 w 5632522"/>
              <a:gd name="connsiteY91" fmla="*/ 240631 h 3356829"/>
              <a:gd name="connsiteX92" fmla="*/ 2899610 w 5632522"/>
              <a:gd name="connsiteY92" fmla="*/ 156410 h 3356829"/>
              <a:gd name="connsiteX93" fmla="*/ 2947737 w 5632522"/>
              <a:gd name="connsiteY93" fmla="*/ 96252 h 3356829"/>
              <a:gd name="connsiteX94" fmla="*/ 2971800 w 5632522"/>
              <a:gd name="connsiteY94" fmla="*/ 12031 h 3356829"/>
              <a:gd name="connsiteX95" fmla="*/ 2995863 w 5632522"/>
              <a:gd name="connsiteY95" fmla="*/ 0 h 3356829"/>
              <a:gd name="connsiteX96" fmla="*/ 3043989 w 5632522"/>
              <a:gd name="connsiteY96" fmla="*/ 48126 h 3356829"/>
              <a:gd name="connsiteX97" fmla="*/ 3056021 w 5632522"/>
              <a:gd name="connsiteY97" fmla="*/ 156410 h 3356829"/>
              <a:gd name="connsiteX98" fmla="*/ 3056021 w 5632522"/>
              <a:gd name="connsiteY98" fmla="*/ 288758 h 3356829"/>
              <a:gd name="connsiteX99" fmla="*/ 3104147 w 5632522"/>
              <a:gd name="connsiteY99" fmla="*/ 385010 h 3356829"/>
              <a:gd name="connsiteX100" fmla="*/ 3104147 w 5632522"/>
              <a:gd name="connsiteY100" fmla="*/ 529389 h 3356829"/>
              <a:gd name="connsiteX101" fmla="*/ 3104147 w 5632522"/>
              <a:gd name="connsiteY101" fmla="*/ 649705 h 3356829"/>
              <a:gd name="connsiteX102" fmla="*/ 3116179 w 5632522"/>
              <a:gd name="connsiteY102" fmla="*/ 782052 h 3356829"/>
              <a:gd name="connsiteX103" fmla="*/ 3164305 w 5632522"/>
              <a:gd name="connsiteY103" fmla="*/ 854242 h 3356829"/>
              <a:gd name="connsiteX104" fmla="*/ 3200400 w 5632522"/>
              <a:gd name="connsiteY104" fmla="*/ 950494 h 3356829"/>
              <a:gd name="connsiteX105" fmla="*/ 3200400 w 5632522"/>
              <a:gd name="connsiteY105" fmla="*/ 1070810 h 3356829"/>
              <a:gd name="connsiteX106" fmla="*/ 3224463 w 5632522"/>
              <a:gd name="connsiteY106" fmla="*/ 1179094 h 3356829"/>
              <a:gd name="connsiteX107" fmla="*/ 3248526 w 5632522"/>
              <a:gd name="connsiteY107" fmla="*/ 1239252 h 3356829"/>
              <a:gd name="connsiteX108" fmla="*/ 3296653 w 5632522"/>
              <a:gd name="connsiteY108" fmla="*/ 1323473 h 3356829"/>
              <a:gd name="connsiteX109" fmla="*/ 3320716 w 5632522"/>
              <a:gd name="connsiteY109" fmla="*/ 1359568 h 3356829"/>
              <a:gd name="connsiteX110" fmla="*/ 3368842 w 5632522"/>
              <a:gd name="connsiteY110" fmla="*/ 1287379 h 3356829"/>
              <a:gd name="connsiteX111" fmla="*/ 3380874 w 5632522"/>
              <a:gd name="connsiteY111" fmla="*/ 1251284 h 3356829"/>
              <a:gd name="connsiteX112" fmla="*/ 3416968 w 5632522"/>
              <a:gd name="connsiteY112" fmla="*/ 1311442 h 3356829"/>
              <a:gd name="connsiteX113" fmla="*/ 3416968 w 5632522"/>
              <a:gd name="connsiteY113" fmla="*/ 1455821 h 3356829"/>
              <a:gd name="connsiteX114" fmla="*/ 3465095 w 5632522"/>
              <a:gd name="connsiteY114" fmla="*/ 1564105 h 3356829"/>
              <a:gd name="connsiteX115" fmla="*/ 3489158 w 5632522"/>
              <a:gd name="connsiteY115" fmla="*/ 1672389 h 3356829"/>
              <a:gd name="connsiteX116" fmla="*/ 3537284 w 5632522"/>
              <a:gd name="connsiteY116" fmla="*/ 1792705 h 3356829"/>
              <a:gd name="connsiteX117" fmla="*/ 3633537 w 5632522"/>
              <a:gd name="connsiteY117" fmla="*/ 1900989 h 3356829"/>
              <a:gd name="connsiteX118" fmla="*/ 3633537 w 5632522"/>
              <a:gd name="connsiteY118" fmla="*/ 1997242 h 3356829"/>
              <a:gd name="connsiteX119" fmla="*/ 3693695 w 5632522"/>
              <a:gd name="connsiteY119" fmla="*/ 1852863 h 3356829"/>
              <a:gd name="connsiteX120" fmla="*/ 3741821 w 5632522"/>
              <a:gd name="connsiteY120" fmla="*/ 1708484 h 3356829"/>
              <a:gd name="connsiteX121" fmla="*/ 3801979 w 5632522"/>
              <a:gd name="connsiteY121" fmla="*/ 1600200 h 3356829"/>
              <a:gd name="connsiteX122" fmla="*/ 3814010 w 5632522"/>
              <a:gd name="connsiteY122" fmla="*/ 1503947 h 3356829"/>
              <a:gd name="connsiteX123" fmla="*/ 3838074 w 5632522"/>
              <a:gd name="connsiteY123" fmla="*/ 1407694 h 3356829"/>
              <a:gd name="connsiteX124" fmla="*/ 3862137 w 5632522"/>
              <a:gd name="connsiteY124" fmla="*/ 1299410 h 3356829"/>
              <a:gd name="connsiteX125" fmla="*/ 3886200 w 5632522"/>
              <a:gd name="connsiteY125" fmla="*/ 1155031 h 3356829"/>
              <a:gd name="connsiteX126" fmla="*/ 3874168 w 5632522"/>
              <a:gd name="connsiteY126" fmla="*/ 1155031 h 3356829"/>
              <a:gd name="connsiteX127" fmla="*/ 3910263 w 5632522"/>
              <a:gd name="connsiteY127" fmla="*/ 1046747 h 3356829"/>
              <a:gd name="connsiteX128" fmla="*/ 3946359 w 5632522"/>
              <a:gd name="connsiteY128" fmla="*/ 830179 h 3356829"/>
              <a:gd name="connsiteX129" fmla="*/ 3946358 w 5632522"/>
              <a:gd name="connsiteY129" fmla="*/ 782052 h 3356829"/>
              <a:gd name="connsiteX130" fmla="*/ 3958388 w 5632522"/>
              <a:gd name="connsiteY130" fmla="*/ 721894 h 3356829"/>
              <a:gd name="connsiteX131" fmla="*/ 3982452 w 5632522"/>
              <a:gd name="connsiteY131" fmla="*/ 709863 h 3356829"/>
              <a:gd name="connsiteX132" fmla="*/ 4018546 w 5632522"/>
              <a:gd name="connsiteY132" fmla="*/ 1840832 h 3356829"/>
              <a:gd name="connsiteX133" fmla="*/ 4114799 w 5632522"/>
              <a:gd name="connsiteY133" fmla="*/ 1191126 h 3356829"/>
              <a:gd name="connsiteX134" fmla="*/ 4211051 w 5632522"/>
              <a:gd name="connsiteY134" fmla="*/ 1443789 h 3356829"/>
              <a:gd name="connsiteX135" fmla="*/ 4295272 w 5632522"/>
              <a:gd name="connsiteY135" fmla="*/ 2514600 h 3356829"/>
              <a:gd name="connsiteX136" fmla="*/ 4331366 w 5632522"/>
              <a:gd name="connsiteY136" fmla="*/ 2430378 h 3356829"/>
              <a:gd name="connsiteX137" fmla="*/ 4403554 w 5632522"/>
              <a:gd name="connsiteY137" fmla="*/ 2935705 h 3356829"/>
              <a:gd name="connsiteX138" fmla="*/ 4451681 w 5632522"/>
              <a:gd name="connsiteY138" fmla="*/ 2334126 h 3356829"/>
              <a:gd name="connsiteX139" fmla="*/ 4559964 w 5632522"/>
              <a:gd name="connsiteY139" fmla="*/ 2971800 h 3356829"/>
              <a:gd name="connsiteX140" fmla="*/ 4608090 w 5632522"/>
              <a:gd name="connsiteY140" fmla="*/ 3128210 h 3356829"/>
              <a:gd name="connsiteX141" fmla="*/ 4668248 w 5632522"/>
              <a:gd name="connsiteY141" fmla="*/ 2887579 h 3356829"/>
              <a:gd name="connsiteX142" fmla="*/ 4704341 w 5632522"/>
              <a:gd name="connsiteY142" fmla="*/ 2538663 h 3356829"/>
              <a:gd name="connsiteX143" fmla="*/ 4740436 w 5632522"/>
              <a:gd name="connsiteY143" fmla="*/ 2370221 h 3356829"/>
              <a:gd name="connsiteX144" fmla="*/ 4824656 w 5632522"/>
              <a:gd name="connsiteY144" fmla="*/ 2334126 h 3356829"/>
              <a:gd name="connsiteX145" fmla="*/ 4908875 w 5632522"/>
              <a:gd name="connsiteY145" fmla="*/ 2225843 h 3356829"/>
              <a:gd name="connsiteX146" fmla="*/ 5113413 w 5632522"/>
              <a:gd name="connsiteY146" fmla="*/ 3007894 h 3356829"/>
              <a:gd name="connsiteX147" fmla="*/ 5137477 w 5632522"/>
              <a:gd name="connsiteY147" fmla="*/ 2863516 h 3356829"/>
              <a:gd name="connsiteX148" fmla="*/ 5161539 w 5632522"/>
              <a:gd name="connsiteY148" fmla="*/ 3116179 h 3356829"/>
              <a:gd name="connsiteX149" fmla="*/ 5269823 w 5632522"/>
              <a:gd name="connsiteY149" fmla="*/ 3212431 h 3356829"/>
              <a:gd name="connsiteX150" fmla="*/ 5269822 w 5632522"/>
              <a:gd name="connsiteY150" fmla="*/ 3332746 h 3356829"/>
              <a:gd name="connsiteX151" fmla="*/ 5402170 w 5632522"/>
              <a:gd name="connsiteY151" fmla="*/ 3356810 h 3356829"/>
              <a:gd name="connsiteX152" fmla="*/ 5414200 w 5632522"/>
              <a:gd name="connsiteY152" fmla="*/ 3200400 h 3356829"/>
              <a:gd name="connsiteX153" fmla="*/ 5582642 w 5632522"/>
              <a:gd name="connsiteY153" fmla="*/ 3212431 h 3356829"/>
              <a:gd name="connsiteX154" fmla="*/ 5630767 w 5632522"/>
              <a:gd name="connsiteY154" fmla="*/ 3248526 h 3356829"/>
              <a:gd name="connsiteX155" fmla="*/ 5534516 w 5632522"/>
              <a:gd name="connsiteY155" fmla="*/ 3043989 h 3356829"/>
              <a:gd name="connsiteX156" fmla="*/ 5558578 w 5632522"/>
              <a:gd name="connsiteY156" fmla="*/ 3043989 h 3356829"/>
              <a:gd name="connsiteX0" fmla="*/ 0 w 5679542"/>
              <a:gd name="connsiteY0" fmla="*/ 3344779 h 3360032"/>
              <a:gd name="connsiteX1" fmla="*/ 132347 w 5679542"/>
              <a:gd name="connsiteY1" fmla="*/ 3296652 h 3360032"/>
              <a:gd name="connsiteX2" fmla="*/ 132347 w 5679542"/>
              <a:gd name="connsiteY2" fmla="*/ 3272589 h 3360032"/>
              <a:gd name="connsiteX3" fmla="*/ 180474 w 5679542"/>
              <a:gd name="connsiteY3" fmla="*/ 3164305 h 3360032"/>
              <a:gd name="connsiteX4" fmla="*/ 216568 w 5679542"/>
              <a:gd name="connsiteY4" fmla="*/ 3080084 h 3360032"/>
              <a:gd name="connsiteX5" fmla="*/ 276726 w 5679542"/>
              <a:gd name="connsiteY5" fmla="*/ 3031958 h 3360032"/>
              <a:gd name="connsiteX6" fmla="*/ 336884 w 5679542"/>
              <a:gd name="connsiteY6" fmla="*/ 2959768 h 3360032"/>
              <a:gd name="connsiteX7" fmla="*/ 385010 w 5679542"/>
              <a:gd name="connsiteY7" fmla="*/ 2947737 h 3360032"/>
              <a:gd name="connsiteX8" fmla="*/ 433137 w 5679542"/>
              <a:gd name="connsiteY8" fmla="*/ 2947737 h 3360032"/>
              <a:gd name="connsiteX9" fmla="*/ 445168 w 5679542"/>
              <a:gd name="connsiteY9" fmla="*/ 3104147 h 3360032"/>
              <a:gd name="connsiteX10" fmla="*/ 481263 w 5679542"/>
              <a:gd name="connsiteY10" fmla="*/ 3152273 h 3360032"/>
              <a:gd name="connsiteX11" fmla="*/ 481263 w 5679542"/>
              <a:gd name="connsiteY11" fmla="*/ 3164305 h 3360032"/>
              <a:gd name="connsiteX12" fmla="*/ 529389 w 5679542"/>
              <a:gd name="connsiteY12" fmla="*/ 3140242 h 3360032"/>
              <a:gd name="connsiteX13" fmla="*/ 541421 w 5679542"/>
              <a:gd name="connsiteY13" fmla="*/ 3080084 h 3360032"/>
              <a:gd name="connsiteX14" fmla="*/ 565484 w 5679542"/>
              <a:gd name="connsiteY14" fmla="*/ 3031958 h 3360032"/>
              <a:gd name="connsiteX15" fmla="*/ 613610 w 5679542"/>
              <a:gd name="connsiteY15" fmla="*/ 3031958 h 3360032"/>
              <a:gd name="connsiteX16" fmla="*/ 661737 w 5679542"/>
              <a:gd name="connsiteY16" fmla="*/ 3092116 h 3360032"/>
              <a:gd name="connsiteX17" fmla="*/ 709863 w 5679542"/>
              <a:gd name="connsiteY17" fmla="*/ 3224463 h 3360032"/>
              <a:gd name="connsiteX18" fmla="*/ 757989 w 5679542"/>
              <a:gd name="connsiteY18" fmla="*/ 3356810 h 3360032"/>
              <a:gd name="connsiteX19" fmla="*/ 902368 w 5679542"/>
              <a:gd name="connsiteY19" fmla="*/ 3356810 h 3360032"/>
              <a:gd name="connsiteX20" fmla="*/ 986589 w 5679542"/>
              <a:gd name="connsiteY20" fmla="*/ 3128210 h 3360032"/>
              <a:gd name="connsiteX21" fmla="*/ 1106905 w 5679542"/>
              <a:gd name="connsiteY21" fmla="*/ 2875547 h 3360032"/>
              <a:gd name="connsiteX22" fmla="*/ 1130968 w 5679542"/>
              <a:gd name="connsiteY22" fmla="*/ 2779294 h 3360032"/>
              <a:gd name="connsiteX23" fmla="*/ 1155031 w 5679542"/>
              <a:gd name="connsiteY23" fmla="*/ 2911642 h 3360032"/>
              <a:gd name="connsiteX24" fmla="*/ 1179095 w 5679542"/>
              <a:gd name="connsiteY24" fmla="*/ 2935705 h 3360032"/>
              <a:gd name="connsiteX25" fmla="*/ 1203158 w 5679542"/>
              <a:gd name="connsiteY25" fmla="*/ 2959768 h 3360032"/>
              <a:gd name="connsiteX26" fmla="*/ 1203158 w 5679542"/>
              <a:gd name="connsiteY26" fmla="*/ 2959768 h 3360032"/>
              <a:gd name="connsiteX27" fmla="*/ 1239253 w 5679542"/>
              <a:gd name="connsiteY27" fmla="*/ 2851484 h 3360032"/>
              <a:gd name="connsiteX28" fmla="*/ 1263316 w 5679542"/>
              <a:gd name="connsiteY28" fmla="*/ 2719137 h 3360032"/>
              <a:gd name="connsiteX29" fmla="*/ 1287379 w 5679542"/>
              <a:gd name="connsiteY29" fmla="*/ 2646947 h 3360032"/>
              <a:gd name="connsiteX30" fmla="*/ 1311442 w 5679542"/>
              <a:gd name="connsiteY30" fmla="*/ 2574758 h 3360032"/>
              <a:gd name="connsiteX31" fmla="*/ 1335505 w 5679542"/>
              <a:gd name="connsiteY31" fmla="*/ 2478505 h 3360032"/>
              <a:gd name="connsiteX32" fmla="*/ 1347537 w 5679542"/>
              <a:gd name="connsiteY32" fmla="*/ 2550694 h 3360032"/>
              <a:gd name="connsiteX33" fmla="*/ 1371600 w 5679542"/>
              <a:gd name="connsiteY33" fmla="*/ 2646947 h 3360032"/>
              <a:gd name="connsiteX34" fmla="*/ 1419726 w 5679542"/>
              <a:gd name="connsiteY34" fmla="*/ 2827421 h 3360032"/>
              <a:gd name="connsiteX35" fmla="*/ 1431758 w 5679542"/>
              <a:gd name="connsiteY35" fmla="*/ 2959768 h 3360032"/>
              <a:gd name="connsiteX36" fmla="*/ 1467853 w 5679542"/>
              <a:gd name="connsiteY36" fmla="*/ 2995863 h 3360032"/>
              <a:gd name="connsiteX37" fmla="*/ 1515979 w 5679542"/>
              <a:gd name="connsiteY37" fmla="*/ 3007894 h 3360032"/>
              <a:gd name="connsiteX38" fmla="*/ 1515979 w 5679542"/>
              <a:gd name="connsiteY38" fmla="*/ 3007894 h 3360032"/>
              <a:gd name="connsiteX39" fmla="*/ 1552074 w 5679542"/>
              <a:gd name="connsiteY39" fmla="*/ 2839452 h 3360032"/>
              <a:gd name="connsiteX40" fmla="*/ 1576137 w 5679542"/>
              <a:gd name="connsiteY40" fmla="*/ 2743200 h 3360032"/>
              <a:gd name="connsiteX41" fmla="*/ 1588168 w 5679542"/>
              <a:gd name="connsiteY41" fmla="*/ 2646947 h 3360032"/>
              <a:gd name="connsiteX42" fmla="*/ 1588168 w 5679542"/>
              <a:gd name="connsiteY42" fmla="*/ 2574758 h 3360032"/>
              <a:gd name="connsiteX43" fmla="*/ 1636295 w 5679542"/>
              <a:gd name="connsiteY43" fmla="*/ 2490537 h 3360032"/>
              <a:gd name="connsiteX44" fmla="*/ 1672389 w 5679542"/>
              <a:gd name="connsiteY44" fmla="*/ 2430379 h 3360032"/>
              <a:gd name="connsiteX45" fmla="*/ 1720516 w 5679542"/>
              <a:gd name="connsiteY45" fmla="*/ 2322094 h 3360032"/>
              <a:gd name="connsiteX46" fmla="*/ 1720516 w 5679542"/>
              <a:gd name="connsiteY46" fmla="*/ 2310063 h 3360032"/>
              <a:gd name="connsiteX47" fmla="*/ 1732547 w 5679542"/>
              <a:gd name="connsiteY47" fmla="*/ 2237873 h 3360032"/>
              <a:gd name="connsiteX48" fmla="*/ 1732547 w 5679542"/>
              <a:gd name="connsiteY48" fmla="*/ 2189747 h 3360032"/>
              <a:gd name="connsiteX49" fmla="*/ 1732547 w 5679542"/>
              <a:gd name="connsiteY49" fmla="*/ 2117558 h 3360032"/>
              <a:gd name="connsiteX50" fmla="*/ 1756610 w 5679542"/>
              <a:gd name="connsiteY50" fmla="*/ 2069431 h 3360032"/>
              <a:gd name="connsiteX51" fmla="*/ 1804737 w 5679542"/>
              <a:gd name="connsiteY51" fmla="*/ 1961147 h 3360032"/>
              <a:gd name="connsiteX52" fmla="*/ 1816768 w 5679542"/>
              <a:gd name="connsiteY52" fmla="*/ 2069431 h 3360032"/>
              <a:gd name="connsiteX53" fmla="*/ 1828800 w 5679542"/>
              <a:gd name="connsiteY53" fmla="*/ 2177716 h 3360032"/>
              <a:gd name="connsiteX54" fmla="*/ 1876926 w 5679542"/>
              <a:gd name="connsiteY54" fmla="*/ 2225842 h 3360032"/>
              <a:gd name="connsiteX55" fmla="*/ 1888958 w 5679542"/>
              <a:gd name="connsiteY55" fmla="*/ 2370221 h 3360032"/>
              <a:gd name="connsiteX56" fmla="*/ 1900989 w 5679542"/>
              <a:gd name="connsiteY56" fmla="*/ 2466473 h 3360032"/>
              <a:gd name="connsiteX57" fmla="*/ 1900989 w 5679542"/>
              <a:gd name="connsiteY57" fmla="*/ 2586789 h 3360032"/>
              <a:gd name="connsiteX58" fmla="*/ 1925053 w 5679542"/>
              <a:gd name="connsiteY58" fmla="*/ 2683042 h 3360032"/>
              <a:gd name="connsiteX59" fmla="*/ 1985210 w 5679542"/>
              <a:gd name="connsiteY59" fmla="*/ 2839452 h 3360032"/>
              <a:gd name="connsiteX60" fmla="*/ 1985210 w 5679542"/>
              <a:gd name="connsiteY60" fmla="*/ 2923673 h 3360032"/>
              <a:gd name="connsiteX61" fmla="*/ 1985210 w 5679542"/>
              <a:gd name="connsiteY61" fmla="*/ 3068052 h 3360032"/>
              <a:gd name="connsiteX62" fmla="*/ 2021305 w 5679542"/>
              <a:gd name="connsiteY62" fmla="*/ 3164305 h 3360032"/>
              <a:gd name="connsiteX63" fmla="*/ 2021305 w 5679542"/>
              <a:gd name="connsiteY63" fmla="*/ 3164305 h 3360032"/>
              <a:gd name="connsiteX64" fmla="*/ 2105526 w 5679542"/>
              <a:gd name="connsiteY64" fmla="*/ 3284621 h 3360032"/>
              <a:gd name="connsiteX65" fmla="*/ 2189747 w 5679542"/>
              <a:gd name="connsiteY65" fmla="*/ 3284621 h 3360032"/>
              <a:gd name="connsiteX66" fmla="*/ 2237874 w 5679542"/>
              <a:gd name="connsiteY66" fmla="*/ 3188368 h 3360032"/>
              <a:gd name="connsiteX67" fmla="*/ 2286000 w 5679542"/>
              <a:gd name="connsiteY67" fmla="*/ 2995863 h 3360032"/>
              <a:gd name="connsiteX68" fmla="*/ 2334126 w 5679542"/>
              <a:gd name="connsiteY68" fmla="*/ 2827421 h 3360032"/>
              <a:gd name="connsiteX69" fmla="*/ 2358189 w 5679542"/>
              <a:gd name="connsiteY69" fmla="*/ 2683042 h 3360032"/>
              <a:gd name="connsiteX70" fmla="*/ 2358189 w 5679542"/>
              <a:gd name="connsiteY70" fmla="*/ 2490537 h 3360032"/>
              <a:gd name="connsiteX71" fmla="*/ 2394284 w 5679542"/>
              <a:gd name="connsiteY71" fmla="*/ 2358189 h 3360032"/>
              <a:gd name="connsiteX72" fmla="*/ 2430379 w 5679542"/>
              <a:gd name="connsiteY72" fmla="*/ 2322094 h 3360032"/>
              <a:gd name="connsiteX73" fmla="*/ 2478505 w 5679542"/>
              <a:gd name="connsiteY73" fmla="*/ 2286000 h 3360032"/>
              <a:gd name="connsiteX74" fmla="*/ 2502568 w 5679542"/>
              <a:gd name="connsiteY74" fmla="*/ 1961147 h 3360032"/>
              <a:gd name="connsiteX75" fmla="*/ 2562726 w 5679542"/>
              <a:gd name="connsiteY75" fmla="*/ 1925052 h 3360032"/>
              <a:gd name="connsiteX76" fmla="*/ 2598821 w 5679542"/>
              <a:gd name="connsiteY76" fmla="*/ 1768642 h 3360032"/>
              <a:gd name="connsiteX77" fmla="*/ 2586789 w 5679542"/>
              <a:gd name="connsiteY77" fmla="*/ 1612231 h 3360032"/>
              <a:gd name="connsiteX78" fmla="*/ 2610853 w 5679542"/>
              <a:gd name="connsiteY78" fmla="*/ 1503947 h 3360032"/>
              <a:gd name="connsiteX79" fmla="*/ 2634916 w 5679542"/>
              <a:gd name="connsiteY79" fmla="*/ 1431758 h 3360032"/>
              <a:gd name="connsiteX80" fmla="*/ 2634916 w 5679542"/>
              <a:gd name="connsiteY80" fmla="*/ 1323473 h 3360032"/>
              <a:gd name="connsiteX81" fmla="*/ 2634916 w 5679542"/>
              <a:gd name="connsiteY81" fmla="*/ 1251284 h 3360032"/>
              <a:gd name="connsiteX82" fmla="*/ 2634916 w 5679542"/>
              <a:gd name="connsiteY82" fmla="*/ 1143000 h 3360032"/>
              <a:gd name="connsiteX83" fmla="*/ 2658979 w 5679542"/>
              <a:gd name="connsiteY83" fmla="*/ 986589 h 3360032"/>
              <a:gd name="connsiteX84" fmla="*/ 2683042 w 5679542"/>
              <a:gd name="connsiteY84" fmla="*/ 902368 h 3360032"/>
              <a:gd name="connsiteX85" fmla="*/ 2755231 w 5679542"/>
              <a:gd name="connsiteY85" fmla="*/ 782052 h 3360032"/>
              <a:gd name="connsiteX86" fmla="*/ 2767263 w 5679542"/>
              <a:gd name="connsiteY86" fmla="*/ 673768 h 3360032"/>
              <a:gd name="connsiteX87" fmla="*/ 2767263 w 5679542"/>
              <a:gd name="connsiteY87" fmla="*/ 589547 h 3360032"/>
              <a:gd name="connsiteX88" fmla="*/ 2767263 w 5679542"/>
              <a:gd name="connsiteY88" fmla="*/ 589547 h 3360032"/>
              <a:gd name="connsiteX89" fmla="*/ 2863516 w 5679542"/>
              <a:gd name="connsiteY89" fmla="*/ 469231 h 3360032"/>
              <a:gd name="connsiteX90" fmla="*/ 2887579 w 5679542"/>
              <a:gd name="connsiteY90" fmla="*/ 372979 h 3360032"/>
              <a:gd name="connsiteX91" fmla="*/ 2899610 w 5679542"/>
              <a:gd name="connsiteY91" fmla="*/ 240631 h 3360032"/>
              <a:gd name="connsiteX92" fmla="*/ 2899610 w 5679542"/>
              <a:gd name="connsiteY92" fmla="*/ 156410 h 3360032"/>
              <a:gd name="connsiteX93" fmla="*/ 2947737 w 5679542"/>
              <a:gd name="connsiteY93" fmla="*/ 96252 h 3360032"/>
              <a:gd name="connsiteX94" fmla="*/ 2971800 w 5679542"/>
              <a:gd name="connsiteY94" fmla="*/ 12031 h 3360032"/>
              <a:gd name="connsiteX95" fmla="*/ 2995863 w 5679542"/>
              <a:gd name="connsiteY95" fmla="*/ 0 h 3360032"/>
              <a:gd name="connsiteX96" fmla="*/ 3043989 w 5679542"/>
              <a:gd name="connsiteY96" fmla="*/ 48126 h 3360032"/>
              <a:gd name="connsiteX97" fmla="*/ 3056021 w 5679542"/>
              <a:gd name="connsiteY97" fmla="*/ 156410 h 3360032"/>
              <a:gd name="connsiteX98" fmla="*/ 3056021 w 5679542"/>
              <a:gd name="connsiteY98" fmla="*/ 288758 h 3360032"/>
              <a:gd name="connsiteX99" fmla="*/ 3104147 w 5679542"/>
              <a:gd name="connsiteY99" fmla="*/ 385010 h 3360032"/>
              <a:gd name="connsiteX100" fmla="*/ 3104147 w 5679542"/>
              <a:gd name="connsiteY100" fmla="*/ 529389 h 3360032"/>
              <a:gd name="connsiteX101" fmla="*/ 3104147 w 5679542"/>
              <a:gd name="connsiteY101" fmla="*/ 649705 h 3360032"/>
              <a:gd name="connsiteX102" fmla="*/ 3116179 w 5679542"/>
              <a:gd name="connsiteY102" fmla="*/ 782052 h 3360032"/>
              <a:gd name="connsiteX103" fmla="*/ 3164305 w 5679542"/>
              <a:gd name="connsiteY103" fmla="*/ 854242 h 3360032"/>
              <a:gd name="connsiteX104" fmla="*/ 3200400 w 5679542"/>
              <a:gd name="connsiteY104" fmla="*/ 950494 h 3360032"/>
              <a:gd name="connsiteX105" fmla="*/ 3200400 w 5679542"/>
              <a:gd name="connsiteY105" fmla="*/ 1070810 h 3360032"/>
              <a:gd name="connsiteX106" fmla="*/ 3224463 w 5679542"/>
              <a:gd name="connsiteY106" fmla="*/ 1179094 h 3360032"/>
              <a:gd name="connsiteX107" fmla="*/ 3248526 w 5679542"/>
              <a:gd name="connsiteY107" fmla="*/ 1239252 h 3360032"/>
              <a:gd name="connsiteX108" fmla="*/ 3296653 w 5679542"/>
              <a:gd name="connsiteY108" fmla="*/ 1323473 h 3360032"/>
              <a:gd name="connsiteX109" fmla="*/ 3320716 w 5679542"/>
              <a:gd name="connsiteY109" fmla="*/ 1359568 h 3360032"/>
              <a:gd name="connsiteX110" fmla="*/ 3368842 w 5679542"/>
              <a:gd name="connsiteY110" fmla="*/ 1287379 h 3360032"/>
              <a:gd name="connsiteX111" fmla="*/ 3380874 w 5679542"/>
              <a:gd name="connsiteY111" fmla="*/ 1251284 h 3360032"/>
              <a:gd name="connsiteX112" fmla="*/ 3416968 w 5679542"/>
              <a:gd name="connsiteY112" fmla="*/ 1311442 h 3360032"/>
              <a:gd name="connsiteX113" fmla="*/ 3416968 w 5679542"/>
              <a:gd name="connsiteY113" fmla="*/ 1455821 h 3360032"/>
              <a:gd name="connsiteX114" fmla="*/ 3465095 w 5679542"/>
              <a:gd name="connsiteY114" fmla="*/ 1564105 h 3360032"/>
              <a:gd name="connsiteX115" fmla="*/ 3489158 w 5679542"/>
              <a:gd name="connsiteY115" fmla="*/ 1672389 h 3360032"/>
              <a:gd name="connsiteX116" fmla="*/ 3537284 w 5679542"/>
              <a:gd name="connsiteY116" fmla="*/ 1792705 h 3360032"/>
              <a:gd name="connsiteX117" fmla="*/ 3633537 w 5679542"/>
              <a:gd name="connsiteY117" fmla="*/ 1900989 h 3360032"/>
              <a:gd name="connsiteX118" fmla="*/ 3633537 w 5679542"/>
              <a:gd name="connsiteY118" fmla="*/ 1997242 h 3360032"/>
              <a:gd name="connsiteX119" fmla="*/ 3693695 w 5679542"/>
              <a:gd name="connsiteY119" fmla="*/ 1852863 h 3360032"/>
              <a:gd name="connsiteX120" fmla="*/ 3741821 w 5679542"/>
              <a:gd name="connsiteY120" fmla="*/ 1708484 h 3360032"/>
              <a:gd name="connsiteX121" fmla="*/ 3801979 w 5679542"/>
              <a:gd name="connsiteY121" fmla="*/ 1600200 h 3360032"/>
              <a:gd name="connsiteX122" fmla="*/ 3814010 w 5679542"/>
              <a:gd name="connsiteY122" fmla="*/ 1503947 h 3360032"/>
              <a:gd name="connsiteX123" fmla="*/ 3838074 w 5679542"/>
              <a:gd name="connsiteY123" fmla="*/ 1407694 h 3360032"/>
              <a:gd name="connsiteX124" fmla="*/ 3862137 w 5679542"/>
              <a:gd name="connsiteY124" fmla="*/ 1299410 h 3360032"/>
              <a:gd name="connsiteX125" fmla="*/ 3886200 w 5679542"/>
              <a:gd name="connsiteY125" fmla="*/ 1155031 h 3360032"/>
              <a:gd name="connsiteX126" fmla="*/ 3874168 w 5679542"/>
              <a:gd name="connsiteY126" fmla="*/ 1155031 h 3360032"/>
              <a:gd name="connsiteX127" fmla="*/ 3910263 w 5679542"/>
              <a:gd name="connsiteY127" fmla="*/ 1046747 h 3360032"/>
              <a:gd name="connsiteX128" fmla="*/ 3946359 w 5679542"/>
              <a:gd name="connsiteY128" fmla="*/ 830179 h 3360032"/>
              <a:gd name="connsiteX129" fmla="*/ 3946358 w 5679542"/>
              <a:gd name="connsiteY129" fmla="*/ 782052 h 3360032"/>
              <a:gd name="connsiteX130" fmla="*/ 3958388 w 5679542"/>
              <a:gd name="connsiteY130" fmla="*/ 721894 h 3360032"/>
              <a:gd name="connsiteX131" fmla="*/ 3982452 w 5679542"/>
              <a:gd name="connsiteY131" fmla="*/ 709863 h 3360032"/>
              <a:gd name="connsiteX132" fmla="*/ 4018546 w 5679542"/>
              <a:gd name="connsiteY132" fmla="*/ 1840832 h 3360032"/>
              <a:gd name="connsiteX133" fmla="*/ 4114799 w 5679542"/>
              <a:gd name="connsiteY133" fmla="*/ 1191126 h 3360032"/>
              <a:gd name="connsiteX134" fmla="*/ 4211051 w 5679542"/>
              <a:gd name="connsiteY134" fmla="*/ 1443789 h 3360032"/>
              <a:gd name="connsiteX135" fmla="*/ 4295272 w 5679542"/>
              <a:gd name="connsiteY135" fmla="*/ 2514600 h 3360032"/>
              <a:gd name="connsiteX136" fmla="*/ 4331366 w 5679542"/>
              <a:gd name="connsiteY136" fmla="*/ 2430378 h 3360032"/>
              <a:gd name="connsiteX137" fmla="*/ 4403554 w 5679542"/>
              <a:gd name="connsiteY137" fmla="*/ 2935705 h 3360032"/>
              <a:gd name="connsiteX138" fmla="*/ 4451681 w 5679542"/>
              <a:gd name="connsiteY138" fmla="*/ 2334126 h 3360032"/>
              <a:gd name="connsiteX139" fmla="*/ 4559964 w 5679542"/>
              <a:gd name="connsiteY139" fmla="*/ 2971800 h 3360032"/>
              <a:gd name="connsiteX140" fmla="*/ 4608090 w 5679542"/>
              <a:gd name="connsiteY140" fmla="*/ 3128210 h 3360032"/>
              <a:gd name="connsiteX141" fmla="*/ 4668248 w 5679542"/>
              <a:gd name="connsiteY141" fmla="*/ 2887579 h 3360032"/>
              <a:gd name="connsiteX142" fmla="*/ 4704341 w 5679542"/>
              <a:gd name="connsiteY142" fmla="*/ 2538663 h 3360032"/>
              <a:gd name="connsiteX143" fmla="*/ 4740436 w 5679542"/>
              <a:gd name="connsiteY143" fmla="*/ 2370221 h 3360032"/>
              <a:gd name="connsiteX144" fmla="*/ 4824656 w 5679542"/>
              <a:gd name="connsiteY144" fmla="*/ 2334126 h 3360032"/>
              <a:gd name="connsiteX145" fmla="*/ 4908875 w 5679542"/>
              <a:gd name="connsiteY145" fmla="*/ 2225843 h 3360032"/>
              <a:gd name="connsiteX146" fmla="*/ 5113413 w 5679542"/>
              <a:gd name="connsiteY146" fmla="*/ 3007894 h 3360032"/>
              <a:gd name="connsiteX147" fmla="*/ 5137477 w 5679542"/>
              <a:gd name="connsiteY147" fmla="*/ 2863516 h 3360032"/>
              <a:gd name="connsiteX148" fmla="*/ 5161539 w 5679542"/>
              <a:gd name="connsiteY148" fmla="*/ 3116179 h 3360032"/>
              <a:gd name="connsiteX149" fmla="*/ 5269823 w 5679542"/>
              <a:gd name="connsiteY149" fmla="*/ 3212431 h 3360032"/>
              <a:gd name="connsiteX150" fmla="*/ 5269822 w 5679542"/>
              <a:gd name="connsiteY150" fmla="*/ 3332746 h 3360032"/>
              <a:gd name="connsiteX151" fmla="*/ 5402170 w 5679542"/>
              <a:gd name="connsiteY151" fmla="*/ 3356810 h 3360032"/>
              <a:gd name="connsiteX152" fmla="*/ 5414200 w 5679542"/>
              <a:gd name="connsiteY152" fmla="*/ 3200400 h 3360032"/>
              <a:gd name="connsiteX153" fmla="*/ 5582642 w 5679542"/>
              <a:gd name="connsiteY153" fmla="*/ 3212431 h 3360032"/>
              <a:gd name="connsiteX154" fmla="*/ 5678893 w 5679542"/>
              <a:gd name="connsiteY154" fmla="*/ 3356811 h 3360032"/>
              <a:gd name="connsiteX155" fmla="*/ 5534516 w 5679542"/>
              <a:gd name="connsiteY155" fmla="*/ 3043989 h 3360032"/>
              <a:gd name="connsiteX156" fmla="*/ 5558578 w 5679542"/>
              <a:gd name="connsiteY156" fmla="*/ 3043989 h 3360032"/>
              <a:gd name="connsiteX0" fmla="*/ 0 w 5934760"/>
              <a:gd name="connsiteY0" fmla="*/ 3344779 h 3357716"/>
              <a:gd name="connsiteX1" fmla="*/ 132347 w 5934760"/>
              <a:gd name="connsiteY1" fmla="*/ 3296652 h 3357716"/>
              <a:gd name="connsiteX2" fmla="*/ 132347 w 5934760"/>
              <a:gd name="connsiteY2" fmla="*/ 3272589 h 3357716"/>
              <a:gd name="connsiteX3" fmla="*/ 180474 w 5934760"/>
              <a:gd name="connsiteY3" fmla="*/ 3164305 h 3357716"/>
              <a:gd name="connsiteX4" fmla="*/ 216568 w 5934760"/>
              <a:gd name="connsiteY4" fmla="*/ 3080084 h 3357716"/>
              <a:gd name="connsiteX5" fmla="*/ 276726 w 5934760"/>
              <a:gd name="connsiteY5" fmla="*/ 3031958 h 3357716"/>
              <a:gd name="connsiteX6" fmla="*/ 336884 w 5934760"/>
              <a:gd name="connsiteY6" fmla="*/ 2959768 h 3357716"/>
              <a:gd name="connsiteX7" fmla="*/ 385010 w 5934760"/>
              <a:gd name="connsiteY7" fmla="*/ 2947737 h 3357716"/>
              <a:gd name="connsiteX8" fmla="*/ 433137 w 5934760"/>
              <a:gd name="connsiteY8" fmla="*/ 2947737 h 3357716"/>
              <a:gd name="connsiteX9" fmla="*/ 445168 w 5934760"/>
              <a:gd name="connsiteY9" fmla="*/ 3104147 h 3357716"/>
              <a:gd name="connsiteX10" fmla="*/ 481263 w 5934760"/>
              <a:gd name="connsiteY10" fmla="*/ 3152273 h 3357716"/>
              <a:gd name="connsiteX11" fmla="*/ 481263 w 5934760"/>
              <a:gd name="connsiteY11" fmla="*/ 3164305 h 3357716"/>
              <a:gd name="connsiteX12" fmla="*/ 529389 w 5934760"/>
              <a:gd name="connsiteY12" fmla="*/ 3140242 h 3357716"/>
              <a:gd name="connsiteX13" fmla="*/ 541421 w 5934760"/>
              <a:gd name="connsiteY13" fmla="*/ 3080084 h 3357716"/>
              <a:gd name="connsiteX14" fmla="*/ 565484 w 5934760"/>
              <a:gd name="connsiteY14" fmla="*/ 3031958 h 3357716"/>
              <a:gd name="connsiteX15" fmla="*/ 613610 w 5934760"/>
              <a:gd name="connsiteY15" fmla="*/ 3031958 h 3357716"/>
              <a:gd name="connsiteX16" fmla="*/ 661737 w 5934760"/>
              <a:gd name="connsiteY16" fmla="*/ 3092116 h 3357716"/>
              <a:gd name="connsiteX17" fmla="*/ 709863 w 5934760"/>
              <a:gd name="connsiteY17" fmla="*/ 3224463 h 3357716"/>
              <a:gd name="connsiteX18" fmla="*/ 757989 w 5934760"/>
              <a:gd name="connsiteY18" fmla="*/ 3356810 h 3357716"/>
              <a:gd name="connsiteX19" fmla="*/ 902368 w 5934760"/>
              <a:gd name="connsiteY19" fmla="*/ 3356810 h 3357716"/>
              <a:gd name="connsiteX20" fmla="*/ 986589 w 5934760"/>
              <a:gd name="connsiteY20" fmla="*/ 3128210 h 3357716"/>
              <a:gd name="connsiteX21" fmla="*/ 1106905 w 5934760"/>
              <a:gd name="connsiteY21" fmla="*/ 2875547 h 3357716"/>
              <a:gd name="connsiteX22" fmla="*/ 1130968 w 5934760"/>
              <a:gd name="connsiteY22" fmla="*/ 2779294 h 3357716"/>
              <a:gd name="connsiteX23" fmla="*/ 1155031 w 5934760"/>
              <a:gd name="connsiteY23" fmla="*/ 2911642 h 3357716"/>
              <a:gd name="connsiteX24" fmla="*/ 1179095 w 5934760"/>
              <a:gd name="connsiteY24" fmla="*/ 2935705 h 3357716"/>
              <a:gd name="connsiteX25" fmla="*/ 1203158 w 5934760"/>
              <a:gd name="connsiteY25" fmla="*/ 2959768 h 3357716"/>
              <a:gd name="connsiteX26" fmla="*/ 1203158 w 5934760"/>
              <a:gd name="connsiteY26" fmla="*/ 2959768 h 3357716"/>
              <a:gd name="connsiteX27" fmla="*/ 1239253 w 5934760"/>
              <a:gd name="connsiteY27" fmla="*/ 2851484 h 3357716"/>
              <a:gd name="connsiteX28" fmla="*/ 1263316 w 5934760"/>
              <a:gd name="connsiteY28" fmla="*/ 2719137 h 3357716"/>
              <a:gd name="connsiteX29" fmla="*/ 1287379 w 5934760"/>
              <a:gd name="connsiteY29" fmla="*/ 2646947 h 3357716"/>
              <a:gd name="connsiteX30" fmla="*/ 1311442 w 5934760"/>
              <a:gd name="connsiteY30" fmla="*/ 2574758 h 3357716"/>
              <a:gd name="connsiteX31" fmla="*/ 1335505 w 5934760"/>
              <a:gd name="connsiteY31" fmla="*/ 2478505 h 3357716"/>
              <a:gd name="connsiteX32" fmla="*/ 1347537 w 5934760"/>
              <a:gd name="connsiteY32" fmla="*/ 2550694 h 3357716"/>
              <a:gd name="connsiteX33" fmla="*/ 1371600 w 5934760"/>
              <a:gd name="connsiteY33" fmla="*/ 2646947 h 3357716"/>
              <a:gd name="connsiteX34" fmla="*/ 1419726 w 5934760"/>
              <a:gd name="connsiteY34" fmla="*/ 2827421 h 3357716"/>
              <a:gd name="connsiteX35" fmla="*/ 1431758 w 5934760"/>
              <a:gd name="connsiteY35" fmla="*/ 2959768 h 3357716"/>
              <a:gd name="connsiteX36" fmla="*/ 1467853 w 5934760"/>
              <a:gd name="connsiteY36" fmla="*/ 2995863 h 3357716"/>
              <a:gd name="connsiteX37" fmla="*/ 1515979 w 5934760"/>
              <a:gd name="connsiteY37" fmla="*/ 3007894 h 3357716"/>
              <a:gd name="connsiteX38" fmla="*/ 1515979 w 5934760"/>
              <a:gd name="connsiteY38" fmla="*/ 3007894 h 3357716"/>
              <a:gd name="connsiteX39" fmla="*/ 1552074 w 5934760"/>
              <a:gd name="connsiteY39" fmla="*/ 2839452 h 3357716"/>
              <a:gd name="connsiteX40" fmla="*/ 1576137 w 5934760"/>
              <a:gd name="connsiteY40" fmla="*/ 2743200 h 3357716"/>
              <a:gd name="connsiteX41" fmla="*/ 1588168 w 5934760"/>
              <a:gd name="connsiteY41" fmla="*/ 2646947 h 3357716"/>
              <a:gd name="connsiteX42" fmla="*/ 1588168 w 5934760"/>
              <a:gd name="connsiteY42" fmla="*/ 2574758 h 3357716"/>
              <a:gd name="connsiteX43" fmla="*/ 1636295 w 5934760"/>
              <a:gd name="connsiteY43" fmla="*/ 2490537 h 3357716"/>
              <a:gd name="connsiteX44" fmla="*/ 1672389 w 5934760"/>
              <a:gd name="connsiteY44" fmla="*/ 2430379 h 3357716"/>
              <a:gd name="connsiteX45" fmla="*/ 1720516 w 5934760"/>
              <a:gd name="connsiteY45" fmla="*/ 2322094 h 3357716"/>
              <a:gd name="connsiteX46" fmla="*/ 1720516 w 5934760"/>
              <a:gd name="connsiteY46" fmla="*/ 2310063 h 3357716"/>
              <a:gd name="connsiteX47" fmla="*/ 1732547 w 5934760"/>
              <a:gd name="connsiteY47" fmla="*/ 2237873 h 3357716"/>
              <a:gd name="connsiteX48" fmla="*/ 1732547 w 5934760"/>
              <a:gd name="connsiteY48" fmla="*/ 2189747 h 3357716"/>
              <a:gd name="connsiteX49" fmla="*/ 1732547 w 5934760"/>
              <a:gd name="connsiteY49" fmla="*/ 2117558 h 3357716"/>
              <a:gd name="connsiteX50" fmla="*/ 1756610 w 5934760"/>
              <a:gd name="connsiteY50" fmla="*/ 2069431 h 3357716"/>
              <a:gd name="connsiteX51" fmla="*/ 1804737 w 5934760"/>
              <a:gd name="connsiteY51" fmla="*/ 1961147 h 3357716"/>
              <a:gd name="connsiteX52" fmla="*/ 1816768 w 5934760"/>
              <a:gd name="connsiteY52" fmla="*/ 2069431 h 3357716"/>
              <a:gd name="connsiteX53" fmla="*/ 1828800 w 5934760"/>
              <a:gd name="connsiteY53" fmla="*/ 2177716 h 3357716"/>
              <a:gd name="connsiteX54" fmla="*/ 1876926 w 5934760"/>
              <a:gd name="connsiteY54" fmla="*/ 2225842 h 3357716"/>
              <a:gd name="connsiteX55" fmla="*/ 1888958 w 5934760"/>
              <a:gd name="connsiteY55" fmla="*/ 2370221 h 3357716"/>
              <a:gd name="connsiteX56" fmla="*/ 1900989 w 5934760"/>
              <a:gd name="connsiteY56" fmla="*/ 2466473 h 3357716"/>
              <a:gd name="connsiteX57" fmla="*/ 1900989 w 5934760"/>
              <a:gd name="connsiteY57" fmla="*/ 2586789 h 3357716"/>
              <a:gd name="connsiteX58" fmla="*/ 1925053 w 5934760"/>
              <a:gd name="connsiteY58" fmla="*/ 2683042 h 3357716"/>
              <a:gd name="connsiteX59" fmla="*/ 1985210 w 5934760"/>
              <a:gd name="connsiteY59" fmla="*/ 2839452 h 3357716"/>
              <a:gd name="connsiteX60" fmla="*/ 1985210 w 5934760"/>
              <a:gd name="connsiteY60" fmla="*/ 2923673 h 3357716"/>
              <a:gd name="connsiteX61" fmla="*/ 1985210 w 5934760"/>
              <a:gd name="connsiteY61" fmla="*/ 3068052 h 3357716"/>
              <a:gd name="connsiteX62" fmla="*/ 2021305 w 5934760"/>
              <a:gd name="connsiteY62" fmla="*/ 3164305 h 3357716"/>
              <a:gd name="connsiteX63" fmla="*/ 2021305 w 5934760"/>
              <a:gd name="connsiteY63" fmla="*/ 3164305 h 3357716"/>
              <a:gd name="connsiteX64" fmla="*/ 2105526 w 5934760"/>
              <a:gd name="connsiteY64" fmla="*/ 3284621 h 3357716"/>
              <a:gd name="connsiteX65" fmla="*/ 2189747 w 5934760"/>
              <a:gd name="connsiteY65" fmla="*/ 3284621 h 3357716"/>
              <a:gd name="connsiteX66" fmla="*/ 2237874 w 5934760"/>
              <a:gd name="connsiteY66" fmla="*/ 3188368 h 3357716"/>
              <a:gd name="connsiteX67" fmla="*/ 2286000 w 5934760"/>
              <a:gd name="connsiteY67" fmla="*/ 2995863 h 3357716"/>
              <a:gd name="connsiteX68" fmla="*/ 2334126 w 5934760"/>
              <a:gd name="connsiteY68" fmla="*/ 2827421 h 3357716"/>
              <a:gd name="connsiteX69" fmla="*/ 2358189 w 5934760"/>
              <a:gd name="connsiteY69" fmla="*/ 2683042 h 3357716"/>
              <a:gd name="connsiteX70" fmla="*/ 2358189 w 5934760"/>
              <a:gd name="connsiteY70" fmla="*/ 2490537 h 3357716"/>
              <a:gd name="connsiteX71" fmla="*/ 2394284 w 5934760"/>
              <a:gd name="connsiteY71" fmla="*/ 2358189 h 3357716"/>
              <a:gd name="connsiteX72" fmla="*/ 2430379 w 5934760"/>
              <a:gd name="connsiteY72" fmla="*/ 2322094 h 3357716"/>
              <a:gd name="connsiteX73" fmla="*/ 2478505 w 5934760"/>
              <a:gd name="connsiteY73" fmla="*/ 2286000 h 3357716"/>
              <a:gd name="connsiteX74" fmla="*/ 2502568 w 5934760"/>
              <a:gd name="connsiteY74" fmla="*/ 1961147 h 3357716"/>
              <a:gd name="connsiteX75" fmla="*/ 2562726 w 5934760"/>
              <a:gd name="connsiteY75" fmla="*/ 1925052 h 3357716"/>
              <a:gd name="connsiteX76" fmla="*/ 2598821 w 5934760"/>
              <a:gd name="connsiteY76" fmla="*/ 1768642 h 3357716"/>
              <a:gd name="connsiteX77" fmla="*/ 2586789 w 5934760"/>
              <a:gd name="connsiteY77" fmla="*/ 1612231 h 3357716"/>
              <a:gd name="connsiteX78" fmla="*/ 2610853 w 5934760"/>
              <a:gd name="connsiteY78" fmla="*/ 1503947 h 3357716"/>
              <a:gd name="connsiteX79" fmla="*/ 2634916 w 5934760"/>
              <a:gd name="connsiteY79" fmla="*/ 1431758 h 3357716"/>
              <a:gd name="connsiteX80" fmla="*/ 2634916 w 5934760"/>
              <a:gd name="connsiteY80" fmla="*/ 1323473 h 3357716"/>
              <a:gd name="connsiteX81" fmla="*/ 2634916 w 5934760"/>
              <a:gd name="connsiteY81" fmla="*/ 1251284 h 3357716"/>
              <a:gd name="connsiteX82" fmla="*/ 2634916 w 5934760"/>
              <a:gd name="connsiteY82" fmla="*/ 1143000 h 3357716"/>
              <a:gd name="connsiteX83" fmla="*/ 2658979 w 5934760"/>
              <a:gd name="connsiteY83" fmla="*/ 986589 h 3357716"/>
              <a:gd name="connsiteX84" fmla="*/ 2683042 w 5934760"/>
              <a:gd name="connsiteY84" fmla="*/ 902368 h 3357716"/>
              <a:gd name="connsiteX85" fmla="*/ 2755231 w 5934760"/>
              <a:gd name="connsiteY85" fmla="*/ 782052 h 3357716"/>
              <a:gd name="connsiteX86" fmla="*/ 2767263 w 5934760"/>
              <a:gd name="connsiteY86" fmla="*/ 673768 h 3357716"/>
              <a:gd name="connsiteX87" fmla="*/ 2767263 w 5934760"/>
              <a:gd name="connsiteY87" fmla="*/ 589547 h 3357716"/>
              <a:gd name="connsiteX88" fmla="*/ 2767263 w 5934760"/>
              <a:gd name="connsiteY88" fmla="*/ 589547 h 3357716"/>
              <a:gd name="connsiteX89" fmla="*/ 2863516 w 5934760"/>
              <a:gd name="connsiteY89" fmla="*/ 469231 h 3357716"/>
              <a:gd name="connsiteX90" fmla="*/ 2887579 w 5934760"/>
              <a:gd name="connsiteY90" fmla="*/ 372979 h 3357716"/>
              <a:gd name="connsiteX91" fmla="*/ 2899610 w 5934760"/>
              <a:gd name="connsiteY91" fmla="*/ 240631 h 3357716"/>
              <a:gd name="connsiteX92" fmla="*/ 2899610 w 5934760"/>
              <a:gd name="connsiteY92" fmla="*/ 156410 h 3357716"/>
              <a:gd name="connsiteX93" fmla="*/ 2947737 w 5934760"/>
              <a:gd name="connsiteY93" fmla="*/ 96252 h 3357716"/>
              <a:gd name="connsiteX94" fmla="*/ 2971800 w 5934760"/>
              <a:gd name="connsiteY94" fmla="*/ 12031 h 3357716"/>
              <a:gd name="connsiteX95" fmla="*/ 2995863 w 5934760"/>
              <a:gd name="connsiteY95" fmla="*/ 0 h 3357716"/>
              <a:gd name="connsiteX96" fmla="*/ 3043989 w 5934760"/>
              <a:gd name="connsiteY96" fmla="*/ 48126 h 3357716"/>
              <a:gd name="connsiteX97" fmla="*/ 3056021 w 5934760"/>
              <a:gd name="connsiteY97" fmla="*/ 156410 h 3357716"/>
              <a:gd name="connsiteX98" fmla="*/ 3056021 w 5934760"/>
              <a:gd name="connsiteY98" fmla="*/ 288758 h 3357716"/>
              <a:gd name="connsiteX99" fmla="*/ 3104147 w 5934760"/>
              <a:gd name="connsiteY99" fmla="*/ 385010 h 3357716"/>
              <a:gd name="connsiteX100" fmla="*/ 3104147 w 5934760"/>
              <a:gd name="connsiteY100" fmla="*/ 529389 h 3357716"/>
              <a:gd name="connsiteX101" fmla="*/ 3104147 w 5934760"/>
              <a:gd name="connsiteY101" fmla="*/ 649705 h 3357716"/>
              <a:gd name="connsiteX102" fmla="*/ 3116179 w 5934760"/>
              <a:gd name="connsiteY102" fmla="*/ 782052 h 3357716"/>
              <a:gd name="connsiteX103" fmla="*/ 3164305 w 5934760"/>
              <a:gd name="connsiteY103" fmla="*/ 854242 h 3357716"/>
              <a:gd name="connsiteX104" fmla="*/ 3200400 w 5934760"/>
              <a:gd name="connsiteY104" fmla="*/ 950494 h 3357716"/>
              <a:gd name="connsiteX105" fmla="*/ 3200400 w 5934760"/>
              <a:gd name="connsiteY105" fmla="*/ 1070810 h 3357716"/>
              <a:gd name="connsiteX106" fmla="*/ 3224463 w 5934760"/>
              <a:gd name="connsiteY106" fmla="*/ 1179094 h 3357716"/>
              <a:gd name="connsiteX107" fmla="*/ 3248526 w 5934760"/>
              <a:gd name="connsiteY107" fmla="*/ 1239252 h 3357716"/>
              <a:gd name="connsiteX108" fmla="*/ 3296653 w 5934760"/>
              <a:gd name="connsiteY108" fmla="*/ 1323473 h 3357716"/>
              <a:gd name="connsiteX109" fmla="*/ 3320716 w 5934760"/>
              <a:gd name="connsiteY109" fmla="*/ 1359568 h 3357716"/>
              <a:gd name="connsiteX110" fmla="*/ 3368842 w 5934760"/>
              <a:gd name="connsiteY110" fmla="*/ 1287379 h 3357716"/>
              <a:gd name="connsiteX111" fmla="*/ 3380874 w 5934760"/>
              <a:gd name="connsiteY111" fmla="*/ 1251284 h 3357716"/>
              <a:gd name="connsiteX112" fmla="*/ 3416968 w 5934760"/>
              <a:gd name="connsiteY112" fmla="*/ 1311442 h 3357716"/>
              <a:gd name="connsiteX113" fmla="*/ 3416968 w 5934760"/>
              <a:gd name="connsiteY113" fmla="*/ 1455821 h 3357716"/>
              <a:gd name="connsiteX114" fmla="*/ 3465095 w 5934760"/>
              <a:gd name="connsiteY114" fmla="*/ 1564105 h 3357716"/>
              <a:gd name="connsiteX115" fmla="*/ 3489158 w 5934760"/>
              <a:gd name="connsiteY115" fmla="*/ 1672389 h 3357716"/>
              <a:gd name="connsiteX116" fmla="*/ 3537284 w 5934760"/>
              <a:gd name="connsiteY116" fmla="*/ 1792705 h 3357716"/>
              <a:gd name="connsiteX117" fmla="*/ 3633537 w 5934760"/>
              <a:gd name="connsiteY117" fmla="*/ 1900989 h 3357716"/>
              <a:gd name="connsiteX118" fmla="*/ 3633537 w 5934760"/>
              <a:gd name="connsiteY118" fmla="*/ 1997242 h 3357716"/>
              <a:gd name="connsiteX119" fmla="*/ 3693695 w 5934760"/>
              <a:gd name="connsiteY119" fmla="*/ 1852863 h 3357716"/>
              <a:gd name="connsiteX120" fmla="*/ 3741821 w 5934760"/>
              <a:gd name="connsiteY120" fmla="*/ 1708484 h 3357716"/>
              <a:gd name="connsiteX121" fmla="*/ 3801979 w 5934760"/>
              <a:gd name="connsiteY121" fmla="*/ 1600200 h 3357716"/>
              <a:gd name="connsiteX122" fmla="*/ 3814010 w 5934760"/>
              <a:gd name="connsiteY122" fmla="*/ 1503947 h 3357716"/>
              <a:gd name="connsiteX123" fmla="*/ 3838074 w 5934760"/>
              <a:gd name="connsiteY123" fmla="*/ 1407694 h 3357716"/>
              <a:gd name="connsiteX124" fmla="*/ 3862137 w 5934760"/>
              <a:gd name="connsiteY124" fmla="*/ 1299410 h 3357716"/>
              <a:gd name="connsiteX125" fmla="*/ 3886200 w 5934760"/>
              <a:gd name="connsiteY125" fmla="*/ 1155031 h 3357716"/>
              <a:gd name="connsiteX126" fmla="*/ 3874168 w 5934760"/>
              <a:gd name="connsiteY126" fmla="*/ 1155031 h 3357716"/>
              <a:gd name="connsiteX127" fmla="*/ 3910263 w 5934760"/>
              <a:gd name="connsiteY127" fmla="*/ 1046747 h 3357716"/>
              <a:gd name="connsiteX128" fmla="*/ 3946359 w 5934760"/>
              <a:gd name="connsiteY128" fmla="*/ 830179 h 3357716"/>
              <a:gd name="connsiteX129" fmla="*/ 3946358 w 5934760"/>
              <a:gd name="connsiteY129" fmla="*/ 782052 h 3357716"/>
              <a:gd name="connsiteX130" fmla="*/ 3958388 w 5934760"/>
              <a:gd name="connsiteY130" fmla="*/ 721894 h 3357716"/>
              <a:gd name="connsiteX131" fmla="*/ 3982452 w 5934760"/>
              <a:gd name="connsiteY131" fmla="*/ 709863 h 3357716"/>
              <a:gd name="connsiteX132" fmla="*/ 4018546 w 5934760"/>
              <a:gd name="connsiteY132" fmla="*/ 1840832 h 3357716"/>
              <a:gd name="connsiteX133" fmla="*/ 4114799 w 5934760"/>
              <a:gd name="connsiteY133" fmla="*/ 1191126 h 3357716"/>
              <a:gd name="connsiteX134" fmla="*/ 4211051 w 5934760"/>
              <a:gd name="connsiteY134" fmla="*/ 1443789 h 3357716"/>
              <a:gd name="connsiteX135" fmla="*/ 4295272 w 5934760"/>
              <a:gd name="connsiteY135" fmla="*/ 2514600 h 3357716"/>
              <a:gd name="connsiteX136" fmla="*/ 4331366 w 5934760"/>
              <a:gd name="connsiteY136" fmla="*/ 2430378 h 3357716"/>
              <a:gd name="connsiteX137" fmla="*/ 4403554 w 5934760"/>
              <a:gd name="connsiteY137" fmla="*/ 2935705 h 3357716"/>
              <a:gd name="connsiteX138" fmla="*/ 4451681 w 5934760"/>
              <a:gd name="connsiteY138" fmla="*/ 2334126 h 3357716"/>
              <a:gd name="connsiteX139" fmla="*/ 4559964 w 5934760"/>
              <a:gd name="connsiteY139" fmla="*/ 2971800 h 3357716"/>
              <a:gd name="connsiteX140" fmla="*/ 4608090 w 5934760"/>
              <a:gd name="connsiteY140" fmla="*/ 3128210 h 3357716"/>
              <a:gd name="connsiteX141" fmla="*/ 4668248 w 5934760"/>
              <a:gd name="connsiteY141" fmla="*/ 2887579 h 3357716"/>
              <a:gd name="connsiteX142" fmla="*/ 4704341 w 5934760"/>
              <a:gd name="connsiteY142" fmla="*/ 2538663 h 3357716"/>
              <a:gd name="connsiteX143" fmla="*/ 4740436 w 5934760"/>
              <a:gd name="connsiteY143" fmla="*/ 2370221 h 3357716"/>
              <a:gd name="connsiteX144" fmla="*/ 4824656 w 5934760"/>
              <a:gd name="connsiteY144" fmla="*/ 2334126 h 3357716"/>
              <a:gd name="connsiteX145" fmla="*/ 4908875 w 5934760"/>
              <a:gd name="connsiteY145" fmla="*/ 2225843 h 3357716"/>
              <a:gd name="connsiteX146" fmla="*/ 5113413 w 5934760"/>
              <a:gd name="connsiteY146" fmla="*/ 3007894 h 3357716"/>
              <a:gd name="connsiteX147" fmla="*/ 5137477 w 5934760"/>
              <a:gd name="connsiteY147" fmla="*/ 2863516 h 3357716"/>
              <a:gd name="connsiteX148" fmla="*/ 5161539 w 5934760"/>
              <a:gd name="connsiteY148" fmla="*/ 3116179 h 3357716"/>
              <a:gd name="connsiteX149" fmla="*/ 5269823 w 5934760"/>
              <a:gd name="connsiteY149" fmla="*/ 3212431 h 3357716"/>
              <a:gd name="connsiteX150" fmla="*/ 5269822 w 5934760"/>
              <a:gd name="connsiteY150" fmla="*/ 3332746 h 3357716"/>
              <a:gd name="connsiteX151" fmla="*/ 5402170 w 5934760"/>
              <a:gd name="connsiteY151" fmla="*/ 3356810 h 3357716"/>
              <a:gd name="connsiteX152" fmla="*/ 5414200 w 5934760"/>
              <a:gd name="connsiteY152" fmla="*/ 3200400 h 3357716"/>
              <a:gd name="connsiteX153" fmla="*/ 5931558 w 5934760"/>
              <a:gd name="connsiteY153" fmla="*/ 2743200 h 3357716"/>
              <a:gd name="connsiteX154" fmla="*/ 5678893 w 5934760"/>
              <a:gd name="connsiteY154" fmla="*/ 3356811 h 3357716"/>
              <a:gd name="connsiteX155" fmla="*/ 5534516 w 5934760"/>
              <a:gd name="connsiteY155" fmla="*/ 3043989 h 3357716"/>
              <a:gd name="connsiteX156" fmla="*/ 5558578 w 5934760"/>
              <a:gd name="connsiteY156" fmla="*/ 3043989 h 3357716"/>
              <a:gd name="connsiteX0" fmla="*/ 0 w 5679666"/>
              <a:gd name="connsiteY0" fmla="*/ 3344779 h 3814119"/>
              <a:gd name="connsiteX1" fmla="*/ 132347 w 5679666"/>
              <a:gd name="connsiteY1" fmla="*/ 3296652 h 3814119"/>
              <a:gd name="connsiteX2" fmla="*/ 132347 w 5679666"/>
              <a:gd name="connsiteY2" fmla="*/ 3272589 h 3814119"/>
              <a:gd name="connsiteX3" fmla="*/ 180474 w 5679666"/>
              <a:gd name="connsiteY3" fmla="*/ 3164305 h 3814119"/>
              <a:gd name="connsiteX4" fmla="*/ 216568 w 5679666"/>
              <a:gd name="connsiteY4" fmla="*/ 3080084 h 3814119"/>
              <a:gd name="connsiteX5" fmla="*/ 276726 w 5679666"/>
              <a:gd name="connsiteY5" fmla="*/ 3031958 h 3814119"/>
              <a:gd name="connsiteX6" fmla="*/ 336884 w 5679666"/>
              <a:gd name="connsiteY6" fmla="*/ 2959768 h 3814119"/>
              <a:gd name="connsiteX7" fmla="*/ 385010 w 5679666"/>
              <a:gd name="connsiteY7" fmla="*/ 2947737 h 3814119"/>
              <a:gd name="connsiteX8" fmla="*/ 433137 w 5679666"/>
              <a:gd name="connsiteY8" fmla="*/ 2947737 h 3814119"/>
              <a:gd name="connsiteX9" fmla="*/ 445168 w 5679666"/>
              <a:gd name="connsiteY9" fmla="*/ 3104147 h 3814119"/>
              <a:gd name="connsiteX10" fmla="*/ 481263 w 5679666"/>
              <a:gd name="connsiteY10" fmla="*/ 3152273 h 3814119"/>
              <a:gd name="connsiteX11" fmla="*/ 481263 w 5679666"/>
              <a:gd name="connsiteY11" fmla="*/ 3164305 h 3814119"/>
              <a:gd name="connsiteX12" fmla="*/ 529389 w 5679666"/>
              <a:gd name="connsiteY12" fmla="*/ 3140242 h 3814119"/>
              <a:gd name="connsiteX13" fmla="*/ 541421 w 5679666"/>
              <a:gd name="connsiteY13" fmla="*/ 3080084 h 3814119"/>
              <a:gd name="connsiteX14" fmla="*/ 565484 w 5679666"/>
              <a:gd name="connsiteY14" fmla="*/ 3031958 h 3814119"/>
              <a:gd name="connsiteX15" fmla="*/ 613610 w 5679666"/>
              <a:gd name="connsiteY15" fmla="*/ 3031958 h 3814119"/>
              <a:gd name="connsiteX16" fmla="*/ 661737 w 5679666"/>
              <a:gd name="connsiteY16" fmla="*/ 3092116 h 3814119"/>
              <a:gd name="connsiteX17" fmla="*/ 709863 w 5679666"/>
              <a:gd name="connsiteY17" fmla="*/ 3224463 h 3814119"/>
              <a:gd name="connsiteX18" fmla="*/ 757989 w 5679666"/>
              <a:gd name="connsiteY18" fmla="*/ 3356810 h 3814119"/>
              <a:gd name="connsiteX19" fmla="*/ 902368 w 5679666"/>
              <a:gd name="connsiteY19" fmla="*/ 3356810 h 3814119"/>
              <a:gd name="connsiteX20" fmla="*/ 986589 w 5679666"/>
              <a:gd name="connsiteY20" fmla="*/ 3128210 h 3814119"/>
              <a:gd name="connsiteX21" fmla="*/ 1106905 w 5679666"/>
              <a:gd name="connsiteY21" fmla="*/ 2875547 h 3814119"/>
              <a:gd name="connsiteX22" fmla="*/ 1130968 w 5679666"/>
              <a:gd name="connsiteY22" fmla="*/ 2779294 h 3814119"/>
              <a:gd name="connsiteX23" fmla="*/ 1155031 w 5679666"/>
              <a:gd name="connsiteY23" fmla="*/ 2911642 h 3814119"/>
              <a:gd name="connsiteX24" fmla="*/ 1179095 w 5679666"/>
              <a:gd name="connsiteY24" fmla="*/ 2935705 h 3814119"/>
              <a:gd name="connsiteX25" fmla="*/ 1203158 w 5679666"/>
              <a:gd name="connsiteY25" fmla="*/ 2959768 h 3814119"/>
              <a:gd name="connsiteX26" fmla="*/ 1203158 w 5679666"/>
              <a:gd name="connsiteY26" fmla="*/ 2959768 h 3814119"/>
              <a:gd name="connsiteX27" fmla="*/ 1239253 w 5679666"/>
              <a:gd name="connsiteY27" fmla="*/ 2851484 h 3814119"/>
              <a:gd name="connsiteX28" fmla="*/ 1263316 w 5679666"/>
              <a:gd name="connsiteY28" fmla="*/ 2719137 h 3814119"/>
              <a:gd name="connsiteX29" fmla="*/ 1287379 w 5679666"/>
              <a:gd name="connsiteY29" fmla="*/ 2646947 h 3814119"/>
              <a:gd name="connsiteX30" fmla="*/ 1311442 w 5679666"/>
              <a:gd name="connsiteY30" fmla="*/ 2574758 h 3814119"/>
              <a:gd name="connsiteX31" fmla="*/ 1335505 w 5679666"/>
              <a:gd name="connsiteY31" fmla="*/ 2478505 h 3814119"/>
              <a:gd name="connsiteX32" fmla="*/ 1347537 w 5679666"/>
              <a:gd name="connsiteY32" fmla="*/ 2550694 h 3814119"/>
              <a:gd name="connsiteX33" fmla="*/ 1371600 w 5679666"/>
              <a:gd name="connsiteY33" fmla="*/ 2646947 h 3814119"/>
              <a:gd name="connsiteX34" fmla="*/ 1419726 w 5679666"/>
              <a:gd name="connsiteY34" fmla="*/ 2827421 h 3814119"/>
              <a:gd name="connsiteX35" fmla="*/ 1431758 w 5679666"/>
              <a:gd name="connsiteY35" fmla="*/ 2959768 h 3814119"/>
              <a:gd name="connsiteX36" fmla="*/ 1467853 w 5679666"/>
              <a:gd name="connsiteY36" fmla="*/ 2995863 h 3814119"/>
              <a:gd name="connsiteX37" fmla="*/ 1515979 w 5679666"/>
              <a:gd name="connsiteY37" fmla="*/ 3007894 h 3814119"/>
              <a:gd name="connsiteX38" fmla="*/ 1515979 w 5679666"/>
              <a:gd name="connsiteY38" fmla="*/ 3007894 h 3814119"/>
              <a:gd name="connsiteX39" fmla="*/ 1552074 w 5679666"/>
              <a:gd name="connsiteY39" fmla="*/ 2839452 h 3814119"/>
              <a:gd name="connsiteX40" fmla="*/ 1576137 w 5679666"/>
              <a:gd name="connsiteY40" fmla="*/ 2743200 h 3814119"/>
              <a:gd name="connsiteX41" fmla="*/ 1588168 w 5679666"/>
              <a:gd name="connsiteY41" fmla="*/ 2646947 h 3814119"/>
              <a:gd name="connsiteX42" fmla="*/ 1588168 w 5679666"/>
              <a:gd name="connsiteY42" fmla="*/ 2574758 h 3814119"/>
              <a:gd name="connsiteX43" fmla="*/ 1636295 w 5679666"/>
              <a:gd name="connsiteY43" fmla="*/ 2490537 h 3814119"/>
              <a:gd name="connsiteX44" fmla="*/ 1672389 w 5679666"/>
              <a:gd name="connsiteY44" fmla="*/ 2430379 h 3814119"/>
              <a:gd name="connsiteX45" fmla="*/ 1720516 w 5679666"/>
              <a:gd name="connsiteY45" fmla="*/ 2322094 h 3814119"/>
              <a:gd name="connsiteX46" fmla="*/ 1720516 w 5679666"/>
              <a:gd name="connsiteY46" fmla="*/ 2310063 h 3814119"/>
              <a:gd name="connsiteX47" fmla="*/ 1732547 w 5679666"/>
              <a:gd name="connsiteY47" fmla="*/ 2237873 h 3814119"/>
              <a:gd name="connsiteX48" fmla="*/ 1732547 w 5679666"/>
              <a:gd name="connsiteY48" fmla="*/ 2189747 h 3814119"/>
              <a:gd name="connsiteX49" fmla="*/ 1732547 w 5679666"/>
              <a:gd name="connsiteY49" fmla="*/ 2117558 h 3814119"/>
              <a:gd name="connsiteX50" fmla="*/ 1756610 w 5679666"/>
              <a:gd name="connsiteY50" fmla="*/ 2069431 h 3814119"/>
              <a:gd name="connsiteX51" fmla="*/ 1804737 w 5679666"/>
              <a:gd name="connsiteY51" fmla="*/ 1961147 h 3814119"/>
              <a:gd name="connsiteX52" fmla="*/ 1816768 w 5679666"/>
              <a:gd name="connsiteY52" fmla="*/ 2069431 h 3814119"/>
              <a:gd name="connsiteX53" fmla="*/ 1828800 w 5679666"/>
              <a:gd name="connsiteY53" fmla="*/ 2177716 h 3814119"/>
              <a:gd name="connsiteX54" fmla="*/ 1876926 w 5679666"/>
              <a:gd name="connsiteY54" fmla="*/ 2225842 h 3814119"/>
              <a:gd name="connsiteX55" fmla="*/ 1888958 w 5679666"/>
              <a:gd name="connsiteY55" fmla="*/ 2370221 h 3814119"/>
              <a:gd name="connsiteX56" fmla="*/ 1900989 w 5679666"/>
              <a:gd name="connsiteY56" fmla="*/ 2466473 h 3814119"/>
              <a:gd name="connsiteX57" fmla="*/ 1900989 w 5679666"/>
              <a:gd name="connsiteY57" fmla="*/ 2586789 h 3814119"/>
              <a:gd name="connsiteX58" fmla="*/ 1925053 w 5679666"/>
              <a:gd name="connsiteY58" fmla="*/ 2683042 h 3814119"/>
              <a:gd name="connsiteX59" fmla="*/ 1985210 w 5679666"/>
              <a:gd name="connsiteY59" fmla="*/ 2839452 h 3814119"/>
              <a:gd name="connsiteX60" fmla="*/ 1985210 w 5679666"/>
              <a:gd name="connsiteY60" fmla="*/ 2923673 h 3814119"/>
              <a:gd name="connsiteX61" fmla="*/ 1985210 w 5679666"/>
              <a:gd name="connsiteY61" fmla="*/ 3068052 h 3814119"/>
              <a:gd name="connsiteX62" fmla="*/ 2021305 w 5679666"/>
              <a:gd name="connsiteY62" fmla="*/ 3164305 h 3814119"/>
              <a:gd name="connsiteX63" fmla="*/ 2021305 w 5679666"/>
              <a:gd name="connsiteY63" fmla="*/ 3164305 h 3814119"/>
              <a:gd name="connsiteX64" fmla="*/ 2105526 w 5679666"/>
              <a:gd name="connsiteY64" fmla="*/ 3284621 h 3814119"/>
              <a:gd name="connsiteX65" fmla="*/ 2189747 w 5679666"/>
              <a:gd name="connsiteY65" fmla="*/ 3284621 h 3814119"/>
              <a:gd name="connsiteX66" fmla="*/ 2237874 w 5679666"/>
              <a:gd name="connsiteY66" fmla="*/ 3188368 h 3814119"/>
              <a:gd name="connsiteX67" fmla="*/ 2286000 w 5679666"/>
              <a:gd name="connsiteY67" fmla="*/ 2995863 h 3814119"/>
              <a:gd name="connsiteX68" fmla="*/ 2334126 w 5679666"/>
              <a:gd name="connsiteY68" fmla="*/ 2827421 h 3814119"/>
              <a:gd name="connsiteX69" fmla="*/ 2358189 w 5679666"/>
              <a:gd name="connsiteY69" fmla="*/ 2683042 h 3814119"/>
              <a:gd name="connsiteX70" fmla="*/ 2358189 w 5679666"/>
              <a:gd name="connsiteY70" fmla="*/ 2490537 h 3814119"/>
              <a:gd name="connsiteX71" fmla="*/ 2394284 w 5679666"/>
              <a:gd name="connsiteY71" fmla="*/ 2358189 h 3814119"/>
              <a:gd name="connsiteX72" fmla="*/ 2430379 w 5679666"/>
              <a:gd name="connsiteY72" fmla="*/ 2322094 h 3814119"/>
              <a:gd name="connsiteX73" fmla="*/ 2478505 w 5679666"/>
              <a:gd name="connsiteY73" fmla="*/ 2286000 h 3814119"/>
              <a:gd name="connsiteX74" fmla="*/ 2502568 w 5679666"/>
              <a:gd name="connsiteY74" fmla="*/ 1961147 h 3814119"/>
              <a:gd name="connsiteX75" fmla="*/ 2562726 w 5679666"/>
              <a:gd name="connsiteY75" fmla="*/ 1925052 h 3814119"/>
              <a:gd name="connsiteX76" fmla="*/ 2598821 w 5679666"/>
              <a:gd name="connsiteY76" fmla="*/ 1768642 h 3814119"/>
              <a:gd name="connsiteX77" fmla="*/ 2586789 w 5679666"/>
              <a:gd name="connsiteY77" fmla="*/ 1612231 h 3814119"/>
              <a:gd name="connsiteX78" fmla="*/ 2610853 w 5679666"/>
              <a:gd name="connsiteY78" fmla="*/ 1503947 h 3814119"/>
              <a:gd name="connsiteX79" fmla="*/ 2634916 w 5679666"/>
              <a:gd name="connsiteY79" fmla="*/ 1431758 h 3814119"/>
              <a:gd name="connsiteX80" fmla="*/ 2634916 w 5679666"/>
              <a:gd name="connsiteY80" fmla="*/ 1323473 h 3814119"/>
              <a:gd name="connsiteX81" fmla="*/ 2634916 w 5679666"/>
              <a:gd name="connsiteY81" fmla="*/ 1251284 h 3814119"/>
              <a:gd name="connsiteX82" fmla="*/ 2634916 w 5679666"/>
              <a:gd name="connsiteY82" fmla="*/ 1143000 h 3814119"/>
              <a:gd name="connsiteX83" fmla="*/ 2658979 w 5679666"/>
              <a:gd name="connsiteY83" fmla="*/ 986589 h 3814119"/>
              <a:gd name="connsiteX84" fmla="*/ 2683042 w 5679666"/>
              <a:gd name="connsiteY84" fmla="*/ 902368 h 3814119"/>
              <a:gd name="connsiteX85" fmla="*/ 2755231 w 5679666"/>
              <a:gd name="connsiteY85" fmla="*/ 782052 h 3814119"/>
              <a:gd name="connsiteX86" fmla="*/ 2767263 w 5679666"/>
              <a:gd name="connsiteY86" fmla="*/ 673768 h 3814119"/>
              <a:gd name="connsiteX87" fmla="*/ 2767263 w 5679666"/>
              <a:gd name="connsiteY87" fmla="*/ 589547 h 3814119"/>
              <a:gd name="connsiteX88" fmla="*/ 2767263 w 5679666"/>
              <a:gd name="connsiteY88" fmla="*/ 589547 h 3814119"/>
              <a:gd name="connsiteX89" fmla="*/ 2863516 w 5679666"/>
              <a:gd name="connsiteY89" fmla="*/ 469231 h 3814119"/>
              <a:gd name="connsiteX90" fmla="*/ 2887579 w 5679666"/>
              <a:gd name="connsiteY90" fmla="*/ 372979 h 3814119"/>
              <a:gd name="connsiteX91" fmla="*/ 2899610 w 5679666"/>
              <a:gd name="connsiteY91" fmla="*/ 240631 h 3814119"/>
              <a:gd name="connsiteX92" fmla="*/ 2899610 w 5679666"/>
              <a:gd name="connsiteY92" fmla="*/ 156410 h 3814119"/>
              <a:gd name="connsiteX93" fmla="*/ 2947737 w 5679666"/>
              <a:gd name="connsiteY93" fmla="*/ 96252 h 3814119"/>
              <a:gd name="connsiteX94" fmla="*/ 2971800 w 5679666"/>
              <a:gd name="connsiteY94" fmla="*/ 12031 h 3814119"/>
              <a:gd name="connsiteX95" fmla="*/ 2995863 w 5679666"/>
              <a:gd name="connsiteY95" fmla="*/ 0 h 3814119"/>
              <a:gd name="connsiteX96" fmla="*/ 3043989 w 5679666"/>
              <a:gd name="connsiteY96" fmla="*/ 48126 h 3814119"/>
              <a:gd name="connsiteX97" fmla="*/ 3056021 w 5679666"/>
              <a:gd name="connsiteY97" fmla="*/ 156410 h 3814119"/>
              <a:gd name="connsiteX98" fmla="*/ 3056021 w 5679666"/>
              <a:gd name="connsiteY98" fmla="*/ 288758 h 3814119"/>
              <a:gd name="connsiteX99" fmla="*/ 3104147 w 5679666"/>
              <a:gd name="connsiteY99" fmla="*/ 385010 h 3814119"/>
              <a:gd name="connsiteX100" fmla="*/ 3104147 w 5679666"/>
              <a:gd name="connsiteY100" fmla="*/ 529389 h 3814119"/>
              <a:gd name="connsiteX101" fmla="*/ 3104147 w 5679666"/>
              <a:gd name="connsiteY101" fmla="*/ 649705 h 3814119"/>
              <a:gd name="connsiteX102" fmla="*/ 3116179 w 5679666"/>
              <a:gd name="connsiteY102" fmla="*/ 782052 h 3814119"/>
              <a:gd name="connsiteX103" fmla="*/ 3164305 w 5679666"/>
              <a:gd name="connsiteY103" fmla="*/ 854242 h 3814119"/>
              <a:gd name="connsiteX104" fmla="*/ 3200400 w 5679666"/>
              <a:gd name="connsiteY104" fmla="*/ 950494 h 3814119"/>
              <a:gd name="connsiteX105" fmla="*/ 3200400 w 5679666"/>
              <a:gd name="connsiteY105" fmla="*/ 1070810 h 3814119"/>
              <a:gd name="connsiteX106" fmla="*/ 3224463 w 5679666"/>
              <a:gd name="connsiteY106" fmla="*/ 1179094 h 3814119"/>
              <a:gd name="connsiteX107" fmla="*/ 3248526 w 5679666"/>
              <a:gd name="connsiteY107" fmla="*/ 1239252 h 3814119"/>
              <a:gd name="connsiteX108" fmla="*/ 3296653 w 5679666"/>
              <a:gd name="connsiteY108" fmla="*/ 1323473 h 3814119"/>
              <a:gd name="connsiteX109" fmla="*/ 3320716 w 5679666"/>
              <a:gd name="connsiteY109" fmla="*/ 1359568 h 3814119"/>
              <a:gd name="connsiteX110" fmla="*/ 3368842 w 5679666"/>
              <a:gd name="connsiteY110" fmla="*/ 1287379 h 3814119"/>
              <a:gd name="connsiteX111" fmla="*/ 3380874 w 5679666"/>
              <a:gd name="connsiteY111" fmla="*/ 1251284 h 3814119"/>
              <a:gd name="connsiteX112" fmla="*/ 3416968 w 5679666"/>
              <a:gd name="connsiteY112" fmla="*/ 1311442 h 3814119"/>
              <a:gd name="connsiteX113" fmla="*/ 3416968 w 5679666"/>
              <a:gd name="connsiteY113" fmla="*/ 1455821 h 3814119"/>
              <a:gd name="connsiteX114" fmla="*/ 3465095 w 5679666"/>
              <a:gd name="connsiteY114" fmla="*/ 1564105 h 3814119"/>
              <a:gd name="connsiteX115" fmla="*/ 3489158 w 5679666"/>
              <a:gd name="connsiteY115" fmla="*/ 1672389 h 3814119"/>
              <a:gd name="connsiteX116" fmla="*/ 3537284 w 5679666"/>
              <a:gd name="connsiteY116" fmla="*/ 1792705 h 3814119"/>
              <a:gd name="connsiteX117" fmla="*/ 3633537 w 5679666"/>
              <a:gd name="connsiteY117" fmla="*/ 1900989 h 3814119"/>
              <a:gd name="connsiteX118" fmla="*/ 3633537 w 5679666"/>
              <a:gd name="connsiteY118" fmla="*/ 1997242 h 3814119"/>
              <a:gd name="connsiteX119" fmla="*/ 3693695 w 5679666"/>
              <a:gd name="connsiteY119" fmla="*/ 1852863 h 3814119"/>
              <a:gd name="connsiteX120" fmla="*/ 3741821 w 5679666"/>
              <a:gd name="connsiteY120" fmla="*/ 1708484 h 3814119"/>
              <a:gd name="connsiteX121" fmla="*/ 3801979 w 5679666"/>
              <a:gd name="connsiteY121" fmla="*/ 1600200 h 3814119"/>
              <a:gd name="connsiteX122" fmla="*/ 3814010 w 5679666"/>
              <a:gd name="connsiteY122" fmla="*/ 1503947 h 3814119"/>
              <a:gd name="connsiteX123" fmla="*/ 3838074 w 5679666"/>
              <a:gd name="connsiteY123" fmla="*/ 1407694 h 3814119"/>
              <a:gd name="connsiteX124" fmla="*/ 3862137 w 5679666"/>
              <a:gd name="connsiteY124" fmla="*/ 1299410 h 3814119"/>
              <a:gd name="connsiteX125" fmla="*/ 3886200 w 5679666"/>
              <a:gd name="connsiteY125" fmla="*/ 1155031 h 3814119"/>
              <a:gd name="connsiteX126" fmla="*/ 3874168 w 5679666"/>
              <a:gd name="connsiteY126" fmla="*/ 1155031 h 3814119"/>
              <a:gd name="connsiteX127" fmla="*/ 3910263 w 5679666"/>
              <a:gd name="connsiteY127" fmla="*/ 1046747 h 3814119"/>
              <a:gd name="connsiteX128" fmla="*/ 3946359 w 5679666"/>
              <a:gd name="connsiteY128" fmla="*/ 830179 h 3814119"/>
              <a:gd name="connsiteX129" fmla="*/ 3946358 w 5679666"/>
              <a:gd name="connsiteY129" fmla="*/ 782052 h 3814119"/>
              <a:gd name="connsiteX130" fmla="*/ 3958388 w 5679666"/>
              <a:gd name="connsiteY130" fmla="*/ 721894 h 3814119"/>
              <a:gd name="connsiteX131" fmla="*/ 3982452 w 5679666"/>
              <a:gd name="connsiteY131" fmla="*/ 709863 h 3814119"/>
              <a:gd name="connsiteX132" fmla="*/ 4018546 w 5679666"/>
              <a:gd name="connsiteY132" fmla="*/ 1840832 h 3814119"/>
              <a:gd name="connsiteX133" fmla="*/ 4114799 w 5679666"/>
              <a:gd name="connsiteY133" fmla="*/ 1191126 h 3814119"/>
              <a:gd name="connsiteX134" fmla="*/ 4211051 w 5679666"/>
              <a:gd name="connsiteY134" fmla="*/ 1443789 h 3814119"/>
              <a:gd name="connsiteX135" fmla="*/ 4295272 w 5679666"/>
              <a:gd name="connsiteY135" fmla="*/ 2514600 h 3814119"/>
              <a:gd name="connsiteX136" fmla="*/ 4331366 w 5679666"/>
              <a:gd name="connsiteY136" fmla="*/ 2430378 h 3814119"/>
              <a:gd name="connsiteX137" fmla="*/ 4403554 w 5679666"/>
              <a:gd name="connsiteY137" fmla="*/ 2935705 h 3814119"/>
              <a:gd name="connsiteX138" fmla="*/ 4451681 w 5679666"/>
              <a:gd name="connsiteY138" fmla="*/ 2334126 h 3814119"/>
              <a:gd name="connsiteX139" fmla="*/ 4559964 w 5679666"/>
              <a:gd name="connsiteY139" fmla="*/ 2971800 h 3814119"/>
              <a:gd name="connsiteX140" fmla="*/ 4608090 w 5679666"/>
              <a:gd name="connsiteY140" fmla="*/ 3128210 h 3814119"/>
              <a:gd name="connsiteX141" fmla="*/ 4668248 w 5679666"/>
              <a:gd name="connsiteY141" fmla="*/ 2887579 h 3814119"/>
              <a:gd name="connsiteX142" fmla="*/ 4704341 w 5679666"/>
              <a:gd name="connsiteY142" fmla="*/ 2538663 h 3814119"/>
              <a:gd name="connsiteX143" fmla="*/ 4740436 w 5679666"/>
              <a:gd name="connsiteY143" fmla="*/ 2370221 h 3814119"/>
              <a:gd name="connsiteX144" fmla="*/ 4824656 w 5679666"/>
              <a:gd name="connsiteY144" fmla="*/ 2334126 h 3814119"/>
              <a:gd name="connsiteX145" fmla="*/ 4908875 w 5679666"/>
              <a:gd name="connsiteY145" fmla="*/ 2225843 h 3814119"/>
              <a:gd name="connsiteX146" fmla="*/ 5113413 w 5679666"/>
              <a:gd name="connsiteY146" fmla="*/ 3007894 h 3814119"/>
              <a:gd name="connsiteX147" fmla="*/ 5137477 w 5679666"/>
              <a:gd name="connsiteY147" fmla="*/ 2863516 h 3814119"/>
              <a:gd name="connsiteX148" fmla="*/ 5161539 w 5679666"/>
              <a:gd name="connsiteY148" fmla="*/ 3116179 h 3814119"/>
              <a:gd name="connsiteX149" fmla="*/ 5269823 w 5679666"/>
              <a:gd name="connsiteY149" fmla="*/ 3212431 h 3814119"/>
              <a:gd name="connsiteX150" fmla="*/ 5269822 w 5679666"/>
              <a:gd name="connsiteY150" fmla="*/ 3332746 h 3814119"/>
              <a:gd name="connsiteX151" fmla="*/ 5402170 w 5679666"/>
              <a:gd name="connsiteY151" fmla="*/ 3356810 h 3814119"/>
              <a:gd name="connsiteX152" fmla="*/ 5414200 w 5679666"/>
              <a:gd name="connsiteY152" fmla="*/ 3200400 h 3814119"/>
              <a:gd name="connsiteX153" fmla="*/ 5594674 w 5679666"/>
              <a:gd name="connsiteY153" fmla="*/ 3814010 h 3814119"/>
              <a:gd name="connsiteX154" fmla="*/ 5678893 w 5679666"/>
              <a:gd name="connsiteY154" fmla="*/ 3356811 h 3814119"/>
              <a:gd name="connsiteX155" fmla="*/ 5534516 w 5679666"/>
              <a:gd name="connsiteY155" fmla="*/ 3043989 h 3814119"/>
              <a:gd name="connsiteX156" fmla="*/ 5558578 w 5679666"/>
              <a:gd name="connsiteY156" fmla="*/ 3043989 h 3814119"/>
              <a:gd name="connsiteX0" fmla="*/ 0 w 5601803"/>
              <a:gd name="connsiteY0" fmla="*/ 3344779 h 3814072"/>
              <a:gd name="connsiteX1" fmla="*/ 132347 w 5601803"/>
              <a:gd name="connsiteY1" fmla="*/ 3296652 h 3814072"/>
              <a:gd name="connsiteX2" fmla="*/ 132347 w 5601803"/>
              <a:gd name="connsiteY2" fmla="*/ 3272589 h 3814072"/>
              <a:gd name="connsiteX3" fmla="*/ 180474 w 5601803"/>
              <a:gd name="connsiteY3" fmla="*/ 3164305 h 3814072"/>
              <a:gd name="connsiteX4" fmla="*/ 216568 w 5601803"/>
              <a:gd name="connsiteY4" fmla="*/ 3080084 h 3814072"/>
              <a:gd name="connsiteX5" fmla="*/ 276726 w 5601803"/>
              <a:gd name="connsiteY5" fmla="*/ 3031958 h 3814072"/>
              <a:gd name="connsiteX6" fmla="*/ 336884 w 5601803"/>
              <a:gd name="connsiteY6" fmla="*/ 2959768 h 3814072"/>
              <a:gd name="connsiteX7" fmla="*/ 385010 w 5601803"/>
              <a:gd name="connsiteY7" fmla="*/ 2947737 h 3814072"/>
              <a:gd name="connsiteX8" fmla="*/ 433137 w 5601803"/>
              <a:gd name="connsiteY8" fmla="*/ 2947737 h 3814072"/>
              <a:gd name="connsiteX9" fmla="*/ 445168 w 5601803"/>
              <a:gd name="connsiteY9" fmla="*/ 3104147 h 3814072"/>
              <a:gd name="connsiteX10" fmla="*/ 481263 w 5601803"/>
              <a:gd name="connsiteY10" fmla="*/ 3152273 h 3814072"/>
              <a:gd name="connsiteX11" fmla="*/ 481263 w 5601803"/>
              <a:gd name="connsiteY11" fmla="*/ 3164305 h 3814072"/>
              <a:gd name="connsiteX12" fmla="*/ 529389 w 5601803"/>
              <a:gd name="connsiteY12" fmla="*/ 3140242 h 3814072"/>
              <a:gd name="connsiteX13" fmla="*/ 541421 w 5601803"/>
              <a:gd name="connsiteY13" fmla="*/ 3080084 h 3814072"/>
              <a:gd name="connsiteX14" fmla="*/ 565484 w 5601803"/>
              <a:gd name="connsiteY14" fmla="*/ 3031958 h 3814072"/>
              <a:gd name="connsiteX15" fmla="*/ 613610 w 5601803"/>
              <a:gd name="connsiteY15" fmla="*/ 3031958 h 3814072"/>
              <a:gd name="connsiteX16" fmla="*/ 661737 w 5601803"/>
              <a:gd name="connsiteY16" fmla="*/ 3092116 h 3814072"/>
              <a:gd name="connsiteX17" fmla="*/ 709863 w 5601803"/>
              <a:gd name="connsiteY17" fmla="*/ 3224463 h 3814072"/>
              <a:gd name="connsiteX18" fmla="*/ 757989 w 5601803"/>
              <a:gd name="connsiteY18" fmla="*/ 3356810 h 3814072"/>
              <a:gd name="connsiteX19" fmla="*/ 902368 w 5601803"/>
              <a:gd name="connsiteY19" fmla="*/ 3356810 h 3814072"/>
              <a:gd name="connsiteX20" fmla="*/ 986589 w 5601803"/>
              <a:gd name="connsiteY20" fmla="*/ 3128210 h 3814072"/>
              <a:gd name="connsiteX21" fmla="*/ 1106905 w 5601803"/>
              <a:gd name="connsiteY21" fmla="*/ 2875547 h 3814072"/>
              <a:gd name="connsiteX22" fmla="*/ 1130968 w 5601803"/>
              <a:gd name="connsiteY22" fmla="*/ 2779294 h 3814072"/>
              <a:gd name="connsiteX23" fmla="*/ 1155031 w 5601803"/>
              <a:gd name="connsiteY23" fmla="*/ 2911642 h 3814072"/>
              <a:gd name="connsiteX24" fmla="*/ 1179095 w 5601803"/>
              <a:gd name="connsiteY24" fmla="*/ 2935705 h 3814072"/>
              <a:gd name="connsiteX25" fmla="*/ 1203158 w 5601803"/>
              <a:gd name="connsiteY25" fmla="*/ 2959768 h 3814072"/>
              <a:gd name="connsiteX26" fmla="*/ 1203158 w 5601803"/>
              <a:gd name="connsiteY26" fmla="*/ 2959768 h 3814072"/>
              <a:gd name="connsiteX27" fmla="*/ 1239253 w 5601803"/>
              <a:gd name="connsiteY27" fmla="*/ 2851484 h 3814072"/>
              <a:gd name="connsiteX28" fmla="*/ 1263316 w 5601803"/>
              <a:gd name="connsiteY28" fmla="*/ 2719137 h 3814072"/>
              <a:gd name="connsiteX29" fmla="*/ 1287379 w 5601803"/>
              <a:gd name="connsiteY29" fmla="*/ 2646947 h 3814072"/>
              <a:gd name="connsiteX30" fmla="*/ 1311442 w 5601803"/>
              <a:gd name="connsiteY30" fmla="*/ 2574758 h 3814072"/>
              <a:gd name="connsiteX31" fmla="*/ 1335505 w 5601803"/>
              <a:gd name="connsiteY31" fmla="*/ 2478505 h 3814072"/>
              <a:gd name="connsiteX32" fmla="*/ 1347537 w 5601803"/>
              <a:gd name="connsiteY32" fmla="*/ 2550694 h 3814072"/>
              <a:gd name="connsiteX33" fmla="*/ 1371600 w 5601803"/>
              <a:gd name="connsiteY33" fmla="*/ 2646947 h 3814072"/>
              <a:gd name="connsiteX34" fmla="*/ 1419726 w 5601803"/>
              <a:gd name="connsiteY34" fmla="*/ 2827421 h 3814072"/>
              <a:gd name="connsiteX35" fmla="*/ 1431758 w 5601803"/>
              <a:gd name="connsiteY35" fmla="*/ 2959768 h 3814072"/>
              <a:gd name="connsiteX36" fmla="*/ 1467853 w 5601803"/>
              <a:gd name="connsiteY36" fmla="*/ 2995863 h 3814072"/>
              <a:gd name="connsiteX37" fmla="*/ 1515979 w 5601803"/>
              <a:gd name="connsiteY37" fmla="*/ 3007894 h 3814072"/>
              <a:gd name="connsiteX38" fmla="*/ 1515979 w 5601803"/>
              <a:gd name="connsiteY38" fmla="*/ 3007894 h 3814072"/>
              <a:gd name="connsiteX39" fmla="*/ 1552074 w 5601803"/>
              <a:gd name="connsiteY39" fmla="*/ 2839452 h 3814072"/>
              <a:gd name="connsiteX40" fmla="*/ 1576137 w 5601803"/>
              <a:gd name="connsiteY40" fmla="*/ 2743200 h 3814072"/>
              <a:gd name="connsiteX41" fmla="*/ 1588168 w 5601803"/>
              <a:gd name="connsiteY41" fmla="*/ 2646947 h 3814072"/>
              <a:gd name="connsiteX42" fmla="*/ 1588168 w 5601803"/>
              <a:gd name="connsiteY42" fmla="*/ 2574758 h 3814072"/>
              <a:gd name="connsiteX43" fmla="*/ 1636295 w 5601803"/>
              <a:gd name="connsiteY43" fmla="*/ 2490537 h 3814072"/>
              <a:gd name="connsiteX44" fmla="*/ 1672389 w 5601803"/>
              <a:gd name="connsiteY44" fmla="*/ 2430379 h 3814072"/>
              <a:gd name="connsiteX45" fmla="*/ 1720516 w 5601803"/>
              <a:gd name="connsiteY45" fmla="*/ 2322094 h 3814072"/>
              <a:gd name="connsiteX46" fmla="*/ 1720516 w 5601803"/>
              <a:gd name="connsiteY46" fmla="*/ 2310063 h 3814072"/>
              <a:gd name="connsiteX47" fmla="*/ 1732547 w 5601803"/>
              <a:gd name="connsiteY47" fmla="*/ 2237873 h 3814072"/>
              <a:gd name="connsiteX48" fmla="*/ 1732547 w 5601803"/>
              <a:gd name="connsiteY48" fmla="*/ 2189747 h 3814072"/>
              <a:gd name="connsiteX49" fmla="*/ 1732547 w 5601803"/>
              <a:gd name="connsiteY49" fmla="*/ 2117558 h 3814072"/>
              <a:gd name="connsiteX50" fmla="*/ 1756610 w 5601803"/>
              <a:gd name="connsiteY50" fmla="*/ 2069431 h 3814072"/>
              <a:gd name="connsiteX51" fmla="*/ 1804737 w 5601803"/>
              <a:gd name="connsiteY51" fmla="*/ 1961147 h 3814072"/>
              <a:gd name="connsiteX52" fmla="*/ 1816768 w 5601803"/>
              <a:gd name="connsiteY52" fmla="*/ 2069431 h 3814072"/>
              <a:gd name="connsiteX53" fmla="*/ 1828800 w 5601803"/>
              <a:gd name="connsiteY53" fmla="*/ 2177716 h 3814072"/>
              <a:gd name="connsiteX54" fmla="*/ 1876926 w 5601803"/>
              <a:gd name="connsiteY54" fmla="*/ 2225842 h 3814072"/>
              <a:gd name="connsiteX55" fmla="*/ 1888958 w 5601803"/>
              <a:gd name="connsiteY55" fmla="*/ 2370221 h 3814072"/>
              <a:gd name="connsiteX56" fmla="*/ 1900989 w 5601803"/>
              <a:gd name="connsiteY56" fmla="*/ 2466473 h 3814072"/>
              <a:gd name="connsiteX57" fmla="*/ 1900989 w 5601803"/>
              <a:gd name="connsiteY57" fmla="*/ 2586789 h 3814072"/>
              <a:gd name="connsiteX58" fmla="*/ 1925053 w 5601803"/>
              <a:gd name="connsiteY58" fmla="*/ 2683042 h 3814072"/>
              <a:gd name="connsiteX59" fmla="*/ 1985210 w 5601803"/>
              <a:gd name="connsiteY59" fmla="*/ 2839452 h 3814072"/>
              <a:gd name="connsiteX60" fmla="*/ 1985210 w 5601803"/>
              <a:gd name="connsiteY60" fmla="*/ 2923673 h 3814072"/>
              <a:gd name="connsiteX61" fmla="*/ 1985210 w 5601803"/>
              <a:gd name="connsiteY61" fmla="*/ 3068052 h 3814072"/>
              <a:gd name="connsiteX62" fmla="*/ 2021305 w 5601803"/>
              <a:gd name="connsiteY62" fmla="*/ 3164305 h 3814072"/>
              <a:gd name="connsiteX63" fmla="*/ 2021305 w 5601803"/>
              <a:gd name="connsiteY63" fmla="*/ 3164305 h 3814072"/>
              <a:gd name="connsiteX64" fmla="*/ 2105526 w 5601803"/>
              <a:gd name="connsiteY64" fmla="*/ 3284621 h 3814072"/>
              <a:gd name="connsiteX65" fmla="*/ 2189747 w 5601803"/>
              <a:gd name="connsiteY65" fmla="*/ 3284621 h 3814072"/>
              <a:gd name="connsiteX66" fmla="*/ 2237874 w 5601803"/>
              <a:gd name="connsiteY66" fmla="*/ 3188368 h 3814072"/>
              <a:gd name="connsiteX67" fmla="*/ 2286000 w 5601803"/>
              <a:gd name="connsiteY67" fmla="*/ 2995863 h 3814072"/>
              <a:gd name="connsiteX68" fmla="*/ 2334126 w 5601803"/>
              <a:gd name="connsiteY68" fmla="*/ 2827421 h 3814072"/>
              <a:gd name="connsiteX69" fmla="*/ 2358189 w 5601803"/>
              <a:gd name="connsiteY69" fmla="*/ 2683042 h 3814072"/>
              <a:gd name="connsiteX70" fmla="*/ 2358189 w 5601803"/>
              <a:gd name="connsiteY70" fmla="*/ 2490537 h 3814072"/>
              <a:gd name="connsiteX71" fmla="*/ 2394284 w 5601803"/>
              <a:gd name="connsiteY71" fmla="*/ 2358189 h 3814072"/>
              <a:gd name="connsiteX72" fmla="*/ 2430379 w 5601803"/>
              <a:gd name="connsiteY72" fmla="*/ 2322094 h 3814072"/>
              <a:gd name="connsiteX73" fmla="*/ 2478505 w 5601803"/>
              <a:gd name="connsiteY73" fmla="*/ 2286000 h 3814072"/>
              <a:gd name="connsiteX74" fmla="*/ 2502568 w 5601803"/>
              <a:gd name="connsiteY74" fmla="*/ 1961147 h 3814072"/>
              <a:gd name="connsiteX75" fmla="*/ 2562726 w 5601803"/>
              <a:gd name="connsiteY75" fmla="*/ 1925052 h 3814072"/>
              <a:gd name="connsiteX76" fmla="*/ 2598821 w 5601803"/>
              <a:gd name="connsiteY76" fmla="*/ 1768642 h 3814072"/>
              <a:gd name="connsiteX77" fmla="*/ 2586789 w 5601803"/>
              <a:gd name="connsiteY77" fmla="*/ 1612231 h 3814072"/>
              <a:gd name="connsiteX78" fmla="*/ 2610853 w 5601803"/>
              <a:gd name="connsiteY78" fmla="*/ 1503947 h 3814072"/>
              <a:gd name="connsiteX79" fmla="*/ 2634916 w 5601803"/>
              <a:gd name="connsiteY79" fmla="*/ 1431758 h 3814072"/>
              <a:gd name="connsiteX80" fmla="*/ 2634916 w 5601803"/>
              <a:gd name="connsiteY80" fmla="*/ 1323473 h 3814072"/>
              <a:gd name="connsiteX81" fmla="*/ 2634916 w 5601803"/>
              <a:gd name="connsiteY81" fmla="*/ 1251284 h 3814072"/>
              <a:gd name="connsiteX82" fmla="*/ 2634916 w 5601803"/>
              <a:gd name="connsiteY82" fmla="*/ 1143000 h 3814072"/>
              <a:gd name="connsiteX83" fmla="*/ 2658979 w 5601803"/>
              <a:gd name="connsiteY83" fmla="*/ 986589 h 3814072"/>
              <a:gd name="connsiteX84" fmla="*/ 2683042 w 5601803"/>
              <a:gd name="connsiteY84" fmla="*/ 902368 h 3814072"/>
              <a:gd name="connsiteX85" fmla="*/ 2755231 w 5601803"/>
              <a:gd name="connsiteY85" fmla="*/ 782052 h 3814072"/>
              <a:gd name="connsiteX86" fmla="*/ 2767263 w 5601803"/>
              <a:gd name="connsiteY86" fmla="*/ 673768 h 3814072"/>
              <a:gd name="connsiteX87" fmla="*/ 2767263 w 5601803"/>
              <a:gd name="connsiteY87" fmla="*/ 589547 h 3814072"/>
              <a:gd name="connsiteX88" fmla="*/ 2767263 w 5601803"/>
              <a:gd name="connsiteY88" fmla="*/ 589547 h 3814072"/>
              <a:gd name="connsiteX89" fmla="*/ 2863516 w 5601803"/>
              <a:gd name="connsiteY89" fmla="*/ 469231 h 3814072"/>
              <a:gd name="connsiteX90" fmla="*/ 2887579 w 5601803"/>
              <a:gd name="connsiteY90" fmla="*/ 372979 h 3814072"/>
              <a:gd name="connsiteX91" fmla="*/ 2899610 w 5601803"/>
              <a:gd name="connsiteY91" fmla="*/ 240631 h 3814072"/>
              <a:gd name="connsiteX92" fmla="*/ 2899610 w 5601803"/>
              <a:gd name="connsiteY92" fmla="*/ 156410 h 3814072"/>
              <a:gd name="connsiteX93" fmla="*/ 2947737 w 5601803"/>
              <a:gd name="connsiteY93" fmla="*/ 96252 h 3814072"/>
              <a:gd name="connsiteX94" fmla="*/ 2971800 w 5601803"/>
              <a:gd name="connsiteY94" fmla="*/ 12031 h 3814072"/>
              <a:gd name="connsiteX95" fmla="*/ 2995863 w 5601803"/>
              <a:gd name="connsiteY95" fmla="*/ 0 h 3814072"/>
              <a:gd name="connsiteX96" fmla="*/ 3043989 w 5601803"/>
              <a:gd name="connsiteY96" fmla="*/ 48126 h 3814072"/>
              <a:gd name="connsiteX97" fmla="*/ 3056021 w 5601803"/>
              <a:gd name="connsiteY97" fmla="*/ 156410 h 3814072"/>
              <a:gd name="connsiteX98" fmla="*/ 3056021 w 5601803"/>
              <a:gd name="connsiteY98" fmla="*/ 288758 h 3814072"/>
              <a:gd name="connsiteX99" fmla="*/ 3104147 w 5601803"/>
              <a:gd name="connsiteY99" fmla="*/ 385010 h 3814072"/>
              <a:gd name="connsiteX100" fmla="*/ 3104147 w 5601803"/>
              <a:gd name="connsiteY100" fmla="*/ 529389 h 3814072"/>
              <a:gd name="connsiteX101" fmla="*/ 3104147 w 5601803"/>
              <a:gd name="connsiteY101" fmla="*/ 649705 h 3814072"/>
              <a:gd name="connsiteX102" fmla="*/ 3116179 w 5601803"/>
              <a:gd name="connsiteY102" fmla="*/ 782052 h 3814072"/>
              <a:gd name="connsiteX103" fmla="*/ 3164305 w 5601803"/>
              <a:gd name="connsiteY103" fmla="*/ 854242 h 3814072"/>
              <a:gd name="connsiteX104" fmla="*/ 3200400 w 5601803"/>
              <a:gd name="connsiteY104" fmla="*/ 950494 h 3814072"/>
              <a:gd name="connsiteX105" fmla="*/ 3200400 w 5601803"/>
              <a:gd name="connsiteY105" fmla="*/ 1070810 h 3814072"/>
              <a:gd name="connsiteX106" fmla="*/ 3224463 w 5601803"/>
              <a:gd name="connsiteY106" fmla="*/ 1179094 h 3814072"/>
              <a:gd name="connsiteX107" fmla="*/ 3248526 w 5601803"/>
              <a:gd name="connsiteY107" fmla="*/ 1239252 h 3814072"/>
              <a:gd name="connsiteX108" fmla="*/ 3296653 w 5601803"/>
              <a:gd name="connsiteY108" fmla="*/ 1323473 h 3814072"/>
              <a:gd name="connsiteX109" fmla="*/ 3320716 w 5601803"/>
              <a:gd name="connsiteY109" fmla="*/ 1359568 h 3814072"/>
              <a:gd name="connsiteX110" fmla="*/ 3368842 w 5601803"/>
              <a:gd name="connsiteY110" fmla="*/ 1287379 h 3814072"/>
              <a:gd name="connsiteX111" fmla="*/ 3380874 w 5601803"/>
              <a:gd name="connsiteY111" fmla="*/ 1251284 h 3814072"/>
              <a:gd name="connsiteX112" fmla="*/ 3416968 w 5601803"/>
              <a:gd name="connsiteY112" fmla="*/ 1311442 h 3814072"/>
              <a:gd name="connsiteX113" fmla="*/ 3416968 w 5601803"/>
              <a:gd name="connsiteY113" fmla="*/ 1455821 h 3814072"/>
              <a:gd name="connsiteX114" fmla="*/ 3465095 w 5601803"/>
              <a:gd name="connsiteY114" fmla="*/ 1564105 h 3814072"/>
              <a:gd name="connsiteX115" fmla="*/ 3489158 w 5601803"/>
              <a:gd name="connsiteY115" fmla="*/ 1672389 h 3814072"/>
              <a:gd name="connsiteX116" fmla="*/ 3537284 w 5601803"/>
              <a:gd name="connsiteY116" fmla="*/ 1792705 h 3814072"/>
              <a:gd name="connsiteX117" fmla="*/ 3633537 w 5601803"/>
              <a:gd name="connsiteY117" fmla="*/ 1900989 h 3814072"/>
              <a:gd name="connsiteX118" fmla="*/ 3633537 w 5601803"/>
              <a:gd name="connsiteY118" fmla="*/ 1997242 h 3814072"/>
              <a:gd name="connsiteX119" fmla="*/ 3693695 w 5601803"/>
              <a:gd name="connsiteY119" fmla="*/ 1852863 h 3814072"/>
              <a:gd name="connsiteX120" fmla="*/ 3741821 w 5601803"/>
              <a:gd name="connsiteY120" fmla="*/ 1708484 h 3814072"/>
              <a:gd name="connsiteX121" fmla="*/ 3801979 w 5601803"/>
              <a:gd name="connsiteY121" fmla="*/ 1600200 h 3814072"/>
              <a:gd name="connsiteX122" fmla="*/ 3814010 w 5601803"/>
              <a:gd name="connsiteY122" fmla="*/ 1503947 h 3814072"/>
              <a:gd name="connsiteX123" fmla="*/ 3838074 w 5601803"/>
              <a:gd name="connsiteY123" fmla="*/ 1407694 h 3814072"/>
              <a:gd name="connsiteX124" fmla="*/ 3862137 w 5601803"/>
              <a:gd name="connsiteY124" fmla="*/ 1299410 h 3814072"/>
              <a:gd name="connsiteX125" fmla="*/ 3886200 w 5601803"/>
              <a:gd name="connsiteY125" fmla="*/ 1155031 h 3814072"/>
              <a:gd name="connsiteX126" fmla="*/ 3874168 w 5601803"/>
              <a:gd name="connsiteY126" fmla="*/ 1155031 h 3814072"/>
              <a:gd name="connsiteX127" fmla="*/ 3910263 w 5601803"/>
              <a:gd name="connsiteY127" fmla="*/ 1046747 h 3814072"/>
              <a:gd name="connsiteX128" fmla="*/ 3946359 w 5601803"/>
              <a:gd name="connsiteY128" fmla="*/ 830179 h 3814072"/>
              <a:gd name="connsiteX129" fmla="*/ 3946358 w 5601803"/>
              <a:gd name="connsiteY129" fmla="*/ 782052 h 3814072"/>
              <a:gd name="connsiteX130" fmla="*/ 3958388 w 5601803"/>
              <a:gd name="connsiteY130" fmla="*/ 721894 h 3814072"/>
              <a:gd name="connsiteX131" fmla="*/ 3982452 w 5601803"/>
              <a:gd name="connsiteY131" fmla="*/ 709863 h 3814072"/>
              <a:gd name="connsiteX132" fmla="*/ 4018546 w 5601803"/>
              <a:gd name="connsiteY132" fmla="*/ 1840832 h 3814072"/>
              <a:gd name="connsiteX133" fmla="*/ 4114799 w 5601803"/>
              <a:gd name="connsiteY133" fmla="*/ 1191126 h 3814072"/>
              <a:gd name="connsiteX134" fmla="*/ 4211051 w 5601803"/>
              <a:gd name="connsiteY134" fmla="*/ 1443789 h 3814072"/>
              <a:gd name="connsiteX135" fmla="*/ 4295272 w 5601803"/>
              <a:gd name="connsiteY135" fmla="*/ 2514600 h 3814072"/>
              <a:gd name="connsiteX136" fmla="*/ 4331366 w 5601803"/>
              <a:gd name="connsiteY136" fmla="*/ 2430378 h 3814072"/>
              <a:gd name="connsiteX137" fmla="*/ 4403554 w 5601803"/>
              <a:gd name="connsiteY137" fmla="*/ 2935705 h 3814072"/>
              <a:gd name="connsiteX138" fmla="*/ 4451681 w 5601803"/>
              <a:gd name="connsiteY138" fmla="*/ 2334126 h 3814072"/>
              <a:gd name="connsiteX139" fmla="*/ 4559964 w 5601803"/>
              <a:gd name="connsiteY139" fmla="*/ 2971800 h 3814072"/>
              <a:gd name="connsiteX140" fmla="*/ 4608090 w 5601803"/>
              <a:gd name="connsiteY140" fmla="*/ 3128210 h 3814072"/>
              <a:gd name="connsiteX141" fmla="*/ 4668248 w 5601803"/>
              <a:gd name="connsiteY141" fmla="*/ 2887579 h 3814072"/>
              <a:gd name="connsiteX142" fmla="*/ 4704341 w 5601803"/>
              <a:gd name="connsiteY142" fmla="*/ 2538663 h 3814072"/>
              <a:gd name="connsiteX143" fmla="*/ 4740436 w 5601803"/>
              <a:gd name="connsiteY143" fmla="*/ 2370221 h 3814072"/>
              <a:gd name="connsiteX144" fmla="*/ 4824656 w 5601803"/>
              <a:gd name="connsiteY144" fmla="*/ 2334126 h 3814072"/>
              <a:gd name="connsiteX145" fmla="*/ 4908875 w 5601803"/>
              <a:gd name="connsiteY145" fmla="*/ 2225843 h 3814072"/>
              <a:gd name="connsiteX146" fmla="*/ 5113413 w 5601803"/>
              <a:gd name="connsiteY146" fmla="*/ 3007894 h 3814072"/>
              <a:gd name="connsiteX147" fmla="*/ 5137477 w 5601803"/>
              <a:gd name="connsiteY147" fmla="*/ 2863516 h 3814072"/>
              <a:gd name="connsiteX148" fmla="*/ 5161539 w 5601803"/>
              <a:gd name="connsiteY148" fmla="*/ 3116179 h 3814072"/>
              <a:gd name="connsiteX149" fmla="*/ 5269823 w 5601803"/>
              <a:gd name="connsiteY149" fmla="*/ 3212431 h 3814072"/>
              <a:gd name="connsiteX150" fmla="*/ 5269822 w 5601803"/>
              <a:gd name="connsiteY150" fmla="*/ 3332746 h 3814072"/>
              <a:gd name="connsiteX151" fmla="*/ 5402170 w 5601803"/>
              <a:gd name="connsiteY151" fmla="*/ 3356810 h 3814072"/>
              <a:gd name="connsiteX152" fmla="*/ 5414200 w 5601803"/>
              <a:gd name="connsiteY152" fmla="*/ 3200400 h 3814072"/>
              <a:gd name="connsiteX153" fmla="*/ 5594674 w 5601803"/>
              <a:gd name="connsiteY153" fmla="*/ 3814010 h 3814072"/>
              <a:gd name="connsiteX154" fmla="*/ 5510450 w 5601803"/>
              <a:gd name="connsiteY154" fmla="*/ 3031958 h 3814072"/>
              <a:gd name="connsiteX155" fmla="*/ 5534516 w 5601803"/>
              <a:gd name="connsiteY155" fmla="*/ 3043989 h 3814072"/>
              <a:gd name="connsiteX156" fmla="*/ 5558578 w 5601803"/>
              <a:gd name="connsiteY156" fmla="*/ 3043989 h 3814072"/>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62327 w 5558578"/>
              <a:gd name="connsiteY153" fmla="*/ 3116178 h 3356829"/>
              <a:gd name="connsiteX154" fmla="*/ 5510450 w 5558578"/>
              <a:gd name="connsiteY154" fmla="*/ 3031958 h 3356829"/>
              <a:gd name="connsiteX155" fmla="*/ 5534516 w 5558578"/>
              <a:gd name="connsiteY155" fmla="*/ 3043989 h 3356829"/>
              <a:gd name="connsiteX156" fmla="*/ 5558578 w 5558578"/>
              <a:gd name="connsiteY156" fmla="*/ 3043989 h 3356829"/>
              <a:gd name="connsiteX0" fmla="*/ 0 w 5847336"/>
              <a:gd name="connsiteY0" fmla="*/ 3344779 h 3356829"/>
              <a:gd name="connsiteX1" fmla="*/ 132347 w 5847336"/>
              <a:gd name="connsiteY1" fmla="*/ 3296652 h 3356829"/>
              <a:gd name="connsiteX2" fmla="*/ 132347 w 5847336"/>
              <a:gd name="connsiteY2" fmla="*/ 3272589 h 3356829"/>
              <a:gd name="connsiteX3" fmla="*/ 180474 w 5847336"/>
              <a:gd name="connsiteY3" fmla="*/ 3164305 h 3356829"/>
              <a:gd name="connsiteX4" fmla="*/ 216568 w 5847336"/>
              <a:gd name="connsiteY4" fmla="*/ 3080084 h 3356829"/>
              <a:gd name="connsiteX5" fmla="*/ 276726 w 5847336"/>
              <a:gd name="connsiteY5" fmla="*/ 3031958 h 3356829"/>
              <a:gd name="connsiteX6" fmla="*/ 336884 w 5847336"/>
              <a:gd name="connsiteY6" fmla="*/ 2959768 h 3356829"/>
              <a:gd name="connsiteX7" fmla="*/ 385010 w 5847336"/>
              <a:gd name="connsiteY7" fmla="*/ 2947737 h 3356829"/>
              <a:gd name="connsiteX8" fmla="*/ 433137 w 5847336"/>
              <a:gd name="connsiteY8" fmla="*/ 2947737 h 3356829"/>
              <a:gd name="connsiteX9" fmla="*/ 445168 w 5847336"/>
              <a:gd name="connsiteY9" fmla="*/ 3104147 h 3356829"/>
              <a:gd name="connsiteX10" fmla="*/ 481263 w 5847336"/>
              <a:gd name="connsiteY10" fmla="*/ 3152273 h 3356829"/>
              <a:gd name="connsiteX11" fmla="*/ 481263 w 5847336"/>
              <a:gd name="connsiteY11" fmla="*/ 3164305 h 3356829"/>
              <a:gd name="connsiteX12" fmla="*/ 529389 w 5847336"/>
              <a:gd name="connsiteY12" fmla="*/ 3140242 h 3356829"/>
              <a:gd name="connsiteX13" fmla="*/ 541421 w 5847336"/>
              <a:gd name="connsiteY13" fmla="*/ 3080084 h 3356829"/>
              <a:gd name="connsiteX14" fmla="*/ 565484 w 5847336"/>
              <a:gd name="connsiteY14" fmla="*/ 3031958 h 3356829"/>
              <a:gd name="connsiteX15" fmla="*/ 613610 w 5847336"/>
              <a:gd name="connsiteY15" fmla="*/ 3031958 h 3356829"/>
              <a:gd name="connsiteX16" fmla="*/ 661737 w 5847336"/>
              <a:gd name="connsiteY16" fmla="*/ 3092116 h 3356829"/>
              <a:gd name="connsiteX17" fmla="*/ 709863 w 5847336"/>
              <a:gd name="connsiteY17" fmla="*/ 3224463 h 3356829"/>
              <a:gd name="connsiteX18" fmla="*/ 757989 w 5847336"/>
              <a:gd name="connsiteY18" fmla="*/ 3356810 h 3356829"/>
              <a:gd name="connsiteX19" fmla="*/ 902368 w 5847336"/>
              <a:gd name="connsiteY19" fmla="*/ 3356810 h 3356829"/>
              <a:gd name="connsiteX20" fmla="*/ 986589 w 5847336"/>
              <a:gd name="connsiteY20" fmla="*/ 3128210 h 3356829"/>
              <a:gd name="connsiteX21" fmla="*/ 1106905 w 5847336"/>
              <a:gd name="connsiteY21" fmla="*/ 2875547 h 3356829"/>
              <a:gd name="connsiteX22" fmla="*/ 1130968 w 5847336"/>
              <a:gd name="connsiteY22" fmla="*/ 2779294 h 3356829"/>
              <a:gd name="connsiteX23" fmla="*/ 1155031 w 5847336"/>
              <a:gd name="connsiteY23" fmla="*/ 2911642 h 3356829"/>
              <a:gd name="connsiteX24" fmla="*/ 1179095 w 5847336"/>
              <a:gd name="connsiteY24" fmla="*/ 2935705 h 3356829"/>
              <a:gd name="connsiteX25" fmla="*/ 1203158 w 5847336"/>
              <a:gd name="connsiteY25" fmla="*/ 2959768 h 3356829"/>
              <a:gd name="connsiteX26" fmla="*/ 1203158 w 5847336"/>
              <a:gd name="connsiteY26" fmla="*/ 2959768 h 3356829"/>
              <a:gd name="connsiteX27" fmla="*/ 1239253 w 5847336"/>
              <a:gd name="connsiteY27" fmla="*/ 2851484 h 3356829"/>
              <a:gd name="connsiteX28" fmla="*/ 1263316 w 5847336"/>
              <a:gd name="connsiteY28" fmla="*/ 2719137 h 3356829"/>
              <a:gd name="connsiteX29" fmla="*/ 1287379 w 5847336"/>
              <a:gd name="connsiteY29" fmla="*/ 2646947 h 3356829"/>
              <a:gd name="connsiteX30" fmla="*/ 1311442 w 5847336"/>
              <a:gd name="connsiteY30" fmla="*/ 2574758 h 3356829"/>
              <a:gd name="connsiteX31" fmla="*/ 1335505 w 5847336"/>
              <a:gd name="connsiteY31" fmla="*/ 2478505 h 3356829"/>
              <a:gd name="connsiteX32" fmla="*/ 1347537 w 5847336"/>
              <a:gd name="connsiteY32" fmla="*/ 2550694 h 3356829"/>
              <a:gd name="connsiteX33" fmla="*/ 1371600 w 5847336"/>
              <a:gd name="connsiteY33" fmla="*/ 2646947 h 3356829"/>
              <a:gd name="connsiteX34" fmla="*/ 1419726 w 5847336"/>
              <a:gd name="connsiteY34" fmla="*/ 2827421 h 3356829"/>
              <a:gd name="connsiteX35" fmla="*/ 1431758 w 5847336"/>
              <a:gd name="connsiteY35" fmla="*/ 2959768 h 3356829"/>
              <a:gd name="connsiteX36" fmla="*/ 1467853 w 5847336"/>
              <a:gd name="connsiteY36" fmla="*/ 2995863 h 3356829"/>
              <a:gd name="connsiteX37" fmla="*/ 1515979 w 5847336"/>
              <a:gd name="connsiteY37" fmla="*/ 3007894 h 3356829"/>
              <a:gd name="connsiteX38" fmla="*/ 1515979 w 5847336"/>
              <a:gd name="connsiteY38" fmla="*/ 3007894 h 3356829"/>
              <a:gd name="connsiteX39" fmla="*/ 1552074 w 5847336"/>
              <a:gd name="connsiteY39" fmla="*/ 2839452 h 3356829"/>
              <a:gd name="connsiteX40" fmla="*/ 1576137 w 5847336"/>
              <a:gd name="connsiteY40" fmla="*/ 2743200 h 3356829"/>
              <a:gd name="connsiteX41" fmla="*/ 1588168 w 5847336"/>
              <a:gd name="connsiteY41" fmla="*/ 2646947 h 3356829"/>
              <a:gd name="connsiteX42" fmla="*/ 1588168 w 5847336"/>
              <a:gd name="connsiteY42" fmla="*/ 2574758 h 3356829"/>
              <a:gd name="connsiteX43" fmla="*/ 1636295 w 5847336"/>
              <a:gd name="connsiteY43" fmla="*/ 2490537 h 3356829"/>
              <a:gd name="connsiteX44" fmla="*/ 1672389 w 5847336"/>
              <a:gd name="connsiteY44" fmla="*/ 2430379 h 3356829"/>
              <a:gd name="connsiteX45" fmla="*/ 1720516 w 5847336"/>
              <a:gd name="connsiteY45" fmla="*/ 2322094 h 3356829"/>
              <a:gd name="connsiteX46" fmla="*/ 1720516 w 5847336"/>
              <a:gd name="connsiteY46" fmla="*/ 2310063 h 3356829"/>
              <a:gd name="connsiteX47" fmla="*/ 1732547 w 5847336"/>
              <a:gd name="connsiteY47" fmla="*/ 2237873 h 3356829"/>
              <a:gd name="connsiteX48" fmla="*/ 1732547 w 5847336"/>
              <a:gd name="connsiteY48" fmla="*/ 2189747 h 3356829"/>
              <a:gd name="connsiteX49" fmla="*/ 1732547 w 5847336"/>
              <a:gd name="connsiteY49" fmla="*/ 2117558 h 3356829"/>
              <a:gd name="connsiteX50" fmla="*/ 1756610 w 5847336"/>
              <a:gd name="connsiteY50" fmla="*/ 2069431 h 3356829"/>
              <a:gd name="connsiteX51" fmla="*/ 1804737 w 5847336"/>
              <a:gd name="connsiteY51" fmla="*/ 1961147 h 3356829"/>
              <a:gd name="connsiteX52" fmla="*/ 1816768 w 5847336"/>
              <a:gd name="connsiteY52" fmla="*/ 2069431 h 3356829"/>
              <a:gd name="connsiteX53" fmla="*/ 1828800 w 5847336"/>
              <a:gd name="connsiteY53" fmla="*/ 2177716 h 3356829"/>
              <a:gd name="connsiteX54" fmla="*/ 1876926 w 5847336"/>
              <a:gd name="connsiteY54" fmla="*/ 2225842 h 3356829"/>
              <a:gd name="connsiteX55" fmla="*/ 1888958 w 5847336"/>
              <a:gd name="connsiteY55" fmla="*/ 2370221 h 3356829"/>
              <a:gd name="connsiteX56" fmla="*/ 1900989 w 5847336"/>
              <a:gd name="connsiteY56" fmla="*/ 2466473 h 3356829"/>
              <a:gd name="connsiteX57" fmla="*/ 1900989 w 5847336"/>
              <a:gd name="connsiteY57" fmla="*/ 2586789 h 3356829"/>
              <a:gd name="connsiteX58" fmla="*/ 1925053 w 5847336"/>
              <a:gd name="connsiteY58" fmla="*/ 2683042 h 3356829"/>
              <a:gd name="connsiteX59" fmla="*/ 1985210 w 5847336"/>
              <a:gd name="connsiteY59" fmla="*/ 2839452 h 3356829"/>
              <a:gd name="connsiteX60" fmla="*/ 1985210 w 5847336"/>
              <a:gd name="connsiteY60" fmla="*/ 2923673 h 3356829"/>
              <a:gd name="connsiteX61" fmla="*/ 1985210 w 5847336"/>
              <a:gd name="connsiteY61" fmla="*/ 3068052 h 3356829"/>
              <a:gd name="connsiteX62" fmla="*/ 2021305 w 5847336"/>
              <a:gd name="connsiteY62" fmla="*/ 3164305 h 3356829"/>
              <a:gd name="connsiteX63" fmla="*/ 2021305 w 5847336"/>
              <a:gd name="connsiteY63" fmla="*/ 3164305 h 3356829"/>
              <a:gd name="connsiteX64" fmla="*/ 2105526 w 5847336"/>
              <a:gd name="connsiteY64" fmla="*/ 3284621 h 3356829"/>
              <a:gd name="connsiteX65" fmla="*/ 2189747 w 5847336"/>
              <a:gd name="connsiteY65" fmla="*/ 3284621 h 3356829"/>
              <a:gd name="connsiteX66" fmla="*/ 2237874 w 5847336"/>
              <a:gd name="connsiteY66" fmla="*/ 3188368 h 3356829"/>
              <a:gd name="connsiteX67" fmla="*/ 2286000 w 5847336"/>
              <a:gd name="connsiteY67" fmla="*/ 2995863 h 3356829"/>
              <a:gd name="connsiteX68" fmla="*/ 2334126 w 5847336"/>
              <a:gd name="connsiteY68" fmla="*/ 2827421 h 3356829"/>
              <a:gd name="connsiteX69" fmla="*/ 2358189 w 5847336"/>
              <a:gd name="connsiteY69" fmla="*/ 2683042 h 3356829"/>
              <a:gd name="connsiteX70" fmla="*/ 2358189 w 5847336"/>
              <a:gd name="connsiteY70" fmla="*/ 2490537 h 3356829"/>
              <a:gd name="connsiteX71" fmla="*/ 2394284 w 5847336"/>
              <a:gd name="connsiteY71" fmla="*/ 2358189 h 3356829"/>
              <a:gd name="connsiteX72" fmla="*/ 2430379 w 5847336"/>
              <a:gd name="connsiteY72" fmla="*/ 2322094 h 3356829"/>
              <a:gd name="connsiteX73" fmla="*/ 2478505 w 5847336"/>
              <a:gd name="connsiteY73" fmla="*/ 2286000 h 3356829"/>
              <a:gd name="connsiteX74" fmla="*/ 2502568 w 5847336"/>
              <a:gd name="connsiteY74" fmla="*/ 1961147 h 3356829"/>
              <a:gd name="connsiteX75" fmla="*/ 2562726 w 5847336"/>
              <a:gd name="connsiteY75" fmla="*/ 1925052 h 3356829"/>
              <a:gd name="connsiteX76" fmla="*/ 2598821 w 5847336"/>
              <a:gd name="connsiteY76" fmla="*/ 1768642 h 3356829"/>
              <a:gd name="connsiteX77" fmla="*/ 2586789 w 5847336"/>
              <a:gd name="connsiteY77" fmla="*/ 1612231 h 3356829"/>
              <a:gd name="connsiteX78" fmla="*/ 2610853 w 5847336"/>
              <a:gd name="connsiteY78" fmla="*/ 1503947 h 3356829"/>
              <a:gd name="connsiteX79" fmla="*/ 2634916 w 5847336"/>
              <a:gd name="connsiteY79" fmla="*/ 1431758 h 3356829"/>
              <a:gd name="connsiteX80" fmla="*/ 2634916 w 5847336"/>
              <a:gd name="connsiteY80" fmla="*/ 1323473 h 3356829"/>
              <a:gd name="connsiteX81" fmla="*/ 2634916 w 5847336"/>
              <a:gd name="connsiteY81" fmla="*/ 1251284 h 3356829"/>
              <a:gd name="connsiteX82" fmla="*/ 2634916 w 5847336"/>
              <a:gd name="connsiteY82" fmla="*/ 1143000 h 3356829"/>
              <a:gd name="connsiteX83" fmla="*/ 2658979 w 5847336"/>
              <a:gd name="connsiteY83" fmla="*/ 986589 h 3356829"/>
              <a:gd name="connsiteX84" fmla="*/ 2683042 w 5847336"/>
              <a:gd name="connsiteY84" fmla="*/ 902368 h 3356829"/>
              <a:gd name="connsiteX85" fmla="*/ 2755231 w 5847336"/>
              <a:gd name="connsiteY85" fmla="*/ 782052 h 3356829"/>
              <a:gd name="connsiteX86" fmla="*/ 2767263 w 5847336"/>
              <a:gd name="connsiteY86" fmla="*/ 673768 h 3356829"/>
              <a:gd name="connsiteX87" fmla="*/ 2767263 w 5847336"/>
              <a:gd name="connsiteY87" fmla="*/ 589547 h 3356829"/>
              <a:gd name="connsiteX88" fmla="*/ 2767263 w 5847336"/>
              <a:gd name="connsiteY88" fmla="*/ 589547 h 3356829"/>
              <a:gd name="connsiteX89" fmla="*/ 2863516 w 5847336"/>
              <a:gd name="connsiteY89" fmla="*/ 469231 h 3356829"/>
              <a:gd name="connsiteX90" fmla="*/ 2887579 w 5847336"/>
              <a:gd name="connsiteY90" fmla="*/ 372979 h 3356829"/>
              <a:gd name="connsiteX91" fmla="*/ 2899610 w 5847336"/>
              <a:gd name="connsiteY91" fmla="*/ 240631 h 3356829"/>
              <a:gd name="connsiteX92" fmla="*/ 2899610 w 5847336"/>
              <a:gd name="connsiteY92" fmla="*/ 156410 h 3356829"/>
              <a:gd name="connsiteX93" fmla="*/ 2947737 w 5847336"/>
              <a:gd name="connsiteY93" fmla="*/ 96252 h 3356829"/>
              <a:gd name="connsiteX94" fmla="*/ 2971800 w 5847336"/>
              <a:gd name="connsiteY94" fmla="*/ 12031 h 3356829"/>
              <a:gd name="connsiteX95" fmla="*/ 2995863 w 5847336"/>
              <a:gd name="connsiteY95" fmla="*/ 0 h 3356829"/>
              <a:gd name="connsiteX96" fmla="*/ 3043989 w 5847336"/>
              <a:gd name="connsiteY96" fmla="*/ 48126 h 3356829"/>
              <a:gd name="connsiteX97" fmla="*/ 3056021 w 5847336"/>
              <a:gd name="connsiteY97" fmla="*/ 156410 h 3356829"/>
              <a:gd name="connsiteX98" fmla="*/ 3056021 w 5847336"/>
              <a:gd name="connsiteY98" fmla="*/ 288758 h 3356829"/>
              <a:gd name="connsiteX99" fmla="*/ 3104147 w 5847336"/>
              <a:gd name="connsiteY99" fmla="*/ 385010 h 3356829"/>
              <a:gd name="connsiteX100" fmla="*/ 3104147 w 5847336"/>
              <a:gd name="connsiteY100" fmla="*/ 529389 h 3356829"/>
              <a:gd name="connsiteX101" fmla="*/ 3104147 w 5847336"/>
              <a:gd name="connsiteY101" fmla="*/ 649705 h 3356829"/>
              <a:gd name="connsiteX102" fmla="*/ 3116179 w 5847336"/>
              <a:gd name="connsiteY102" fmla="*/ 782052 h 3356829"/>
              <a:gd name="connsiteX103" fmla="*/ 3164305 w 5847336"/>
              <a:gd name="connsiteY103" fmla="*/ 854242 h 3356829"/>
              <a:gd name="connsiteX104" fmla="*/ 3200400 w 5847336"/>
              <a:gd name="connsiteY104" fmla="*/ 950494 h 3356829"/>
              <a:gd name="connsiteX105" fmla="*/ 3200400 w 5847336"/>
              <a:gd name="connsiteY105" fmla="*/ 1070810 h 3356829"/>
              <a:gd name="connsiteX106" fmla="*/ 3224463 w 5847336"/>
              <a:gd name="connsiteY106" fmla="*/ 1179094 h 3356829"/>
              <a:gd name="connsiteX107" fmla="*/ 3248526 w 5847336"/>
              <a:gd name="connsiteY107" fmla="*/ 1239252 h 3356829"/>
              <a:gd name="connsiteX108" fmla="*/ 3296653 w 5847336"/>
              <a:gd name="connsiteY108" fmla="*/ 1323473 h 3356829"/>
              <a:gd name="connsiteX109" fmla="*/ 3320716 w 5847336"/>
              <a:gd name="connsiteY109" fmla="*/ 1359568 h 3356829"/>
              <a:gd name="connsiteX110" fmla="*/ 3368842 w 5847336"/>
              <a:gd name="connsiteY110" fmla="*/ 1287379 h 3356829"/>
              <a:gd name="connsiteX111" fmla="*/ 3380874 w 5847336"/>
              <a:gd name="connsiteY111" fmla="*/ 1251284 h 3356829"/>
              <a:gd name="connsiteX112" fmla="*/ 3416968 w 5847336"/>
              <a:gd name="connsiteY112" fmla="*/ 1311442 h 3356829"/>
              <a:gd name="connsiteX113" fmla="*/ 3416968 w 5847336"/>
              <a:gd name="connsiteY113" fmla="*/ 1455821 h 3356829"/>
              <a:gd name="connsiteX114" fmla="*/ 3465095 w 5847336"/>
              <a:gd name="connsiteY114" fmla="*/ 1564105 h 3356829"/>
              <a:gd name="connsiteX115" fmla="*/ 3489158 w 5847336"/>
              <a:gd name="connsiteY115" fmla="*/ 1672389 h 3356829"/>
              <a:gd name="connsiteX116" fmla="*/ 3537284 w 5847336"/>
              <a:gd name="connsiteY116" fmla="*/ 1792705 h 3356829"/>
              <a:gd name="connsiteX117" fmla="*/ 3633537 w 5847336"/>
              <a:gd name="connsiteY117" fmla="*/ 1900989 h 3356829"/>
              <a:gd name="connsiteX118" fmla="*/ 3633537 w 5847336"/>
              <a:gd name="connsiteY118" fmla="*/ 1997242 h 3356829"/>
              <a:gd name="connsiteX119" fmla="*/ 3693695 w 5847336"/>
              <a:gd name="connsiteY119" fmla="*/ 1852863 h 3356829"/>
              <a:gd name="connsiteX120" fmla="*/ 3741821 w 5847336"/>
              <a:gd name="connsiteY120" fmla="*/ 1708484 h 3356829"/>
              <a:gd name="connsiteX121" fmla="*/ 3801979 w 5847336"/>
              <a:gd name="connsiteY121" fmla="*/ 1600200 h 3356829"/>
              <a:gd name="connsiteX122" fmla="*/ 3814010 w 5847336"/>
              <a:gd name="connsiteY122" fmla="*/ 1503947 h 3356829"/>
              <a:gd name="connsiteX123" fmla="*/ 3838074 w 5847336"/>
              <a:gd name="connsiteY123" fmla="*/ 1407694 h 3356829"/>
              <a:gd name="connsiteX124" fmla="*/ 3862137 w 5847336"/>
              <a:gd name="connsiteY124" fmla="*/ 1299410 h 3356829"/>
              <a:gd name="connsiteX125" fmla="*/ 3886200 w 5847336"/>
              <a:gd name="connsiteY125" fmla="*/ 1155031 h 3356829"/>
              <a:gd name="connsiteX126" fmla="*/ 3874168 w 5847336"/>
              <a:gd name="connsiteY126" fmla="*/ 1155031 h 3356829"/>
              <a:gd name="connsiteX127" fmla="*/ 3910263 w 5847336"/>
              <a:gd name="connsiteY127" fmla="*/ 1046747 h 3356829"/>
              <a:gd name="connsiteX128" fmla="*/ 3946359 w 5847336"/>
              <a:gd name="connsiteY128" fmla="*/ 830179 h 3356829"/>
              <a:gd name="connsiteX129" fmla="*/ 3946358 w 5847336"/>
              <a:gd name="connsiteY129" fmla="*/ 782052 h 3356829"/>
              <a:gd name="connsiteX130" fmla="*/ 3958388 w 5847336"/>
              <a:gd name="connsiteY130" fmla="*/ 721894 h 3356829"/>
              <a:gd name="connsiteX131" fmla="*/ 3982452 w 5847336"/>
              <a:gd name="connsiteY131" fmla="*/ 709863 h 3356829"/>
              <a:gd name="connsiteX132" fmla="*/ 4018546 w 5847336"/>
              <a:gd name="connsiteY132" fmla="*/ 1840832 h 3356829"/>
              <a:gd name="connsiteX133" fmla="*/ 4114799 w 5847336"/>
              <a:gd name="connsiteY133" fmla="*/ 1191126 h 3356829"/>
              <a:gd name="connsiteX134" fmla="*/ 4211051 w 5847336"/>
              <a:gd name="connsiteY134" fmla="*/ 1443789 h 3356829"/>
              <a:gd name="connsiteX135" fmla="*/ 4295272 w 5847336"/>
              <a:gd name="connsiteY135" fmla="*/ 2514600 h 3356829"/>
              <a:gd name="connsiteX136" fmla="*/ 4331366 w 5847336"/>
              <a:gd name="connsiteY136" fmla="*/ 2430378 h 3356829"/>
              <a:gd name="connsiteX137" fmla="*/ 4403554 w 5847336"/>
              <a:gd name="connsiteY137" fmla="*/ 2935705 h 3356829"/>
              <a:gd name="connsiteX138" fmla="*/ 4451681 w 5847336"/>
              <a:gd name="connsiteY138" fmla="*/ 2334126 h 3356829"/>
              <a:gd name="connsiteX139" fmla="*/ 4559964 w 5847336"/>
              <a:gd name="connsiteY139" fmla="*/ 2971800 h 3356829"/>
              <a:gd name="connsiteX140" fmla="*/ 4608090 w 5847336"/>
              <a:gd name="connsiteY140" fmla="*/ 3128210 h 3356829"/>
              <a:gd name="connsiteX141" fmla="*/ 4668248 w 5847336"/>
              <a:gd name="connsiteY141" fmla="*/ 2887579 h 3356829"/>
              <a:gd name="connsiteX142" fmla="*/ 4704341 w 5847336"/>
              <a:gd name="connsiteY142" fmla="*/ 2538663 h 3356829"/>
              <a:gd name="connsiteX143" fmla="*/ 4740436 w 5847336"/>
              <a:gd name="connsiteY143" fmla="*/ 2370221 h 3356829"/>
              <a:gd name="connsiteX144" fmla="*/ 4824656 w 5847336"/>
              <a:gd name="connsiteY144" fmla="*/ 2334126 h 3356829"/>
              <a:gd name="connsiteX145" fmla="*/ 4908875 w 5847336"/>
              <a:gd name="connsiteY145" fmla="*/ 2225843 h 3356829"/>
              <a:gd name="connsiteX146" fmla="*/ 5113413 w 5847336"/>
              <a:gd name="connsiteY146" fmla="*/ 3007894 h 3356829"/>
              <a:gd name="connsiteX147" fmla="*/ 5137477 w 5847336"/>
              <a:gd name="connsiteY147" fmla="*/ 2863516 h 3356829"/>
              <a:gd name="connsiteX148" fmla="*/ 5161539 w 5847336"/>
              <a:gd name="connsiteY148" fmla="*/ 3116179 h 3356829"/>
              <a:gd name="connsiteX149" fmla="*/ 5269823 w 5847336"/>
              <a:gd name="connsiteY149" fmla="*/ 3212431 h 3356829"/>
              <a:gd name="connsiteX150" fmla="*/ 5269822 w 5847336"/>
              <a:gd name="connsiteY150" fmla="*/ 3332746 h 3356829"/>
              <a:gd name="connsiteX151" fmla="*/ 5402170 w 5847336"/>
              <a:gd name="connsiteY151" fmla="*/ 3356810 h 3356829"/>
              <a:gd name="connsiteX152" fmla="*/ 5414200 w 5847336"/>
              <a:gd name="connsiteY152" fmla="*/ 3200400 h 3356829"/>
              <a:gd name="connsiteX153" fmla="*/ 5462327 w 5847336"/>
              <a:gd name="connsiteY153" fmla="*/ 3116178 h 3356829"/>
              <a:gd name="connsiteX154" fmla="*/ 5510450 w 5847336"/>
              <a:gd name="connsiteY154" fmla="*/ 3031958 h 3356829"/>
              <a:gd name="connsiteX155" fmla="*/ 5534516 w 5847336"/>
              <a:gd name="connsiteY155" fmla="*/ 3043989 h 3356829"/>
              <a:gd name="connsiteX156" fmla="*/ 5847336 w 5847336"/>
              <a:gd name="connsiteY156" fmla="*/ 3164305 h 3356829"/>
              <a:gd name="connsiteX0" fmla="*/ 0 w 5666862"/>
              <a:gd name="connsiteY0" fmla="*/ 3344779 h 3356829"/>
              <a:gd name="connsiteX1" fmla="*/ 132347 w 5666862"/>
              <a:gd name="connsiteY1" fmla="*/ 3296652 h 3356829"/>
              <a:gd name="connsiteX2" fmla="*/ 132347 w 5666862"/>
              <a:gd name="connsiteY2" fmla="*/ 3272589 h 3356829"/>
              <a:gd name="connsiteX3" fmla="*/ 180474 w 5666862"/>
              <a:gd name="connsiteY3" fmla="*/ 3164305 h 3356829"/>
              <a:gd name="connsiteX4" fmla="*/ 216568 w 5666862"/>
              <a:gd name="connsiteY4" fmla="*/ 3080084 h 3356829"/>
              <a:gd name="connsiteX5" fmla="*/ 276726 w 5666862"/>
              <a:gd name="connsiteY5" fmla="*/ 3031958 h 3356829"/>
              <a:gd name="connsiteX6" fmla="*/ 336884 w 5666862"/>
              <a:gd name="connsiteY6" fmla="*/ 2959768 h 3356829"/>
              <a:gd name="connsiteX7" fmla="*/ 385010 w 5666862"/>
              <a:gd name="connsiteY7" fmla="*/ 2947737 h 3356829"/>
              <a:gd name="connsiteX8" fmla="*/ 433137 w 5666862"/>
              <a:gd name="connsiteY8" fmla="*/ 2947737 h 3356829"/>
              <a:gd name="connsiteX9" fmla="*/ 445168 w 5666862"/>
              <a:gd name="connsiteY9" fmla="*/ 3104147 h 3356829"/>
              <a:gd name="connsiteX10" fmla="*/ 481263 w 5666862"/>
              <a:gd name="connsiteY10" fmla="*/ 3152273 h 3356829"/>
              <a:gd name="connsiteX11" fmla="*/ 481263 w 5666862"/>
              <a:gd name="connsiteY11" fmla="*/ 3164305 h 3356829"/>
              <a:gd name="connsiteX12" fmla="*/ 529389 w 5666862"/>
              <a:gd name="connsiteY12" fmla="*/ 3140242 h 3356829"/>
              <a:gd name="connsiteX13" fmla="*/ 541421 w 5666862"/>
              <a:gd name="connsiteY13" fmla="*/ 3080084 h 3356829"/>
              <a:gd name="connsiteX14" fmla="*/ 565484 w 5666862"/>
              <a:gd name="connsiteY14" fmla="*/ 3031958 h 3356829"/>
              <a:gd name="connsiteX15" fmla="*/ 613610 w 5666862"/>
              <a:gd name="connsiteY15" fmla="*/ 3031958 h 3356829"/>
              <a:gd name="connsiteX16" fmla="*/ 661737 w 5666862"/>
              <a:gd name="connsiteY16" fmla="*/ 3092116 h 3356829"/>
              <a:gd name="connsiteX17" fmla="*/ 709863 w 5666862"/>
              <a:gd name="connsiteY17" fmla="*/ 3224463 h 3356829"/>
              <a:gd name="connsiteX18" fmla="*/ 757989 w 5666862"/>
              <a:gd name="connsiteY18" fmla="*/ 3356810 h 3356829"/>
              <a:gd name="connsiteX19" fmla="*/ 902368 w 5666862"/>
              <a:gd name="connsiteY19" fmla="*/ 3356810 h 3356829"/>
              <a:gd name="connsiteX20" fmla="*/ 986589 w 5666862"/>
              <a:gd name="connsiteY20" fmla="*/ 3128210 h 3356829"/>
              <a:gd name="connsiteX21" fmla="*/ 1106905 w 5666862"/>
              <a:gd name="connsiteY21" fmla="*/ 2875547 h 3356829"/>
              <a:gd name="connsiteX22" fmla="*/ 1130968 w 5666862"/>
              <a:gd name="connsiteY22" fmla="*/ 2779294 h 3356829"/>
              <a:gd name="connsiteX23" fmla="*/ 1155031 w 5666862"/>
              <a:gd name="connsiteY23" fmla="*/ 2911642 h 3356829"/>
              <a:gd name="connsiteX24" fmla="*/ 1179095 w 5666862"/>
              <a:gd name="connsiteY24" fmla="*/ 2935705 h 3356829"/>
              <a:gd name="connsiteX25" fmla="*/ 1203158 w 5666862"/>
              <a:gd name="connsiteY25" fmla="*/ 2959768 h 3356829"/>
              <a:gd name="connsiteX26" fmla="*/ 1203158 w 5666862"/>
              <a:gd name="connsiteY26" fmla="*/ 2959768 h 3356829"/>
              <a:gd name="connsiteX27" fmla="*/ 1239253 w 5666862"/>
              <a:gd name="connsiteY27" fmla="*/ 2851484 h 3356829"/>
              <a:gd name="connsiteX28" fmla="*/ 1263316 w 5666862"/>
              <a:gd name="connsiteY28" fmla="*/ 2719137 h 3356829"/>
              <a:gd name="connsiteX29" fmla="*/ 1287379 w 5666862"/>
              <a:gd name="connsiteY29" fmla="*/ 2646947 h 3356829"/>
              <a:gd name="connsiteX30" fmla="*/ 1311442 w 5666862"/>
              <a:gd name="connsiteY30" fmla="*/ 2574758 h 3356829"/>
              <a:gd name="connsiteX31" fmla="*/ 1335505 w 5666862"/>
              <a:gd name="connsiteY31" fmla="*/ 2478505 h 3356829"/>
              <a:gd name="connsiteX32" fmla="*/ 1347537 w 5666862"/>
              <a:gd name="connsiteY32" fmla="*/ 2550694 h 3356829"/>
              <a:gd name="connsiteX33" fmla="*/ 1371600 w 5666862"/>
              <a:gd name="connsiteY33" fmla="*/ 2646947 h 3356829"/>
              <a:gd name="connsiteX34" fmla="*/ 1419726 w 5666862"/>
              <a:gd name="connsiteY34" fmla="*/ 2827421 h 3356829"/>
              <a:gd name="connsiteX35" fmla="*/ 1431758 w 5666862"/>
              <a:gd name="connsiteY35" fmla="*/ 2959768 h 3356829"/>
              <a:gd name="connsiteX36" fmla="*/ 1467853 w 5666862"/>
              <a:gd name="connsiteY36" fmla="*/ 2995863 h 3356829"/>
              <a:gd name="connsiteX37" fmla="*/ 1515979 w 5666862"/>
              <a:gd name="connsiteY37" fmla="*/ 3007894 h 3356829"/>
              <a:gd name="connsiteX38" fmla="*/ 1515979 w 5666862"/>
              <a:gd name="connsiteY38" fmla="*/ 3007894 h 3356829"/>
              <a:gd name="connsiteX39" fmla="*/ 1552074 w 5666862"/>
              <a:gd name="connsiteY39" fmla="*/ 2839452 h 3356829"/>
              <a:gd name="connsiteX40" fmla="*/ 1576137 w 5666862"/>
              <a:gd name="connsiteY40" fmla="*/ 2743200 h 3356829"/>
              <a:gd name="connsiteX41" fmla="*/ 1588168 w 5666862"/>
              <a:gd name="connsiteY41" fmla="*/ 2646947 h 3356829"/>
              <a:gd name="connsiteX42" fmla="*/ 1588168 w 5666862"/>
              <a:gd name="connsiteY42" fmla="*/ 2574758 h 3356829"/>
              <a:gd name="connsiteX43" fmla="*/ 1636295 w 5666862"/>
              <a:gd name="connsiteY43" fmla="*/ 2490537 h 3356829"/>
              <a:gd name="connsiteX44" fmla="*/ 1672389 w 5666862"/>
              <a:gd name="connsiteY44" fmla="*/ 2430379 h 3356829"/>
              <a:gd name="connsiteX45" fmla="*/ 1720516 w 5666862"/>
              <a:gd name="connsiteY45" fmla="*/ 2322094 h 3356829"/>
              <a:gd name="connsiteX46" fmla="*/ 1720516 w 5666862"/>
              <a:gd name="connsiteY46" fmla="*/ 2310063 h 3356829"/>
              <a:gd name="connsiteX47" fmla="*/ 1732547 w 5666862"/>
              <a:gd name="connsiteY47" fmla="*/ 2237873 h 3356829"/>
              <a:gd name="connsiteX48" fmla="*/ 1732547 w 5666862"/>
              <a:gd name="connsiteY48" fmla="*/ 2189747 h 3356829"/>
              <a:gd name="connsiteX49" fmla="*/ 1732547 w 5666862"/>
              <a:gd name="connsiteY49" fmla="*/ 2117558 h 3356829"/>
              <a:gd name="connsiteX50" fmla="*/ 1756610 w 5666862"/>
              <a:gd name="connsiteY50" fmla="*/ 2069431 h 3356829"/>
              <a:gd name="connsiteX51" fmla="*/ 1804737 w 5666862"/>
              <a:gd name="connsiteY51" fmla="*/ 1961147 h 3356829"/>
              <a:gd name="connsiteX52" fmla="*/ 1816768 w 5666862"/>
              <a:gd name="connsiteY52" fmla="*/ 2069431 h 3356829"/>
              <a:gd name="connsiteX53" fmla="*/ 1828800 w 5666862"/>
              <a:gd name="connsiteY53" fmla="*/ 2177716 h 3356829"/>
              <a:gd name="connsiteX54" fmla="*/ 1876926 w 5666862"/>
              <a:gd name="connsiteY54" fmla="*/ 2225842 h 3356829"/>
              <a:gd name="connsiteX55" fmla="*/ 1888958 w 5666862"/>
              <a:gd name="connsiteY55" fmla="*/ 2370221 h 3356829"/>
              <a:gd name="connsiteX56" fmla="*/ 1900989 w 5666862"/>
              <a:gd name="connsiteY56" fmla="*/ 2466473 h 3356829"/>
              <a:gd name="connsiteX57" fmla="*/ 1900989 w 5666862"/>
              <a:gd name="connsiteY57" fmla="*/ 2586789 h 3356829"/>
              <a:gd name="connsiteX58" fmla="*/ 1925053 w 5666862"/>
              <a:gd name="connsiteY58" fmla="*/ 2683042 h 3356829"/>
              <a:gd name="connsiteX59" fmla="*/ 1985210 w 5666862"/>
              <a:gd name="connsiteY59" fmla="*/ 2839452 h 3356829"/>
              <a:gd name="connsiteX60" fmla="*/ 1985210 w 5666862"/>
              <a:gd name="connsiteY60" fmla="*/ 2923673 h 3356829"/>
              <a:gd name="connsiteX61" fmla="*/ 1985210 w 5666862"/>
              <a:gd name="connsiteY61" fmla="*/ 3068052 h 3356829"/>
              <a:gd name="connsiteX62" fmla="*/ 2021305 w 5666862"/>
              <a:gd name="connsiteY62" fmla="*/ 3164305 h 3356829"/>
              <a:gd name="connsiteX63" fmla="*/ 2021305 w 5666862"/>
              <a:gd name="connsiteY63" fmla="*/ 3164305 h 3356829"/>
              <a:gd name="connsiteX64" fmla="*/ 2105526 w 5666862"/>
              <a:gd name="connsiteY64" fmla="*/ 3284621 h 3356829"/>
              <a:gd name="connsiteX65" fmla="*/ 2189747 w 5666862"/>
              <a:gd name="connsiteY65" fmla="*/ 3284621 h 3356829"/>
              <a:gd name="connsiteX66" fmla="*/ 2237874 w 5666862"/>
              <a:gd name="connsiteY66" fmla="*/ 3188368 h 3356829"/>
              <a:gd name="connsiteX67" fmla="*/ 2286000 w 5666862"/>
              <a:gd name="connsiteY67" fmla="*/ 2995863 h 3356829"/>
              <a:gd name="connsiteX68" fmla="*/ 2334126 w 5666862"/>
              <a:gd name="connsiteY68" fmla="*/ 2827421 h 3356829"/>
              <a:gd name="connsiteX69" fmla="*/ 2358189 w 5666862"/>
              <a:gd name="connsiteY69" fmla="*/ 2683042 h 3356829"/>
              <a:gd name="connsiteX70" fmla="*/ 2358189 w 5666862"/>
              <a:gd name="connsiteY70" fmla="*/ 2490537 h 3356829"/>
              <a:gd name="connsiteX71" fmla="*/ 2394284 w 5666862"/>
              <a:gd name="connsiteY71" fmla="*/ 2358189 h 3356829"/>
              <a:gd name="connsiteX72" fmla="*/ 2430379 w 5666862"/>
              <a:gd name="connsiteY72" fmla="*/ 2322094 h 3356829"/>
              <a:gd name="connsiteX73" fmla="*/ 2478505 w 5666862"/>
              <a:gd name="connsiteY73" fmla="*/ 2286000 h 3356829"/>
              <a:gd name="connsiteX74" fmla="*/ 2502568 w 5666862"/>
              <a:gd name="connsiteY74" fmla="*/ 1961147 h 3356829"/>
              <a:gd name="connsiteX75" fmla="*/ 2562726 w 5666862"/>
              <a:gd name="connsiteY75" fmla="*/ 1925052 h 3356829"/>
              <a:gd name="connsiteX76" fmla="*/ 2598821 w 5666862"/>
              <a:gd name="connsiteY76" fmla="*/ 1768642 h 3356829"/>
              <a:gd name="connsiteX77" fmla="*/ 2586789 w 5666862"/>
              <a:gd name="connsiteY77" fmla="*/ 1612231 h 3356829"/>
              <a:gd name="connsiteX78" fmla="*/ 2610853 w 5666862"/>
              <a:gd name="connsiteY78" fmla="*/ 1503947 h 3356829"/>
              <a:gd name="connsiteX79" fmla="*/ 2634916 w 5666862"/>
              <a:gd name="connsiteY79" fmla="*/ 1431758 h 3356829"/>
              <a:gd name="connsiteX80" fmla="*/ 2634916 w 5666862"/>
              <a:gd name="connsiteY80" fmla="*/ 1323473 h 3356829"/>
              <a:gd name="connsiteX81" fmla="*/ 2634916 w 5666862"/>
              <a:gd name="connsiteY81" fmla="*/ 1251284 h 3356829"/>
              <a:gd name="connsiteX82" fmla="*/ 2634916 w 5666862"/>
              <a:gd name="connsiteY82" fmla="*/ 1143000 h 3356829"/>
              <a:gd name="connsiteX83" fmla="*/ 2658979 w 5666862"/>
              <a:gd name="connsiteY83" fmla="*/ 986589 h 3356829"/>
              <a:gd name="connsiteX84" fmla="*/ 2683042 w 5666862"/>
              <a:gd name="connsiteY84" fmla="*/ 902368 h 3356829"/>
              <a:gd name="connsiteX85" fmla="*/ 2755231 w 5666862"/>
              <a:gd name="connsiteY85" fmla="*/ 782052 h 3356829"/>
              <a:gd name="connsiteX86" fmla="*/ 2767263 w 5666862"/>
              <a:gd name="connsiteY86" fmla="*/ 673768 h 3356829"/>
              <a:gd name="connsiteX87" fmla="*/ 2767263 w 5666862"/>
              <a:gd name="connsiteY87" fmla="*/ 589547 h 3356829"/>
              <a:gd name="connsiteX88" fmla="*/ 2767263 w 5666862"/>
              <a:gd name="connsiteY88" fmla="*/ 589547 h 3356829"/>
              <a:gd name="connsiteX89" fmla="*/ 2863516 w 5666862"/>
              <a:gd name="connsiteY89" fmla="*/ 469231 h 3356829"/>
              <a:gd name="connsiteX90" fmla="*/ 2887579 w 5666862"/>
              <a:gd name="connsiteY90" fmla="*/ 372979 h 3356829"/>
              <a:gd name="connsiteX91" fmla="*/ 2899610 w 5666862"/>
              <a:gd name="connsiteY91" fmla="*/ 240631 h 3356829"/>
              <a:gd name="connsiteX92" fmla="*/ 2899610 w 5666862"/>
              <a:gd name="connsiteY92" fmla="*/ 156410 h 3356829"/>
              <a:gd name="connsiteX93" fmla="*/ 2947737 w 5666862"/>
              <a:gd name="connsiteY93" fmla="*/ 96252 h 3356829"/>
              <a:gd name="connsiteX94" fmla="*/ 2971800 w 5666862"/>
              <a:gd name="connsiteY94" fmla="*/ 12031 h 3356829"/>
              <a:gd name="connsiteX95" fmla="*/ 2995863 w 5666862"/>
              <a:gd name="connsiteY95" fmla="*/ 0 h 3356829"/>
              <a:gd name="connsiteX96" fmla="*/ 3043989 w 5666862"/>
              <a:gd name="connsiteY96" fmla="*/ 48126 h 3356829"/>
              <a:gd name="connsiteX97" fmla="*/ 3056021 w 5666862"/>
              <a:gd name="connsiteY97" fmla="*/ 156410 h 3356829"/>
              <a:gd name="connsiteX98" fmla="*/ 3056021 w 5666862"/>
              <a:gd name="connsiteY98" fmla="*/ 288758 h 3356829"/>
              <a:gd name="connsiteX99" fmla="*/ 3104147 w 5666862"/>
              <a:gd name="connsiteY99" fmla="*/ 385010 h 3356829"/>
              <a:gd name="connsiteX100" fmla="*/ 3104147 w 5666862"/>
              <a:gd name="connsiteY100" fmla="*/ 529389 h 3356829"/>
              <a:gd name="connsiteX101" fmla="*/ 3104147 w 5666862"/>
              <a:gd name="connsiteY101" fmla="*/ 649705 h 3356829"/>
              <a:gd name="connsiteX102" fmla="*/ 3116179 w 5666862"/>
              <a:gd name="connsiteY102" fmla="*/ 782052 h 3356829"/>
              <a:gd name="connsiteX103" fmla="*/ 3164305 w 5666862"/>
              <a:gd name="connsiteY103" fmla="*/ 854242 h 3356829"/>
              <a:gd name="connsiteX104" fmla="*/ 3200400 w 5666862"/>
              <a:gd name="connsiteY104" fmla="*/ 950494 h 3356829"/>
              <a:gd name="connsiteX105" fmla="*/ 3200400 w 5666862"/>
              <a:gd name="connsiteY105" fmla="*/ 1070810 h 3356829"/>
              <a:gd name="connsiteX106" fmla="*/ 3224463 w 5666862"/>
              <a:gd name="connsiteY106" fmla="*/ 1179094 h 3356829"/>
              <a:gd name="connsiteX107" fmla="*/ 3248526 w 5666862"/>
              <a:gd name="connsiteY107" fmla="*/ 1239252 h 3356829"/>
              <a:gd name="connsiteX108" fmla="*/ 3296653 w 5666862"/>
              <a:gd name="connsiteY108" fmla="*/ 1323473 h 3356829"/>
              <a:gd name="connsiteX109" fmla="*/ 3320716 w 5666862"/>
              <a:gd name="connsiteY109" fmla="*/ 1359568 h 3356829"/>
              <a:gd name="connsiteX110" fmla="*/ 3368842 w 5666862"/>
              <a:gd name="connsiteY110" fmla="*/ 1287379 h 3356829"/>
              <a:gd name="connsiteX111" fmla="*/ 3380874 w 5666862"/>
              <a:gd name="connsiteY111" fmla="*/ 1251284 h 3356829"/>
              <a:gd name="connsiteX112" fmla="*/ 3416968 w 5666862"/>
              <a:gd name="connsiteY112" fmla="*/ 1311442 h 3356829"/>
              <a:gd name="connsiteX113" fmla="*/ 3416968 w 5666862"/>
              <a:gd name="connsiteY113" fmla="*/ 1455821 h 3356829"/>
              <a:gd name="connsiteX114" fmla="*/ 3465095 w 5666862"/>
              <a:gd name="connsiteY114" fmla="*/ 1564105 h 3356829"/>
              <a:gd name="connsiteX115" fmla="*/ 3489158 w 5666862"/>
              <a:gd name="connsiteY115" fmla="*/ 1672389 h 3356829"/>
              <a:gd name="connsiteX116" fmla="*/ 3537284 w 5666862"/>
              <a:gd name="connsiteY116" fmla="*/ 1792705 h 3356829"/>
              <a:gd name="connsiteX117" fmla="*/ 3633537 w 5666862"/>
              <a:gd name="connsiteY117" fmla="*/ 1900989 h 3356829"/>
              <a:gd name="connsiteX118" fmla="*/ 3633537 w 5666862"/>
              <a:gd name="connsiteY118" fmla="*/ 1997242 h 3356829"/>
              <a:gd name="connsiteX119" fmla="*/ 3693695 w 5666862"/>
              <a:gd name="connsiteY119" fmla="*/ 1852863 h 3356829"/>
              <a:gd name="connsiteX120" fmla="*/ 3741821 w 5666862"/>
              <a:gd name="connsiteY120" fmla="*/ 1708484 h 3356829"/>
              <a:gd name="connsiteX121" fmla="*/ 3801979 w 5666862"/>
              <a:gd name="connsiteY121" fmla="*/ 1600200 h 3356829"/>
              <a:gd name="connsiteX122" fmla="*/ 3814010 w 5666862"/>
              <a:gd name="connsiteY122" fmla="*/ 1503947 h 3356829"/>
              <a:gd name="connsiteX123" fmla="*/ 3838074 w 5666862"/>
              <a:gd name="connsiteY123" fmla="*/ 1407694 h 3356829"/>
              <a:gd name="connsiteX124" fmla="*/ 3862137 w 5666862"/>
              <a:gd name="connsiteY124" fmla="*/ 1299410 h 3356829"/>
              <a:gd name="connsiteX125" fmla="*/ 3886200 w 5666862"/>
              <a:gd name="connsiteY125" fmla="*/ 1155031 h 3356829"/>
              <a:gd name="connsiteX126" fmla="*/ 3874168 w 5666862"/>
              <a:gd name="connsiteY126" fmla="*/ 1155031 h 3356829"/>
              <a:gd name="connsiteX127" fmla="*/ 3910263 w 5666862"/>
              <a:gd name="connsiteY127" fmla="*/ 1046747 h 3356829"/>
              <a:gd name="connsiteX128" fmla="*/ 3946359 w 5666862"/>
              <a:gd name="connsiteY128" fmla="*/ 830179 h 3356829"/>
              <a:gd name="connsiteX129" fmla="*/ 3946358 w 5666862"/>
              <a:gd name="connsiteY129" fmla="*/ 782052 h 3356829"/>
              <a:gd name="connsiteX130" fmla="*/ 3958388 w 5666862"/>
              <a:gd name="connsiteY130" fmla="*/ 721894 h 3356829"/>
              <a:gd name="connsiteX131" fmla="*/ 3982452 w 5666862"/>
              <a:gd name="connsiteY131" fmla="*/ 709863 h 3356829"/>
              <a:gd name="connsiteX132" fmla="*/ 4018546 w 5666862"/>
              <a:gd name="connsiteY132" fmla="*/ 1840832 h 3356829"/>
              <a:gd name="connsiteX133" fmla="*/ 4114799 w 5666862"/>
              <a:gd name="connsiteY133" fmla="*/ 1191126 h 3356829"/>
              <a:gd name="connsiteX134" fmla="*/ 4211051 w 5666862"/>
              <a:gd name="connsiteY134" fmla="*/ 1443789 h 3356829"/>
              <a:gd name="connsiteX135" fmla="*/ 4295272 w 5666862"/>
              <a:gd name="connsiteY135" fmla="*/ 2514600 h 3356829"/>
              <a:gd name="connsiteX136" fmla="*/ 4331366 w 5666862"/>
              <a:gd name="connsiteY136" fmla="*/ 2430378 h 3356829"/>
              <a:gd name="connsiteX137" fmla="*/ 4403554 w 5666862"/>
              <a:gd name="connsiteY137" fmla="*/ 2935705 h 3356829"/>
              <a:gd name="connsiteX138" fmla="*/ 4451681 w 5666862"/>
              <a:gd name="connsiteY138" fmla="*/ 2334126 h 3356829"/>
              <a:gd name="connsiteX139" fmla="*/ 4559964 w 5666862"/>
              <a:gd name="connsiteY139" fmla="*/ 2971800 h 3356829"/>
              <a:gd name="connsiteX140" fmla="*/ 4608090 w 5666862"/>
              <a:gd name="connsiteY140" fmla="*/ 3128210 h 3356829"/>
              <a:gd name="connsiteX141" fmla="*/ 4668248 w 5666862"/>
              <a:gd name="connsiteY141" fmla="*/ 2887579 h 3356829"/>
              <a:gd name="connsiteX142" fmla="*/ 4704341 w 5666862"/>
              <a:gd name="connsiteY142" fmla="*/ 2538663 h 3356829"/>
              <a:gd name="connsiteX143" fmla="*/ 4740436 w 5666862"/>
              <a:gd name="connsiteY143" fmla="*/ 2370221 h 3356829"/>
              <a:gd name="connsiteX144" fmla="*/ 4824656 w 5666862"/>
              <a:gd name="connsiteY144" fmla="*/ 2334126 h 3356829"/>
              <a:gd name="connsiteX145" fmla="*/ 4908875 w 5666862"/>
              <a:gd name="connsiteY145" fmla="*/ 2225843 h 3356829"/>
              <a:gd name="connsiteX146" fmla="*/ 5113413 w 5666862"/>
              <a:gd name="connsiteY146" fmla="*/ 3007894 h 3356829"/>
              <a:gd name="connsiteX147" fmla="*/ 5137477 w 5666862"/>
              <a:gd name="connsiteY147" fmla="*/ 2863516 h 3356829"/>
              <a:gd name="connsiteX148" fmla="*/ 5161539 w 5666862"/>
              <a:gd name="connsiteY148" fmla="*/ 3116179 h 3356829"/>
              <a:gd name="connsiteX149" fmla="*/ 5269823 w 5666862"/>
              <a:gd name="connsiteY149" fmla="*/ 3212431 h 3356829"/>
              <a:gd name="connsiteX150" fmla="*/ 5269822 w 5666862"/>
              <a:gd name="connsiteY150" fmla="*/ 3332746 h 3356829"/>
              <a:gd name="connsiteX151" fmla="*/ 5402170 w 5666862"/>
              <a:gd name="connsiteY151" fmla="*/ 3356810 h 3356829"/>
              <a:gd name="connsiteX152" fmla="*/ 5414200 w 5666862"/>
              <a:gd name="connsiteY152" fmla="*/ 3200400 h 3356829"/>
              <a:gd name="connsiteX153" fmla="*/ 5462327 w 5666862"/>
              <a:gd name="connsiteY153" fmla="*/ 3116178 h 3356829"/>
              <a:gd name="connsiteX154" fmla="*/ 5510450 w 5666862"/>
              <a:gd name="connsiteY154" fmla="*/ 3031958 h 3356829"/>
              <a:gd name="connsiteX155" fmla="*/ 5534516 w 5666862"/>
              <a:gd name="connsiteY155" fmla="*/ 3043989 h 3356829"/>
              <a:gd name="connsiteX156" fmla="*/ 5666862 w 5666862"/>
              <a:gd name="connsiteY156" fmla="*/ 3344778 h 3356829"/>
              <a:gd name="connsiteX0" fmla="*/ 0 w 5673794"/>
              <a:gd name="connsiteY0" fmla="*/ 3344779 h 3370845"/>
              <a:gd name="connsiteX1" fmla="*/ 132347 w 5673794"/>
              <a:gd name="connsiteY1" fmla="*/ 3296652 h 3370845"/>
              <a:gd name="connsiteX2" fmla="*/ 132347 w 5673794"/>
              <a:gd name="connsiteY2" fmla="*/ 3272589 h 3370845"/>
              <a:gd name="connsiteX3" fmla="*/ 180474 w 5673794"/>
              <a:gd name="connsiteY3" fmla="*/ 3164305 h 3370845"/>
              <a:gd name="connsiteX4" fmla="*/ 216568 w 5673794"/>
              <a:gd name="connsiteY4" fmla="*/ 3080084 h 3370845"/>
              <a:gd name="connsiteX5" fmla="*/ 276726 w 5673794"/>
              <a:gd name="connsiteY5" fmla="*/ 3031958 h 3370845"/>
              <a:gd name="connsiteX6" fmla="*/ 336884 w 5673794"/>
              <a:gd name="connsiteY6" fmla="*/ 2959768 h 3370845"/>
              <a:gd name="connsiteX7" fmla="*/ 385010 w 5673794"/>
              <a:gd name="connsiteY7" fmla="*/ 2947737 h 3370845"/>
              <a:gd name="connsiteX8" fmla="*/ 433137 w 5673794"/>
              <a:gd name="connsiteY8" fmla="*/ 2947737 h 3370845"/>
              <a:gd name="connsiteX9" fmla="*/ 445168 w 5673794"/>
              <a:gd name="connsiteY9" fmla="*/ 3104147 h 3370845"/>
              <a:gd name="connsiteX10" fmla="*/ 481263 w 5673794"/>
              <a:gd name="connsiteY10" fmla="*/ 3152273 h 3370845"/>
              <a:gd name="connsiteX11" fmla="*/ 481263 w 5673794"/>
              <a:gd name="connsiteY11" fmla="*/ 3164305 h 3370845"/>
              <a:gd name="connsiteX12" fmla="*/ 529389 w 5673794"/>
              <a:gd name="connsiteY12" fmla="*/ 3140242 h 3370845"/>
              <a:gd name="connsiteX13" fmla="*/ 541421 w 5673794"/>
              <a:gd name="connsiteY13" fmla="*/ 3080084 h 3370845"/>
              <a:gd name="connsiteX14" fmla="*/ 565484 w 5673794"/>
              <a:gd name="connsiteY14" fmla="*/ 3031958 h 3370845"/>
              <a:gd name="connsiteX15" fmla="*/ 613610 w 5673794"/>
              <a:gd name="connsiteY15" fmla="*/ 3031958 h 3370845"/>
              <a:gd name="connsiteX16" fmla="*/ 661737 w 5673794"/>
              <a:gd name="connsiteY16" fmla="*/ 3092116 h 3370845"/>
              <a:gd name="connsiteX17" fmla="*/ 709863 w 5673794"/>
              <a:gd name="connsiteY17" fmla="*/ 3224463 h 3370845"/>
              <a:gd name="connsiteX18" fmla="*/ 757989 w 5673794"/>
              <a:gd name="connsiteY18" fmla="*/ 3356810 h 3370845"/>
              <a:gd name="connsiteX19" fmla="*/ 902368 w 5673794"/>
              <a:gd name="connsiteY19" fmla="*/ 3356810 h 3370845"/>
              <a:gd name="connsiteX20" fmla="*/ 986589 w 5673794"/>
              <a:gd name="connsiteY20" fmla="*/ 3128210 h 3370845"/>
              <a:gd name="connsiteX21" fmla="*/ 1106905 w 5673794"/>
              <a:gd name="connsiteY21" fmla="*/ 2875547 h 3370845"/>
              <a:gd name="connsiteX22" fmla="*/ 1130968 w 5673794"/>
              <a:gd name="connsiteY22" fmla="*/ 2779294 h 3370845"/>
              <a:gd name="connsiteX23" fmla="*/ 1155031 w 5673794"/>
              <a:gd name="connsiteY23" fmla="*/ 2911642 h 3370845"/>
              <a:gd name="connsiteX24" fmla="*/ 1179095 w 5673794"/>
              <a:gd name="connsiteY24" fmla="*/ 2935705 h 3370845"/>
              <a:gd name="connsiteX25" fmla="*/ 1203158 w 5673794"/>
              <a:gd name="connsiteY25" fmla="*/ 2959768 h 3370845"/>
              <a:gd name="connsiteX26" fmla="*/ 1203158 w 5673794"/>
              <a:gd name="connsiteY26" fmla="*/ 2959768 h 3370845"/>
              <a:gd name="connsiteX27" fmla="*/ 1239253 w 5673794"/>
              <a:gd name="connsiteY27" fmla="*/ 2851484 h 3370845"/>
              <a:gd name="connsiteX28" fmla="*/ 1263316 w 5673794"/>
              <a:gd name="connsiteY28" fmla="*/ 2719137 h 3370845"/>
              <a:gd name="connsiteX29" fmla="*/ 1287379 w 5673794"/>
              <a:gd name="connsiteY29" fmla="*/ 2646947 h 3370845"/>
              <a:gd name="connsiteX30" fmla="*/ 1311442 w 5673794"/>
              <a:gd name="connsiteY30" fmla="*/ 2574758 h 3370845"/>
              <a:gd name="connsiteX31" fmla="*/ 1335505 w 5673794"/>
              <a:gd name="connsiteY31" fmla="*/ 2478505 h 3370845"/>
              <a:gd name="connsiteX32" fmla="*/ 1347537 w 5673794"/>
              <a:gd name="connsiteY32" fmla="*/ 2550694 h 3370845"/>
              <a:gd name="connsiteX33" fmla="*/ 1371600 w 5673794"/>
              <a:gd name="connsiteY33" fmla="*/ 2646947 h 3370845"/>
              <a:gd name="connsiteX34" fmla="*/ 1419726 w 5673794"/>
              <a:gd name="connsiteY34" fmla="*/ 2827421 h 3370845"/>
              <a:gd name="connsiteX35" fmla="*/ 1431758 w 5673794"/>
              <a:gd name="connsiteY35" fmla="*/ 2959768 h 3370845"/>
              <a:gd name="connsiteX36" fmla="*/ 1467853 w 5673794"/>
              <a:gd name="connsiteY36" fmla="*/ 2995863 h 3370845"/>
              <a:gd name="connsiteX37" fmla="*/ 1515979 w 5673794"/>
              <a:gd name="connsiteY37" fmla="*/ 3007894 h 3370845"/>
              <a:gd name="connsiteX38" fmla="*/ 1515979 w 5673794"/>
              <a:gd name="connsiteY38" fmla="*/ 3007894 h 3370845"/>
              <a:gd name="connsiteX39" fmla="*/ 1552074 w 5673794"/>
              <a:gd name="connsiteY39" fmla="*/ 2839452 h 3370845"/>
              <a:gd name="connsiteX40" fmla="*/ 1576137 w 5673794"/>
              <a:gd name="connsiteY40" fmla="*/ 2743200 h 3370845"/>
              <a:gd name="connsiteX41" fmla="*/ 1588168 w 5673794"/>
              <a:gd name="connsiteY41" fmla="*/ 2646947 h 3370845"/>
              <a:gd name="connsiteX42" fmla="*/ 1588168 w 5673794"/>
              <a:gd name="connsiteY42" fmla="*/ 2574758 h 3370845"/>
              <a:gd name="connsiteX43" fmla="*/ 1636295 w 5673794"/>
              <a:gd name="connsiteY43" fmla="*/ 2490537 h 3370845"/>
              <a:gd name="connsiteX44" fmla="*/ 1672389 w 5673794"/>
              <a:gd name="connsiteY44" fmla="*/ 2430379 h 3370845"/>
              <a:gd name="connsiteX45" fmla="*/ 1720516 w 5673794"/>
              <a:gd name="connsiteY45" fmla="*/ 2322094 h 3370845"/>
              <a:gd name="connsiteX46" fmla="*/ 1720516 w 5673794"/>
              <a:gd name="connsiteY46" fmla="*/ 2310063 h 3370845"/>
              <a:gd name="connsiteX47" fmla="*/ 1732547 w 5673794"/>
              <a:gd name="connsiteY47" fmla="*/ 2237873 h 3370845"/>
              <a:gd name="connsiteX48" fmla="*/ 1732547 w 5673794"/>
              <a:gd name="connsiteY48" fmla="*/ 2189747 h 3370845"/>
              <a:gd name="connsiteX49" fmla="*/ 1732547 w 5673794"/>
              <a:gd name="connsiteY49" fmla="*/ 2117558 h 3370845"/>
              <a:gd name="connsiteX50" fmla="*/ 1756610 w 5673794"/>
              <a:gd name="connsiteY50" fmla="*/ 2069431 h 3370845"/>
              <a:gd name="connsiteX51" fmla="*/ 1804737 w 5673794"/>
              <a:gd name="connsiteY51" fmla="*/ 1961147 h 3370845"/>
              <a:gd name="connsiteX52" fmla="*/ 1816768 w 5673794"/>
              <a:gd name="connsiteY52" fmla="*/ 2069431 h 3370845"/>
              <a:gd name="connsiteX53" fmla="*/ 1828800 w 5673794"/>
              <a:gd name="connsiteY53" fmla="*/ 2177716 h 3370845"/>
              <a:gd name="connsiteX54" fmla="*/ 1876926 w 5673794"/>
              <a:gd name="connsiteY54" fmla="*/ 2225842 h 3370845"/>
              <a:gd name="connsiteX55" fmla="*/ 1888958 w 5673794"/>
              <a:gd name="connsiteY55" fmla="*/ 2370221 h 3370845"/>
              <a:gd name="connsiteX56" fmla="*/ 1900989 w 5673794"/>
              <a:gd name="connsiteY56" fmla="*/ 2466473 h 3370845"/>
              <a:gd name="connsiteX57" fmla="*/ 1900989 w 5673794"/>
              <a:gd name="connsiteY57" fmla="*/ 2586789 h 3370845"/>
              <a:gd name="connsiteX58" fmla="*/ 1925053 w 5673794"/>
              <a:gd name="connsiteY58" fmla="*/ 2683042 h 3370845"/>
              <a:gd name="connsiteX59" fmla="*/ 1985210 w 5673794"/>
              <a:gd name="connsiteY59" fmla="*/ 2839452 h 3370845"/>
              <a:gd name="connsiteX60" fmla="*/ 1985210 w 5673794"/>
              <a:gd name="connsiteY60" fmla="*/ 2923673 h 3370845"/>
              <a:gd name="connsiteX61" fmla="*/ 1985210 w 5673794"/>
              <a:gd name="connsiteY61" fmla="*/ 3068052 h 3370845"/>
              <a:gd name="connsiteX62" fmla="*/ 2021305 w 5673794"/>
              <a:gd name="connsiteY62" fmla="*/ 3164305 h 3370845"/>
              <a:gd name="connsiteX63" fmla="*/ 2021305 w 5673794"/>
              <a:gd name="connsiteY63" fmla="*/ 3164305 h 3370845"/>
              <a:gd name="connsiteX64" fmla="*/ 2105526 w 5673794"/>
              <a:gd name="connsiteY64" fmla="*/ 3284621 h 3370845"/>
              <a:gd name="connsiteX65" fmla="*/ 2189747 w 5673794"/>
              <a:gd name="connsiteY65" fmla="*/ 3284621 h 3370845"/>
              <a:gd name="connsiteX66" fmla="*/ 2237874 w 5673794"/>
              <a:gd name="connsiteY66" fmla="*/ 3188368 h 3370845"/>
              <a:gd name="connsiteX67" fmla="*/ 2286000 w 5673794"/>
              <a:gd name="connsiteY67" fmla="*/ 2995863 h 3370845"/>
              <a:gd name="connsiteX68" fmla="*/ 2334126 w 5673794"/>
              <a:gd name="connsiteY68" fmla="*/ 2827421 h 3370845"/>
              <a:gd name="connsiteX69" fmla="*/ 2358189 w 5673794"/>
              <a:gd name="connsiteY69" fmla="*/ 2683042 h 3370845"/>
              <a:gd name="connsiteX70" fmla="*/ 2358189 w 5673794"/>
              <a:gd name="connsiteY70" fmla="*/ 2490537 h 3370845"/>
              <a:gd name="connsiteX71" fmla="*/ 2394284 w 5673794"/>
              <a:gd name="connsiteY71" fmla="*/ 2358189 h 3370845"/>
              <a:gd name="connsiteX72" fmla="*/ 2430379 w 5673794"/>
              <a:gd name="connsiteY72" fmla="*/ 2322094 h 3370845"/>
              <a:gd name="connsiteX73" fmla="*/ 2478505 w 5673794"/>
              <a:gd name="connsiteY73" fmla="*/ 2286000 h 3370845"/>
              <a:gd name="connsiteX74" fmla="*/ 2502568 w 5673794"/>
              <a:gd name="connsiteY74" fmla="*/ 1961147 h 3370845"/>
              <a:gd name="connsiteX75" fmla="*/ 2562726 w 5673794"/>
              <a:gd name="connsiteY75" fmla="*/ 1925052 h 3370845"/>
              <a:gd name="connsiteX76" fmla="*/ 2598821 w 5673794"/>
              <a:gd name="connsiteY76" fmla="*/ 1768642 h 3370845"/>
              <a:gd name="connsiteX77" fmla="*/ 2586789 w 5673794"/>
              <a:gd name="connsiteY77" fmla="*/ 1612231 h 3370845"/>
              <a:gd name="connsiteX78" fmla="*/ 2610853 w 5673794"/>
              <a:gd name="connsiteY78" fmla="*/ 1503947 h 3370845"/>
              <a:gd name="connsiteX79" fmla="*/ 2634916 w 5673794"/>
              <a:gd name="connsiteY79" fmla="*/ 1431758 h 3370845"/>
              <a:gd name="connsiteX80" fmla="*/ 2634916 w 5673794"/>
              <a:gd name="connsiteY80" fmla="*/ 1323473 h 3370845"/>
              <a:gd name="connsiteX81" fmla="*/ 2634916 w 5673794"/>
              <a:gd name="connsiteY81" fmla="*/ 1251284 h 3370845"/>
              <a:gd name="connsiteX82" fmla="*/ 2634916 w 5673794"/>
              <a:gd name="connsiteY82" fmla="*/ 1143000 h 3370845"/>
              <a:gd name="connsiteX83" fmla="*/ 2658979 w 5673794"/>
              <a:gd name="connsiteY83" fmla="*/ 986589 h 3370845"/>
              <a:gd name="connsiteX84" fmla="*/ 2683042 w 5673794"/>
              <a:gd name="connsiteY84" fmla="*/ 902368 h 3370845"/>
              <a:gd name="connsiteX85" fmla="*/ 2755231 w 5673794"/>
              <a:gd name="connsiteY85" fmla="*/ 782052 h 3370845"/>
              <a:gd name="connsiteX86" fmla="*/ 2767263 w 5673794"/>
              <a:gd name="connsiteY86" fmla="*/ 673768 h 3370845"/>
              <a:gd name="connsiteX87" fmla="*/ 2767263 w 5673794"/>
              <a:gd name="connsiteY87" fmla="*/ 589547 h 3370845"/>
              <a:gd name="connsiteX88" fmla="*/ 2767263 w 5673794"/>
              <a:gd name="connsiteY88" fmla="*/ 589547 h 3370845"/>
              <a:gd name="connsiteX89" fmla="*/ 2863516 w 5673794"/>
              <a:gd name="connsiteY89" fmla="*/ 469231 h 3370845"/>
              <a:gd name="connsiteX90" fmla="*/ 2887579 w 5673794"/>
              <a:gd name="connsiteY90" fmla="*/ 372979 h 3370845"/>
              <a:gd name="connsiteX91" fmla="*/ 2899610 w 5673794"/>
              <a:gd name="connsiteY91" fmla="*/ 240631 h 3370845"/>
              <a:gd name="connsiteX92" fmla="*/ 2899610 w 5673794"/>
              <a:gd name="connsiteY92" fmla="*/ 156410 h 3370845"/>
              <a:gd name="connsiteX93" fmla="*/ 2947737 w 5673794"/>
              <a:gd name="connsiteY93" fmla="*/ 96252 h 3370845"/>
              <a:gd name="connsiteX94" fmla="*/ 2971800 w 5673794"/>
              <a:gd name="connsiteY94" fmla="*/ 12031 h 3370845"/>
              <a:gd name="connsiteX95" fmla="*/ 2995863 w 5673794"/>
              <a:gd name="connsiteY95" fmla="*/ 0 h 3370845"/>
              <a:gd name="connsiteX96" fmla="*/ 3043989 w 5673794"/>
              <a:gd name="connsiteY96" fmla="*/ 48126 h 3370845"/>
              <a:gd name="connsiteX97" fmla="*/ 3056021 w 5673794"/>
              <a:gd name="connsiteY97" fmla="*/ 156410 h 3370845"/>
              <a:gd name="connsiteX98" fmla="*/ 3056021 w 5673794"/>
              <a:gd name="connsiteY98" fmla="*/ 288758 h 3370845"/>
              <a:gd name="connsiteX99" fmla="*/ 3104147 w 5673794"/>
              <a:gd name="connsiteY99" fmla="*/ 385010 h 3370845"/>
              <a:gd name="connsiteX100" fmla="*/ 3104147 w 5673794"/>
              <a:gd name="connsiteY100" fmla="*/ 529389 h 3370845"/>
              <a:gd name="connsiteX101" fmla="*/ 3104147 w 5673794"/>
              <a:gd name="connsiteY101" fmla="*/ 649705 h 3370845"/>
              <a:gd name="connsiteX102" fmla="*/ 3116179 w 5673794"/>
              <a:gd name="connsiteY102" fmla="*/ 782052 h 3370845"/>
              <a:gd name="connsiteX103" fmla="*/ 3164305 w 5673794"/>
              <a:gd name="connsiteY103" fmla="*/ 854242 h 3370845"/>
              <a:gd name="connsiteX104" fmla="*/ 3200400 w 5673794"/>
              <a:gd name="connsiteY104" fmla="*/ 950494 h 3370845"/>
              <a:gd name="connsiteX105" fmla="*/ 3200400 w 5673794"/>
              <a:gd name="connsiteY105" fmla="*/ 1070810 h 3370845"/>
              <a:gd name="connsiteX106" fmla="*/ 3224463 w 5673794"/>
              <a:gd name="connsiteY106" fmla="*/ 1179094 h 3370845"/>
              <a:gd name="connsiteX107" fmla="*/ 3248526 w 5673794"/>
              <a:gd name="connsiteY107" fmla="*/ 1239252 h 3370845"/>
              <a:gd name="connsiteX108" fmla="*/ 3296653 w 5673794"/>
              <a:gd name="connsiteY108" fmla="*/ 1323473 h 3370845"/>
              <a:gd name="connsiteX109" fmla="*/ 3320716 w 5673794"/>
              <a:gd name="connsiteY109" fmla="*/ 1359568 h 3370845"/>
              <a:gd name="connsiteX110" fmla="*/ 3368842 w 5673794"/>
              <a:gd name="connsiteY110" fmla="*/ 1287379 h 3370845"/>
              <a:gd name="connsiteX111" fmla="*/ 3380874 w 5673794"/>
              <a:gd name="connsiteY111" fmla="*/ 1251284 h 3370845"/>
              <a:gd name="connsiteX112" fmla="*/ 3416968 w 5673794"/>
              <a:gd name="connsiteY112" fmla="*/ 1311442 h 3370845"/>
              <a:gd name="connsiteX113" fmla="*/ 3416968 w 5673794"/>
              <a:gd name="connsiteY113" fmla="*/ 1455821 h 3370845"/>
              <a:gd name="connsiteX114" fmla="*/ 3465095 w 5673794"/>
              <a:gd name="connsiteY114" fmla="*/ 1564105 h 3370845"/>
              <a:gd name="connsiteX115" fmla="*/ 3489158 w 5673794"/>
              <a:gd name="connsiteY115" fmla="*/ 1672389 h 3370845"/>
              <a:gd name="connsiteX116" fmla="*/ 3537284 w 5673794"/>
              <a:gd name="connsiteY116" fmla="*/ 1792705 h 3370845"/>
              <a:gd name="connsiteX117" fmla="*/ 3633537 w 5673794"/>
              <a:gd name="connsiteY117" fmla="*/ 1900989 h 3370845"/>
              <a:gd name="connsiteX118" fmla="*/ 3633537 w 5673794"/>
              <a:gd name="connsiteY118" fmla="*/ 1997242 h 3370845"/>
              <a:gd name="connsiteX119" fmla="*/ 3693695 w 5673794"/>
              <a:gd name="connsiteY119" fmla="*/ 1852863 h 3370845"/>
              <a:gd name="connsiteX120" fmla="*/ 3741821 w 5673794"/>
              <a:gd name="connsiteY120" fmla="*/ 1708484 h 3370845"/>
              <a:gd name="connsiteX121" fmla="*/ 3801979 w 5673794"/>
              <a:gd name="connsiteY121" fmla="*/ 1600200 h 3370845"/>
              <a:gd name="connsiteX122" fmla="*/ 3814010 w 5673794"/>
              <a:gd name="connsiteY122" fmla="*/ 1503947 h 3370845"/>
              <a:gd name="connsiteX123" fmla="*/ 3838074 w 5673794"/>
              <a:gd name="connsiteY123" fmla="*/ 1407694 h 3370845"/>
              <a:gd name="connsiteX124" fmla="*/ 3862137 w 5673794"/>
              <a:gd name="connsiteY124" fmla="*/ 1299410 h 3370845"/>
              <a:gd name="connsiteX125" fmla="*/ 3886200 w 5673794"/>
              <a:gd name="connsiteY125" fmla="*/ 1155031 h 3370845"/>
              <a:gd name="connsiteX126" fmla="*/ 3874168 w 5673794"/>
              <a:gd name="connsiteY126" fmla="*/ 1155031 h 3370845"/>
              <a:gd name="connsiteX127" fmla="*/ 3910263 w 5673794"/>
              <a:gd name="connsiteY127" fmla="*/ 1046747 h 3370845"/>
              <a:gd name="connsiteX128" fmla="*/ 3946359 w 5673794"/>
              <a:gd name="connsiteY128" fmla="*/ 830179 h 3370845"/>
              <a:gd name="connsiteX129" fmla="*/ 3946358 w 5673794"/>
              <a:gd name="connsiteY129" fmla="*/ 782052 h 3370845"/>
              <a:gd name="connsiteX130" fmla="*/ 3958388 w 5673794"/>
              <a:gd name="connsiteY130" fmla="*/ 721894 h 3370845"/>
              <a:gd name="connsiteX131" fmla="*/ 3982452 w 5673794"/>
              <a:gd name="connsiteY131" fmla="*/ 709863 h 3370845"/>
              <a:gd name="connsiteX132" fmla="*/ 4018546 w 5673794"/>
              <a:gd name="connsiteY132" fmla="*/ 1840832 h 3370845"/>
              <a:gd name="connsiteX133" fmla="*/ 4114799 w 5673794"/>
              <a:gd name="connsiteY133" fmla="*/ 1191126 h 3370845"/>
              <a:gd name="connsiteX134" fmla="*/ 4211051 w 5673794"/>
              <a:gd name="connsiteY134" fmla="*/ 1443789 h 3370845"/>
              <a:gd name="connsiteX135" fmla="*/ 4295272 w 5673794"/>
              <a:gd name="connsiteY135" fmla="*/ 2514600 h 3370845"/>
              <a:gd name="connsiteX136" fmla="*/ 4331366 w 5673794"/>
              <a:gd name="connsiteY136" fmla="*/ 2430378 h 3370845"/>
              <a:gd name="connsiteX137" fmla="*/ 4403554 w 5673794"/>
              <a:gd name="connsiteY137" fmla="*/ 2935705 h 3370845"/>
              <a:gd name="connsiteX138" fmla="*/ 4451681 w 5673794"/>
              <a:gd name="connsiteY138" fmla="*/ 2334126 h 3370845"/>
              <a:gd name="connsiteX139" fmla="*/ 4559964 w 5673794"/>
              <a:gd name="connsiteY139" fmla="*/ 2971800 h 3370845"/>
              <a:gd name="connsiteX140" fmla="*/ 4608090 w 5673794"/>
              <a:gd name="connsiteY140" fmla="*/ 3128210 h 3370845"/>
              <a:gd name="connsiteX141" fmla="*/ 4668248 w 5673794"/>
              <a:gd name="connsiteY141" fmla="*/ 2887579 h 3370845"/>
              <a:gd name="connsiteX142" fmla="*/ 4704341 w 5673794"/>
              <a:gd name="connsiteY142" fmla="*/ 2538663 h 3370845"/>
              <a:gd name="connsiteX143" fmla="*/ 4740436 w 5673794"/>
              <a:gd name="connsiteY143" fmla="*/ 2370221 h 3370845"/>
              <a:gd name="connsiteX144" fmla="*/ 4824656 w 5673794"/>
              <a:gd name="connsiteY144" fmla="*/ 2334126 h 3370845"/>
              <a:gd name="connsiteX145" fmla="*/ 4908875 w 5673794"/>
              <a:gd name="connsiteY145" fmla="*/ 2225843 h 3370845"/>
              <a:gd name="connsiteX146" fmla="*/ 5113413 w 5673794"/>
              <a:gd name="connsiteY146" fmla="*/ 3007894 h 3370845"/>
              <a:gd name="connsiteX147" fmla="*/ 5137477 w 5673794"/>
              <a:gd name="connsiteY147" fmla="*/ 2863516 h 3370845"/>
              <a:gd name="connsiteX148" fmla="*/ 5161539 w 5673794"/>
              <a:gd name="connsiteY148" fmla="*/ 3116179 h 3370845"/>
              <a:gd name="connsiteX149" fmla="*/ 5269823 w 5673794"/>
              <a:gd name="connsiteY149" fmla="*/ 3212431 h 3370845"/>
              <a:gd name="connsiteX150" fmla="*/ 5269822 w 5673794"/>
              <a:gd name="connsiteY150" fmla="*/ 3332746 h 3370845"/>
              <a:gd name="connsiteX151" fmla="*/ 5402170 w 5673794"/>
              <a:gd name="connsiteY151" fmla="*/ 3356810 h 3370845"/>
              <a:gd name="connsiteX152" fmla="*/ 5414200 w 5673794"/>
              <a:gd name="connsiteY152" fmla="*/ 3200400 h 3370845"/>
              <a:gd name="connsiteX153" fmla="*/ 5462327 w 5673794"/>
              <a:gd name="connsiteY153" fmla="*/ 3116178 h 3370845"/>
              <a:gd name="connsiteX154" fmla="*/ 5510450 w 5673794"/>
              <a:gd name="connsiteY154" fmla="*/ 3031958 h 3370845"/>
              <a:gd name="connsiteX155" fmla="*/ 5534516 w 5673794"/>
              <a:gd name="connsiteY155" fmla="*/ 3043989 h 3370845"/>
              <a:gd name="connsiteX156" fmla="*/ 5666862 w 5673794"/>
              <a:gd name="connsiteY156" fmla="*/ 3344778 h 3370845"/>
              <a:gd name="connsiteX157" fmla="*/ 5654830 w 5673794"/>
              <a:gd name="connsiteY157" fmla="*/ 3356810 h 3370845"/>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322106 w 5703020"/>
              <a:gd name="connsiteY67" fmla="*/ 2995863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5703020" h="3375497">
                <a:moveTo>
                  <a:pt x="36106" y="3344779"/>
                </a:moveTo>
                <a:lnTo>
                  <a:pt x="168453" y="3296652"/>
                </a:lnTo>
                <a:lnTo>
                  <a:pt x="168453" y="3272589"/>
                </a:lnTo>
                <a:lnTo>
                  <a:pt x="216580" y="3164305"/>
                </a:lnTo>
                <a:lnTo>
                  <a:pt x="252674" y="3080084"/>
                </a:lnTo>
                <a:lnTo>
                  <a:pt x="312832" y="3031958"/>
                </a:lnTo>
                <a:lnTo>
                  <a:pt x="372990" y="2959768"/>
                </a:lnTo>
                <a:lnTo>
                  <a:pt x="421116" y="2947737"/>
                </a:lnTo>
                <a:lnTo>
                  <a:pt x="469243" y="2947737"/>
                </a:lnTo>
                <a:lnTo>
                  <a:pt x="481274" y="3104147"/>
                </a:lnTo>
                <a:lnTo>
                  <a:pt x="517369" y="3152273"/>
                </a:lnTo>
                <a:lnTo>
                  <a:pt x="517369" y="3164305"/>
                </a:lnTo>
                <a:lnTo>
                  <a:pt x="565495" y="3140242"/>
                </a:lnTo>
                <a:lnTo>
                  <a:pt x="577527" y="3080084"/>
                </a:lnTo>
                <a:lnTo>
                  <a:pt x="601590" y="3031958"/>
                </a:lnTo>
                <a:lnTo>
                  <a:pt x="649716" y="3031958"/>
                </a:lnTo>
                <a:lnTo>
                  <a:pt x="697843" y="3092116"/>
                </a:lnTo>
                <a:lnTo>
                  <a:pt x="745969" y="3224463"/>
                </a:lnTo>
                <a:lnTo>
                  <a:pt x="794095" y="3356810"/>
                </a:lnTo>
                <a:lnTo>
                  <a:pt x="938474" y="3356810"/>
                </a:lnTo>
                <a:lnTo>
                  <a:pt x="1022695" y="3128210"/>
                </a:lnTo>
                <a:lnTo>
                  <a:pt x="1143011" y="2875547"/>
                </a:lnTo>
                <a:lnTo>
                  <a:pt x="1167074" y="2779294"/>
                </a:lnTo>
                <a:lnTo>
                  <a:pt x="1191137" y="2911642"/>
                </a:lnTo>
                <a:lnTo>
                  <a:pt x="1215201" y="2935705"/>
                </a:lnTo>
                <a:lnTo>
                  <a:pt x="1239264" y="2959768"/>
                </a:lnTo>
                <a:lnTo>
                  <a:pt x="1239264" y="2959768"/>
                </a:lnTo>
                <a:lnTo>
                  <a:pt x="1275359" y="2851484"/>
                </a:lnTo>
                <a:lnTo>
                  <a:pt x="1299422" y="2719137"/>
                </a:lnTo>
                <a:lnTo>
                  <a:pt x="1323485" y="2646947"/>
                </a:lnTo>
                <a:lnTo>
                  <a:pt x="1347548" y="2574758"/>
                </a:lnTo>
                <a:lnTo>
                  <a:pt x="1371611" y="2478505"/>
                </a:lnTo>
                <a:lnTo>
                  <a:pt x="1383643" y="2550694"/>
                </a:lnTo>
                <a:lnTo>
                  <a:pt x="1407706" y="2646947"/>
                </a:lnTo>
                <a:lnTo>
                  <a:pt x="1455832" y="2827421"/>
                </a:lnTo>
                <a:lnTo>
                  <a:pt x="1467864" y="2959768"/>
                </a:lnTo>
                <a:lnTo>
                  <a:pt x="1503959" y="2995863"/>
                </a:lnTo>
                <a:lnTo>
                  <a:pt x="1552085" y="3007894"/>
                </a:lnTo>
                <a:lnTo>
                  <a:pt x="1552085" y="3007894"/>
                </a:lnTo>
                <a:lnTo>
                  <a:pt x="1588180" y="2839452"/>
                </a:lnTo>
                <a:lnTo>
                  <a:pt x="1612243" y="2743200"/>
                </a:lnTo>
                <a:lnTo>
                  <a:pt x="1624274" y="2646947"/>
                </a:lnTo>
                <a:lnTo>
                  <a:pt x="1624274" y="2574758"/>
                </a:lnTo>
                <a:lnTo>
                  <a:pt x="1672401" y="2490537"/>
                </a:lnTo>
                <a:lnTo>
                  <a:pt x="1708495" y="2430379"/>
                </a:lnTo>
                <a:lnTo>
                  <a:pt x="1756622" y="2322094"/>
                </a:lnTo>
                <a:lnTo>
                  <a:pt x="1756622" y="2310063"/>
                </a:lnTo>
                <a:lnTo>
                  <a:pt x="1768653" y="2237873"/>
                </a:lnTo>
                <a:lnTo>
                  <a:pt x="1768653" y="2189747"/>
                </a:lnTo>
                <a:lnTo>
                  <a:pt x="1768653" y="2117558"/>
                </a:lnTo>
                <a:lnTo>
                  <a:pt x="1792716" y="2069431"/>
                </a:lnTo>
                <a:lnTo>
                  <a:pt x="1840843" y="1961147"/>
                </a:lnTo>
                <a:lnTo>
                  <a:pt x="1852874" y="2069431"/>
                </a:lnTo>
                <a:lnTo>
                  <a:pt x="1864906" y="2177716"/>
                </a:lnTo>
                <a:lnTo>
                  <a:pt x="1913032" y="2225842"/>
                </a:lnTo>
                <a:lnTo>
                  <a:pt x="1925064" y="2370221"/>
                </a:lnTo>
                <a:lnTo>
                  <a:pt x="1937095" y="2466473"/>
                </a:lnTo>
                <a:lnTo>
                  <a:pt x="1937095" y="2586789"/>
                </a:lnTo>
                <a:lnTo>
                  <a:pt x="1961159" y="2683042"/>
                </a:lnTo>
                <a:lnTo>
                  <a:pt x="2021316" y="2839452"/>
                </a:lnTo>
                <a:lnTo>
                  <a:pt x="2021316" y="2923673"/>
                </a:lnTo>
                <a:lnTo>
                  <a:pt x="2021316" y="3068052"/>
                </a:lnTo>
                <a:lnTo>
                  <a:pt x="2057411" y="3164305"/>
                </a:lnTo>
                <a:lnTo>
                  <a:pt x="2057411" y="3164305"/>
                </a:lnTo>
                <a:lnTo>
                  <a:pt x="2141632" y="3284621"/>
                </a:lnTo>
                <a:lnTo>
                  <a:pt x="2225853" y="3284621"/>
                </a:lnTo>
                <a:lnTo>
                  <a:pt x="2273980" y="3188368"/>
                </a:lnTo>
                <a:lnTo>
                  <a:pt x="2322106" y="2995863"/>
                </a:lnTo>
                <a:lnTo>
                  <a:pt x="2370232" y="2827421"/>
                </a:lnTo>
                <a:lnTo>
                  <a:pt x="2394295" y="2683042"/>
                </a:lnTo>
                <a:lnTo>
                  <a:pt x="2394295" y="2490537"/>
                </a:lnTo>
                <a:lnTo>
                  <a:pt x="2430390" y="2358189"/>
                </a:lnTo>
                <a:lnTo>
                  <a:pt x="2466485" y="2322094"/>
                </a:lnTo>
                <a:lnTo>
                  <a:pt x="2514611" y="2286000"/>
                </a:lnTo>
                <a:lnTo>
                  <a:pt x="2538674" y="1961147"/>
                </a:lnTo>
                <a:lnTo>
                  <a:pt x="2598832" y="1925052"/>
                </a:lnTo>
                <a:lnTo>
                  <a:pt x="2634927" y="1768642"/>
                </a:lnTo>
                <a:lnTo>
                  <a:pt x="2622895" y="1612231"/>
                </a:lnTo>
                <a:lnTo>
                  <a:pt x="2646959" y="1503947"/>
                </a:lnTo>
                <a:lnTo>
                  <a:pt x="2671022" y="1431758"/>
                </a:lnTo>
                <a:lnTo>
                  <a:pt x="2671022" y="1323473"/>
                </a:lnTo>
                <a:lnTo>
                  <a:pt x="2671022" y="1251284"/>
                </a:lnTo>
                <a:lnTo>
                  <a:pt x="2671022" y="1143000"/>
                </a:lnTo>
                <a:lnTo>
                  <a:pt x="2695085" y="986589"/>
                </a:lnTo>
                <a:lnTo>
                  <a:pt x="2719148" y="902368"/>
                </a:lnTo>
                <a:lnTo>
                  <a:pt x="2791337" y="782052"/>
                </a:lnTo>
                <a:lnTo>
                  <a:pt x="2803369" y="673768"/>
                </a:lnTo>
                <a:lnTo>
                  <a:pt x="2803369" y="589547"/>
                </a:lnTo>
                <a:lnTo>
                  <a:pt x="2803369" y="589547"/>
                </a:lnTo>
                <a:lnTo>
                  <a:pt x="2899622" y="469231"/>
                </a:lnTo>
                <a:lnTo>
                  <a:pt x="2923685" y="372979"/>
                </a:lnTo>
                <a:lnTo>
                  <a:pt x="2935716" y="240631"/>
                </a:lnTo>
                <a:lnTo>
                  <a:pt x="2935716" y="156410"/>
                </a:lnTo>
                <a:lnTo>
                  <a:pt x="2983843" y="96252"/>
                </a:lnTo>
                <a:lnTo>
                  <a:pt x="3007906" y="12031"/>
                </a:lnTo>
                <a:lnTo>
                  <a:pt x="3031969" y="0"/>
                </a:lnTo>
                <a:lnTo>
                  <a:pt x="3080095" y="48126"/>
                </a:lnTo>
                <a:lnTo>
                  <a:pt x="3092127" y="156410"/>
                </a:lnTo>
                <a:lnTo>
                  <a:pt x="3092127" y="288758"/>
                </a:lnTo>
                <a:lnTo>
                  <a:pt x="3140253" y="385010"/>
                </a:lnTo>
                <a:lnTo>
                  <a:pt x="3140253" y="529389"/>
                </a:lnTo>
                <a:lnTo>
                  <a:pt x="3140253" y="649705"/>
                </a:lnTo>
                <a:lnTo>
                  <a:pt x="3152285" y="782052"/>
                </a:lnTo>
                <a:lnTo>
                  <a:pt x="3200411" y="854242"/>
                </a:lnTo>
                <a:lnTo>
                  <a:pt x="3236506" y="950494"/>
                </a:lnTo>
                <a:lnTo>
                  <a:pt x="3236506" y="1070810"/>
                </a:lnTo>
                <a:lnTo>
                  <a:pt x="3260569" y="1179094"/>
                </a:lnTo>
                <a:lnTo>
                  <a:pt x="3284632" y="1239252"/>
                </a:lnTo>
                <a:lnTo>
                  <a:pt x="3332759" y="1323473"/>
                </a:lnTo>
                <a:lnTo>
                  <a:pt x="3356822" y="1359568"/>
                </a:lnTo>
                <a:lnTo>
                  <a:pt x="3404948" y="1287379"/>
                </a:lnTo>
                <a:lnTo>
                  <a:pt x="3416980" y="1251284"/>
                </a:lnTo>
                <a:lnTo>
                  <a:pt x="3453074" y="1311442"/>
                </a:lnTo>
                <a:lnTo>
                  <a:pt x="3453074" y="1455821"/>
                </a:lnTo>
                <a:lnTo>
                  <a:pt x="3501201" y="1564105"/>
                </a:lnTo>
                <a:lnTo>
                  <a:pt x="3525264" y="1672389"/>
                </a:lnTo>
                <a:lnTo>
                  <a:pt x="3573390" y="1792705"/>
                </a:lnTo>
                <a:lnTo>
                  <a:pt x="3669643" y="1900989"/>
                </a:lnTo>
                <a:lnTo>
                  <a:pt x="3669643" y="1997242"/>
                </a:lnTo>
                <a:lnTo>
                  <a:pt x="3729801" y="1852863"/>
                </a:lnTo>
                <a:lnTo>
                  <a:pt x="3777927" y="1708484"/>
                </a:lnTo>
                <a:lnTo>
                  <a:pt x="3838085" y="1600200"/>
                </a:lnTo>
                <a:lnTo>
                  <a:pt x="3850116" y="1503947"/>
                </a:lnTo>
                <a:lnTo>
                  <a:pt x="3874180" y="1407694"/>
                </a:lnTo>
                <a:lnTo>
                  <a:pt x="3898243" y="1299410"/>
                </a:lnTo>
                <a:lnTo>
                  <a:pt x="3922306" y="1155031"/>
                </a:lnTo>
                <a:lnTo>
                  <a:pt x="3910274" y="1155031"/>
                </a:lnTo>
                <a:lnTo>
                  <a:pt x="3946369" y="1046747"/>
                </a:lnTo>
                <a:cubicBezTo>
                  <a:pt x="3954390" y="1026695"/>
                  <a:pt x="3979958" y="832685"/>
                  <a:pt x="3982465" y="830179"/>
                </a:cubicBezTo>
                <a:cubicBezTo>
                  <a:pt x="3988481" y="786063"/>
                  <a:pt x="3982464" y="792078"/>
                  <a:pt x="3982464" y="782052"/>
                </a:cubicBezTo>
                <a:cubicBezTo>
                  <a:pt x="3984469" y="764005"/>
                  <a:pt x="3991988" y="734427"/>
                  <a:pt x="3994494" y="721894"/>
                </a:cubicBezTo>
                <a:cubicBezTo>
                  <a:pt x="4000510" y="709863"/>
                  <a:pt x="4013545" y="712370"/>
                  <a:pt x="4018558" y="709863"/>
                </a:cubicBezTo>
                <a:cubicBezTo>
                  <a:pt x="4024574" y="717884"/>
                  <a:pt x="4052146" y="1828299"/>
                  <a:pt x="4054652" y="1840832"/>
                </a:cubicBezTo>
                <a:cubicBezTo>
                  <a:pt x="4060668" y="1860885"/>
                  <a:pt x="4145892" y="1178593"/>
                  <a:pt x="4150905" y="1191126"/>
                </a:cubicBezTo>
                <a:cubicBezTo>
                  <a:pt x="4172963" y="1082842"/>
                  <a:pt x="4239638" y="1443789"/>
                  <a:pt x="4247157" y="1443789"/>
                </a:cubicBezTo>
                <a:cubicBezTo>
                  <a:pt x="4263199" y="1491915"/>
                  <a:pt x="4331378" y="2507080"/>
                  <a:pt x="4331378" y="2514600"/>
                </a:cubicBezTo>
                <a:cubicBezTo>
                  <a:pt x="4345415" y="2687053"/>
                  <a:pt x="4367472" y="2437898"/>
                  <a:pt x="4367472" y="2430378"/>
                </a:cubicBezTo>
                <a:cubicBezTo>
                  <a:pt x="4377498" y="2416341"/>
                  <a:pt x="4434647" y="2935705"/>
                  <a:pt x="4439660" y="2935705"/>
                </a:cubicBezTo>
                <a:cubicBezTo>
                  <a:pt x="4449686" y="3019926"/>
                  <a:pt x="4490293" y="2334126"/>
                  <a:pt x="4487787" y="2334126"/>
                </a:cubicBezTo>
                <a:cubicBezTo>
                  <a:pt x="4495808" y="2229852"/>
                  <a:pt x="4596070" y="2976813"/>
                  <a:pt x="4596070" y="2971800"/>
                </a:cubicBezTo>
                <a:cubicBezTo>
                  <a:pt x="4612112" y="3076074"/>
                  <a:pt x="4646703" y="3130717"/>
                  <a:pt x="4644196" y="3128210"/>
                </a:cubicBezTo>
                <a:cubicBezTo>
                  <a:pt x="4652217" y="3156284"/>
                  <a:pt x="4704354" y="2885072"/>
                  <a:pt x="4704354" y="2887579"/>
                </a:cubicBezTo>
                <a:cubicBezTo>
                  <a:pt x="4714380" y="2845469"/>
                  <a:pt x="4740447" y="2541170"/>
                  <a:pt x="4740447" y="2538663"/>
                </a:cubicBezTo>
                <a:lnTo>
                  <a:pt x="4776542" y="2370221"/>
                </a:lnTo>
                <a:cubicBezTo>
                  <a:pt x="4784563" y="2342147"/>
                  <a:pt x="4858256" y="2334126"/>
                  <a:pt x="4860762" y="2334126"/>
                </a:cubicBezTo>
                <a:cubicBezTo>
                  <a:pt x="4874798" y="2328110"/>
                  <a:pt x="4944981" y="2225843"/>
                  <a:pt x="4944981" y="2225843"/>
                </a:cubicBezTo>
                <a:cubicBezTo>
                  <a:pt x="4953002" y="2203785"/>
                  <a:pt x="5149519" y="3015414"/>
                  <a:pt x="5149519" y="3007894"/>
                </a:cubicBezTo>
                <a:cubicBezTo>
                  <a:pt x="5183609" y="3130215"/>
                  <a:pt x="5173583" y="2873542"/>
                  <a:pt x="5173583" y="2863516"/>
                </a:cubicBezTo>
                <a:cubicBezTo>
                  <a:pt x="5175588" y="2843464"/>
                  <a:pt x="5200152" y="3111166"/>
                  <a:pt x="5197645" y="3116179"/>
                </a:cubicBezTo>
                <a:cubicBezTo>
                  <a:pt x="5209676" y="3156284"/>
                  <a:pt x="5295903" y="3214938"/>
                  <a:pt x="5305929" y="3212431"/>
                </a:cubicBezTo>
                <a:cubicBezTo>
                  <a:pt x="5323976" y="3232483"/>
                  <a:pt x="5305928" y="3327733"/>
                  <a:pt x="5305928" y="3332746"/>
                </a:cubicBezTo>
                <a:lnTo>
                  <a:pt x="5438276" y="3356810"/>
                </a:lnTo>
                <a:cubicBezTo>
                  <a:pt x="5456323" y="3358816"/>
                  <a:pt x="5455319" y="3202907"/>
                  <a:pt x="5450306" y="3200400"/>
                </a:cubicBezTo>
                <a:lnTo>
                  <a:pt x="5498433" y="3116178"/>
                </a:lnTo>
                <a:cubicBezTo>
                  <a:pt x="5534527" y="3124199"/>
                  <a:pt x="5554577" y="3060032"/>
                  <a:pt x="5546556" y="3031958"/>
                </a:cubicBezTo>
                <a:cubicBezTo>
                  <a:pt x="5538535" y="3003884"/>
                  <a:pt x="5582653" y="3078078"/>
                  <a:pt x="5570622" y="3043989"/>
                </a:cubicBezTo>
                <a:cubicBezTo>
                  <a:pt x="5582654" y="3037973"/>
                  <a:pt x="5697955" y="3344778"/>
                  <a:pt x="5702968" y="3344778"/>
                </a:cubicBezTo>
                <a:cubicBezTo>
                  <a:pt x="5723020" y="3396915"/>
                  <a:pt x="2507" y="3366335"/>
                  <a:pt x="0" y="3368842"/>
                </a:cubicBezTo>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Cloud 29"/>
          <p:cNvSpPr/>
          <p:nvPr/>
        </p:nvSpPr>
        <p:spPr>
          <a:xfrm>
            <a:off x="8054664" y="2239195"/>
            <a:ext cx="1599591" cy="172788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Cloud 27"/>
          <p:cNvSpPr/>
          <p:nvPr/>
        </p:nvSpPr>
        <p:spPr>
          <a:xfrm>
            <a:off x="8963850" y="1899374"/>
            <a:ext cx="2643687" cy="230939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rot="16200000">
            <a:off x="1227137" y="2972139"/>
            <a:ext cx="2223792" cy="461665"/>
          </a:xfrm>
          <a:prstGeom prst="rect">
            <a:avLst/>
          </a:prstGeom>
          <a:noFill/>
        </p:spPr>
        <p:txBody>
          <a:bodyPr wrap="square" rtlCol="0">
            <a:spAutoFit/>
          </a:bodyPr>
          <a:lstStyle/>
          <a:p>
            <a:pPr algn="ctr"/>
            <a:r>
              <a:rPr lang="en-GB" sz="2400" b="1" dirty="0" err="1" smtClean="0">
                <a:latin typeface="Tahoma" panose="020B0604030504040204" pitchFamily="34" charset="0"/>
                <a:ea typeface="Tahoma" panose="020B0604030504040204" pitchFamily="34" charset="0"/>
                <a:cs typeface="Tahoma" panose="020B0604030504040204" pitchFamily="34" charset="0"/>
              </a:rPr>
              <a:t>Élévation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733217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neutres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385435" y="5854702"/>
            <a:ext cx="7340600" cy="742950"/>
          </a:xfrm>
          <a:prstGeom prst="rect">
            <a:avLst/>
          </a:prstGeom>
          <a:solidFill>
            <a:schemeClr val="accent6">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Tahoma" panose="020B0604030504040204" pitchFamily="34" charset="0"/>
                <a:ea typeface="Tahoma" panose="020B0604030504040204" pitchFamily="34" charset="0"/>
                <a:cs typeface="Tahoma" panose="020B0604030504040204" pitchFamily="34" charset="0"/>
              </a:rPr>
              <a:t>Ground</a:t>
            </a:r>
            <a:endParaRPr lang="en-CA" sz="3200" b="1"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1594985" y="2971800"/>
            <a:ext cx="66675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06399" y="2450417"/>
            <a:ext cx="2823209" cy="461665"/>
          </a:xfrm>
          <a:prstGeom prst="rect">
            <a:avLst/>
          </a:prstGeom>
          <a:noFill/>
        </p:spPr>
        <p:txBody>
          <a:bodyPr wrap="none" rtlCol="0">
            <a:spAutoFit/>
          </a:bodyPr>
          <a:lstStyle/>
          <a:p>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Atmosphère</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libre</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2" name="Straight Connector 21"/>
          <p:cNvCxnSpPr/>
          <p:nvPr/>
        </p:nvCxnSpPr>
        <p:spPr>
          <a:xfrm flipH="1">
            <a:off x="8082172" y="3044471"/>
            <a:ext cx="0" cy="2772000"/>
          </a:xfrm>
          <a:prstGeom prst="line">
            <a:avLst/>
          </a:prstGeom>
          <a:ln>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94067" y="4394158"/>
            <a:ext cx="2013693" cy="1200329"/>
          </a:xfrm>
          <a:prstGeom prst="rect">
            <a:avLst/>
          </a:prstGeom>
          <a:noFill/>
        </p:spPr>
        <p:txBody>
          <a:bodyPr wrap="none" rtlCol="0">
            <a:spAutoFit/>
          </a:bodyPr>
          <a:lstStyle/>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Hauteur du </a:t>
            </a:r>
          </a:p>
          <a:p>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mélange</a:t>
            </a:r>
          </a:p>
          <a:p>
            <a:r>
              <a:rPr lang="en-GB" sz="2400" b="1" dirty="0">
                <a:solidFill>
                  <a:srgbClr val="0070C0"/>
                </a:solidFill>
                <a:latin typeface="Tahoma" panose="020B0604030504040204" pitchFamily="34" charset="0"/>
                <a:ea typeface="Tahoma" panose="020B0604030504040204" pitchFamily="34" charset="0"/>
                <a:cs typeface="Tahoma" panose="020B0604030504040204" pitchFamily="34" charset="0"/>
              </a:rPr>
              <a:t>5</a:t>
            </a:r>
            <a:r>
              <a:rPr lang="en-GB"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00 m</a:t>
            </a:r>
            <a:endParaRPr lang="en-CA" sz="24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Connector 25"/>
          <p:cNvCxnSpPr/>
          <p:nvPr/>
        </p:nvCxnSpPr>
        <p:spPr>
          <a:xfrm flipH="1">
            <a:off x="1385434" y="2971800"/>
            <a:ext cx="0" cy="2844802"/>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385434" y="4394158"/>
            <a:ext cx="933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385434" y="4752506"/>
            <a:ext cx="64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367059" y="5135360"/>
            <a:ext cx="576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1367059" y="5529955"/>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1424209" y="4097220"/>
            <a:ext cx="108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1424209" y="3665383"/>
            <a:ext cx="12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1424209" y="3360093"/>
            <a:ext cx="1440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1888" y="4097220"/>
            <a:ext cx="1351652" cy="830997"/>
          </a:xfrm>
          <a:prstGeom prst="rect">
            <a:avLst/>
          </a:prstGeom>
          <a:noFill/>
        </p:spPr>
        <p:txBody>
          <a:bodyPr wrap="none" rtlCol="0">
            <a:spAutoFit/>
          </a:bodyPr>
          <a:lstStyle/>
          <a:p>
            <a:pPr algn="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Profil</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algn="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du vent</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37" name="Straight Connector 36"/>
          <p:cNvCxnSpPr/>
          <p:nvPr/>
        </p:nvCxnSpPr>
        <p:spPr>
          <a:xfrm flipH="1" flipV="1">
            <a:off x="2832349" y="2987111"/>
            <a:ext cx="1188000" cy="2844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H="1" flipV="1">
            <a:off x="2691251" y="2460308"/>
            <a:ext cx="144000" cy="53640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5" name="TextBox 44"/>
          <p:cNvSpPr txBox="1"/>
          <p:nvPr/>
        </p:nvSpPr>
        <p:spPr>
          <a:xfrm>
            <a:off x="2336661" y="1840611"/>
            <a:ext cx="2185214" cy="461665"/>
          </a:xfrm>
          <a:prstGeom prst="rect">
            <a:avLst/>
          </a:prstGeom>
          <a:noFill/>
        </p:spPr>
        <p:txBody>
          <a:bodyPr wrap="none" rtlCol="0">
            <a:spAutoFit/>
          </a:bodyPr>
          <a:lstStyle/>
          <a:p>
            <a:r>
              <a:rPr lang="en-GB" sz="2400" b="1" dirty="0" err="1" smtClean="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Température</a:t>
            </a:r>
            <a:endParaRPr lang="en-CA" sz="24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46" name="Straight Arrow Connector 45"/>
          <p:cNvCxnSpPr/>
          <p:nvPr/>
        </p:nvCxnSpPr>
        <p:spPr>
          <a:xfrm>
            <a:off x="2429998" y="2302276"/>
            <a:ext cx="1931576" cy="0"/>
          </a:xfrm>
          <a:prstGeom prst="straightConnector1">
            <a:avLst/>
          </a:prstGeom>
          <a:ln>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48" name="Freeform 47"/>
          <p:cNvSpPr/>
          <p:nvPr/>
        </p:nvSpPr>
        <p:spPr>
          <a:xfrm>
            <a:off x="6115013" y="447022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Freeform 48"/>
          <p:cNvSpPr/>
          <p:nvPr/>
        </p:nvSpPr>
        <p:spPr>
          <a:xfrm>
            <a:off x="5873168" y="5257748"/>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4062794" y="525001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reeform 50"/>
          <p:cNvSpPr/>
          <p:nvPr/>
        </p:nvSpPr>
        <p:spPr>
          <a:xfrm>
            <a:off x="4687221" y="4031589"/>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reeform 51"/>
          <p:cNvSpPr/>
          <p:nvPr/>
        </p:nvSpPr>
        <p:spPr>
          <a:xfrm>
            <a:off x="4017038" y="4519102"/>
            <a:ext cx="1695450" cy="3674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3674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06550" y="62657"/>
                  <a:pt x="1638300" y="119807"/>
                </a:cubicBezTo>
                <a:cubicBezTo>
                  <a:pt x="1670050" y="176957"/>
                  <a:pt x="1682750" y="262682"/>
                  <a:pt x="1695450" y="34840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TextBox 52"/>
          <p:cNvSpPr txBox="1"/>
          <p:nvPr/>
        </p:nvSpPr>
        <p:spPr>
          <a:xfrm>
            <a:off x="4073236" y="4816711"/>
            <a:ext cx="3227429" cy="461665"/>
          </a:xfrm>
          <a:prstGeom prst="rect">
            <a:avLst/>
          </a:prstGeom>
          <a:noFill/>
        </p:spPr>
        <p:txBody>
          <a:bodyPr wrap="square" rtlCol="0">
            <a:spAutoFit/>
          </a:bodyPr>
          <a:lstStyle/>
          <a:p>
            <a:pPr algn="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Couche</a:t>
            </a:r>
            <a:r>
              <a:rPr lang="en-GB" sz="2400" b="1"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r>
              <a:rPr lang="en-GB" sz="2400" b="1" dirty="0" err="1"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turbulente</a:t>
            </a:r>
            <a:endParaRPr lang="en-CA"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Cloud 3"/>
          <p:cNvSpPr/>
          <p:nvPr/>
        </p:nvSpPr>
        <p:spPr>
          <a:xfrm>
            <a:off x="7588894" y="1573778"/>
            <a:ext cx="1713059" cy="914400"/>
          </a:xfrm>
          <a:prstGeom prst="cloud">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8511729" y="1888552"/>
            <a:ext cx="1713059" cy="914400"/>
          </a:xfrm>
          <a:prstGeom prst="cloud">
            <a:avLst/>
          </a:pr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Freeform 42"/>
          <p:cNvSpPr/>
          <p:nvPr/>
        </p:nvSpPr>
        <p:spPr>
          <a:xfrm>
            <a:off x="6052863" y="351056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reeform 43"/>
          <p:cNvSpPr/>
          <p:nvPr/>
        </p:nvSpPr>
        <p:spPr>
          <a:xfrm>
            <a:off x="4992598" y="3058423"/>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Freeform 46"/>
          <p:cNvSpPr/>
          <p:nvPr/>
        </p:nvSpPr>
        <p:spPr>
          <a:xfrm>
            <a:off x="3965619" y="3590405"/>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53"/>
          <p:cNvSpPr/>
          <p:nvPr/>
        </p:nvSpPr>
        <p:spPr>
          <a:xfrm>
            <a:off x="3102039" y="3066930"/>
            <a:ext cx="1638555" cy="443657"/>
          </a:xfrm>
          <a:custGeom>
            <a:avLst/>
            <a:gdLst>
              <a:gd name="connsiteX0" fmla="*/ 0 w 1695450"/>
              <a:gd name="connsiteY0" fmla="*/ 367457 h 367457"/>
              <a:gd name="connsiteX1" fmla="*/ 457200 w 1695450"/>
              <a:gd name="connsiteY1" fmla="*/ 196007 h 367457"/>
              <a:gd name="connsiteX2" fmla="*/ 857250 w 1695450"/>
              <a:gd name="connsiteY2" fmla="*/ 81707 h 367457"/>
              <a:gd name="connsiteX3" fmla="*/ 1162050 w 1695450"/>
              <a:gd name="connsiteY3" fmla="*/ 24557 h 367457"/>
              <a:gd name="connsiteX4" fmla="*/ 1504950 w 1695450"/>
              <a:gd name="connsiteY4" fmla="*/ 5507 h 367457"/>
              <a:gd name="connsiteX5" fmla="*/ 1638300 w 1695450"/>
              <a:gd name="connsiteY5" fmla="*/ 119807 h 367457"/>
              <a:gd name="connsiteX6" fmla="*/ 1695450 w 1695450"/>
              <a:gd name="connsiteY6" fmla="*/ 348407 h 367457"/>
              <a:gd name="connsiteX0" fmla="*/ 0 w 1638555"/>
              <a:gd name="connsiteY0" fmla="*/ 367457 h 443657"/>
              <a:gd name="connsiteX1" fmla="*/ 457200 w 1638555"/>
              <a:gd name="connsiteY1" fmla="*/ 196007 h 443657"/>
              <a:gd name="connsiteX2" fmla="*/ 857250 w 1638555"/>
              <a:gd name="connsiteY2" fmla="*/ 81707 h 443657"/>
              <a:gd name="connsiteX3" fmla="*/ 1162050 w 1638555"/>
              <a:gd name="connsiteY3" fmla="*/ 24557 h 443657"/>
              <a:gd name="connsiteX4" fmla="*/ 1504950 w 1638555"/>
              <a:gd name="connsiteY4" fmla="*/ 5507 h 443657"/>
              <a:gd name="connsiteX5" fmla="*/ 1638300 w 1638555"/>
              <a:gd name="connsiteY5" fmla="*/ 119807 h 443657"/>
              <a:gd name="connsiteX6" fmla="*/ 1543050 w 1638555"/>
              <a:gd name="connsiteY6" fmla="*/ 443657 h 44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555" h="443657">
                <a:moveTo>
                  <a:pt x="0" y="367457"/>
                </a:moveTo>
                <a:cubicBezTo>
                  <a:pt x="157162" y="305544"/>
                  <a:pt x="314325" y="243632"/>
                  <a:pt x="457200" y="196007"/>
                </a:cubicBezTo>
                <a:cubicBezTo>
                  <a:pt x="600075" y="148382"/>
                  <a:pt x="739775" y="110282"/>
                  <a:pt x="857250" y="81707"/>
                </a:cubicBezTo>
                <a:cubicBezTo>
                  <a:pt x="974725" y="53132"/>
                  <a:pt x="1054100" y="37257"/>
                  <a:pt x="1162050" y="24557"/>
                </a:cubicBezTo>
                <a:cubicBezTo>
                  <a:pt x="1270000" y="11857"/>
                  <a:pt x="1425575" y="-10368"/>
                  <a:pt x="1504950" y="5507"/>
                </a:cubicBezTo>
                <a:cubicBezTo>
                  <a:pt x="1584325" y="21382"/>
                  <a:pt x="1631950" y="46782"/>
                  <a:pt x="1638300" y="119807"/>
                </a:cubicBezTo>
                <a:cubicBezTo>
                  <a:pt x="1644650" y="192832"/>
                  <a:pt x="1530350" y="357932"/>
                  <a:pt x="1543050" y="443657"/>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TextBox 54"/>
          <p:cNvSpPr txBox="1"/>
          <p:nvPr/>
        </p:nvSpPr>
        <p:spPr>
          <a:xfrm>
            <a:off x="9939332" y="2551801"/>
            <a:ext cx="2286874" cy="3785652"/>
          </a:xfrm>
          <a:prstGeom prst="rect">
            <a:avLst/>
          </a:prstGeom>
          <a:noFill/>
        </p:spPr>
        <p:txBody>
          <a:bodyPr wrap="square" rtlCol="0">
            <a:spAutoFit/>
          </a:bodyPr>
          <a:lstStyle/>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Survient dans des conditions nuageuses ou venteuses</a:t>
            </a:r>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Il y a une couche frontière bien mélangée.</a:t>
            </a:r>
            <a:endParaRPr lang="en-GB"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Les mouvements verticaux ne sont pas supprimés.</a:t>
            </a:r>
          </a:p>
          <a:p>
            <a:pPr marL="342900" indent="-342900">
              <a:buFont typeface="Arial" panose="020B0604020202020204" pitchFamily="34" charset="0"/>
              <a:buChar char="•"/>
            </a:pPr>
            <a:endParaRPr lang="en-GB"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16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La turbulence est causée par le vent.</a:t>
            </a:r>
            <a:endParaRPr lang="en-CA" sz="16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0331715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79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Conditions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atmosphériques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neutres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2667643" y="1777634"/>
            <a:ext cx="0" cy="2628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643" y="4400868"/>
            <a:ext cx="714921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816860" y="4164183"/>
            <a:ext cx="2223792"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Distance de la source</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3" name="Trapezoid 2"/>
          <p:cNvSpPr/>
          <p:nvPr/>
        </p:nvSpPr>
        <p:spPr>
          <a:xfrm>
            <a:off x="2902012" y="2582990"/>
            <a:ext cx="619611" cy="179404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p:cNvSpPr/>
          <p:nvPr/>
        </p:nvSpPr>
        <p:spPr>
          <a:xfrm>
            <a:off x="2959163" y="222350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p:cNvSpPr/>
          <p:nvPr/>
        </p:nvSpPr>
        <p:spPr>
          <a:xfrm>
            <a:off x="3225325" y="1986588"/>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p:cNvSpPr/>
          <p:nvPr/>
        </p:nvSpPr>
        <p:spPr>
          <a:xfrm>
            <a:off x="3557731" y="1846541"/>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p:cNvSpPr/>
          <p:nvPr/>
        </p:nvSpPr>
        <p:spPr>
          <a:xfrm>
            <a:off x="3891643" y="1777634"/>
            <a:ext cx="619611" cy="599479"/>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loud 37"/>
          <p:cNvSpPr/>
          <p:nvPr/>
        </p:nvSpPr>
        <p:spPr>
          <a:xfrm>
            <a:off x="4228453" y="1707679"/>
            <a:ext cx="1012110" cy="875311"/>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0" name="Straight Arrow Connector 49"/>
          <p:cNvCxnSpPr/>
          <p:nvPr/>
        </p:nvCxnSpPr>
        <p:spPr>
          <a:xfrm flipV="1">
            <a:off x="2677228" y="4658789"/>
            <a:ext cx="0" cy="198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677227" y="6643671"/>
            <a:ext cx="8136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4588169" y="1777634"/>
            <a:ext cx="1460093" cy="1223694"/>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loud 31"/>
          <p:cNvSpPr/>
          <p:nvPr/>
        </p:nvSpPr>
        <p:spPr>
          <a:xfrm>
            <a:off x="5017966" y="1860345"/>
            <a:ext cx="1783406" cy="1495878"/>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loud 32"/>
          <p:cNvSpPr/>
          <p:nvPr/>
        </p:nvSpPr>
        <p:spPr>
          <a:xfrm>
            <a:off x="5624080" y="1874708"/>
            <a:ext cx="2139460" cy="1752097"/>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loud 55"/>
          <p:cNvSpPr/>
          <p:nvPr/>
        </p:nvSpPr>
        <p:spPr>
          <a:xfrm>
            <a:off x="6333862" y="1716478"/>
            <a:ext cx="2942734" cy="2336712"/>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Cloud 56"/>
          <p:cNvSpPr/>
          <p:nvPr/>
        </p:nvSpPr>
        <p:spPr>
          <a:xfrm>
            <a:off x="7114808" y="1618906"/>
            <a:ext cx="3756332" cy="2671813"/>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57"/>
          <p:cNvSpPr/>
          <p:nvPr/>
        </p:nvSpPr>
        <p:spPr>
          <a:xfrm>
            <a:off x="6693810" y="4933162"/>
            <a:ext cx="3909518" cy="1690815"/>
          </a:xfrm>
          <a:custGeom>
            <a:avLst/>
            <a:gdLst>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910263 w 3910263"/>
              <a:gd name="connsiteY126" fmla="*/ 1046747 h 3356810"/>
              <a:gd name="connsiteX0" fmla="*/ 0 w 3910263"/>
              <a:gd name="connsiteY0" fmla="*/ 3344779 h 3356810"/>
              <a:gd name="connsiteX1" fmla="*/ 132347 w 3910263"/>
              <a:gd name="connsiteY1" fmla="*/ 3296652 h 3356810"/>
              <a:gd name="connsiteX2" fmla="*/ 132347 w 3910263"/>
              <a:gd name="connsiteY2" fmla="*/ 3272589 h 3356810"/>
              <a:gd name="connsiteX3" fmla="*/ 180474 w 3910263"/>
              <a:gd name="connsiteY3" fmla="*/ 3164305 h 3356810"/>
              <a:gd name="connsiteX4" fmla="*/ 216568 w 3910263"/>
              <a:gd name="connsiteY4" fmla="*/ 3080084 h 3356810"/>
              <a:gd name="connsiteX5" fmla="*/ 276726 w 3910263"/>
              <a:gd name="connsiteY5" fmla="*/ 3031958 h 3356810"/>
              <a:gd name="connsiteX6" fmla="*/ 336884 w 3910263"/>
              <a:gd name="connsiteY6" fmla="*/ 2959768 h 3356810"/>
              <a:gd name="connsiteX7" fmla="*/ 385010 w 3910263"/>
              <a:gd name="connsiteY7" fmla="*/ 2947737 h 3356810"/>
              <a:gd name="connsiteX8" fmla="*/ 433137 w 3910263"/>
              <a:gd name="connsiteY8" fmla="*/ 2947737 h 3356810"/>
              <a:gd name="connsiteX9" fmla="*/ 445168 w 3910263"/>
              <a:gd name="connsiteY9" fmla="*/ 3104147 h 3356810"/>
              <a:gd name="connsiteX10" fmla="*/ 481263 w 3910263"/>
              <a:gd name="connsiteY10" fmla="*/ 3152273 h 3356810"/>
              <a:gd name="connsiteX11" fmla="*/ 481263 w 3910263"/>
              <a:gd name="connsiteY11" fmla="*/ 3164305 h 3356810"/>
              <a:gd name="connsiteX12" fmla="*/ 529389 w 3910263"/>
              <a:gd name="connsiteY12" fmla="*/ 3140242 h 3356810"/>
              <a:gd name="connsiteX13" fmla="*/ 541421 w 3910263"/>
              <a:gd name="connsiteY13" fmla="*/ 3080084 h 3356810"/>
              <a:gd name="connsiteX14" fmla="*/ 565484 w 3910263"/>
              <a:gd name="connsiteY14" fmla="*/ 3031958 h 3356810"/>
              <a:gd name="connsiteX15" fmla="*/ 613610 w 3910263"/>
              <a:gd name="connsiteY15" fmla="*/ 3031958 h 3356810"/>
              <a:gd name="connsiteX16" fmla="*/ 661737 w 3910263"/>
              <a:gd name="connsiteY16" fmla="*/ 3092116 h 3356810"/>
              <a:gd name="connsiteX17" fmla="*/ 709863 w 3910263"/>
              <a:gd name="connsiteY17" fmla="*/ 3224463 h 3356810"/>
              <a:gd name="connsiteX18" fmla="*/ 757989 w 3910263"/>
              <a:gd name="connsiteY18" fmla="*/ 3356810 h 3356810"/>
              <a:gd name="connsiteX19" fmla="*/ 902368 w 3910263"/>
              <a:gd name="connsiteY19" fmla="*/ 3356810 h 3356810"/>
              <a:gd name="connsiteX20" fmla="*/ 986589 w 3910263"/>
              <a:gd name="connsiteY20" fmla="*/ 3128210 h 3356810"/>
              <a:gd name="connsiteX21" fmla="*/ 1106905 w 3910263"/>
              <a:gd name="connsiteY21" fmla="*/ 2875547 h 3356810"/>
              <a:gd name="connsiteX22" fmla="*/ 1130968 w 3910263"/>
              <a:gd name="connsiteY22" fmla="*/ 2779294 h 3356810"/>
              <a:gd name="connsiteX23" fmla="*/ 1155031 w 3910263"/>
              <a:gd name="connsiteY23" fmla="*/ 2911642 h 3356810"/>
              <a:gd name="connsiteX24" fmla="*/ 1179095 w 3910263"/>
              <a:gd name="connsiteY24" fmla="*/ 2935705 h 3356810"/>
              <a:gd name="connsiteX25" fmla="*/ 1203158 w 3910263"/>
              <a:gd name="connsiteY25" fmla="*/ 2959768 h 3356810"/>
              <a:gd name="connsiteX26" fmla="*/ 1203158 w 3910263"/>
              <a:gd name="connsiteY26" fmla="*/ 2959768 h 3356810"/>
              <a:gd name="connsiteX27" fmla="*/ 1239253 w 3910263"/>
              <a:gd name="connsiteY27" fmla="*/ 2851484 h 3356810"/>
              <a:gd name="connsiteX28" fmla="*/ 1263316 w 3910263"/>
              <a:gd name="connsiteY28" fmla="*/ 2719137 h 3356810"/>
              <a:gd name="connsiteX29" fmla="*/ 1287379 w 3910263"/>
              <a:gd name="connsiteY29" fmla="*/ 2646947 h 3356810"/>
              <a:gd name="connsiteX30" fmla="*/ 1311442 w 3910263"/>
              <a:gd name="connsiteY30" fmla="*/ 2574758 h 3356810"/>
              <a:gd name="connsiteX31" fmla="*/ 1335505 w 3910263"/>
              <a:gd name="connsiteY31" fmla="*/ 2478505 h 3356810"/>
              <a:gd name="connsiteX32" fmla="*/ 1347537 w 3910263"/>
              <a:gd name="connsiteY32" fmla="*/ 2550694 h 3356810"/>
              <a:gd name="connsiteX33" fmla="*/ 1371600 w 3910263"/>
              <a:gd name="connsiteY33" fmla="*/ 2646947 h 3356810"/>
              <a:gd name="connsiteX34" fmla="*/ 1419726 w 3910263"/>
              <a:gd name="connsiteY34" fmla="*/ 2827421 h 3356810"/>
              <a:gd name="connsiteX35" fmla="*/ 1431758 w 3910263"/>
              <a:gd name="connsiteY35" fmla="*/ 2959768 h 3356810"/>
              <a:gd name="connsiteX36" fmla="*/ 1467853 w 3910263"/>
              <a:gd name="connsiteY36" fmla="*/ 2995863 h 3356810"/>
              <a:gd name="connsiteX37" fmla="*/ 1515979 w 3910263"/>
              <a:gd name="connsiteY37" fmla="*/ 3007894 h 3356810"/>
              <a:gd name="connsiteX38" fmla="*/ 1515979 w 3910263"/>
              <a:gd name="connsiteY38" fmla="*/ 3007894 h 3356810"/>
              <a:gd name="connsiteX39" fmla="*/ 1552074 w 3910263"/>
              <a:gd name="connsiteY39" fmla="*/ 2839452 h 3356810"/>
              <a:gd name="connsiteX40" fmla="*/ 1576137 w 3910263"/>
              <a:gd name="connsiteY40" fmla="*/ 2743200 h 3356810"/>
              <a:gd name="connsiteX41" fmla="*/ 1588168 w 3910263"/>
              <a:gd name="connsiteY41" fmla="*/ 2646947 h 3356810"/>
              <a:gd name="connsiteX42" fmla="*/ 1588168 w 3910263"/>
              <a:gd name="connsiteY42" fmla="*/ 2574758 h 3356810"/>
              <a:gd name="connsiteX43" fmla="*/ 1636295 w 3910263"/>
              <a:gd name="connsiteY43" fmla="*/ 2490537 h 3356810"/>
              <a:gd name="connsiteX44" fmla="*/ 1672389 w 3910263"/>
              <a:gd name="connsiteY44" fmla="*/ 2430379 h 3356810"/>
              <a:gd name="connsiteX45" fmla="*/ 1720516 w 3910263"/>
              <a:gd name="connsiteY45" fmla="*/ 2322094 h 3356810"/>
              <a:gd name="connsiteX46" fmla="*/ 1720516 w 3910263"/>
              <a:gd name="connsiteY46" fmla="*/ 2310063 h 3356810"/>
              <a:gd name="connsiteX47" fmla="*/ 1732547 w 3910263"/>
              <a:gd name="connsiteY47" fmla="*/ 2237873 h 3356810"/>
              <a:gd name="connsiteX48" fmla="*/ 1732547 w 3910263"/>
              <a:gd name="connsiteY48" fmla="*/ 2189747 h 3356810"/>
              <a:gd name="connsiteX49" fmla="*/ 1732547 w 3910263"/>
              <a:gd name="connsiteY49" fmla="*/ 2117558 h 3356810"/>
              <a:gd name="connsiteX50" fmla="*/ 1756610 w 3910263"/>
              <a:gd name="connsiteY50" fmla="*/ 2069431 h 3356810"/>
              <a:gd name="connsiteX51" fmla="*/ 1804737 w 3910263"/>
              <a:gd name="connsiteY51" fmla="*/ 1961147 h 3356810"/>
              <a:gd name="connsiteX52" fmla="*/ 1816768 w 3910263"/>
              <a:gd name="connsiteY52" fmla="*/ 2069431 h 3356810"/>
              <a:gd name="connsiteX53" fmla="*/ 1828800 w 3910263"/>
              <a:gd name="connsiteY53" fmla="*/ 2177716 h 3356810"/>
              <a:gd name="connsiteX54" fmla="*/ 1876926 w 3910263"/>
              <a:gd name="connsiteY54" fmla="*/ 2225842 h 3356810"/>
              <a:gd name="connsiteX55" fmla="*/ 1888958 w 3910263"/>
              <a:gd name="connsiteY55" fmla="*/ 2370221 h 3356810"/>
              <a:gd name="connsiteX56" fmla="*/ 1900989 w 3910263"/>
              <a:gd name="connsiteY56" fmla="*/ 2466473 h 3356810"/>
              <a:gd name="connsiteX57" fmla="*/ 1900989 w 3910263"/>
              <a:gd name="connsiteY57" fmla="*/ 2586789 h 3356810"/>
              <a:gd name="connsiteX58" fmla="*/ 1925053 w 3910263"/>
              <a:gd name="connsiteY58" fmla="*/ 2683042 h 3356810"/>
              <a:gd name="connsiteX59" fmla="*/ 1985210 w 3910263"/>
              <a:gd name="connsiteY59" fmla="*/ 2839452 h 3356810"/>
              <a:gd name="connsiteX60" fmla="*/ 1985210 w 3910263"/>
              <a:gd name="connsiteY60" fmla="*/ 2923673 h 3356810"/>
              <a:gd name="connsiteX61" fmla="*/ 1985210 w 3910263"/>
              <a:gd name="connsiteY61" fmla="*/ 3068052 h 3356810"/>
              <a:gd name="connsiteX62" fmla="*/ 2021305 w 3910263"/>
              <a:gd name="connsiteY62" fmla="*/ 3164305 h 3356810"/>
              <a:gd name="connsiteX63" fmla="*/ 2021305 w 3910263"/>
              <a:gd name="connsiteY63" fmla="*/ 3164305 h 3356810"/>
              <a:gd name="connsiteX64" fmla="*/ 2105526 w 3910263"/>
              <a:gd name="connsiteY64" fmla="*/ 3284621 h 3356810"/>
              <a:gd name="connsiteX65" fmla="*/ 2189747 w 3910263"/>
              <a:gd name="connsiteY65" fmla="*/ 3284621 h 3356810"/>
              <a:gd name="connsiteX66" fmla="*/ 2237874 w 3910263"/>
              <a:gd name="connsiteY66" fmla="*/ 3188368 h 3356810"/>
              <a:gd name="connsiteX67" fmla="*/ 2286000 w 3910263"/>
              <a:gd name="connsiteY67" fmla="*/ 2995863 h 3356810"/>
              <a:gd name="connsiteX68" fmla="*/ 2334126 w 3910263"/>
              <a:gd name="connsiteY68" fmla="*/ 2827421 h 3356810"/>
              <a:gd name="connsiteX69" fmla="*/ 2358189 w 3910263"/>
              <a:gd name="connsiteY69" fmla="*/ 2683042 h 3356810"/>
              <a:gd name="connsiteX70" fmla="*/ 2358189 w 3910263"/>
              <a:gd name="connsiteY70" fmla="*/ 2490537 h 3356810"/>
              <a:gd name="connsiteX71" fmla="*/ 2394284 w 3910263"/>
              <a:gd name="connsiteY71" fmla="*/ 2358189 h 3356810"/>
              <a:gd name="connsiteX72" fmla="*/ 2430379 w 3910263"/>
              <a:gd name="connsiteY72" fmla="*/ 2322094 h 3356810"/>
              <a:gd name="connsiteX73" fmla="*/ 2478505 w 3910263"/>
              <a:gd name="connsiteY73" fmla="*/ 2286000 h 3356810"/>
              <a:gd name="connsiteX74" fmla="*/ 2502568 w 3910263"/>
              <a:gd name="connsiteY74" fmla="*/ 1961147 h 3356810"/>
              <a:gd name="connsiteX75" fmla="*/ 2562726 w 3910263"/>
              <a:gd name="connsiteY75" fmla="*/ 1925052 h 3356810"/>
              <a:gd name="connsiteX76" fmla="*/ 2598821 w 3910263"/>
              <a:gd name="connsiteY76" fmla="*/ 1768642 h 3356810"/>
              <a:gd name="connsiteX77" fmla="*/ 2586789 w 3910263"/>
              <a:gd name="connsiteY77" fmla="*/ 1612231 h 3356810"/>
              <a:gd name="connsiteX78" fmla="*/ 2610853 w 3910263"/>
              <a:gd name="connsiteY78" fmla="*/ 1503947 h 3356810"/>
              <a:gd name="connsiteX79" fmla="*/ 2634916 w 3910263"/>
              <a:gd name="connsiteY79" fmla="*/ 1431758 h 3356810"/>
              <a:gd name="connsiteX80" fmla="*/ 2634916 w 3910263"/>
              <a:gd name="connsiteY80" fmla="*/ 1323473 h 3356810"/>
              <a:gd name="connsiteX81" fmla="*/ 2634916 w 3910263"/>
              <a:gd name="connsiteY81" fmla="*/ 1251284 h 3356810"/>
              <a:gd name="connsiteX82" fmla="*/ 2634916 w 3910263"/>
              <a:gd name="connsiteY82" fmla="*/ 1143000 h 3356810"/>
              <a:gd name="connsiteX83" fmla="*/ 2658979 w 3910263"/>
              <a:gd name="connsiteY83" fmla="*/ 986589 h 3356810"/>
              <a:gd name="connsiteX84" fmla="*/ 2683042 w 3910263"/>
              <a:gd name="connsiteY84" fmla="*/ 902368 h 3356810"/>
              <a:gd name="connsiteX85" fmla="*/ 2755231 w 3910263"/>
              <a:gd name="connsiteY85" fmla="*/ 782052 h 3356810"/>
              <a:gd name="connsiteX86" fmla="*/ 2767263 w 3910263"/>
              <a:gd name="connsiteY86" fmla="*/ 673768 h 3356810"/>
              <a:gd name="connsiteX87" fmla="*/ 2767263 w 3910263"/>
              <a:gd name="connsiteY87" fmla="*/ 589547 h 3356810"/>
              <a:gd name="connsiteX88" fmla="*/ 2767263 w 3910263"/>
              <a:gd name="connsiteY88" fmla="*/ 589547 h 3356810"/>
              <a:gd name="connsiteX89" fmla="*/ 2863516 w 3910263"/>
              <a:gd name="connsiteY89" fmla="*/ 469231 h 3356810"/>
              <a:gd name="connsiteX90" fmla="*/ 2887579 w 3910263"/>
              <a:gd name="connsiteY90" fmla="*/ 372979 h 3356810"/>
              <a:gd name="connsiteX91" fmla="*/ 2899610 w 3910263"/>
              <a:gd name="connsiteY91" fmla="*/ 240631 h 3356810"/>
              <a:gd name="connsiteX92" fmla="*/ 2899610 w 3910263"/>
              <a:gd name="connsiteY92" fmla="*/ 156410 h 3356810"/>
              <a:gd name="connsiteX93" fmla="*/ 2947737 w 3910263"/>
              <a:gd name="connsiteY93" fmla="*/ 96252 h 3356810"/>
              <a:gd name="connsiteX94" fmla="*/ 2971800 w 3910263"/>
              <a:gd name="connsiteY94" fmla="*/ 12031 h 3356810"/>
              <a:gd name="connsiteX95" fmla="*/ 2995863 w 3910263"/>
              <a:gd name="connsiteY95" fmla="*/ 0 h 3356810"/>
              <a:gd name="connsiteX96" fmla="*/ 3043989 w 3910263"/>
              <a:gd name="connsiteY96" fmla="*/ 48126 h 3356810"/>
              <a:gd name="connsiteX97" fmla="*/ 3056021 w 3910263"/>
              <a:gd name="connsiteY97" fmla="*/ 156410 h 3356810"/>
              <a:gd name="connsiteX98" fmla="*/ 3056021 w 3910263"/>
              <a:gd name="connsiteY98" fmla="*/ 288758 h 3356810"/>
              <a:gd name="connsiteX99" fmla="*/ 3104147 w 3910263"/>
              <a:gd name="connsiteY99" fmla="*/ 385010 h 3356810"/>
              <a:gd name="connsiteX100" fmla="*/ 3104147 w 3910263"/>
              <a:gd name="connsiteY100" fmla="*/ 529389 h 3356810"/>
              <a:gd name="connsiteX101" fmla="*/ 3104147 w 3910263"/>
              <a:gd name="connsiteY101" fmla="*/ 649705 h 3356810"/>
              <a:gd name="connsiteX102" fmla="*/ 3116179 w 3910263"/>
              <a:gd name="connsiteY102" fmla="*/ 782052 h 3356810"/>
              <a:gd name="connsiteX103" fmla="*/ 3164305 w 3910263"/>
              <a:gd name="connsiteY103" fmla="*/ 854242 h 3356810"/>
              <a:gd name="connsiteX104" fmla="*/ 3200400 w 3910263"/>
              <a:gd name="connsiteY104" fmla="*/ 950494 h 3356810"/>
              <a:gd name="connsiteX105" fmla="*/ 3200400 w 3910263"/>
              <a:gd name="connsiteY105" fmla="*/ 1070810 h 3356810"/>
              <a:gd name="connsiteX106" fmla="*/ 3224463 w 3910263"/>
              <a:gd name="connsiteY106" fmla="*/ 1179094 h 3356810"/>
              <a:gd name="connsiteX107" fmla="*/ 3248526 w 3910263"/>
              <a:gd name="connsiteY107" fmla="*/ 1239252 h 3356810"/>
              <a:gd name="connsiteX108" fmla="*/ 3296653 w 3910263"/>
              <a:gd name="connsiteY108" fmla="*/ 1323473 h 3356810"/>
              <a:gd name="connsiteX109" fmla="*/ 3320716 w 3910263"/>
              <a:gd name="connsiteY109" fmla="*/ 1359568 h 3356810"/>
              <a:gd name="connsiteX110" fmla="*/ 3368842 w 3910263"/>
              <a:gd name="connsiteY110" fmla="*/ 1287379 h 3356810"/>
              <a:gd name="connsiteX111" fmla="*/ 3380874 w 3910263"/>
              <a:gd name="connsiteY111" fmla="*/ 1251284 h 3356810"/>
              <a:gd name="connsiteX112" fmla="*/ 3416968 w 3910263"/>
              <a:gd name="connsiteY112" fmla="*/ 1311442 h 3356810"/>
              <a:gd name="connsiteX113" fmla="*/ 3416968 w 3910263"/>
              <a:gd name="connsiteY113" fmla="*/ 1455821 h 3356810"/>
              <a:gd name="connsiteX114" fmla="*/ 3465095 w 3910263"/>
              <a:gd name="connsiteY114" fmla="*/ 1564105 h 3356810"/>
              <a:gd name="connsiteX115" fmla="*/ 3489158 w 3910263"/>
              <a:gd name="connsiteY115" fmla="*/ 1672389 h 3356810"/>
              <a:gd name="connsiteX116" fmla="*/ 3537284 w 3910263"/>
              <a:gd name="connsiteY116" fmla="*/ 1792705 h 3356810"/>
              <a:gd name="connsiteX117" fmla="*/ 3633537 w 3910263"/>
              <a:gd name="connsiteY117" fmla="*/ 1900989 h 3356810"/>
              <a:gd name="connsiteX118" fmla="*/ 3633537 w 3910263"/>
              <a:gd name="connsiteY118" fmla="*/ 1997242 h 3356810"/>
              <a:gd name="connsiteX119" fmla="*/ 3693695 w 3910263"/>
              <a:gd name="connsiteY119" fmla="*/ 1852863 h 3356810"/>
              <a:gd name="connsiteX120" fmla="*/ 3741821 w 3910263"/>
              <a:gd name="connsiteY120" fmla="*/ 1708484 h 3356810"/>
              <a:gd name="connsiteX121" fmla="*/ 3801979 w 3910263"/>
              <a:gd name="connsiteY121" fmla="*/ 1600200 h 3356810"/>
              <a:gd name="connsiteX122" fmla="*/ 3814010 w 3910263"/>
              <a:gd name="connsiteY122" fmla="*/ 1503947 h 3356810"/>
              <a:gd name="connsiteX123" fmla="*/ 3838074 w 3910263"/>
              <a:gd name="connsiteY123" fmla="*/ 1407694 h 3356810"/>
              <a:gd name="connsiteX124" fmla="*/ 3862137 w 3910263"/>
              <a:gd name="connsiteY124" fmla="*/ 1299410 h 3356810"/>
              <a:gd name="connsiteX125" fmla="*/ 3886200 w 3910263"/>
              <a:gd name="connsiteY125" fmla="*/ 1155031 h 3356810"/>
              <a:gd name="connsiteX126" fmla="*/ 3874168 w 3910263"/>
              <a:gd name="connsiteY126" fmla="*/ 1155031 h 3356810"/>
              <a:gd name="connsiteX127" fmla="*/ 3910263 w 3910263"/>
              <a:gd name="connsiteY127" fmla="*/ 1046747 h 3356810"/>
              <a:gd name="connsiteX0" fmla="*/ 0 w 3922295"/>
              <a:gd name="connsiteY0" fmla="*/ 3344779 h 3356810"/>
              <a:gd name="connsiteX1" fmla="*/ 132347 w 3922295"/>
              <a:gd name="connsiteY1" fmla="*/ 3296652 h 3356810"/>
              <a:gd name="connsiteX2" fmla="*/ 132347 w 3922295"/>
              <a:gd name="connsiteY2" fmla="*/ 3272589 h 3356810"/>
              <a:gd name="connsiteX3" fmla="*/ 180474 w 3922295"/>
              <a:gd name="connsiteY3" fmla="*/ 3164305 h 3356810"/>
              <a:gd name="connsiteX4" fmla="*/ 216568 w 3922295"/>
              <a:gd name="connsiteY4" fmla="*/ 3080084 h 3356810"/>
              <a:gd name="connsiteX5" fmla="*/ 276726 w 3922295"/>
              <a:gd name="connsiteY5" fmla="*/ 3031958 h 3356810"/>
              <a:gd name="connsiteX6" fmla="*/ 336884 w 3922295"/>
              <a:gd name="connsiteY6" fmla="*/ 2959768 h 3356810"/>
              <a:gd name="connsiteX7" fmla="*/ 385010 w 3922295"/>
              <a:gd name="connsiteY7" fmla="*/ 2947737 h 3356810"/>
              <a:gd name="connsiteX8" fmla="*/ 433137 w 3922295"/>
              <a:gd name="connsiteY8" fmla="*/ 2947737 h 3356810"/>
              <a:gd name="connsiteX9" fmla="*/ 445168 w 3922295"/>
              <a:gd name="connsiteY9" fmla="*/ 3104147 h 3356810"/>
              <a:gd name="connsiteX10" fmla="*/ 481263 w 3922295"/>
              <a:gd name="connsiteY10" fmla="*/ 3152273 h 3356810"/>
              <a:gd name="connsiteX11" fmla="*/ 481263 w 3922295"/>
              <a:gd name="connsiteY11" fmla="*/ 3164305 h 3356810"/>
              <a:gd name="connsiteX12" fmla="*/ 529389 w 3922295"/>
              <a:gd name="connsiteY12" fmla="*/ 3140242 h 3356810"/>
              <a:gd name="connsiteX13" fmla="*/ 541421 w 3922295"/>
              <a:gd name="connsiteY13" fmla="*/ 3080084 h 3356810"/>
              <a:gd name="connsiteX14" fmla="*/ 565484 w 3922295"/>
              <a:gd name="connsiteY14" fmla="*/ 3031958 h 3356810"/>
              <a:gd name="connsiteX15" fmla="*/ 613610 w 3922295"/>
              <a:gd name="connsiteY15" fmla="*/ 3031958 h 3356810"/>
              <a:gd name="connsiteX16" fmla="*/ 661737 w 3922295"/>
              <a:gd name="connsiteY16" fmla="*/ 3092116 h 3356810"/>
              <a:gd name="connsiteX17" fmla="*/ 709863 w 3922295"/>
              <a:gd name="connsiteY17" fmla="*/ 3224463 h 3356810"/>
              <a:gd name="connsiteX18" fmla="*/ 757989 w 3922295"/>
              <a:gd name="connsiteY18" fmla="*/ 3356810 h 3356810"/>
              <a:gd name="connsiteX19" fmla="*/ 902368 w 3922295"/>
              <a:gd name="connsiteY19" fmla="*/ 3356810 h 3356810"/>
              <a:gd name="connsiteX20" fmla="*/ 986589 w 3922295"/>
              <a:gd name="connsiteY20" fmla="*/ 3128210 h 3356810"/>
              <a:gd name="connsiteX21" fmla="*/ 1106905 w 3922295"/>
              <a:gd name="connsiteY21" fmla="*/ 2875547 h 3356810"/>
              <a:gd name="connsiteX22" fmla="*/ 1130968 w 3922295"/>
              <a:gd name="connsiteY22" fmla="*/ 2779294 h 3356810"/>
              <a:gd name="connsiteX23" fmla="*/ 1155031 w 3922295"/>
              <a:gd name="connsiteY23" fmla="*/ 2911642 h 3356810"/>
              <a:gd name="connsiteX24" fmla="*/ 1179095 w 3922295"/>
              <a:gd name="connsiteY24" fmla="*/ 2935705 h 3356810"/>
              <a:gd name="connsiteX25" fmla="*/ 1203158 w 3922295"/>
              <a:gd name="connsiteY25" fmla="*/ 2959768 h 3356810"/>
              <a:gd name="connsiteX26" fmla="*/ 1203158 w 3922295"/>
              <a:gd name="connsiteY26" fmla="*/ 2959768 h 3356810"/>
              <a:gd name="connsiteX27" fmla="*/ 1239253 w 3922295"/>
              <a:gd name="connsiteY27" fmla="*/ 2851484 h 3356810"/>
              <a:gd name="connsiteX28" fmla="*/ 1263316 w 3922295"/>
              <a:gd name="connsiteY28" fmla="*/ 2719137 h 3356810"/>
              <a:gd name="connsiteX29" fmla="*/ 1287379 w 3922295"/>
              <a:gd name="connsiteY29" fmla="*/ 2646947 h 3356810"/>
              <a:gd name="connsiteX30" fmla="*/ 1311442 w 3922295"/>
              <a:gd name="connsiteY30" fmla="*/ 2574758 h 3356810"/>
              <a:gd name="connsiteX31" fmla="*/ 1335505 w 3922295"/>
              <a:gd name="connsiteY31" fmla="*/ 2478505 h 3356810"/>
              <a:gd name="connsiteX32" fmla="*/ 1347537 w 3922295"/>
              <a:gd name="connsiteY32" fmla="*/ 2550694 h 3356810"/>
              <a:gd name="connsiteX33" fmla="*/ 1371600 w 3922295"/>
              <a:gd name="connsiteY33" fmla="*/ 2646947 h 3356810"/>
              <a:gd name="connsiteX34" fmla="*/ 1419726 w 3922295"/>
              <a:gd name="connsiteY34" fmla="*/ 2827421 h 3356810"/>
              <a:gd name="connsiteX35" fmla="*/ 1431758 w 3922295"/>
              <a:gd name="connsiteY35" fmla="*/ 2959768 h 3356810"/>
              <a:gd name="connsiteX36" fmla="*/ 1467853 w 3922295"/>
              <a:gd name="connsiteY36" fmla="*/ 2995863 h 3356810"/>
              <a:gd name="connsiteX37" fmla="*/ 1515979 w 3922295"/>
              <a:gd name="connsiteY37" fmla="*/ 3007894 h 3356810"/>
              <a:gd name="connsiteX38" fmla="*/ 1515979 w 3922295"/>
              <a:gd name="connsiteY38" fmla="*/ 3007894 h 3356810"/>
              <a:gd name="connsiteX39" fmla="*/ 1552074 w 3922295"/>
              <a:gd name="connsiteY39" fmla="*/ 2839452 h 3356810"/>
              <a:gd name="connsiteX40" fmla="*/ 1576137 w 3922295"/>
              <a:gd name="connsiteY40" fmla="*/ 2743200 h 3356810"/>
              <a:gd name="connsiteX41" fmla="*/ 1588168 w 3922295"/>
              <a:gd name="connsiteY41" fmla="*/ 2646947 h 3356810"/>
              <a:gd name="connsiteX42" fmla="*/ 1588168 w 3922295"/>
              <a:gd name="connsiteY42" fmla="*/ 2574758 h 3356810"/>
              <a:gd name="connsiteX43" fmla="*/ 1636295 w 3922295"/>
              <a:gd name="connsiteY43" fmla="*/ 2490537 h 3356810"/>
              <a:gd name="connsiteX44" fmla="*/ 1672389 w 3922295"/>
              <a:gd name="connsiteY44" fmla="*/ 2430379 h 3356810"/>
              <a:gd name="connsiteX45" fmla="*/ 1720516 w 3922295"/>
              <a:gd name="connsiteY45" fmla="*/ 2322094 h 3356810"/>
              <a:gd name="connsiteX46" fmla="*/ 1720516 w 3922295"/>
              <a:gd name="connsiteY46" fmla="*/ 2310063 h 3356810"/>
              <a:gd name="connsiteX47" fmla="*/ 1732547 w 3922295"/>
              <a:gd name="connsiteY47" fmla="*/ 2237873 h 3356810"/>
              <a:gd name="connsiteX48" fmla="*/ 1732547 w 3922295"/>
              <a:gd name="connsiteY48" fmla="*/ 2189747 h 3356810"/>
              <a:gd name="connsiteX49" fmla="*/ 1732547 w 3922295"/>
              <a:gd name="connsiteY49" fmla="*/ 2117558 h 3356810"/>
              <a:gd name="connsiteX50" fmla="*/ 1756610 w 3922295"/>
              <a:gd name="connsiteY50" fmla="*/ 2069431 h 3356810"/>
              <a:gd name="connsiteX51" fmla="*/ 1804737 w 3922295"/>
              <a:gd name="connsiteY51" fmla="*/ 1961147 h 3356810"/>
              <a:gd name="connsiteX52" fmla="*/ 1816768 w 3922295"/>
              <a:gd name="connsiteY52" fmla="*/ 2069431 h 3356810"/>
              <a:gd name="connsiteX53" fmla="*/ 1828800 w 3922295"/>
              <a:gd name="connsiteY53" fmla="*/ 2177716 h 3356810"/>
              <a:gd name="connsiteX54" fmla="*/ 1876926 w 3922295"/>
              <a:gd name="connsiteY54" fmla="*/ 2225842 h 3356810"/>
              <a:gd name="connsiteX55" fmla="*/ 1888958 w 3922295"/>
              <a:gd name="connsiteY55" fmla="*/ 2370221 h 3356810"/>
              <a:gd name="connsiteX56" fmla="*/ 1900989 w 3922295"/>
              <a:gd name="connsiteY56" fmla="*/ 2466473 h 3356810"/>
              <a:gd name="connsiteX57" fmla="*/ 1900989 w 3922295"/>
              <a:gd name="connsiteY57" fmla="*/ 2586789 h 3356810"/>
              <a:gd name="connsiteX58" fmla="*/ 1925053 w 3922295"/>
              <a:gd name="connsiteY58" fmla="*/ 2683042 h 3356810"/>
              <a:gd name="connsiteX59" fmla="*/ 1985210 w 3922295"/>
              <a:gd name="connsiteY59" fmla="*/ 2839452 h 3356810"/>
              <a:gd name="connsiteX60" fmla="*/ 1985210 w 3922295"/>
              <a:gd name="connsiteY60" fmla="*/ 2923673 h 3356810"/>
              <a:gd name="connsiteX61" fmla="*/ 1985210 w 3922295"/>
              <a:gd name="connsiteY61" fmla="*/ 3068052 h 3356810"/>
              <a:gd name="connsiteX62" fmla="*/ 2021305 w 3922295"/>
              <a:gd name="connsiteY62" fmla="*/ 3164305 h 3356810"/>
              <a:gd name="connsiteX63" fmla="*/ 2021305 w 3922295"/>
              <a:gd name="connsiteY63" fmla="*/ 3164305 h 3356810"/>
              <a:gd name="connsiteX64" fmla="*/ 2105526 w 3922295"/>
              <a:gd name="connsiteY64" fmla="*/ 3284621 h 3356810"/>
              <a:gd name="connsiteX65" fmla="*/ 2189747 w 3922295"/>
              <a:gd name="connsiteY65" fmla="*/ 3284621 h 3356810"/>
              <a:gd name="connsiteX66" fmla="*/ 2237874 w 3922295"/>
              <a:gd name="connsiteY66" fmla="*/ 3188368 h 3356810"/>
              <a:gd name="connsiteX67" fmla="*/ 2286000 w 3922295"/>
              <a:gd name="connsiteY67" fmla="*/ 2995863 h 3356810"/>
              <a:gd name="connsiteX68" fmla="*/ 2334126 w 3922295"/>
              <a:gd name="connsiteY68" fmla="*/ 2827421 h 3356810"/>
              <a:gd name="connsiteX69" fmla="*/ 2358189 w 3922295"/>
              <a:gd name="connsiteY69" fmla="*/ 2683042 h 3356810"/>
              <a:gd name="connsiteX70" fmla="*/ 2358189 w 3922295"/>
              <a:gd name="connsiteY70" fmla="*/ 2490537 h 3356810"/>
              <a:gd name="connsiteX71" fmla="*/ 2394284 w 3922295"/>
              <a:gd name="connsiteY71" fmla="*/ 2358189 h 3356810"/>
              <a:gd name="connsiteX72" fmla="*/ 2430379 w 3922295"/>
              <a:gd name="connsiteY72" fmla="*/ 2322094 h 3356810"/>
              <a:gd name="connsiteX73" fmla="*/ 2478505 w 3922295"/>
              <a:gd name="connsiteY73" fmla="*/ 2286000 h 3356810"/>
              <a:gd name="connsiteX74" fmla="*/ 2502568 w 3922295"/>
              <a:gd name="connsiteY74" fmla="*/ 1961147 h 3356810"/>
              <a:gd name="connsiteX75" fmla="*/ 2562726 w 3922295"/>
              <a:gd name="connsiteY75" fmla="*/ 1925052 h 3356810"/>
              <a:gd name="connsiteX76" fmla="*/ 2598821 w 3922295"/>
              <a:gd name="connsiteY76" fmla="*/ 1768642 h 3356810"/>
              <a:gd name="connsiteX77" fmla="*/ 2586789 w 3922295"/>
              <a:gd name="connsiteY77" fmla="*/ 1612231 h 3356810"/>
              <a:gd name="connsiteX78" fmla="*/ 2610853 w 3922295"/>
              <a:gd name="connsiteY78" fmla="*/ 1503947 h 3356810"/>
              <a:gd name="connsiteX79" fmla="*/ 2634916 w 3922295"/>
              <a:gd name="connsiteY79" fmla="*/ 1431758 h 3356810"/>
              <a:gd name="connsiteX80" fmla="*/ 2634916 w 3922295"/>
              <a:gd name="connsiteY80" fmla="*/ 1323473 h 3356810"/>
              <a:gd name="connsiteX81" fmla="*/ 2634916 w 3922295"/>
              <a:gd name="connsiteY81" fmla="*/ 1251284 h 3356810"/>
              <a:gd name="connsiteX82" fmla="*/ 2634916 w 3922295"/>
              <a:gd name="connsiteY82" fmla="*/ 1143000 h 3356810"/>
              <a:gd name="connsiteX83" fmla="*/ 2658979 w 3922295"/>
              <a:gd name="connsiteY83" fmla="*/ 986589 h 3356810"/>
              <a:gd name="connsiteX84" fmla="*/ 2683042 w 3922295"/>
              <a:gd name="connsiteY84" fmla="*/ 902368 h 3356810"/>
              <a:gd name="connsiteX85" fmla="*/ 2755231 w 3922295"/>
              <a:gd name="connsiteY85" fmla="*/ 782052 h 3356810"/>
              <a:gd name="connsiteX86" fmla="*/ 2767263 w 3922295"/>
              <a:gd name="connsiteY86" fmla="*/ 673768 h 3356810"/>
              <a:gd name="connsiteX87" fmla="*/ 2767263 w 3922295"/>
              <a:gd name="connsiteY87" fmla="*/ 589547 h 3356810"/>
              <a:gd name="connsiteX88" fmla="*/ 2767263 w 3922295"/>
              <a:gd name="connsiteY88" fmla="*/ 589547 h 3356810"/>
              <a:gd name="connsiteX89" fmla="*/ 2863516 w 3922295"/>
              <a:gd name="connsiteY89" fmla="*/ 469231 h 3356810"/>
              <a:gd name="connsiteX90" fmla="*/ 2887579 w 3922295"/>
              <a:gd name="connsiteY90" fmla="*/ 372979 h 3356810"/>
              <a:gd name="connsiteX91" fmla="*/ 2899610 w 3922295"/>
              <a:gd name="connsiteY91" fmla="*/ 240631 h 3356810"/>
              <a:gd name="connsiteX92" fmla="*/ 2899610 w 3922295"/>
              <a:gd name="connsiteY92" fmla="*/ 156410 h 3356810"/>
              <a:gd name="connsiteX93" fmla="*/ 2947737 w 3922295"/>
              <a:gd name="connsiteY93" fmla="*/ 96252 h 3356810"/>
              <a:gd name="connsiteX94" fmla="*/ 2971800 w 3922295"/>
              <a:gd name="connsiteY94" fmla="*/ 12031 h 3356810"/>
              <a:gd name="connsiteX95" fmla="*/ 2995863 w 3922295"/>
              <a:gd name="connsiteY95" fmla="*/ 0 h 3356810"/>
              <a:gd name="connsiteX96" fmla="*/ 3043989 w 3922295"/>
              <a:gd name="connsiteY96" fmla="*/ 48126 h 3356810"/>
              <a:gd name="connsiteX97" fmla="*/ 3056021 w 3922295"/>
              <a:gd name="connsiteY97" fmla="*/ 156410 h 3356810"/>
              <a:gd name="connsiteX98" fmla="*/ 3056021 w 3922295"/>
              <a:gd name="connsiteY98" fmla="*/ 288758 h 3356810"/>
              <a:gd name="connsiteX99" fmla="*/ 3104147 w 3922295"/>
              <a:gd name="connsiteY99" fmla="*/ 385010 h 3356810"/>
              <a:gd name="connsiteX100" fmla="*/ 3104147 w 3922295"/>
              <a:gd name="connsiteY100" fmla="*/ 529389 h 3356810"/>
              <a:gd name="connsiteX101" fmla="*/ 3104147 w 3922295"/>
              <a:gd name="connsiteY101" fmla="*/ 649705 h 3356810"/>
              <a:gd name="connsiteX102" fmla="*/ 3116179 w 3922295"/>
              <a:gd name="connsiteY102" fmla="*/ 782052 h 3356810"/>
              <a:gd name="connsiteX103" fmla="*/ 3164305 w 3922295"/>
              <a:gd name="connsiteY103" fmla="*/ 854242 h 3356810"/>
              <a:gd name="connsiteX104" fmla="*/ 3200400 w 3922295"/>
              <a:gd name="connsiteY104" fmla="*/ 950494 h 3356810"/>
              <a:gd name="connsiteX105" fmla="*/ 3200400 w 3922295"/>
              <a:gd name="connsiteY105" fmla="*/ 1070810 h 3356810"/>
              <a:gd name="connsiteX106" fmla="*/ 3224463 w 3922295"/>
              <a:gd name="connsiteY106" fmla="*/ 1179094 h 3356810"/>
              <a:gd name="connsiteX107" fmla="*/ 3248526 w 3922295"/>
              <a:gd name="connsiteY107" fmla="*/ 1239252 h 3356810"/>
              <a:gd name="connsiteX108" fmla="*/ 3296653 w 3922295"/>
              <a:gd name="connsiteY108" fmla="*/ 1323473 h 3356810"/>
              <a:gd name="connsiteX109" fmla="*/ 3320716 w 3922295"/>
              <a:gd name="connsiteY109" fmla="*/ 1359568 h 3356810"/>
              <a:gd name="connsiteX110" fmla="*/ 3368842 w 3922295"/>
              <a:gd name="connsiteY110" fmla="*/ 1287379 h 3356810"/>
              <a:gd name="connsiteX111" fmla="*/ 3380874 w 3922295"/>
              <a:gd name="connsiteY111" fmla="*/ 1251284 h 3356810"/>
              <a:gd name="connsiteX112" fmla="*/ 3416968 w 3922295"/>
              <a:gd name="connsiteY112" fmla="*/ 1311442 h 3356810"/>
              <a:gd name="connsiteX113" fmla="*/ 3416968 w 3922295"/>
              <a:gd name="connsiteY113" fmla="*/ 1455821 h 3356810"/>
              <a:gd name="connsiteX114" fmla="*/ 3465095 w 3922295"/>
              <a:gd name="connsiteY114" fmla="*/ 1564105 h 3356810"/>
              <a:gd name="connsiteX115" fmla="*/ 3489158 w 3922295"/>
              <a:gd name="connsiteY115" fmla="*/ 1672389 h 3356810"/>
              <a:gd name="connsiteX116" fmla="*/ 3537284 w 3922295"/>
              <a:gd name="connsiteY116" fmla="*/ 1792705 h 3356810"/>
              <a:gd name="connsiteX117" fmla="*/ 3633537 w 3922295"/>
              <a:gd name="connsiteY117" fmla="*/ 1900989 h 3356810"/>
              <a:gd name="connsiteX118" fmla="*/ 3633537 w 3922295"/>
              <a:gd name="connsiteY118" fmla="*/ 1997242 h 3356810"/>
              <a:gd name="connsiteX119" fmla="*/ 3693695 w 3922295"/>
              <a:gd name="connsiteY119" fmla="*/ 1852863 h 3356810"/>
              <a:gd name="connsiteX120" fmla="*/ 3741821 w 3922295"/>
              <a:gd name="connsiteY120" fmla="*/ 1708484 h 3356810"/>
              <a:gd name="connsiteX121" fmla="*/ 3801979 w 3922295"/>
              <a:gd name="connsiteY121" fmla="*/ 1600200 h 3356810"/>
              <a:gd name="connsiteX122" fmla="*/ 3814010 w 3922295"/>
              <a:gd name="connsiteY122" fmla="*/ 1503947 h 3356810"/>
              <a:gd name="connsiteX123" fmla="*/ 3838074 w 3922295"/>
              <a:gd name="connsiteY123" fmla="*/ 1407694 h 3356810"/>
              <a:gd name="connsiteX124" fmla="*/ 3862137 w 3922295"/>
              <a:gd name="connsiteY124" fmla="*/ 1299410 h 3356810"/>
              <a:gd name="connsiteX125" fmla="*/ 3886200 w 3922295"/>
              <a:gd name="connsiteY125" fmla="*/ 1155031 h 3356810"/>
              <a:gd name="connsiteX126" fmla="*/ 3874168 w 3922295"/>
              <a:gd name="connsiteY126" fmla="*/ 1155031 h 3356810"/>
              <a:gd name="connsiteX127" fmla="*/ 3910263 w 3922295"/>
              <a:gd name="connsiteY127" fmla="*/ 1046747 h 3356810"/>
              <a:gd name="connsiteX128" fmla="*/ 3922295 w 3922295"/>
              <a:gd name="connsiteY128" fmla="*/ 1034716 h 3356810"/>
              <a:gd name="connsiteX0" fmla="*/ 0 w 3946359"/>
              <a:gd name="connsiteY0" fmla="*/ 3344779 h 3356810"/>
              <a:gd name="connsiteX1" fmla="*/ 132347 w 3946359"/>
              <a:gd name="connsiteY1" fmla="*/ 3296652 h 3356810"/>
              <a:gd name="connsiteX2" fmla="*/ 132347 w 3946359"/>
              <a:gd name="connsiteY2" fmla="*/ 3272589 h 3356810"/>
              <a:gd name="connsiteX3" fmla="*/ 180474 w 3946359"/>
              <a:gd name="connsiteY3" fmla="*/ 3164305 h 3356810"/>
              <a:gd name="connsiteX4" fmla="*/ 216568 w 3946359"/>
              <a:gd name="connsiteY4" fmla="*/ 3080084 h 3356810"/>
              <a:gd name="connsiteX5" fmla="*/ 276726 w 3946359"/>
              <a:gd name="connsiteY5" fmla="*/ 3031958 h 3356810"/>
              <a:gd name="connsiteX6" fmla="*/ 336884 w 3946359"/>
              <a:gd name="connsiteY6" fmla="*/ 2959768 h 3356810"/>
              <a:gd name="connsiteX7" fmla="*/ 385010 w 3946359"/>
              <a:gd name="connsiteY7" fmla="*/ 2947737 h 3356810"/>
              <a:gd name="connsiteX8" fmla="*/ 433137 w 3946359"/>
              <a:gd name="connsiteY8" fmla="*/ 2947737 h 3356810"/>
              <a:gd name="connsiteX9" fmla="*/ 445168 w 3946359"/>
              <a:gd name="connsiteY9" fmla="*/ 3104147 h 3356810"/>
              <a:gd name="connsiteX10" fmla="*/ 481263 w 3946359"/>
              <a:gd name="connsiteY10" fmla="*/ 3152273 h 3356810"/>
              <a:gd name="connsiteX11" fmla="*/ 481263 w 3946359"/>
              <a:gd name="connsiteY11" fmla="*/ 3164305 h 3356810"/>
              <a:gd name="connsiteX12" fmla="*/ 529389 w 3946359"/>
              <a:gd name="connsiteY12" fmla="*/ 3140242 h 3356810"/>
              <a:gd name="connsiteX13" fmla="*/ 541421 w 3946359"/>
              <a:gd name="connsiteY13" fmla="*/ 3080084 h 3356810"/>
              <a:gd name="connsiteX14" fmla="*/ 565484 w 3946359"/>
              <a:gd name="connsiteY14" fmla="*/ 3031958 h 3356810"/>
              <a:gd name="connsiteX15" fmla="*/ 613610 w 3946359"/>
              <a:gd name="connsiteY15" fmla="*/ 3031958 h 3356810"/>
              <a:gd name="connsiteX16" fmla="*/ 661737 w 3946359"/>
              <a:gd name="connsiteY16" fmla="*/ 3092116 h 3356810"/>
              <a:gd name="connsiteX17" fmla="*/ 709863 w 3946359"/>
              <a:gd name="connsiteY17" fmla="*/ 3224463 h 3356810"/>
              <a:gd name="connsiteX18" fmla="*/ 757989 w 3946359"/>
              <a:gd name="connsiteY18" fmla="*/ 3356810 h 3356810"/>
              <a:gd name="connsiteX19" fmla="*/ 902368 w 3946359"/>
              <a:gd name="connsiteY19" fmla="*/ 3356810 h 3356810"/>
              <a:gd name="connsiteX20" fmla="*/ 986589 w 3946359"/>
              <a:gd name="connsiteY20" fmla="*/ 3128210 h 3356810"/>
              <a:gd name="connsiteX21" fmla="*/ 1106905 w 3946359"/>
              <a:gd name="connsiteY21" fmla="*/ 2875547 h 3356810"/>
              <a:gd name="connsiteX22" fmla="*/ 1130968 w 3946359"/>
              <a:gd name="connsiteY22" fmla="*/ 2779294 h 3356810"/>
              <a:gd name="connsiteX23" fmla="*/ 1155031 w 3946359"/>
              <a:gd name="connsiteY23" fmla="*/ 2911642 h 3356810"/>
              <a:gd name="connsiteX24" fmla="*/ 1179095 w 3946359"/>
              <a:gd name="connsiteY24" fmla="*/ 2935705 h 3356810"/>
              <a:gd name="connsiteX25" fmla="*/ 1203158 w 3946359"/>
              <a:gd name="connsiteY25" fmla="*/ 2959768 h 3356810"/>
              <a:gd name="connsiteX26" fmla="*/ 1203158 w 3946359"/>
              <a:gd name="connsiteY26" fmla="*/ 2959768 h 3356810"/>
              <a:gd name="connsiteX27" fmla="*/ 1239253 w 3946359"/>
              <a:gd name="connsiteY27" fmla="*/ 2851484 h 3356810"/>
              <a:gd name="connsiteX28" fmla="*/ 1263316 w 3946359"/>
              <a:gd name="connsiteY28" fmla="*/ 2719137 h 3356810"/>
              <a:gd name="connsiteX29" fmla="*/ 1287379 w 3946359"/>
              <a:gd name="connsiteY29" fmla="*/ 2646947 h 3356810"/>
              <a:gd name="connsiteX30" fmla="*/ 1311442 w 3946359"/>
              <a:gd name="connsiteY30" fmla="*/ 2574758 h 3356810"/>
              <a:gd name="connsiteX31" fmla="*/ 1335505 w 3946359"/>
              <a:gd name="connsiteY31" fmla="*/ 2478505 h 3356810"/>
              <a:gd name="connsiteX32" fmla="*/ 1347537 w 3946359"/>
              <a:gd name="connsiteY32" fmla="*/ 2550694 h 3356810"/>
              <a:gd name="connsiteX33" fmla="*/ 1371600 w 3946359"/>
              <a:gd name="connsiteY33" fmla="*/ 2646947 h 3356810"/>
              <a:gd name="connsiteX34" fmla="*/ 1419726 w 3946359"/>
              <a:gd name="connsiteY34" fmla="*/ 2827421 h 3356810"/>
              <a:gd name="connsiteX35" fmla="*/ 1431758 w 3946359"/>
              <a:gd name="connsiteY35" fmla="*/ 2959768 h 3356810"/>
              <a:gd name="connsiteX36" fmla="*/ 1467853 w 3946359"/>
              <a:gd name="connsiteY36" fmla="*/ 2995863 h 3356810"/>
              <a:gd name="connsiteX37" fmla="*/ 1515979 w 3946359"/>
              <a:gd name="connsiteY37" fmla="*/ 3007894 h 3356810"/>
              <a:gd name="connsiteX38" fmla="*/ 1515979 w 3946359"/>
              <a:gd name="connsiteY38" fmla="*/ 3007894 h 3356810"/>
              <a:gd name="connsiteX39" fmla="*/ 1552074 w 3946359"/>
              <a:gd name="connsiteY39" fmla="*/ 2839452 h 3356810"/>
              <a:gd name="connsiteX40" fmla="*/ 1576137 w 3946359"/>
              <a:gd name="connsiteY40" fmla="*/ 2743200 h 3356810"/>
              <a:gd name="connsiteX41" fmla="*/ 1588168 w 3946359"/>
              <a:gd name="connsiteY41" fmla="*/ 2646947 h 3356810"/>
              <a:gd name="connsiteX42" fmla="*/ 1588168 w 3946359"/>
              <a:gd name="connsiteY42" fmla="*/ 2574758 h 3356810"/>
              <a:gd name="connsiteX43" fmla="*/ 1636295 w 3946359"/>
              <a:gd name="connsiteY43" fmla="*/ 2490537 h 3356810"/>
              <a:gd name="connsiteX44" fmla="*/ 1672389 w 3946359"/>
              <a:gd name="connsiteY44" fmla="*/ 2430379 h 3356810"/>
              <a:gd name="connsiteX45" fmla="*/ 1720516 w 3946359"/>
              <a:gd name="connsiteY45" fmla="*/ 2322094 h 3356810"/>
              <a:gd name="connsiteX46" fmla="*/ 1720516 w 3946359"/>
              <a:gd name="connsiteY46" fmla="*/ 2310063 h 3356810"/>
              <a:gd name="connsiteX47" fmla="*/ 1732547 w 3946359"/>
              <a:gd name="connsiteY47" fmla="*/ 2237873 h 3356810"/>
              <a:gd name="connsiteX48" fmla="*/ 1732547 w 3946359"/>
              <a:gd name="connsiteY48" fmla="*/ 2189747 h 3356810"/>
              <a:gd name="connsiteX49" fmla="*/ 1732547 w 3946359"/>
              <a:gd name="connsiteY49" fmla="*/ 2117558 h 3356810"/>
              <a:gd name="connsiteX50" fmla="*/ 1756610 w 3946359"/>
              <a:gd name="connsiteY50" fmla="*/ 2069431 h 3356810"/>
              <a:gd name="connsiteX51" fmla="*/ 1804737 w 3946359"/>
              <a:gd name="connsiteY51" fmla="*/ 1961147 h 3356810"/>
              <a:gd name="connsiteX52" fmla="*/ 1816768 w 3946359"/>
              <a:gd name="connsiteY52" fmla="*/ 2069431 h 3356810"/>
              <a:gd name="connsiteX53" fmla="*/ 1828800 w 3946359"/>
              <a:gd name="connsiteY53" fmla="*/ 2177716 h 3356810"/>
              <a:gd name="connsiteX54" fmla="*/ 1876926 w 3946359"/>
              <a:gd name="connsiteY54" fmla="*/ 2225842 h 3356810"/>
              <a:gd name="connsiteX55" fmla="*/ 1888958 w 3946359"/>
              <a:gd name="connsiteY55" fmla="*/ 2370221 h 3356810"/>
              <a:gd name="connsiteX56" fmla="*/ 1900989 w 3946359"/>
              <a:gd name="connsiteY56" fmla="*/ 2466473 h 3356810"/>
              <a:gd name="connsiteX57" fmla="*/ 1900989 w 3946359"/>
              <a:gd name="connsiteY57" fmla="*/ 2586789 h 3356810"/>
              <a:gd name="connsiteX58" fmla="*/ 1925053 w 3946359"/>
              <a:gd name="connsiteY58" fmla="*/ 2683042 h 3356810"/>
              <a:gd name="connsiteX59" fmla="*/ 1985210 w 3946359"/>
              <a:gd name="connsiteY59" fmla="*/ 2839452 h 3356810"/>
              <a:gd name="connsiteX60" fmla="*/ 1985210 w 3946359"/>
              <a:gd name="connsiteY60" fmla="*/ 2923673 h 3356810"/>
              <a:gd name="connsiteX61" fmla="*/ 1985210 w 3946359"/>
              <a:gd name="connsiteY61" fmla="*/ 3068052 h 3356810"/>
              <a:gd name="connsiteX62" fmla="*/ 2021305 w 3946359"/>
              <a:gd name="connsiteY62" fmla="*/ 3164305 h 3356810"/>
              <a:gd name="connsiteX63" fmla="*/ 2021305 w 3946359"/>
              <a:gd name="connsiteY63" fmla="*/ 3164305 h 3356810"/>
              <a:gd name="connsiteX64" fmla="*/ 2105526 w 3946359"/>
              <a:gd name="connsiteY64" fmla="*/ 3284621 h 3356810"/>
              <a:gd name="connsiteX65" fmla="*/ 2189747 w 3946359"/>
              <a:gd name="connsiteY65" fmla="*/ 3284621 h 3356810"/>
              <a:gd name="connsiteX66" fmla="*/ 2237874 w 3946359"/>
              <a:gd name="connsiteY66" fmla="*/ 3188368 h 3356810"/>
              <a:gd name="connsiteX67" fmla="*/ 2286000 w 3946359"/>
              <a:gd name="connsiteY67" fmla="*/ 2995863 h 3356810"/>
              <a:gd name="connsiteX68" fmla="*/ 2334126 w 3946359"/>
              <a:gd name="connsiteY68" fmla="*/ 2827421 h 3356810"/>
              <a:gd name="connsiteX69" fmla="*/ 2358189 w 3946359"/>
              <a:gd name="connsiteY69" fmla="*/ 2683042 h 3356810"/>
              <a:gd name="connsiteX70" fmla="*/ 2358189 w 3946359"/>
              <a:gd name="connsiteY70" fmla="*/ 2490537 h 3356810"/>
              <a:gd name="connsiteX71" fmla="*/ 2394284 w 3946359"/>
              <a:gd name="connsiteY71" fmla="*/ 2358189 h 3356810"/>
              <a:gd name="connsiteX72" fmla="*/ 2430379 w 3946359"/>
              <a:gd name="connsiteY72" fmla="*/ 2322094 h 3356810"/>
              <a:gd name="connsiteX73" fmla="*/ 2478505 w 3946359"/>
              <a:gd name="connsiteY73" fmla="*/ 2286000 h 3356810"/>
              <a:gd name="connsiteX74" fmla="*/ 2502568 w 3946359"/>
              <a:gd name="connsiteY74" fmla="*/ 1961147 h 3356810"/>
              <a:gd name="connsiteX75" fmla="*/ 2562726 w 3946359"/>
              <a:gd name="connsiteY75" fmla="*/ 1925052 h 3356810"/>
              <a:gd name="connsiteX76" fmla="*/ 2598821 w 3946359"/>
              <a:gd name="connsiteY76" fmla="*/ 1768642 h 3356810"/>
              <a:gd name="connsiteX77" fmla="*/ 2586789 w 3946359"/>
              <a:gd name="connsiteY77" fmla="*/ 1612231 h 3356810"/>
              <a:gd name="connsiteX78" fmla="*/ 2610853 w 3946359"/>
              <a:gd name="connsiteY78" fmla="*/ 1503947 h 3356810"/>
              <a:gd name="connsiteX79" fmla="*/ 2634916 w 3946359"/>
              <a:gd name="connsiteY79" fmla="*/ 1431758 h 3356810"/>
              <a:gd name="connsiteX80" fmla="*/ 2634916 w 3946359"/>
              <a:gd name="connsiteY80" fmla="*/ 1323473 h 3356810"/>
              <a:gd name="connsiteX81" fmla="*/ 2634916 w 3946359"/>
              <a:gd name="connsiteY81" fmla="*/ 1251284 h 3356810"/>
              <a:gd name="connsiteX82" fmla="*/ 2634916 w 3946359"/>
              <a:gd name="connsiteY82" fmla="*/ 1143000 h 3356810"/>
              <a:gd name="connsiteX83" fmla="*/ 2658979 w 3946359"/>
              <a:gd name="connsiteY83" fmla="*/ 986589 h 3356810"/>
              <a:gd name="connsiteX84" fmla="*/ 2683042 w 3946359"/>
              <a:gd name="connsiteY84" fmla="*/ 902368 h 3356810"/>
              <a:gd name="connsiteX85" fmla="*/ 2755231 w 3946359"/>
              <a:gd name="connsiteY85" fmla="*/ 782052 h 3356810"/>
              <a:gd name="connsiteX86" fmla="*/ 2767263 w 3946359"/>
              <a:gd name="connsiteY86" fmla="*/ 673768 h 3356810"/>
              <a:gd name="connsiteX87" fmla="*/ 2767263 w 3946359"/>
              <a:gd name="connsiteY87" fmla="*/ 589547 h 3356810"/>
              <a:gd name="connsiteX88" fmla="*/ 2767263 w 3946359"/>
              <a:gd name="connsiteY88" fmla="*/ 589547 h 3356810"/>
              <a:gd name="connsiteX89" fmla="*/ 2863516 w 3946359"/>
              <a:gd name="connsiteY89" fmla="*/ 469231 h 3356810"/>
              <a:gd name="connsiteX90" fmla="*/ 2887579 w 3946359"/>
              <a:gd name="connsiteY90" fmla="*/ 372979 h 3356810"/>
              <a:gd name="connsiteX91" fmla="*/ 2899610 w 3946359"/>
              <a:gd name="connsiteY91" fmla="*/ 240631 h 3356810"/>
              <a:gd name="connsiteX92" fmla="*/ 2899610 w 3946359"/>
              <a:gd name="connsiteY92" fmla="*/ 156410 h 3356810"/>
              <a:gd name="connsiteX93" fmla="*/ 2947737 w 3946359"/>
              <a:gd name="connsiteY93" fmla="*/ 96252 h 3356810"/>
              <a:gd name="connsiteX94" fmla="*/ 2971800 w 3946359"/>
              <a:gd name="connsiteY94" fmla="*/ 12031 h 3356810"/>
              <a:gd name="connsiteX95" fmla="*/ 2995863 w 3946359"/>
              <a:gd name="connsiteY95" fmla="*/ 0 h 3356810"/>
              <a:gd name="connsiteX96" fmla="*/ 3043989 w 3946359"/>
              <a:gd name="connsiteY96" fmla="*/ 48126 h 3356810"/>
              <a:gd name="connsiteX97" fmla="*/ 3056021 w 3946359"/>
              <a:gd name="connsiteY97" fmla="*/ 156410 h 3356810"/>
              <a:gd name="connsiteX98" fmla="*/ 3056021 w 3946359"/>
              <a:gd name="connsiteY98" fmla="*/ 288758 h 3356810"/>
              <a:gd name="connsiteX99" fmla="*/ 3104147 w 3946359"/>
              <a:gd name="connsiteY99" fmla="*/ 385010 h 3356810"/>
              <a:gd name="connsiteX100" fmla="*/ 3104147 w 3946359"/>
              <a:gd name="connsiteY100" fmla="*/ 529389 h 3356810"/>
              <a:gd name="connsiteX101" fmla="*/ 3104147 w 3946359"/>
              <a:gd name="connsiteY101" fmla="*/ 649705 h 3356810"/>
              <a:gd name="connsiteX102" fmla="*/ 3116179 w 3946359"/>
              <a:gd name="connsiteY102" fmla="*/ 782052 h 3356810"/>
              <a:gd name="connsiteX103" fmla="*/ 3164305 w 3946359"/>
              <a:gd name="connsiteY103" fmla="*/ 854242 h 3356810"/>
              <a:gd name="connsiteX104" fmla="*/ 3200400 w 3946359"/>
              <a:gd name="connsiteY104" fmla="*/ 950494 h 3356810"/>
              <a:gd name="connsiteX105" fmla="*/ 3200400 w 3946359"/>
              <a:gd name="connsiteY105" fmla="*/ 1070810 h 3356810"/>
              <a:gd name="connsiteX106" fmla="*/ 3224463 w 3946359"/>
              <a:gd name="connsiteY106" fmla="*/ 1179094 h 3356810"/>
              <a:gd name="connsiteX107" fmla="*/ 3248526 w 3946359"/>
              <a:gd name="connsiteY107" fmla="*/ 1239252 h 3356810"/>
              <a:gd name="connsiteX108" fmla="*/ 3296653 w 3946359"/>
              <a:gd name="connsiteY108" fmla="*/ 1323473 h 3356810"/>
              <a:gd name="connsiteX109" fmla="*/ 3320716 w 3946359"/>
              <a:gd name="connsiteY109" fmla="*/ 1359568 h 3356810"/>
              <a:gd name="connsiteX110" fmla="*/ 3368842 w 3946359"/>
              <a:gd name="connsiteY110" fmla="*/ 1287379 h 3356810"/>
              <a:gd name="connsiteX111" fmla="*/ 3380874 w 3946359"/>
              <a:gd name="connsiteY111" fmla="*/ 1251284 h 3356810"/>
              <a:gd name="connsiteX112" fmla="*/ 3416968 w 3946359"/>
              <a:gd name="connsiteY112" fmla="*/ 1311442 h 3356810"/>
              <a:gd name="connsiteX113" fmla="*/ 3416968 w 3946359"/>
              <a:gd name="connsiteY113" fmla="*/ 1455821 h 3356810"/>
              <a:gd name="connsiteX114" fmla="*/ 3465095 w 3946359"/>
              <a:gd name="connsiteY114" fmla="*/ 1564105 h 3356810"/>
              <a:gd name="connsiteX115" fmla="*/ 3489158 w 3946359"/>
              <a:gd name="connsiteY115" fmla="*/ 1672389 h 3356810"/>
              <a:gd name="connsiteX116" fmla="*/ 3537284 w 3946359"/>
              <a:gd name="connsiteY116" fmla="*/ 1792705 h 3356810"/>
              <a:gd name="connsiteX117" fmla="*/ 3633537 w 3946359"/>
              <a:gd name="connsiteY117" fmla="*/ 1900989 h 3356810"/>
              <a:gd name="connsiteX118" fmla="*/ 3633537 w 3946359"/>
              <a:gd name="connsiteY118" fmla="*/ 1997242 h 3356810"/>
              <a:gd name="connsiteX119" fmla="*/ 3693695 w 3946359"/>
              <a:gd name="connsiteY119" fmla="*/ 1852863 h 3356810"/>
              <a:gd name="connsiteX120" fmla="*/ 3741821 w 3946359"/>
              <a:gd name="connsiteY120" fmla="*/ 1708484 h 3356810"/>
              <a:gd name="connsiteX121" fmla="*/ 3801979 w 3946359"/>
              <a:gd name="connsiteY121" fmla="*/ 1600200 h 3356810"/>
              <a:gd name="connsiteX122" fmla="*/ 3814010 w 3946359"/>
              <a:gd name="connsiteY122" fmla="*/ 1503947 h 3356810"/>
              <a:gd name="connsiteX123" fmla="*/ 3838074 w 3946359"/>
              <a:gd name="connsiteY123" fmla="*/ 1407694 h 3356810"/>
              <a:gd name="connsiteX124" fmla="*/ 3862137 w 3946359"/>
              <a:gd name="connsiteY124" fmla="*/ 1299410 h 3356810"/>
              <a:gd name="connsiteX125" fmla="*/ 3886200 w 3946359"/>
              <a:gd name="connsiteY125" fmla="*/ 1155031 h 3356810"/>
              <a:gd name="connsiteX126" fmla="*/ 3874168 w 3946359"/>
              <a:gd name="connsiteY126" fmla="*/ 1155031 h 3356810"/>
              <a:gd name="connsiteX127" fmla="*/ 3910263 w 3946359"/>
              <a:gd name="connsiteY127" fmla="*/ 1046747 h 3356810"/>
              <a:gd name="connsiteX128" fmla="*/ 3946359 w 3946359"/>
              <a:gd name="connsiteY128" fmla="*/ 830179 h 3356810"/>
              <a:gd name="connsiteX0" fmla="*/ 0 w 3949032"/>
              <a:gd name="connsiteY0" fmla="*/ 3344779 h 3356810"/>
              <a:gd name="connsiteX1" fmla="*/ 132347 w 3949032"/>
              <a:gd name="connsiteY1" fmla="*/ 3296652 h 3356810"/>
              <a:gd name="connsiteX2" fmla="*/ 132347 w 3949032"/>
              <a:gd name="connsiteY2" fmla="*/ 3272589 h 3356810"/>
              <a:gd name="connsiteX3" fmla="*/ 180474 w 3949032"/>
              <a:gd name="connsiteY3" fmla="*/ 3164305 h 3356810"/>
              <a:gd name="connsiteX4" fmla="*/ 216568 w 3949032"/>
              <a:gd name="connsiteY4" fmla="*/ 3080084 h 3356810"/>
              <a:gd name="connsiteX5" fmla="*/ 276726 w 3949032"/>
              <a:gd name="connsiteY5" fmla="*/ 3031958 h 3356810"/>
              <a:gd name="connsiteX6" fmla="*/ 336884 w 3949032"/>
              <a:gd name="connsiteY6" fmla="*/ 2959768 h 3356810"/>
              <a:gd name="connsiteX7" fmla="*/ 385010 w 3949032"/>
              <a:gd name="connsiteY7" fmla="*/ 2947737 h 3356810"/>
              <a:gd name="connsiteX8" fmla="*/ 433137 w 3949032"/>
              <a:gd name="connsiteY8" fmla="*/ 2947737 h 3356810"/>
              <a:gd name="connsiteX9" fmla="*/ 445168 w 3949032"/>
              <a:gd name="connsiteY9" fmla="*/ 3104147 h 3356810"/>
              <a:gd name="connsiteX10" fmla="*/ 481263 w 3949032"/>
              <a:gd name="connsiteY10" fmla="*/ 3152273 h 3356810"/>
              <a:gd name="connsiteX11" fmla="*/ 481263 w 3949032"/>
              <a:gd name="connsiteY11" fmla="*/ 3164305 h 3356810"/>
              <a:gd name="connsiteX12" fmla="*/ 529389 w 3949032"/>
              <a:gd name="connsiteY12" fmla="*/ 3140242 h 3356810"/>
              <a:gd name="connsiteX13" fmla="*/ 541421 w 3949032"/>
              <a:gd name="connsiteY13" fmla="*/ 3080084 h 3356810"/>
              <a:gd name="connsiteX14" fmla="*/ 565484 w 3949032"/>
              <a:gd name="connsiteY14" fmla="*/ 3031958 h 3356810"/>
              <a:gd name="connsiteX15" fmla="*/ 613610 w 3949032"/>
              <a:gd name="connsiteY15" fmla="*/ 3031958 h 3356810"/>
              <a:gd name="connsiteX16" fmla="*/ 661737 w 3949032"/>
              <a:gd name="connsiteY16" fmla="*/ 3092116 h 3356810"/>
              <a:gd name="connsiteX17" fmla="*/ 709863 w 3949032"/>
              <a:gd name="connsiteY17" fmla="*/ 3224463 h 3356810"/>
              <a:gd name="connsiteX18" fmla="*/ 757989 w 3949032"/>
              <a:gd name="connsiteY18" fmla="*/ 3356810 h 3356810"/>
              <a:gd name="connsiteX19" fmla="*/ 902368 w 3949032"/>
              <a:gd name="connsiteY19" fmla="*/ 3356810 h 3356810"/>
              <a:gd name="connsiteX20" fmla="*/ 986589 w 3949032"/>
              <a:gd name="connsiteY20" fmla="*/ 3128210 h 3356810"/>
              <a:gd name="connsiteX21" fmla="*/ 1106905 w 3949032"/>
              <a:gd name="connsiteY21" fmla="*/ 2875547 h 3356810"/>
              <a:gd name="connsiteX22" fmla="*/ 1130968 w 3949032"/>
              <a:gd name="connsiteY22" fmla="*/ 2779294 h 3356810"/>
              <a:gd name="connsiteX23" fmla="*/ 1155031 w 3949032"/>
              <a:gd name="connsiteY23" fmla="*/ 2911642 h 3356810"/>
              <a:gd name="connsiteX24" fmla="*/ 1179095 w 3949032"/>
              <a:gd name="connsiteY24" fmla="*/ 2935705 h 3356810"/>
              <a:gd name="connsiteX25" fmla="*/ 1203158 w 3949032"/>
              <a:gd name="connsiteY25" fmla="*/ 2959768 h 3356810"/>
              <a:gd name="connsiteX26" fmla="*/ 1203158 w 3949032"/>
              <a:gd name="connsiteY26" fmla="*/ 2959768 h 3356810"/>
              <a:gd name="connsiteX27" fmla="*/ 1239253 w 3949032"/>
              <a:gd name="connsiteY27" fmla="*/ 2851484 h 3356810"/>
              <a:gd name="connsiteX28" fmla="*/ 1263316 w 3949032"/>
              <a:gd name="connsiteY28" fmla="*/ 2719137 h 3356810"/>
              <a:gd name="connsiteX29" fmla="*/ 1287379 w 3949032"/>
              <a:gd name="connsiteY29" fmla="*/ 2646947 h 3356810"/>
              <a:gd name="connsiteX30" fmla="*/ 1311442 w 3949032"/>
              <a:gd name="connsiteY30" fmla="*/ 2574758 h 3356810"/>
              <a:gd name="connsiteX31" fmla="*/ 1335505 w 3949032"/>
              <a:gd name="connsiteY31" fmla="*/ 2478505 h 3356810"/>
              <a:gd name="connsiteX32" fmla="*/ 1347537 w 3949032"/>
              <a:gd name="connsiteY32" fmla="*/ 2550694 h 3356810"/>
              <a:gd name="connsiteX33" fmla="*/ 1371600 w 3949032"/>
              <a:gd name="connsiteY33" fmla="*/ 2646947 h 3356810"/>
              <a:gd name="connsiteX34" fmla="*/ 1419726 w 3949032"/>
              <a:gd name="connsiteY34" fmla="*/ 2827421 h 3356810"/>
              <a:gd name="connsiteX35" fmla="*/ 1431758 w 3949032"/>
              <a:gd name="connsiteY35" fmla="*/ 2959768 h 3356810"/>
              <a:gd name="connsiteX36" fmla="*/ 1467853 w 3949032"/>
              <a:gd name="connsiteY36" fmla="*/ 2995863 h 3356810"/>
              <a:gd name="connsiteX37" fmla="*/ 1515979 w 3949032"/>
              <a:gd name="connsiteY37" fmla="*/ 3007894 h 3356810"/>
              <a:gd name="connsiteX38" fmla="*/ 1515979 w 3949032"/>
              <a:gd name="connsiteY38" fmla="*/ 3007894 h 3356810"/>
              <a:gd name="connsiteX39" fmla="*/ 1552074 w 3949032"/>
              <a:gd name="connsiteY39" fmla="*/ 2839452 h 3356810"/>
              <a:gd name="connsiteX40" fmla="*/ 1576137 w 3949032"/>
              <a:gd name="connsiteY40" fmla="*/ 2743200 h 3356810"/>
              <a:gd name="connsiteX41" fmla="*/ 1588168 w 3949032"/>
              <a:gd name="connsiteY41" fmla="*/ 2646947 h 3356810"/>
              <a:gd name="connsiteX42" fmla="*/ 1588168 w 3949032"/>
              <a:gd name="connsiteY42" fmla="*/ 2574758 h 3356810"/>
              <a:gd name="connsiteX43" fmla="*/ 1636295 w 3949032"/>
              <a:gd name="connsiteY43" fmla="*/ 2490537 h 3356810"/>
              <a:gd name="connsiteX44" fmla="*/ 1672389 w 3949032"/>
              <a:gd name="connsiteY44" fmla="*/ 2430379 h 3356810"/>
              <a:gd name="connsiteX45" fmla="*/ 1720516 w 3949032"/>
              <a:gd name="connsiteY45" fmla="*/ 2322094 h 3356810"/>
              <a:gd name="connsiteX46" fmla="*/ 1720516 w 3949032"/>
              <a:gd name="connsiteY46" fmla="*/ 2310063 h 3356810"/>
              <a:gd name="connsiteX47" fmla="*/ 1732547 w 3949032"/>
              <a:gd name="connsiteY47" fmla="*/ 2237873 h 3356810"/>
              <a:gd name="connsiteX48" fmla="*/ 1732547 w 3949032"/>
              <a:gd name="connsiteY48" fmla="*/ 2189747 h 3356810"/>
              <a:gd name="connsiteX49" fmla="*/ 1732547 w 3949032"/>
              <a:gd name="connsiteY49" fmla="*/ 2117558 h 3356810"/>
              <a:gd name="connsiteX50" fmla="*/ 1756610 w 3949032"/>
              <a:gd name="connsiteY50" fmla="*/ 2069431 h 3356810"/>
              <a:gd name="connsiteX51" fmla="*/ 1804737 w 3949032"/>
              <a:gd name="connsiteY51" fmla="*/ 1961147 h 3356810"/>
              <a:gd name="connsiteX52" fmla="*/ 1816768 w 3949032"/>
              <a:gd name="connsiteY52" fmla="*/ 2069431 h 3356810"/>
              <a:gd name="connsiteX53" fmla="*/ 1828800 w 3949032"/>
              <a:gd name="connsiteY53" fmla="*/ 2177716 h 3356810"/>
              <a:gd name="connsiteX54" fmla="*/ 1876926 w 3949032"/>
              <a:gd name="connsiteY54" fmla="*/ 2225842 h 3356810"/>
              <a:gd name="connsiteX55" fmla="*/ 1888958 w 3949032"/>
              <a:gd name="connsiteY55" fmla="*/ 2370221 h 3356810"/>
              <a:gd name="connsiteX56" fmla="*/ 1900989 w 3949032"/>
              <a:gd name="connsiteY56" fmla="*/ 2466473 h 3356810"/>
              <a:gd name="connsiteX57" fmla="*/ 1900989 w 3949032"/>
              <a:gd name="connsiteY57" fmla="*/ 2586789 h 3356810"/>
              <a:gd name="connsiteX58" fmla="*/ 1925053 w 3949032"/>
              <a:gd name="connsiteY58" fmla="*/ 2683042 h 3356810"/>
              <a:gd name="connsiteX59" fmla="*/ 1985210 w 3949032"/>
              <a:gd name="connsiteY59" fmla="*/ 2839452 h 3356810"/>
              <a:gd name="connsiteX60" fmla="*/ 1985210 w 3949032"/>
              <a:gd name="connsiteY60" fmla="*/ 2923673 h 3356810"/>
              <a:gd name="connsiteX61" fmla="*/ 1985210 w 3949032"/>
              <a:gd name="connsiteY61" fmla="*/ 3068052 h 3356810"/>
              <a:gd name="connsiteX62" fmla="*/ 2021305 w 3949032"/>
              <a:gd name="connsiteY62" fmla="*/ 3164305 h 3356810"/>
              <a:gd name="connsiteX63" fmla="*/ 2021305 w 3949032"/>
              <a:gd name="connsiteY63" fmla="*/ 3164305 h 3356810"/>
              <a:gd name="connsiteX64" fmla="*/ 2105526 w 3949032"/>
              <a:gd name="connsiteY64" fmla="*/ 3284621 h 3356810"/>
              <a:gd name="connsiteX65" fmla="*/ 2189747 w 3949032"/>
              <a:gd name="connsiteY65" fmla="*/ 3284621 h 3356810"/>
              <a:gd name="connsiteX66" fmla="*/ 2237874 w 3949032"/>
              <a:gd name="connsiteY66" fmla="*/ 3188368 h 3356810"/>
              <a:gd name="connsiteX67" fmla="*/ 2286000 w 3949032"/>
              <a:gd name="connsiteY67" fmla="*/ 2995863 h 3356810"/>
              <a:gd name="connsiteX68" fmla="*/ 2334126 w 3949032"/>
              <a:gd name="connsiteY68" fmla="*/ 2827421 h 3356810"/>
              <a:gd name="connsiteX69" fmla="*/ 2358189 w 3949032"/>
              <a:gd name="connsiteY69" fmla="*/ 2683042 h 3356810"/>
              <a:gd name="connsiteX70" fmla="*/ 2358189 w 3949032"/>
              <a:gd name="connsiteY70" fmla="*/ 2490537 h 3356810"/>
              <a:gd name="connsiteX71" fmla="*/ 2394284 w 3949032"/>
              <a:gd name="connsiteY71" fmla="*/ 2358189 h 3356810"/>
              <a:gd name="connsiteX72" fmla="*/ 2430379 w 3949032"/>
              <a:gd name="connsiteY72" fmla="*/ 2322094 h 3356810"/>
              <a:gd name="connsiteX73" fmla="*/ 2478505 w 3949032"/>
              <a:gd name="connsiteY73" fmla="*/ 2286000 h 3356810"/>
              <a:gd name="connsiteX74" fmla="*/ 2502568 w 3949032"/>
              <a:gd name="connsiteY74" fmla="*/ 1961147 h 3356810"/>
              <a:gd name="connsiteX75" fmla="*/ 2562726 w 3949032"/>
              <a:gd name="connsiteY75" fmla="*/ 1925052 h 3356810"/>
              <a:gd name="connsiteX76" fmla="*/ 2598821 w 3949032"/>
              <a:gd name="connsiteY76" fmla="*/ 1768642 h 3356810"/>
              <a:gd name="connsiteX77" fmla="*/ 2586789 w 3949032"/>
              <a:gd name="connsiteY77" fmla="*/ 1612231 h 3356810"/>
              <a:gd name="connsiteX78" fmla="*/ 2610853 w 3949032"/>
              <a:gd name="connsiteY78" fmla="*/ 1503947 h 3356810"/>
              <a:gd name="connsiteX79" fmla="*/ 2634916 w 3949032"/>
              <a:gd name="connsiteY79" fmla="*/ 1431758 h 3356810"/>
              <a:gd name="connsiteX80" fmla="*/ 2634916 w 3949032"/>
              <a:gd name="connsiteY80" fmla="*/ 1323473 h 3356810"/>
              <a:gd name="connsiteX81" fmla="*/ 2634916 w 3949032"/>
              <a:gd name="connsiteY81" fmla="*/ 1251284 h 3356810"/>
              <a:gd name="connsiteX82" fmla="*/ 2634916 w 3949032"/>
              <a:gd name="connsiteY82" fmla="*/ 1143000 h 3356810"/>
              <a:gd name="connsiteX83" fmla="*/ 2658979 w 3949032"/>
              <a:gd name="connsiteY83" fmla="*/ 986589 h 3356810"/>
              <a:gd name="connsiteX84" fmla="*/ 2683042 w 3949032"/>
              <a:gd name="connsiteY84" fmla="*/ 902368 h 3356810"/>
              <a:gd name="connsiteX85" fmla="*/ 2755231 w 3949032"/>
              <a:gd name="connsiteY85" fmla="*/ 782052 h 3356810"/>
              <a:gd name="connsiteX86" fmla="*/ 2767263 w 3949032"/>
              <a:gd name="connsiteY86" fmla="*/ 673768 h 3356810"/>
              <a:gd name="connsiteX87" fmla="*/ 2767263 w 3949032"/>
              <a:gd name="connsiteY87" fmla="*/ 589547 h 3356810"/>
              <a:gd name="connsiteX88" fmla="*/ 2767263 w 3949032"/>
              <a:gd name="connsiteY88" fmla="*/ 589547 h 3356810"/>
              <a:gd name="connsiteX89" fmla="*/ 2863516 w 3949032"/>
              <a:gd name="connsiteY89" fmla="*/ 469231 h 3356810"/>
              <a:gd name="connsiteX90" fmla="*/ 2887579 w 3949032"/>
              <a:gd name="connsiteY90" fmla="*/ 372979 h 3356810"/>
              <a:gd name="connsiteX91" fmla="*/ 2899610 w 3949032"/>
              <a:gd name="connsiteY91" fmla="*/ 240631 h 3356810"/>
              <a:gd name="connsiteX92" fmla="*/ 2899610 w 3949032"/>
              <a:gd name="connsiteY92" fmla="*/ 156410 h 3356810"/>
              <a:gd name="connsiteX93" fmla="*/ 2947737 w 3949032"/>
              <a:gd name="connsiteY93" fmla="*/ 96252 h 3356810"/>
              <a:gd name="connsiteX94" fmla="*/ 2971800 w 3949032"/>
              <a:gd name="connsiteY94" fmla="*/ 12031 h 3356810"/>
              <a:gd name="connsiteX95" fmla="*/ 2995863 w 3949032"/>
              <a:gd name="connsiteY95" fmla="*/ 0 h 3356810"/>
              <a:gd name="connsiteX96" fmla="*/ 3043989 w 3949032"/>
              <a:gd name="connsiteY96" fmla="*/ 48126 h 3356810"/>
              <a:gd name="connsiteX97" fmla="*/ 3056021 w 3949032"/>
              <a:gd name="connsiteY97" fmla="*/ 156410 h 3356810"/>
              <a:gd name="connsiteX98" fmla="*/ 3056021 w 3949032"/>
              <a:gd name="connsiteY98" fmla="*/ 288758 h 3356810"/>
              <a:gd name="connsiteX99" fmla="*/ 3104147 w 3949032"/>
              <a:gd name="connsiteY99" fmla="*/ 385010 h 3356810"/>
              <a:gd name="connsiteX100" fmla="*/ 3104147 w 3949032"/>
              <a:gd name="connsiteY100" fmla="*/ 529389 h 3356810"/>
              <a:gd name="connsiteX101" fmla="*/ 3104147 w 3949032"/>
              <a:gd name="connsiteY101" fmla="*/ 649705 h 3356810"/>
              <a:gd name="connsiteX102" fmla="*/ 3116179 w 3949032"/>
              <a:gd name="connsiteY102" fmla="*/ 782052 h 3356810"/>
              <a:gd name="connsiteX103" fmla="*/ 3164305 w 3949032"/>
              <a:gd name="connsiteY103" fmla="*/ 854242 h 3356810"/>
              <a:gd name="connsiteX104" fmla="*/ 3200400 w 3949032"/>
              <a:gd name="connsiteY104" fmla="*/ 950494 h 3356810"/>
              <a:gd name="connsiteX105" fmla="*/ 3200400 w 3949032"/>
              <a:gd name="connsiteY105" fmla="*/ 1070810 h 3356810"/>
              <a:gd name="connsiteX106" fmla="*/ 3224463 w 3949032"/>
              <a:gd name="connsiteY106" fmla="*/ 1179094 h 3356810"/>
              <a:gd name="connsiteX107" fmla="*/ 3248526 w 3949032"/>
              <a:gd name="connsiteY107" fmla="*/ 1239252 h 3356810"/>
              <a:gd name="connsiteX108" fmla="*/ 3296653 w 3949032"/>
              <a:gd name="connsiteY108" fmla="*/ 1323473 h 3356810"/>
              <a:gd name="connsiteX109" fmla="*/ 3320716 w 3949032"/>
              <a:gd name="connsiteY109" fmla="*/ 1359568 h 3356810"/>
              <a:gd name="connsiteX110" fmla="*/ 3368842 w 3949032"/>
              <a:gd name="connsiteY110" fmla="*/ 1287379 h 3356810"/>
              <a:gd name="connsiteX111" fmla="*/ 3380874 w 3949032"/>
              <a:gd name="connsiteY111" fmla="*/ 1251284 h 3356810"/>
              <a:gd name="connsiteX112" fmla="*/ 3416968 w 3949032"/>
              <a:gd name="connsiteY112" fmla="*/ 1311442 h 3356810"/>
              <a:gd name="connsiteX113" fmla="*/ 3416968 w 3949032"/>
              <a:gd name="connsiteY113" fmla="*/ 1455821 h 3356810"/>
              <a:gd name="connsiteX114" fmla="*/ 3465095 w 3949032"/>
              <a:gd name="connsiteY114" fmla="*/ 1564105 h 3356810"/>
              <a:gd name="connsiteX115" fmla="*/ 3489158 w 3949032"/>
              <a:gd name="connsiteY115" fmla="*/ 1672389 h 3356810"/>
              <a:gd name="connsiteX116" fmla="*/ 3537284 w 3949032"/>
              <a:gd name="connsiteY116" fmla="*/ 1792705 h 3356810"/>
              <a:gd name="connsiteX117" fmla="*/ 3633537 w 3949032"/>
              <a:gd name="connsiteY117" fmla="*/ 1900989 h 3356810"/>
              <a:gd name="connsiteX118" fmla="*/ 3633537 w 3949032"/>
              <a:gd name="connsiteY118" fmla="*/ 1997242 h 3356810"/>
              <a:gd name="connsiteX119" fmla="*/ 3693695 w 3949032"/>
              <a:gd name="connsiteY119" fmla="*/ 1852863 h 3356810"/>
              <a:gd name="connsiteX120" fmla="*/ 3741821 w 3949032"/>
              <a:gd name="connsiteY120" fmla="*/ 1708484 h 3356810"/>
              <a:gd name="connsiteX121" fmla="*/ 3801979 w 3949032"/>
              <a:gd name="connsiteY121" fmla="*/ 1600200 h 3356810"/>
              <a:gd name="connsiteX122" fmla="*/ 3814010 w 3949032"/>
              <a:gd name="connsiteY122" fmla="*/ 1503947 h 3356810"/>
              <a:gd name="connsiteX123" fmla="*/ 3838074 w 3949032"/>
              <a:gd name="connsiteY123" fmla="*/ 1407694 h 3356810"/>
              <a:gd name="connsiteX124" fmla="*/ 3862137 w 3949032"/>
              <a:gd name="connsiteY124" fmla="*/ 1299410 h 3356810"/>
              <a:gd name="connsiteX125" fmla="*/ 3886200 w 3949032"/>
              <a:gd name="connsiteY125" fmla="*/ 1155031 h 3356810"/>
              <a:gd name="connsiteX126" fmla="*/ 3874168 w 3949032"/>
              <a:gd name="connsiteY126" fmla="*/ 1155031 h 3356810"/>
              <a:gd name="connsiteX127" fmla="*/ 3910263 w 3949032"/>
              <a:gd name="connsiteY127" fmla="*/ 1046747 h 3356810"/>
              <a:gd name="connsiteX128" fmla="*/ 3946359 w 3949032"/>
              <a:gd name="connsiteY128" fmla="*/ 830179 h 3356810"/>
              <a:gd name="connsiteX129" fmla="*/ 3946358 w 3949032"/>
              <a:gd name="connsiteY129" fmla="*/ 782052 h 3356810"/>
              <a:gd name="connsiteX0" fmla="*/ 0 w 3958388"/>
              <a:gd name="connsiteY0" fmla="*/ 3344779 h 3356810"/>
              <a:gd name="connsiteX1" fmla="*/ 132347 w 3958388"/>
              <a:gd name="connsiteY1" fmla="*/ 3296652 h 3356810"/>
              <a:gd name="connsiteX2" fmla="*/ 132347 w 3958388"/>
              <a:gd name="connsiteY2" fmla="*/ 3272589 h 3356810"/>
              <a:gd name="connsiteX3" fmla="*/ 180474 w 3958388"/>
              <a:gd name="connsiteY3" fmla="*/ 3164305 h 3356810"/>
              <a:gd name="connsiteX4" fmla="*/ 216568 w 3958388"/>
              <a:gd name="connsiteY4" fmla="*/ 3080084 h 3356810"/>
              <a:gd name="connsiteX5" fmla="*/ 276726 w 3958388"/>
              <a:gd name="connsiteY5" fmla="*/ 3031958 h 3356810"/>
              <a:gd name="connsiteX6" fmla="*/ 336884 w 3958388"/>
              <a:gd name="connsiteY6" fmla="*/ 2959768 h 3356810"/>
              <a:gd name="connsiteX7" fmla="*/ 385010 w 3958388"/>
              <a:gd name="connsiteY7" fmla="*/ 2947737 h 3356810"/>
              <a:gd name="connsiteX8" fmla="*/ 433137 w 3958388"/>
              <a:gd name="connsiteY8" fmla="*/ 2947737 h 3356810"/>
              <a:gd name="connsiteX9" fmla="*/ 445168 w 3958388"/>
              <a:gd name="connsiteY9" fmla="*/ 3104147 h 3356810"/>
              <a:gd name="connsiteX10" fmla="*/ 481263 w 3958388"/>
              <a:gd name="connsiteY10" fmla="*/ 3152273 h 3356810"/>
              <a:gd name="connsiteX11" fmla="*/ 481263 w 3958388"/>
              <a:gd name="connsiteY11" fmla="*/ 3164305 h 3356810"/>
              <a:gd name="connsiteX12" fmla="*/ 529389 w 3958388"/>
              <a:gd name="connsiteY12" fmla="*/ 3140242 h 3356810"/>
              <a:gd name="connsiteX13" fmla="*/ 541421 w 3958388"/>
              <a:gd name="connsiteY13" fmla="*/ 3080084 h 3356810"/>
              <a:gd name="connsiteX14" fmla="*/ 565484 w 3958388"/>
              <a:gd name="connsiteY14" fmla="*/ 3031958 h 3356810"/>
              <a:gd name="connsiteX15" fmla="*/ 613610 w 3958388"/>
              <a:gd name="connsiteY15" fmla="*/ 3031958 h 3356810"/>
              <a:gd name="connsiteX16" fmla="*/ 661737 w 3958388"/>
              <a:gd name="connsiteY16" fmla="*/ 3092116 h 3356810"/>
              <a:gd name="connsiteX17" fmla="*/ 709863 w 3958388"/>
              <a:gd name="connsiteY17" fmla="*/ 3224463 h 3356810"/>
              <a:gd name="connsiteX18" fmla="*/ 757989 w 3958388"/>
              <a:gd name="connsiteY18" fmla="*/ 3356810 h 3356810"/>
              <a:gd name="connsiteX19" fmla="*/ 902368 w 3958388"/>
              <a:gd name="connsiteY19" fmla="*/ 3356810 h 3356810"/>
              <a:gd name="connsiteX20" fmla="*/ 986589 w 3958388"/>
              <a:gd name="connsiteY20" fmla="*/ 3128210 h 3356810"/>
              <a:gd name="connsiteX21" fmla="*/ 1106905 w 3958388"/>
              <a:gd name="connsiteY21" fmla="*/ 2875547 h 3356810"/>
              <a:gd name="connsiteX22" fmla="*/ 1130968 w 3958388"/>
              <a:gd name="connsiteY22" fmla="*/ 2779294 h 3356810"/>
              <a:gd name="connsiteX23" fmla="*/ 1155031 w 3958388"/>
              <a:gd name="connsiteY23" fmla="*/ 2911642 h 3356810"/>
              <a:gd name="connsiteX24" fmla="*/ 1179095 w 3958388"/>
              <a:gd name="connsiteY24" fmla="*/ 2935705 h 3356810"/>
              <a:gd name="connsiteX25" fmla="*/ 1203158 w 3958388"/>
              <a:gd name="connsiteY25" fmla="*/ 2959768 h 3356810"/>
              <a:gd name="connsiteX26" fmla="*/ 1203158 w 3958388"/>
              <a:gd name="connsiteY26" fmla="*/ 2959768 h 3356810"/>
              <a:gd name="connsiteX27" fmla="*/ 1239253 w 3958388"/>
              <a:gd name="connsiteY27" fmla="*/ 2851484 h 3356810"/>
              <a:gd name="connsiteX28" fmla="*/ 1263316 w 3958388"/>
              <a:gd name="connsiteY28" fmla="*/ 2719137 h 3356810"/>
              <a:gd name="connsiteX29" fmla="*/ 1287379 w 3958388"/>
              <a:gd name="connsiteY29" fmla="*/ 2646947 h 3356810"/>
              <a:gd name="connsiteX30" fmla="*/ 1311442 w 3958388"/>
              <a:gd name="connsiteY30" fmla="*/ 2574758 h 3356810"/>
              <a:gd name="connsiteX31" fmla="*/ 1335505 w 3958388"/>
              <a:gd name="connsiteY31" fmla="*/ 2478505 h 3356810"/>
              <a:gd name="connsiteX32" fmla="*/ 1347537 w 3958388"/>
              <a:gd name="connsiteY32" fmla="*/ 2550694 h 3356810"/>
              <a:gd name="connsiteX33" fmla="*/ 1371600 w 3958388"/>
              <a:gd name="connsiteY33" fmla="*/ 2646947 h 3356810"/>
              <a:gd name="connsiteX34" fmla="*/ 1419726 w 3958388"/>
              <a:gd name="connsiteY34" fmla="*/ 2827421 h 3356810"/>
              <a:gd name="connsiteX35" fmla="*/ 1431758 w 3958388"/>
              <a:gd name="connsiteY35" fmla="*/ 2959768 h 3356810"/>
              <a:gd name="connsiteX36" fmla="*/ 1467853 w 3958388"/>
              <a:gd name="connsiteY36" fmla="*/ 2995863 h 3356810"/>
              <a:gd name="connsiteX37" fmla="*/ 1515979 w 3958388"/>
              <a:gd name="connsiteY37" fmla="*/ 3007894 h 3356810"/>
              <a:gd name="connsiteX38" fmla="*/ 1515979 w 3958388"/>
              <a:gd name="connsiteY38" fmla="*/ 3007894 h 3356810"/>
              <a:gd name="connsiteX39" fmla="*/ 1552074 w 3958388"/>
              <a:gd name="connsiteY39" fmla="*/ 2839452 h 3356810"/>
              <a:gd name="connsiteX40" fmla="*/ 1576137 w 3958388"/>
              <a:gd name="connsiteY40" fmla="*/ 2743200 h 3356810"/>
              <a:gd name="connsiteX41" fmla="*/ 1588168 w 3958388"/>
              <a:gd name="connsiteY41" fmla="*/ 2646947 h 3356810"/>
              <a:gd name="connsiteX42" fmla="*/ 1588168 w 3958388"/>
              <a:gd name="connsiteY42" fmla="*/ 2574758 h 3356810"/>
              <a:gd name="connsiteX43" fmla="*/ 1636295 w 3958388"/>
              <a:gd name="connsiteY43" fmla="*/ 2490537 h 3356810"/>
              <a:gd name="connsiteX44" fmla="*/ 1672389 w 3958388"/>
              <a:gd name="connsiteY44" fmla="*/ 2430379 h 3356810"/>
              <a:gd name="connsiteX45" fmla="*/ 1720516 w 3958388"/>
              <a:gd name="connsiteY45" fmla="*/ 2322094 h 3356810"/>
              <a:gd name="connsiteX46" fmla="*/ 1720516 w 3958388"/>
              <a:gd name="connsiteY46" fmla="*/ 2310063 h 3356810"/>
              <a:gd name="connsiteX47" fmla="*/ 1732547 w 3958388"/>
              <a:gd name="connsiteY47" fmla="*/ 2237873 h 3356810"/>
              <a:gd name="connsiteX48" fmla="*/ 1732547 w 3958388"/>
              <a:gd name="connsiteY48" fmla="*/ 2189747 h 3356810"/>
              <a:gd name="connsiteX49" fmla="*/ 1732547 w 3958388"/>
              <a:gd name="connsiteY49" fmla="*/ 2117558 h 3356810"/>
              <a:gd name="connsiteX50" fmla="*/ 1756610 w 3958388"/>
              <a:gd name="connsiteY50" fmla="*/ 2069431 h 3356810"/>
              <a:gd name="connsiteX51" fmla="*/ 1804737 w 3958388"/>
              <a:gd name="connsiteY51" fmla="*/ 1961147 h 3356810"/>
              <a:gd name="connsiteX52" fmla="*/ 1816768 w 3958388"/>
              <a:gd name="connsiteY52" fmla="*/ 2069431 h 3356810"/>
              <a:gd name="connsiteX53" fmla="*/ 1828800 w 3958388"/>
              <a:gd name="connsiteY53" fmla="*/ 2177716 h 3356810"/>
              <a:gd name="connsiteX54" fmla="*/ 1876926 w 3958388"/>
              <a:gd name="connsiteY54" fmla="*/ 2225842 h 3356810"/>
              <a:gd name="connsiteX55" fmla="*/ 1888958 w 3958388"/>
              <a:gd name="connsiteY55" fmla="*/ 2370221 h 3356810"/>
              <a:gd name="connsiteX56" fmla="*/ 1900989 w 3958388"/>
              <a:gd name="connsiteY56" fmla="*/ 2466473 h 3356810"/>
              <a:gd name="connsiteX57" fmla="*/ 1900989 w 3958388"/>
              <a:gd name="connsiteY57" fmla="*/ 2586789 h 3356810"/>
              <a:gd name="connsiteX58" fmla="*/ 1925053 w 3958388"/>
              <a:gd name="connsiteY58" fmla="*/ 2683042 h 3356810"/>
              <a:gd name="connsiteX59" fmla="*/ 1985210 w 3958388"/>
              <a:gd name="connsiteY59" fmla="*/ 2839452 h 3356810"/>
              <a:gd name="connsiteX60" fmla="*/ 1985210 w 3958388"/>
              <a:gd name="connsiteY60" fmla="*/ 2923673 h 3356810"/>
              <a:gd name="connsiteX61" fmla="*/ 1985210 w 3958388"/>
              <a:gd name="connsiteY61" fmla="*/ 3068052 h 3356810"/>
              <a:gd name="connsiteX62" fmla="*/ 2021305 w 3958388"/>
              <a:gd name="connsiteY62" fmla="*/ 3164305 h 3356810"/>
              <a:gd name="connsiteX63" fmla="*/ 2021305 w 3958388"/>
              <a:gd name="connsiteY63" fmla="*/ 3164305 h 3356810"/>
              <a:gd name="connsiteX64" fmla="*/ 2105526 w 3958388"/>
              <a:gd name="connsiteY64" fmla="*/ 3284621 h 3356810"/>
              <a:gd name="connsiteX65" fmla="*/ 2189747 w 3958388"/>
              <a:gd name="connsiteY65" fmla="*/ 3284621 h 3356810"/>
              <a:gd name="connsiteX66" fmla="*/ 2237874 w 3958388"/>
              <a:gd name="connsiteY66" fmla="*/ 3188368 h 3356810"/>
              <a:gd name="connsiteX67" fmla="*/ 2286000 w 3958388"/>
              <a:gd name="connsiteY67" fmla="*/ 2995863 h 3356810"/>
              <a:gd name="connsiteX68" fmla="*/ 2334126 w 3958388"/>
              <a:gd name="connsiteY68" fmla="*/ 2827421 h 3356810"/>
              <a:gd name="connsiteX69" fmla="*/ 2358189 w 3958388"/>
              <a:gd name="connsiteY69" fmla="*/ 2683042 h 3356810"/>
              <a:gd name="connsiteX70" fmla="*/ 2358189 w 3958388"/>
              <a:gd name="connsiteY70" fmla="*/ 2490537 h 3356810"/>
              <a:gd name="connsiteX71" fmla="*/ 2394284 w 3958388"/>
              <a:gd name="connsiteY71" fmla="*/ 2358189 h 3356810"/>
              <a:gd name="connsiteX72" fmla="*/ 2430379 w 3958388"/>
              <a:gd name="connsiteY72" fmla="*/ 2322094 h 3356810"/>
              <a:gd name="connsiteX73" fmla="*/ 2478505 w 3958388"/>
              <a:gd name="connsiteY73" fmla="*/ 2286000 h 3356810"/>
              <a:gd name="connsiteX74" fmla="*/ 2502568 w 3958388"/>
              <a:gd name="connsiteY74" fmla="*/ 1961147 h 3356810"/>
              <a:gd name="connsiteX75" fmla="*/ 2562726 w 3958388"/>
              <a:gd name="connsiteY75" fmla="*/ 1925052 h 3356810"/>
              <a:gd name="connsiteX76" fmla="*/ 2598821 w 3958388"/>
              <a:gd name="connsiteY76" fmla="*/ 1768642 h 3356810"/>
              <a:gd name="connsiteX77" fmla="*/ 2586789 w 3958388"/>
              <a:gd name="connsiteY77" fmla="*/ 1612231 h 3356810"/>
              <a:gd name="connsiteX78" fmla="*/ 2610853 w 3958388"/>
              <a:gd name="connsiteY78" fmla="*/ 1503947 h 3356810"/>
              <a:gd name="connsiteX79" fmla="*/ 2634916 w 3958388"/>
              <a:gd name="connsiteY79" fmla="*/ 1431758 h 3356810"/>
              <a:gd name="connsiteX80" fmla="*/ 2634916 w 3958388"/>
              <a:gd name="connsiteY80" fmla="*/ 1323473 h 3356810"/>
              <a:gd name="connsiteX81" fmla="*/ 2634916 w 3958388"/>
              <a:gd name="connsiteY81" fmla="*/ 1251284 h 3356810"/>
              <a:gd name="connsiteX82" fmla="*/ 2634916 w 3958388"/>
              <a:gd name="connsiteY82" fmla="*/ 1143000 h 3356810"/>
              <a:gd name="connsiteX83" fmla="*/ 2658979 w 3958388"/>
              <a:gd name="connsiteY83" fmla="*/ 986589 h 3356810"/>
              <a:gd name="connsiteX84" fmla="*/ 2683042 w 3958388"/>
              <a:gd name="connsiteY84" fmla="*/ 902368 h 3356810"/>
              <a:gd name="connsiteX85" fmla="*/ 2755231 w 3958388"/>
              <a:gd name="connsiteY85" fmla="*/ 782052 h 3356810"/>
              <a:gd name="connsiteX86" fmla="*/ 2767263 w 3958388"/>
              <a:gd name="connsiteY86" fmla="*/ 673768 h 3356810"/>
              <a:gd name="connsiteX87" fmla="*/ 2767263 w 3958388"/>
              <a:gd name="connsiteY87" fmla="*/ 589547 h 3356810"/>
              <a:gd name="connsiteX88" fmla="*/ 2767263 w 3958388"/>
              <a:gd name="connsiteY88" fmla="*/ 589547 h 3356810"/>
              <a:gd name="connsiteX89" fmla="*/ 2863516 w 3958388"/>
              <a:gd name="connsiteY89" fmla="*/ 469231 h 3356810"/>
              <a:gd name="connsiteX90" fmla="*/ 2887579 w 3958388"/>
              <a:gd name="connsiteY90" fmla="*/ 372979 h 3356810"/>
              <a:gd name="connsiteX91" fmla="*/ 2899610 w 3958388"/>
              <a:gd name="connsiteY91" fmla="*/ 240631 h 3356810"/>
              <a:gd name="connsiteX92" fmla="*/ 2899610 w 3958388"/>
              <a:gd name="connsiteY92" fmla="*/ 156410 h 3356810"/>
              <a:gd name="connsiteX93" fmla="*/ 2947737 w 3958388"/>
              <a:gd name="connsiteY93" fmla="*/ 96252 h 3356810"/>
              <a:gd name="connsiteX94" fmla="*/ 2971800 w 3958388"/>
              <a:gd name="connsiteY94" fmla="*/ 12031 h 3356810"/>
              <a:gd name="connsiteX95" fmla="*/ 2995863 w 3958388"/>
              <a:gd name="connsiteY95" fmla="*/ 0 h 3356810"/>
              <a:gd name="connsiteX96" fmla="*/ 3043989 w 3958388"/>
              <a:gd name="connsiteY96" fmla="*/ 48126 h 3356810"/>
              <a:gd name="connsiteX97" fmla="*/ 3056021 w 3958388"/>
              <a:gd name="connsiteY97" fmla="*/ 156410 h 3356810"/>
              <a:gd name="connsiteX98" fmla="*/ 3056021 w 3958388"/>
              <a:gd name="connsiteY98" fmla="*/ 288758 h 3356810"/>
              <a:gd name="connsiteX99" fmla="*/ 3104147 w 3958388"/>
              <a:gd name="connsiteY99" fmla="*/ 385010 h 3356810"/>
              <a:gd name="connsiteX100" fmla="*/ 3104147 w 3958388"/>
              <a:gd name="connsiteY100" fmla="*/ 529389 h 3356810"/>
              <a:gd name="connsiteX101" fmla="*/ 3104147 w 3958388"/>
              <a:gd name="connsiteY101" fmla="*/ 649705 h 3356810"/>
              <a:gd name="connsiteX102" fmla="*/ 3116179 w 3958388"/>
              <a:gd name="connsiteY102" fmla="*/ 782052 h 3356810"/>
              <a:gd name="connsiteX103" fmla="*/ 3164305 w 3958388"/>
              <a:gd name="connsiteY103" fmla="*/ 854242 h 3356810"/>
              <a:gd name="connsiteX104" fmla="*/ 3200400 w 3958388"/>
              <a:gd name="connsiteY104" fmla="*/ 950494 h 3356810"/>
              <a:gd name="connsiteX105" fmla="*/ 3200400 w 3958388"/>
              <a:gd name="connsiteY105" fmla="*/ 1070810 h 3356810"/>
              <a:gd name="connsiteX106" fmla="*/ 3224463 w 3958388"/>
              <a:gd name="connsiteY106" fmla="*/ 1179094 h 3356810"/>
              <a:gd name="connsiteX107" fmla="*/ 3248526 w 3958388"/>
              <a:gd name="connsiteY107" fmla="*/ 1239252 h 3356810"/>
              <a:gd name="connsiteX108" fmla="*/ 3296653 w 3958388"/>
              <a:gd name="connsiteY108" fmla="*/ 1323473 h 3356810"/>
              <a:gd name="connsiteX109" fmla="*/ 3320716 w 3958388"/>
              <a:gd name="connsiteY109" fmla="*/ 1359568 h 3356810"/>
              <a:gd name="connsiteX110" fmla="*/ 3368842 w 3958388"/>
              <a:gd name="connsiteY110" fmla="*/ 1287379 h 3356810"/>
              <a:gd name="connsiteX111" fmla="*/ 3380874 w 3958388"/>
              <a:gd name="connsiteY111" fmla="*/ 1251284 h 3356810"/>
              <a:gd name="connsiteX112" fmla="*/ 3416968 w 3958388"/>
              <a:gd name="connsiteY112" fmla="*/ 1311442 h 3356810"/>
              <a:gd name="connsiteX113" fmla="*/ 3416968 w 3958388"/>
              <a:gd name="connsiteY113" fmla="*/ 1455821 h 3356810"/>
              <a:gd name="connsiteX114" fmla="*/ 3465095 w 3958388"/>
              <a:gd name="connsiteY114" fmla="*/ 1564105 h 3356810"/>
              <a:gd name="connsiteX115" fmla="*/ 3489158 w 3958388"/>
              <a:gd name="connsiteY115" fmla="*/ 1672389 h 3356810"/>
              <a:gd name="connsiteX116" fmla="*/ 3537284 w 3958388"/>
              <a:gd name="connsiteY116" fmla="*/ 1792705 h 3356810"/>
              <a:gd name="connsiteX117" fmla="*/ 3633537 w 3958388"/>
              <a:gd name="connsiteY117" fmla="*/ 1900989 h 3356810"/>
              <a:gd name="connsiteX118" fmla="*/ 3633537 w 3958388"/>
              <a:gd name="connsiteY118" fmla="*/ 1997242 h 3356810"/>
              <a:gd name="connsiteX119" fmla="*/ 3693695 w 3958388"/>
              <a:gd name="connsiteY119" fmla="*/ 1852863 h 3356810"/>
              <a:gd name="connsiteX120" fmla="*/ 3741821 w 3958388"/>
              <a:gd name="connsiteY120" fmla="*/ 1708484 h 3356810"/>
              <a:gd name="connsiteX121" fmla="*/ 3801979 w 3958388"/>
              <a:gd name="connsiteY121" fmla="*/ 1600200 h 3356810"/>
              <a:gd name="connsiteX122" fmla="*/ 3814010 w 3958388"/>
              <a:gd name="connsiteY122" fmla="*/ 1503947 h 3356810"/>
              <a:gd name="connsiteX123" fmla="*/ 3838074 w 3958388"/>
              <a:gd name="connsiteY123" fmla="*/ 1407694 h 3356810"/>
              <a:gd name="connsiteX124" fmla="*/ 3862137 w 3958388"/>
              <a:gd name="connsiteY124" fmla="*/ 1299410 h 3356810"/>
              <a:gd name="connsiteX125" fmla="*/ 3886200 w 3958388"/>
              <a:gd name="connsiteY125" fmla="*/ 1155031 h 3356810"/>
              <a:gd name="connsiteX126" fmla="*/ 3874168 w 3958388"/>
              <a:gd name="connsiteY126" fmla="*/ 1155031 h 3356810"/>
              <a:gd name="connsiteX127" fmla="*/ 3910263 w 3958388"/>
              <a:gd name="connsiteY127" fmla="*/ 1046747 h 3356810"/>
              <a:gd name="connsiteX128" fmla="*/ 3946359 w 3958388"/>
              <a:gd name="connsiteY128" fmla="*/ 830179 h 3356810"/>
              <a:gd name="connsiteX129" fmla="*/ 3946358 w 3958388"/>
              <a:gd name="connsiteY129" fmla="*/ 782052 h 3356810"/>
              <a:gd name="connsiteX130" fmla="*/ 3958388 w 3958388"/>
              <a:gd name="connsiteY130" fmla="*/ 721894 h 3356810"/>
              <a:gd name="connsiteX0" fmla="*/ 0 w 3982452"/>
              <a:gd name="connsiteY0" fmla="*/ 3344779 h 3356810"/>
              <a:gd name="connsiteX1" fmla="*/ 132347 w 3982452"/>
              <a:gd name="connsiteY1" fmla="*/ 3296652 h 3356810"/>
              <a:gd name="connsiteX2" fmla="*/ 132347 w 3982452"/>
              <a:gd name="connsiteY2" fmla="*/ 3272589 h 3356810"/>
              <a:gd name="connsiteX3" fmla="*/ 180474 w 3982452"/>
              <a:gd name="connsiteY3" fmla="*/ 3164305 h 3356810"/>
              <a:gd name="connsiteX4" fmla="*/ 216568 w 3982452"/>
              <a:gd name="connsiteY4" fmla="*/ 3080084 h 3356810"/>
              <a:gd name="connsiteX5" fmla="*/ 276726 w 3982452"/>
              <a:gd name="connsiteY5" fmla="*/ 3031958 h 3356810"/>
              <a:gd name="connsiteX6" fmla="*/ 336884 w 3982452"/>
              <a:gd name="connsiteY6" fmla="*/ 2959768 h 3356810"/>
              <a:gd name="connsiteX7" fmla="*/ 385010 w 3982452"/>
              <a:gd name="connsiteY7" fmla="*/ 2947737 h 3356810"/>
              <a:gd name="connsiteX8" fmla="*/ 433137 w 3982452"/>
              <a:gd name="connsiteY8" fmla="*/ 2947737 h 3356810"/>
              <a:gd name="connsiteX9" fmla="*/ 445168 w 3982452"/>
              <a:gd name="connsiteY9" fmla="*/ 3104147 h 3356810"/>
              <a:gd name="connsiteX10" fmla="*/ 481263 w 3982452"/>
              <a:gd name="connsiteY10" fmla="*/ 3152273 h 3356810"/>
              <a:gd name="connsiteX11" fmla="*/ 481263 w 3982452"/>
              <a:gd name="connsiteY11" fmla="*/ 3164305 h 3356810"/>
              <a:gd name="connsiteX12" fmla="*/ 529389 w 3982452"/>
              <a:gd name="connsiteY12" fmla="*/ 3140242 h 3356810"/>
              <a:gd name="connsiteX13" fmla="*/ 541421 w 3982452"/>
              <a:gd name="connsiteY13" fmla="*/ 3080084 h 3356810"/>
              <a:gd name="connsiteX14" fmla="*/ 565484 w 3982452"/>
              <a:gd name="connsiteY14" fmla="*/ 3031958 h 3356810"/>
              <a:gd name="connsiteX15" fmla="*/ 613610 w 3982452"/>
              <a:gd name="connsiteY15" fmla="*/ 3031958 h 3356810"/>
              <a:gd name="connsiteX16" fmla="*/ 661737 w 3982452"/>
              <a:gd name="connsiteY16" fmla="*/ 3092116 h 3356810"/>
              <a:gd name="connsiteX17" fmla="*/ 709863 w 3982452"/>
              <a:gd name="connsiteY17" fmla="*/ 3224463 h 3356810"/>
              <a:gd name="connsiteX18" fmla="*/ 757989 w 3982452"/>
              <a:gd name="connsiteY18" fmla="*/ 3356810 h 3356810"/>
              <a:gd name="connsiteX19" fmla="*/ 902368 w 3982452"/>
              <a:gd name="connsiteY19" fmla="*/ 3356810 h 3356810"/>
              <a:gd name="connsiteX20" fmla="*/ 986589 w 3982452"/>
              <a:gd name="connsiteY20" fmla="*/ 3128210 h 3356810"/>
              <a:gd name="connsiteX21" fmla="*/ 1106905 w 3982452"/>
              <a:gd name="connsiteY21" fmla="*/ 2875547 h 3356810"/>
              <a:gd name="connsiteX22" fmla="*/ 1130968 w 3982452"/>
              <a:gd name="connsiteY22" fmla="*/ 2779294 h 3356810"/>
              <a:gd name="connsiteX23" fmla="*/ 1155031 w 3982452"/>
              <a:gd name="connsiteY23" fmla="*/ 2911642 h 3356810"/>
              <a:gd name="connsiteX24" fmla="*/ 1179095 w 3982452"/>
              <a:gd name="connsiteY24" fmla="*/ 2935705 h 3356810"/>
              <a:gd name="connsiteX25" fmla="*/ 1203158 w 3982452"/>
              <a:gd name="connsiteY25" fmla="*/ 2959768 h 3356810"/>
              <a:gd name="connsiteX26" fmla="*/ 1203158 w 3982452"/>
              <a:gd name="connsiteY26" fmla="*/ 2959768 h 3356810"/>
              <a:gd name="connsiteX27" fmla="*/ 1239253 w 3982452"/>
              <a:gd name="connsiteY27" fmla="*/ 2851484 h 3356810"/>
              <a:gd name="connsiteX28" fmla="*/ 1263316 w 3982452"/>
              <a:gd name="connsiteY28" fmla="*/ 2719137 h 3356810"/>
              <a:gd name="connsiteX29" fmla="*/ 1287379 w 3982452"/>
              <a:gd name="connsiteY29" fmla="*/ 2646947 h 3356810"/>
              <a:gd name="connsiteX30" fmla="*/ 1311442 w 3982452"/>
              <a:gd name="connsiteY30" fmla="*/ 2574758 h 3356810"/>
              <a:gd name="connsiteX31" fmla="*/ 1335505 w 3982452"/>
              <a:gd name="connsiteY31" fmla="*/ 2478505 h 3356810"/>
              <a:gd name="connsiteX32" fmla="*/ 1347537 w 3982452"/>
              <a:gd name="connsiteY32" fmla="*/ 2550694 h 3356810"/>
              <a:gd name="connsiteX33" fmla="*/ 1371600 w 3982452"/>
              <a:gd name="connsiteY33" fmla="*/ 2646947 h 3356810"/>
              <a:gd name="connsiteX34" fmla="*/ 1419726 w 3982452"/>
              <a:gd name="connsiteY34" fmla="*/ 2827421 h 3356810"/>
              <a:gd name="connsiteX35" fmla="*/ 1431758 w 3982452"/>
              <a:gd name="connsiteY35" fmla="*/ 2959768 h 3356810"/>
              <a:gd name="connsiteX36" fmla="*/ 1467853 w 3982452"/>
              <a:gd name="connsiteY36" fmla="*/ 2995863 h 3356810"/>
              <a:gd name="connsiteX37" fmla="*/ 1515979 w 3982452"/>
              <a:gd name="connsiteY37" fmla="*/ 3007894 h 3356810"/>
              <a:gd name="connsiteX38" fmla="*/ 1515979 w 3982452"/>
              <a:gd name="connsiteY38" fmla="*/ 3007894 h 3356810"/>
              <a:gd name="connsiteX39" fmla="*/ 1552074 w 3982452"/>
              <a:gd name="connsiteY39" fmla="*/ 2839452 h 3356810"/>
              <a:gd name="connsiteX40" fmla="*/ 1576137 w 3982452"/>
              <a:gd name="connsiteY40" fmla="*/ 2743200 h 3356810"/>
              <a:gd name="connsiteX41" fmla="*/ 1588168 w 3982452"/>
              <a:gd name="connsiteY41" fmla="*/ 2646947 h 3356810"/>
              <a:gd name="connsiteX42" fmla="*/ 1588168 w 3982452"/>
              <a:gd name="connsiteY42" fmla="*/ 2574758 h 3356810"/>
              <a:gd name="connsiteX43" fmla="*/ 1636295 w 3982452"/>
              <a:gd name="connsiteY43" fmla="*/ 2490537 h 3356810"/>
              <a:gd name="connsiteX44" fmla="*/ 1672389 w 3982452"/>
              <a:gd name="connsiteY44" fmla="*/ 2430379 h 3356810"/>
              <a:gd name="connsiteX45" fmla="*/ 1720516 w 3982452"/>
              <a:gd name="connsiteY45" fmla="*/ 2322094 h 3356810"/>
              <a:gd name="connsiteX46" fmla="*/ 1720516 w 3982452"/>
              <a:gd name="connsiteY46" fmla="*/ 2310063 h 3356810"/>
              <a:gd name="connsiteX47" fmla="*/ 1732547 w 3982452"/>
              <a:gd name="connsiteY47" fmla="*/ 2237873 h 3356810"/>
              <a:gd name="connsiteX48" fmla="*/ 1732547 w 3982452"/>
              <a:gd name="connsiteY48" fmla="*/ 2189747 h 3356810"/>
              <a:gd name="connsiteX49" fmla="*/ 1732547 w 3982452"/>
              <a:gd name="connsiteY49" fmla="*/ 2117558 h 3356810"/>
              <a:gd name="connsiteX50" fmla="*/ 1756610 w 3982452"/>
              <a:gd name="connsiteY50" fmla="*/ 2069431 h 3356810"/>
              <a:gd name="connsiteX51" fmla="*/ 1804737 w 3982452"/>
              <a:gd name="connsiteY51" fmla="*/ 1961147 h 3356810"/>
              <a:gd name="connsiteX52" fmla="*/ 1816768 w 3982452"/>
              <a:gd name="connsiteY52" fmla="*/ 2069431 h 3356810"/>
              <a:gd name="connsiteX53" fmla="*/ 1828800 w 3982452"/>
              <a:gd name="connsiteY53" fmla="*/ 2177716 h 3356810"/>
              <a:gd name="connsiteX54" fmla="*/ 1876926 w 3982452"/>
              <a:gd name="connsiteY54" fmla="*/ 2225842 h 3356810"/>
              <a:gd name="connsiteX55" fmla="*/ 1888958 w 3982452"/>
              <a:gd name="connsiteY55" fmla="*/ 2370221 h 3356810"/>
              <a:gd name="connsiteX56" fmla="*/ 1900989 w 3982452"/>
              <a:gd name="connsiteY56" fmla="*/ 2466473 h 3356810"/>
              <a:gd name="connsiteX57" fmla="*/ 1900989 w 3982452"/>
              <a:gd name="connsiteY57" fmla="*/ 2586789 h 3356810"/>
              <a:gd name="connsiteX58" fmla="*/ 1925053 w 3982452"/>
              <a:gd name="connsiteY58" fmla="*/ 2683042 h 3356810"/>
              <a:gd name="connsiteX59" fmla="*/ 1985210 w 3982452"/>
              <a:gd name="connsiteY59" fmla="*/ 2839452 h 3356810"/>
              <a:gd name="connsiteX60" fmla="*/ 1985210 w 3982452"/>
              <a:gd name="connsiteY60" fmla="*/ 2923673 h 3356810"/>
              <a:gd name="connsiteX61" fmla="*/ 1985210 w 3982452"/>
              <a:gd name="connsiteY61" fmla="*/ 3068052 h 3356810"/>
              <a:gd name="connsiteX62" fmla="*/ 2021305 w 3982452"/>
              <a:gd name="connsiteY62" fmla="*/ 3164305 h 3356810"/>
              <a:gd name="connsiteX63" fmla="*/ 2021305 w 3982452"/>
              <a:gd name="connsiteY63" fmla="*/ 3164305 h 3356810"/>
              <a:gd name="connsiteX64" fmla="*/ 2105526 w 3982452"/>
              <a:gd name="connsiteY64" fmla="*/ 3284621 h 3356810"/>
              <a:gd name="connsiteX65" fmla="*/ 2189747 w 3982452"/>
              <a:gd name="connsiteY65" fmla="*/ 3284621 h 3356810"/>
              <a:gd name="connsiteX66" fmla="*/ 2237874 w 3982452"/>
              <a:gd name="connsiteY66" fmla="*/ 3188368 h 3356810"/>
              <a:gd name="connsiteX67" fmla="*/ 2286000 w 3982452"/>
              <a:gd name="connsiteY67" fmla="*/ 2995863 h 3356810"/>
              <a:gd name="connsiteX68" fmla="*/ 2334126 w 3982452"/>
              <a:gd name="connsiteY68" fmla="*/ 2827421 h 3356810"/>
              <a:gd name="connsiteX69" fmla="*/ 2358189 w 3982452"/>
              <a:gd name="connsiteY69" fmla="*/ 2683042 h 3356810"/>
              <a:gd name="connsiteX70" fmla="*/ 2358189 w 3982452"/>
              <a:gd name="connsiteY70" fmla="*/ 2490537 h 3356810"/>
              <a:gd name="connsiteX71" fmla="*/ 2394284 w 3982452"/>
              <a:gd name="connsiteY71" fmla="*/ 2358189 h 3356810"/>
              <a:gd name="connsiteX72" fmla="*/ 2430379 w 3982452"/>
              <a:gd name="connsiteY72" fmla="*/ 2322094 h 3356810"/>
              <a:gd name="connsiteX73" fmla="*/ 2478505 w 3982452"/>
              <a:gd name="connsiteY73" fmla="*/ 2286000 h 3356810"/>
              <a:gd name="connsiteX74" fmla="*/ 2502568 w 3982452"/>
              <a:gd name="connsiteY74" fmla="*/ 1961147 h 3356810"/>
              <a:gd name="connsiteX75" fmla="*/ 2562726 w 3982452"/>
              <a:gd name="connsiteY75" fmla="*/ 1925052 h 3356810"/>
              <a:gd name="connsiteX76" fmla="*/ 2598821 w 3982452"/>
              <a:gd name="connsiteY76" fmla="*/ 1768642 h 3356810"/>
              <a:gd name="connsiteX77" fmla="*/ 2586789 w 3982452"/>
              <a:gd name="connsiteY77" fmla="*/ 1612231 h 3356810"/>
              <a:gd name="connsiteX78" fmla="*/ 2610853 w 3982452"/>
              <a:gd name="connsiteY78" fmla="*/ 1503947 h 3356810"/>
              <a:gd name="connsiteX79" fmla="*/ 2634916 w 3982452"/>
              <a:gd name="connsiteY79" fmla="*/ 1431758 h 3356810"/>
              <a:gd name="connsiteX80" fmla="*/ 2634916 w 3982452"/>
              <a:gd name="connsiteY80" fmla="*/ 1323473 h 3356810"/>
              <a:gd name="connsiteX81" fmla="*/ 2634916 w 3982452"/>
              <a:gd name="connsiteY81" fmla="*/ 1251284 h 3356810"/>
              <a:gd name="connsiteX82" fmla="*/ 2634916 w 3982452"/>
              <a:gd name="connsiteY82" fmla="*/ 1143000 h 3356810"/>
              <a:gd name="connsiteX83" fmla="*/ 2658979 w 3982452"/>
              <a:gd name="connsiteY83" fmla="*/ 986589 h 3356810"/>
              <a:gd name="connsiteX84" fmla="*/ 2683042 w 3982452"/>
              <a:gd name="connsiteY84" fmla="*/ 902368 h 3356810"/>
              <a:gd name="connsiteX85" fmla="*/ 2755231 w 3982452"/>
              <a:gd name="connsiteY85" fmla="*/ 782052 h 3356810"/>
              <a:gd name="connsiteX86" fmla="*/ 2767263 w 3982452"/>
              <a:gd name="connsiteY86" fmla="*/ 673768 h 3356810"/>
              <a:gd name="connsiteX87" fmla="*/ 2767263 w 3982452"/>
              <a:gd name="connsiteY87" fmla="*/ 589547 h 3356810"/>
              <a:gd name="connsiteX88" fmla="*/ 2767263 w 3982452"/>
              <a:gd name="connsiteY88" fmla="*/ 589547 h 3356810"/>
              <a:gd name="connsiteX89" fmla="*/ 2863516 w 3982452"/>
              <a:gd name="connsiteY89" fmla="*/ 469231 h 3356810"/>
              <a:gd name="connsiteX90" fmla="*/ 2887579 w 3982452"/>
              <a:gd name="connsiteY90" fmla="*/ 372979 h 3356810"/>
              <a:gd name="connsiteX91" fmla="*/ 2899610 w 3982452"/>
              <a:gd name="connsiteY91" fmla="*/ 240631 h 3356810"/>
              <a:gd name="connsiteX92" fmla="*/ 2899610 w 3982452"/>
              <a:gd name="connsiteY92" fmla="*/ 156410 h 3356810"/>
              <a:gd name="connsiteX93" fmla="*/ 2947737 w 3982452"/>
              <a:gd name="connsiteY93" fmla="*/ 96252 h 3356810"/>
              <a:gd name="connsiteX94" fmla="*/ 2971800 w 3982452"/>
              <a:gd name="connsiteY94" fmla="*/ 12031 h 3356810"/>
              <a:gd name="connsiteX95" fmla="*/ 2995863 w 3982452"/>
              <a:gd name="connsiteY95" fmla="*/ 0 h 3356810"/>
              <a:gd name="connsiteX96" fmla="*/ 3043989 w 3982452"/>
              <a:gd name="connsiteY96" fmla="*/ 48126 h 3356810"/>
              <a:gd name="connsiteX97" fmla="*/ 3056021 w 3982452"/>
              <a:gd name="connsiteY97" fmla="*/ 156410 h 3356810"/>
              <a:gd name="connsiteX98" fmla="*/ 3056021 w 3982452"/>
              <a:gd name="connsiteY98" fmla="*/ 288758 h 3356810"/>
              <a:gd name="connsiteX99" fmla="*/ 3104147 w 3982452"/>
              <a:gd name="connsiteY99" fmla="*/ 385010 h 3356810"/>
              <a:gd name="connsiteX100" fmla="*/ 3104147 w 3982452"/>
              <a:gd name="connsiteY100" fmla="*/ 529389 h 3356810"/>
              <a:gd name="connsiteX101" fmla="*/ 3104147 w 3982452"/>
              <a:gd name="connsiteY101" fmla="*/ 649705 h 3356810"/>
              <a:gd name="connsiteX102" fmla="*/ 3116179 w 3982452"/>
              <a:gd name="connsiteY102" fmla="*/ 782052 h 3356810"/>
              <a:gd name="connsiteX103" fmla="*/ 3164305 w 3982452"/>
              <a:gd name="connsiteY103" fmla="*/ 854242 h 3356810"/>
              <a:gd name="connsiteX104" fmla="*/ 3200400 w 3982452"/>
              <a:gd name="connsiteY104" fmla="*/ 950494 h 3356810"/>
              <a:gd name="connsiteX105" fmla="*/ 3200400 w 3982452"/>
              <a:gd name="connsiteY105" fmla="*/ 1070810 h 3356810"/>
              <a:gd name="connsiteX106" fmla="*/ 3224463 w 3982452"/>
              <a:gd name="connsiteY106" fmla="*/ 1179094 h 3356810"/>
              <a:gd name="connsiteX107" fmla="*/ 3248526 w 3982452"/>
              <a:gd name="connsiteY107" fmla="*/ 1239252 h 3356810"/>
              <a:gd name="connsiteX108" fmla="*/ 3296653 w 3982452"/>
              <a:gd name="connsiteY108" fmla="*/ 1323473 h 3356810"/>
              <a:gd name="connsiteX109" fmla="*/ 3320716 w 3982452"/>
              <a:gd name="connsiteY109" fmla="*/ 1359568 h 3356810"/>
              <a:gd name="connsiteX110" fmla="*/ 3368842 w 3982452"/>
              <a:gd name="connsiteY110" fmla="*/ 1287379 h 3356810"/>
              <a:gd name="connsiteX111" fmla="*/ 3380874 w 3982452"/>
              <a:gd name="connsiteY111" fmla="*/ 1251284 h 3356810"/>
              <a:gd name="connsiteX112" fmla="*/ 3416968 w 3982452"/>
              <a:gd name="connsiteY112" fmla="*/ 1311442 h 3356810"/>
              <a:gd name="connsiteX113" fmla="*/ 3416968 w 3982452"/>
              <a:gd name="connsiteY113" fmla="*/ 1455821 h 3356810"/>
              <a:gd name="connsiteX114" fmla="*/ 3465095 w 3982452"/>
              <a:gd name="connsiteY114" fmla="*/ 1564105 h 3356810"/>
              <a:gd name="connsiteX115" fmla="*/ 3489158 w 3982452"/>
              <a:gd name="connsiteY115" fmla="*/ 1672389 h 3356810"/>
              <a:gd name="connsiteX116" fmla="*/ 3537284 w 3982452"/>
              <a:gd name="connsiteY116" fmla="*/ 1792705 h 3356810"/>
              <a:gd name="connsiteX117" fmla="*/ 3633537 w 3982452"/>
              <a:gd name="connsiteY117" fmla="*/ 1900989 h 3356810"/>
              <a:gd name="connsiteX118" fmla="*/ 3633537 w 3982452"/>
              <a:gd name="connsiteY118" fmla="*/ 1997242 h 3356810"/>
              <a:gd name="connsiteX119" fmla="*/ 3693695 w 3982452"/>
              <a:gd name="connsiteY119" fmla="*/ 1852863 h 3356810"/>
              <a:gd name="connsiteX120" fmla="*/ 3741821 w 3982452"/>
              <a:gd name="connsiteY120" fmla="*/ 1708484 h 3356810"/>
              <a:gd name="connsiteX121" fmla="*/ 3801979 w 3982452"/>
              <a:gd name="connsiteY121" fmla="*/ 1600200 h 3356810"/>
              <a:gd name="connsiteX122" fmla="*/ 3814010 w 3982452"/>
              <a:gd name="connsiteY122" fmla="*/ 1503947 h 3356810"/>
              <a:gd name="connsiteX123" fmla="*/ 3838074 w 3982452"/>
              <a:gd name="connsiteY123" fmla="*/ 1407694 h 3356810"/>
              <a:gd name="connsiteX124" fmla="*/ 3862137 w 3982452"/>
              <a:gd name="connsiteY124" fmla="*/ 1299410 h 3356810"/>
              <a:gd name="connsiteX125" fmla="*/ 3886200 w 3982452"/>
              <a:gd name="connsiteY125" fmla="*/ 1155031 h 3356810"/>
              <a:gd name="connsiteX126" fmla="*/ 3874168 w 3982452"/>
              <a:gd name="connsiteY126" fmla="*/ 1155031 h 3356810"/>
              <a:gd name="connsiteX127" fmla="*/ 3910263 w 3982452"/>
              <a:gd name="connsiteY127" fmla="*/ 1046747 h 3356810"/>
              <a:gd name="connsiteX128" fmla="*/ 3946359 w 3982452"/>
              <a:gd name="connsiteY128" fmla="*/ 830179 h 3356810"/>
              <a:gd name="connsiteX129" fmla="*/ 3946358 w 3982452"/>
              <a:gd name="connsiteY129" fmla="*/ 782052 h 3356810"/>
              <a:gd name="connsiteX130" fmla="*/ 3958388 w 3982452"/>
              <a:gd name="connsiteY130" fmla="*/ 721894 h 3356810"/>
              <a:gd name="connsiteX131" fmla="*/ 3982452 w 3982452"/>
              <a:gd name="connsiteY131" fmla="*/ 709863 h 3356810"/>
              <a:gd name="connsiteX0" fmla="*/ 0 w 3994483"/>
              <a:gd name="connsiteY0" fmla="*/ 3344779 h 3356810"/>
              <a:gd name="connsiteX1" fmla="*/ 132347 w 3994483"/>
              <a:gd name="connsiteY1" fmla="*/ 3296652 h 3356810"/>
              <a:gd name="connsiteX2" fmla="*/ 132347 w 3994483"/>
              <a:gd name="connsiteY2" fmla="*/ 3272589 h 3356810"/>
              <a:gd name="connsiteX3" fmla="*/ 180474 w 3994483"/>
              <a:gd name="connsiteY3" fmla="*/ 3164305 h 3356810"/>
              <a:gd name="connsiteX4" fmla="*/ 216568 w 3994483"/>
              <a:gd name="connsiteY4" fmla="*/ 3080084 h 3356810"/>
              <a:gd name="connsiteX5" fmla="*/ 276726 w 3994483"/>
              <a:gd name="connsiteY5" fmla="*/ 3031958 h 3356810"/>
              <a:gd name="connsiteX6" fmla="*/ 336884 w 3994483"/>
              <a:gd name="connsiteY6" fmla="*/ 2959768 h 3356810"/>
              <a:gd name="connsiteX7" fmla="*/ 385010 w 3994483"/>
              <a:gd name="connsiteY7" fmla="*/ 2947737 h 3356810"/>
              <a:gd name="connsiteX8" fmla="*/ 433137 w 3994483"/>
              <a:gd name="connsiteY8" fmla="*/ 2947737 h 3356810"/>
              <a:gd name="connsiteX9" fmla="*/ 445168 w 3994483"/>
              <a:gd name="connsiteY9" fmla="*/ 3104147 h 3356810"/>
              <a:gd name="connsiteX10" fmla="*/ 481263 w 3994483"/>
              <a:gd name="connsiteY10" fmla="*/ 3152273 h 3356810"/>
              <a:gd name="connsiteX11" fmla="*/ 481263 w 3994483"/>
              <a:gd name="connsiteY11" fmla="*/ 3164305 h 3356810"/>
              <a:gd name="connsiteX12" fmla="*/ 529389 w 3994483"/>
              <a:gd name="connsiteY12" fmla="*/ 3140242 h 3356810"/>
              <a:gd name="connsiteX13" fmla="*/ 541421 w 3994483"/>
              <a:gd name="connsiteY13" fmla="*/ 3080084 h 3356810"/>
              <a:gd name="connsiteX14" fmla="*/ 565484 w 3994483"/>
              <a:gd name="connsiteY14" fmla="*/ 3031958 h 3356810"/>
              <a:gd name="connsiteX15" fmla="*/ 613610 w 3994483"/>
              <a:gd name="connsiteY15" fmla="*/ 3031958 h 3356810"/>
              <a:gd name="connsiteX16" fmla="*/ 661737 w 3994483"/>
              <a:gd name="connsiteY16" fmla="*/ 3092116 h 3356810"/>
              <a:gd name="connsiteX17" fmla="*/ 709863 w 3994483"/>
              <a:gd name="connsiteY17" fmla="*/ 3224463 h 3356810"/>
              <a:gd name="connsiteX18" fmla="*/ 757989 w 3994483"/>
              <a:gd name="connsiteY18" fmla="*/ 3356810 h 3356810"/>
              <a:gd name="connsiteX19" fmla="*/ 902368 w 3994483"/>
              <a:gd name="connsiteY19" fmla="*/ 3356810 h 3356810"/>
              <a:gd name="connsiteX20" fmla="*/ 986589 w 3994483"/>
              <a:gd name="connsiteY20" fmla="*/ 3128210 h 3356810"/>
              <a:gd name="connsiteX21" fmla="*/ 1106905 w 3994483"/>
              <a:gd name="connsiteY21" fmla="*/ 2875547 h 3356810"/>
              <a:gd name="connsiteX22" fmla="*/ 1130968 w 3994483"/>
              <a:gd name="connsiteY22" fmla="*/ 2779294 h 3356810"/>
              <a:gd name="connsiteX23" fmla="*/ 1155031 w 3994483"/>
              <a:gd name="connsiteY23" fmla="*/ 2911642 h 3356810"/>
              <a:gd name="connsiteX24" fmla="*/ 1179095 w 3994483"/>
              <a:gd name="connsiteY24" fmla="*/ 2935705 h 3356810"/>
              <a:gd name="connsiteX25" fmla="*/ 1203158 w 3994483"/>
              <a:gd name="connsiteY25" fmla="*/ 2959768 h 3356810"/>
              <a:gd name="connsiteX26" fmla="*/ 1203158 w 3994483"/>
              <a:gd name="connsiteY26" fmla="*/ 2959768 h 3356810"/>
              <a:gd name="connsiteX27" fmla="*/ 1239253 w 3994483"/>
              <a:gd name="connsiteY27" fmla="*/ 2851484 h 3356810"/>
              <a:gd name="connsiteX28" fmla="*/ 1263316 w 3994483"/>
              <a:gd name="connsiteY28" fmla="*/ 2719137 h 3356810"/>
              <a:gd name="connsiteX29" fmla="*/ 1287379 w 3994483"/>
              <a:gd name="connsiteY29" fmla="*/ 2646947 h 3356810"/>
              <a:gd name="connsiteX30" fmla="*/ 1311442 w 3994483"/>
              <a:gd name="connsiteY30" fmla="*/ 2574758 h 3356810"/>
              <a:gd name="connsiteX31" fmla="*/ 1335505 w 3994483"/>
              <a:gd name="connsiteY31" fmla="*/ 2478505 h 3356810"/>
              <a:gd name="connsiteX32" fmla="*/ 1347537 w 3994483"/>
              <a:gd name="connsiteY32" fmla="*/ 2550694 h 3356810"/>
              <a:gd name="connsiteX33" fmla="*/ 1371600 w 3994483"/>
              <a:gd name="connsiteY33" fmla="*/ 2646947 h 3356810"/>
              <a:gd name="connsiteX34" fmla="*/ 1419726 w 3994483"/>
              <a:gd name="connsiteY34" fmla="*/ 2827421 h 3356810"/>
              <a:gd name="connsiteX35" fmla="*/ 1431758 w 3994483"/>
              <a:gd name="connsiteY35" fmla="*/ 2959768 h 3356810"/>
              <a:gd name="connsiteX36" fmla="*/ 1467853 w 3994483"/>
              <a:gd name="connsiteY36" fmla="*/ 2995863 h 3356810"/>
              <a:gd name="connsiteX37" fmla="*/ 1515979 w 3994483"/>
              <a:gd name="connsiteY37" fmla="*/ 3007894 h 3356810"/>
              <a:gd name="connsiteX38" fmla="*/ 1515979 w 3994483"/>
              <a:gd name="connsiteY38" fmla="*/ 3007894 h 3356810"/>
              <a:gd name="connsiteX39" fmla="*/ 1552074 w 3994483"/>
              <a:gd name="connsiteY39" fmla="*/ 2839452 h 3356810"/>
              <a:gd name="connsiteX40" fmla="*/ 1576137 w 3994483"/>
              <a:gd name="connsiteY40" fmla="*/ 2743200 h 3356810"/>
              <a:gd name="connsiteX41" fmla="*/ 1588168 w 3994483"/>
              <a:gd name="connsiteY41" fmla="*/ 2646947 h 3356810"/>
              <a:gd name="connsiteX42" fmla="*/ 1588168 w 3994483"/>
              <a:gd name="connsiteY42" fmla="*/ 2574758 h 3356810"/>
              <a:gd name="connsiteX43" fmla="*/ 1636295 w 3994483"/>
              <a:gd name="connsiteY43" fmla="*/ 2490537 h 3356810"/>
              <a:gd name="connsiteX44" fmla="*/ 1672389 w 3994483"/>
              <a:gd name="connsiteY44" fmla="*/ 2430379 h 3356810"/>
              <a:gd name="connsiteX45" fmla="*/ 1720516 w 3994483"/>
              <a:gd name="connsiteY45" fmla="*/ 2322094 h 3356810"/>
              <a:gd name="connsiteX46" fmla="*/ 1720516 w 3994483"/>
              <a:gd name="connsiteY46" fmla="*/ 2310063 h 3356810"/>
              <a:gd name="connsiteX47" fmla="*/ 1732547 w 3994483"/>
              <a:gd name="connsiteY47" fmla="*/ 2237873 h 3356810"/>
              <a:gd name="connsiteX48" fmla="*/ 1732547 w 3994483"/>
              <a:gd name="connsiteY48" fmla="*/ 2189747 h 3356810"/>
              <a:gd name="connsiteX49" fmla="*/ 1732547 w 3994483"/>
              <a:gd name="connsiteY49" fmla="*/ 2117558 h 3356810"/>
              <a:gd name="connsiteX50" fmla="*/ 1756610 w 3994483"/>
              <a:gd name="connsiteY50" fmla="*/ 2069431 h 3356810"/>
              <a:gd name="connsiteX51" fmla="*/ 1804737 w 3994483"/>
              <a:gd name="connsiteY51" fmla="*/ 1961147 h 3356810"/>
              <a:gd name="connsiteX52" fmla="*/ 1816768 w 3994483"/>
              <a:gd name="connsiteY52" fmla="*/ 2069431 h 3356810"/>
              <a:gd name="connsiteX53" fmla="*/ 1828800 w 3994483"/>
              <a:gd name="connsiteY53" fmla="*/ 2177716 h 3356810"/>
              <a:gd name="connsiteX54" fmla="*/ 1876926 w 3994483"/>
              <a:gd name="connsiteY54" fmla="*/ 2225842 h 3356810"/>
              <a:gd name="connsiteX55" fmla="*/ 1888958 w 3994483"/>
              <a:gd name="connsiteY55" fmla="*/ 2370221 h 3356810"/>
              <a:gd name="connsiteX56" fmla="*/ 1900989 w 3994483"/>
              <a:gd name="connsiteY56" fmla="*/ 2466473 h 3356810"/>
              <a:gd name="connsiteX57" fmla="*/ 1900989 w 3994483"/>
              <a:gd name="connsiteY57" fmla="*/ 2586789 h 3356810"/>
              <a:gd name="connsiteX58" fmla="*/ 1925053 w 3994483"/>
              <a:gd name="connsiteY58" fmla="*/ 2683042 h 3356810"/>
              <a:gd name="connsiteX59" fmla="*/ 1985210 w 3994483"/>
              <a:gd name="connsiteY59" fmla="*/ 2839452 h 3356810"/>
              <a:gd name="connsiteX60" fmla="*/ 1985210 w 3994483"/>
              <a:gd name="connsiteY60" fmla="*/ 2923673 h 3356810"/>
              <a:gd name="connsiteX61" fmla="*/ 1985210 w 3994483"/>
              <a:gd name="connsiteY61" fmla="*/ 3068052 h 3356810"/>
              <a:gd name="connsiteX62" fmla="*/ 2021305 w 3994483"/>
              <a:gd name="connsiteY62" fmla="*/ 3164305 h 3356810"/>
              <a:gd name="connsiteX63" fmla="*/ 2021305 w 3994483"/>
              <a:gd name="connsiteY63" fmla="*/ 3164305 h 3356810"/>
              <a:gd name="connsiteX64" fmla="*/ 2105526 w 3994483"/>
              <a:gd name="connsiteY64" fmla="*/ 3284621 h 3356810"/>
              <a:gd name="connsiteX65" fmla="*/ 2189747 w 3994483"/>
              <a:gd name="connsiteY65" fmla="*/ 3284621 h 3356810"/>
              <a:gd name="connsiteX66" fmla="*/ 2237874 w 3994483"/>
              <a:gd name="connsiteY66" fmla="*/ 3188368 h 3356810"/>
              <a:gd name="connsiteX67" fmla="*/ 2286000 w 3994483"/>
              <a:gd name="connsiteY67" fmla="*/ 2995863 h 3356810"/>
              <a:gd name="connsiteX68" fmla="*/ 2334126 w 3994483"/>
              <a:gd name="connsiteY68" fmla="*/ 2827421 h 3356810"/>
              <a:gd name="connsiteX69" fmla="*/ 2358189 w 3994483"/>
              <a:gd name="connsiteY69" fmla="*/ 2683042 h 3356810"/>
              <a:gd name="connsiteX70" fmla="*/ 2358189 w 3994483"/>
              <a:gd name="connsiteY70" fmla="*/ 2490537 h 3356810"/>
              <a:gd name="connsiteX71" fmla="*/ 2394284 w 3994483"/>
              <a:gd name="connsiteY71" fmla="*/ 2358189 h 3356810"/>
              <a:gd name="connsiteX72" fmla="*/ 2430379 w 3994483"/>
              <a:gd name="connsiteY72" fmla="*/ 2322094 h 3356810"/>
              <a:gd name="connsiteX73" fmla="*/ 2478505 w 3994483"/>
              <a:gd name="connsiteY73" fmla="*/ 2286000 h 3356810"/>
              <a:gd name="connsiteX74" fmla="*/ 2502568 w 3994483"/>
              <a:gd name="connsiteY74" fmla="*/ 1961147 h 3356810"/>
              <a:gd name="connsiteX75" fmla="*/ 2562726 w 3994483"/>
              <a:gd name="connsiteY75" fmla="*/ 1925052 h 3356810"/>
              <a:gd name="connsiteX76" fmla="*/ 2598821 w 3994483"/>
              <a:gd name="connsiteY76" fmla="*/ 1768642 h 3356810"/>
              <a:gd name="connsiteX77" fmla="*/ 2586789 w 3994483"/>
              <a:gd name="connsiteY77" fmla="*/ 1612231 h 3356810"/>
              <a:gd name="connsiteX78" fmla="*/ 2610853 w 3994483"/>
              <a:gd name="connsiteY78" fmla="*/ 1503947 h 3356810"/>
              <a:gd name="connsiteX79" fmla="*/ 2634916 w 3994483"/>
              <a:gd name="connsiteY79" fmla="*/ 1431758 h 3356810"/>
              <a:gd name="connsiteX80" fmla="*/ 2634916 w 3994483"/>
              <a:gd name="connsiteY80" fmla="*/ 1323473 h 3356810"/>
              <a:gd name="connsiteX81" fmla="*/ 2634916 w 3994483"/>
              <a:gd name="connsiteY81" fmla="*/ 1251284 h 3356810"/>
              <a:gd name="connsiteX82" fmla="*/ 2634916 w 3994483"/>
              <a:gd name="connsiteY82" fmla="*/ 1143000 h 3356810"/>
              <a:gd name="connsiteX83" fmla="*/ 2658979 w 3994483"/>
              <a:gd name="connsiteY83" fmla="*/ 986589 h 3356810"/>
              <a:gd name="connsiteX84" fmla="*/ 2683042 w 3994483"/>
              <a:gd name="connsiteY84" fmla="*/ 902368 h 3356810"/>
              <a:gd name="connsiteX85" fmla="*/ 2755231 w 3994483"/>
              <a:gd name="connsiteY85" fmla="*/ 782052 h 3356810"/>
              <a:gd name="connsiteX86" fmla="*/ 2767263 w 3994483"/>
              <a:gd name="connsiteY86" fmla="*/ 673768 h 3356810"/>
              <a:gd name="connsiteX87" fmla="*/ 2767263 w 3994483"/>
              <a:gd name="connsiteY87" fmla="*/ 589547 h 3356810"/>
              <a:gd name="connsiteX88" fmla="*/ 2767263 w 3994483"/>
              <a:gd name="connsiteY88" fmla="*/ 589547 h 3356810"/>
              <a:gd name="connsiteX89" fmla="*/ 2863516 w 3994483"/>
              <a:gd name="connsiteY89" fmla="*/ 469231 h 3356810"/>
              <a:gd name="connsiteX90" fmla="*/ 2887579 w 3994483"/>
              <a:gd name="connsiteY90" fmla="*/ 372979 h 3356810"/>
              <a:gd name="connsiteX91" fmla="*/ 2899610 w 3994483"/>
              <a:gd name="connsiteY91" fmla="*/ 240631 h 3356810"/>
              <a:gd name="connsiteX92" fmla="*/ 2899610 w 3994483"/>
              <a:gd name="connsiteY92" fmla="*/ 156410 h 3356810"/>
              <a:gd name="connsiteX93" fmla="*/ 2947737 w 3994483"/>
              <a:gd name="connsiteY93" fmla="*/ 96252 h 3356810"/>
              <a:gd name="connsiteX94" fmla="*/ 2971800 w 3994483"/>
              <a:gd name="connsiteY94" fmla="*/ 12031 h 3356810"/>
              <a:gd name="connsiteX95" fmla="*/ 2995863 w 3994483"/>
              <a:gd name="connsiteY95" fmla="*/ 0 h 3356810"/>
              <a:gd name="connsiteX96" fmla="*/ 3043989 w 3994483"/>
              <a:gd name="connsiteY96" fmla="*/ 48126 h 3356810"/>
              <a:gd name="connsiteX97" fmla="*/ 3056021 w 3994483"/>
              <a:gd name="connsiteY97" fmla="*/ 156410 h 3356810"/>
              <a:gd name="connsiteX98" fmla="*/ 3056021 w 3994483"/>
              <a:gd name="connsiteY98" fmla="*/ 288758 h 3356810"/>
              <a:gd name="connsiteX99" fmla="*/ 3104147 w 3994483"/>
              <a:gd name="connsiteY99" fmla="*/ 385010 h 3356810"/>
              <a:gd name="connsiteX100" fmla="*/ 3104147 w 3994483"/>
              <a:gd name="connsiteY100" fmla="*/ 529389 h 3356810"/>
              <a:gd name="connsiteX101" fmla="*/ 3104147 w 3994483"/>
              <a:gd name="connsiteY101" fmla="*/ 649705 h 3356810"/>
              <a:gd name="connsiteX102" fmla="*/ 3116179 w 3994483"/>
              <a:gd name="connsiteY102" fmla="*/ 782052 h 3356810"/>
              <a:gd name="connsiteX103" fmla="*/ 3164305 w 3994483"/>
              <a:gd name="connsiteY103" fmla="*/ 854242 h 3356810"/>
              <a:gd name="connsiteX104" fmla="*/ 3200400 w 3994483"/>
              <a:gd name="connsiteY104" fmla="*/ 950494 h 3356810"/>
              <a:gd name="connsiteX105" fmla="*/ 3200400 w 3994483"/>
              <a:gd name="connsiteY105" fmla="*/ 1070810 h 3356810"/>
              <a:gd name="connsiteX106" fmla="*/ 3224463 w 3994483"/>
              <a:gd name="connsiteY106" fmla="*/ 1179094 h 3356810"/>
              <a:gd name="connsiteX107" fmla="*/ 3248526 w 3994483"/>
              <a:gd name="connsiteY107" fmla="*/ 1239252 h 3356810"/>
              <a:gd name="connsiteX108" fmla="*/ 3296653 w 3994483"/>
              <a:gd name="connsiteY108" fmla="*/ 1323473 h 3356810"/>
              <a:gd name="connsiteX109" fmla="*/ 3320716 w 3994483"/>
              <a:gd name="connsiteY109" fmla="*/ 1359568 h 3356810"/>
              <a:gd name="connsiteX110" fmla="*/ 3368842 w 3994483"/>
              <a:gd name="connsiteY110" fmla="*/ 1287379 h 3356810"/>
              <a:gd name="connsiteX111" fmla="*/ 3380874 w 3994483"/>
              <a:gd name="connsiteY111" fmla="*/ 1251284 h 3356810"/>
              <a:gd name="connsiteX112" fmla="*/ 3416968 w 3994483"/>
              <a:gd name="connsiteY112" fmla="*/ 1311442 h 3356810"/>
              <a:gd name="connsiteX113" fmla="*/ 3416968 w 3994483"/>
              <a:gd name="connsiteY113" fmla="*/ 1455821 h 3356810"/>
              <a:gd name="connsiteX114" fmla="*/ 3465095 w 3994483"/>
              <a:gd name="connsiteY114" fmla="*/ 1564105 h 3356810"/>
              <a:gd name="connsiteX115" fmla="*/ 3489158 w 3994483"/>
              <a:gd name="connsiteY115" fmla="*/ 1672389 h 3356810"/>
              <a:gd name="connsiteX116" fmla="*/ 3537284 w 3994483"/>
              <a:gd name="connsiteY116" fmla="*/ 1792705 h 3356810"/>
              <a:gd name="connsiteX117" fmla="*/ 3633537 w 3994483"/>
              <a:gd name="connsiteY117" fmla="*/ 1900989 h 3356810"/>
              <a:gd name="connsiteX118" fmla="*/ 3633537 w 3994483"/>
              <a:gd name="connsiteY118" fmla="*/ 1997242 h 3356810"/>
              <a:gd name="connsiteX119" fmla="*/ 3693695 w 3994483"/>
              <a:gd name="connsiteY119" fmla="*/ 1852863 h 3356810"/>
              <a:gd name="connsiteX120" fmla="*/ 3741821 w 3994483"/>
              <a:gd name="connsiteY120" fmla="*/ 1708484 h 3356810"/>
              <a:gd name="connsiteX121" fmla="*/ 3801979 w 3994483"/>
              <a:gd name="connsiteY121" fmla="*/ 1600200 h 3356810"/>
              <a:gd name="connsiteX122" fmla="*/ 3814010 w 3994483"/>
              <a:gd name="connsiteY122" fmla="*/ 1503947 h 3356810"/>
              <a:gd name="connsiteX123" fmla="*/ 3838074 w 3994483"/>
              <a:gd name="connsiteY123" fmla="*/ 1407694 h 3356810"/>
              <a:gd name="connsiteX124" fmla="*/ 3862137 w 3994483"/>
              <a:gd name="connsiteY124" fmla="*/ 1299410 h 3356810"/>
              <a:gd name="connsiteX125" fmla="*/ 3886200 w 3994483"/>
              <a:gd name="connsiteY125" fmla="*/ 1155031 h 3356810"/>
              <a:gd name="connsiteX126" fmla="*/ 3874168 w 3994483"/>
              <a:gd name="connsiteY126" fmla="*/ 1155031 h 3356810"/>
              <a:gd name="connsiteX127" fmla="*/ 3910263 w 3994483"/>
              <a:gd name="connsiteY127" fmla="*/ 1046747 h 3356810"/>
              <a:gd name="connsiteX128" fmla="*/ 3946359 w 3994483"/>
              <a:gd name="connsiteY128" fmla="*/ 830179 h 3356810"/>
              <a:gd name="connsiteX129" fmla="*/ 3946358 w 3994483"/>
              <a:gd name="connsiteY129" fmla="*/ 782052 h 3356810"/>
              <a:gd name="connsiteX130" fmla="*/ 3958388 w 3994483"/>
              <a:gd name="connsiteY130" fmla="*/ 721894 h 3356810"/>
              <a:gd name="connsiteX131" fmla="*/ 3982452 w 3994483"/>
              <a:gd name="connsiteY131" fmla="*/ 709863 h 3356810"/>
              <a:gd name="connsiteX132" fmla="*/ 3994483 w 3994483"/>
              <a:gd name="connsiteY132" fmla="*/ 770021 h 3356810"/>
              <a:gd name="connsiteX0" fmla="*/ 0 w 4018546"/>
              <a:gd name="connsiteY0" fmla="*/ 3344779 h 3356810"/>
              <a:gd name="connsiteX1" fmla="*/ 132347 w 4018546"/>
              <a:gd name="connsiteY1" fmla="*/ 3296652 h 3356810"/>
              <a:gd name="connsiteX2" fmla="*/ 132347 w 4018546"/>
              <a:gd name="connsiteY2" fmla="*/ 3272589 h 3356810"/>
              <a:gd name="connsiteX3" fmla="*/ 180474 w 4018546"/>
              <a:gd name="connsiteY3" fmla="*/ 3164305 h 3356810"/>
              <a:gd name="connsiteX4" fmla="*/ 216568 w 4018546"/>
              <a:gd name="connsiteY4" fmla="*/ 3080084 h 3356810"/>
              <a:gd name="connsiteX5" fmla="*/ 276726 w 4018546"/>
              <a:gd name="connsiteY5" fmla="*/ 3031958 h 3356810"/>
              <a:gd name="connsiteX6" fmla="*/ 336884 w 4018546"/>
              <a:gd name="connsiteY6" fmla="*/ 2959768 h 3356810"/>
              <a:gd name="connsiteX7" fmla="*/ 385010 w 4018546"/>
              <a:gd name="connsiteY7" fmla="*/ 2947737 h 3356810"/>
              <a:gd name="connsiteX8" fmla="*/ 433137 w 4018546"/>
              <a:gd name="connsiteY8" fmla="*/ 2947737 h 3356810"/>
              <a:gd name="connsiteX9" fmla="*/ 445168 w 4018546"/>
              <a:gd name="connsiteY9" fmla="*/ 3104147 h 3356810"/>
              <a:gd name="connsiteX10" fmla="*/ 481263 w 4018546"/>
              <a:gd name="connsiteY10" fmla="*/ 3152273 h 3356810"/>
              <a:gd name="connsiteX11" fmla="*/ 481263 w 4018546"/>
              <a:gd name="connsiteY11" fmla="*/ 3164305 h 3356810"/>
              <a:gd name="connsiteX12" fmla="*/ 529389 w 4018546"/>
              <a:gd name="connsiteY12" fmla="*/ 3140242 h 3356810"/>
              <a:gd name="connsiteX13" fmla="*/ 541421 w 4018546"/>
              <a:gd name="connsiteY13" fmla="*/ 3080084 h 3356810"/>
              <a:gd name="connsiteX14" fmla="*/ 565484 w 4018546"/>
              <a:gd name="connsiteY14" fmla="*/ 3031958 h 3356810"/>
              <a:gd name="connsiteX15" fmla="*/ 613610 w 4018546"/>
              <a:gd name="connsiteY15" fmla="*/ 3031958 h 3356810"/>
              <a:gd name="connsiteX16" fmla="*/ 661737 w 4018546"/>
              <a:gd name="connsiteY16" fmla="*/ 3092116 h 3356810"/>
              <a:gd name="connsiteX17" fmla="*/ 709863 w 4018546"/>
              <a:gd name="connsiteY17" fmla="*/ 3224463 h 3356810"/>
              <a:gd name="connsiteX18" fmla="*/ 757989 w 4018546"/>
              <a:gd name="connsiteY18" fmla="*/ 3356810 h 3356810"/>
              <a:gd name="connsiteX19" fmla="*/ 902368 w 4018546"/>
              <a:gd name="connsiteY19" fmla="*/ 3356810 h 3356810"/>
              <a:gd name="connsiteX20" fmla="*/ 986589 w 4018546"/>
              <a:gd name="connsiteY20" fmla="*/ 3128210 h 3356810"/>
              <a:gd name="connsiteX21" fmla="*/ 1106905 w 4018546"/>
              <a:gd name="connsiteY21" fmla="*/ 2875547 h 3356810"/>
              <a:gd name="connsiteX22" fmla="*/ 1130968 w 4018546"/>
              <a:gd name="connsiteY22" fmla="*/ 2779294 h 3356810"/>
              <a:gd name="connsiteX23" fmla="*/ 1155031 w 4018546"/>
              <a:gd name="connsiteY23" fmla="*/ 2911642 h 3356810"/>
              <a:gd name="connsiteX24" fmla="*/ 1179095 w 4018546"/>
              <a:gd name="connsiteY24" fmla="*/ 2935705 h 3356810"/>
              <a:gd name="connsiteX25" fmla="*/ 1203158 w 4018546"/>
              <a:gd name="connsiteY25" fmla="*/ 2959768 h 3356810"/>
              <a:gd name="connsiteX26" fmla="*/ 1203158 w 4018546"/>
              <a:gd name="connsiteY26" fmla="*/ 2959768 h 3356810"/>
              <a:gd name="connsiteX27" fmla="*/ 1239253 w 4018546"/>
              <a:gd name="connsiteY27" fmla="*/ 2851484 h 3356810"/>
              <a:gd name="connsiteX28" fmla="*/ 1263316 w 4018546"/>
              <a:gd name="connsiteY28" fmla="*/ 2719137 h 3356810"/>
              <a:gd name="connsiteX29" fmla="*/ 1287379 w 4018546"/>
              <a:gd name="connsiteY29" fmla="*/ 2646947 h 3356810"/>
              <a:gd name="connsiteX30" fmla="*/ 1311442 w 4018546"/>
              <a:gd name="connsiteY30" fmla="*/ 2574758 h 3356810"/>
              <a:gd name="connsiteX31" fmla="*/ 1335505 w 4018546"/>
              <a:gd name="connsiteY31" fmla="*/ 2478505 h 3356810"/>
              <a:gd name="connsiteX32" fmla="*/ 1347537 w 4018546"/>
              <a:gd name="connsiteY32" fmla="*/ 2550694 h 3356810"/>
              <a:gd name="connsiteX33" fmla="*/ 1371600 w 4018546"/>
              <a:gd name="connsiteY33" fmla="*/ 2646947 h 3356810"/>
              <a:gd name="connsiteX34" fmla="*/ 1419726 w 4018546"/>
              <a:gd name="connsiteY34" fmla="*/ 2827421 h 3356810"/>
              <a:gd name="connsiteX35" fmla="*/ 1431758 w 4018546"/>
              <a:gd name="connsiteY35" fmla="*/ 2959768 h 3356810"/>
              <a:gd name="connsiteX36" fmla="*/ 1467853 w 4018546"/>
              <a:gd name="connsiteY36" fmla="*/ 2995863 h 3356810"/>
              <a:gd name="connsiteX37" fmla="*/ 1515979 w 4018546"/>
              <a:gd name="connsiteY37" fmla="*/ 3007894 h 3356810"/>
              <a:gd name="connsiteX38" fmla="*/ 1515979 w 4018546"/>
              <a:gd name="connsiteY38" fmla="*/ 3007894 h 3356810"/>
              <a:gd name="connsiteX39" fmla="*/ 1552074 w 4018546"/>
              <a:gd name="connsiteY39" fmla="*/ 2839452 h 3356810"/>
              <a:gd name="connsiteX40" fmla="*/ 1576137 w 4018546"/>
              <a:gd name="connsiteY40" fmla="*/ 2743200 h 3356810"/>
              <a:gd name="connsiteX41" fmla="*/ 1588168 w 4018546"/>
              <a:gd name="connsiteY41" fmla="*/ 2646947 h 3356810"/>
              <a:gd name="connsiteX42" fmla="*/ 1588168 w 4018546"/>
              <a:gd name="connsiteY42" fmla="*/ 2574758 h 3356810"/>
              <a:gd name="connsiteX43" fmla="*/ 1636295 w 4018546"/>
              <a:gd name="connsiteY43" fmla="*/ 2490537 h 3356810"/>
              <a:gd name="connsiteX44" fmla="*/ 1672389 w 4018546"/>
              <a:gd name="connsiteY44" fmla="*/ 2430379 h 3356810"/>
              <a:gd name="connsiteX45" fmla="*/ 1720516 w 4018546"/>
              <a:gd name="connsiteY45" fmla="*/ 2322094 h 3356810"/>
              <a:gd name="connsiteX46" fmla="*/ 1720516 w 4018546"/>
              <a:gd name="connsiteY46" fmla="*/ 2310063 h 3356810"/>
              <a:gd name="connsiteX47" fmla="*/ 1732547 w 4018546"/>
              <a:gd name="connsiteY47" fmla="*/ 2237873 h 3356810"/>
              <a:gd name="connsiteX48" fmla="*/ 1732547 w 4018546"/>
              <a:gd name="connsiteY48" fmla="*/ 2189747 h 3356810"/>
              <a:gd name="connsiteX49" fmla="*/ 1732547 w 4018546"/>
              <a:gd name="connsiteY49" fmla="*/ 2117558 h 3356810"/>
              <a:gd name="connsiteX50" fmla="*/ 1756610 w 4018546"/>
              <a:gd name="connsiteY50" fmla="*/ 2069431 h 3356810"/>
              <a:gd name="connsiteX51" fmla="*/ 1804737 w 4018546"/>
              <a:gd name="connsiteY51" fmla="*/ 1961147 h 3356810"/>
              <a:gd name="connsiteX52" fmla="*/ 1816768 w 4018546"/>
              <a:gd name="connsiteY52" fmla="*/ 2069431 h 3356810"/>
              <a:gd name="connsiteX53" fmla="*/ 1828800 w 4018546"/>
              <a:gd name="connsiteY53" fmla="*/ 2177716 h 3356810"/>
              <a:gd name="connsiteX54" fmla="*/ 1876926 w 4018546"/>
              <a:gd name="connsiteY54" fmla="*/ 2225842 h 3356810"/>
              <a:gd name="connsiteX55" fmla="*/ 1888958 w 4018546"/>
              <a:gd name="connsiteY55" fmla="*/ 2370221 h 3356810"/>
              <a:gd name="connsiteX56" fmla="*/ 1900989 w 4018546"/>
              <a:gd name="connsiteY56" fmla="*/ 2466473 h 3356810"/>
              <a:gd name="connsiteX57" fmla="*/ 1900989 w 4018546"/>
              <a:gd name="connsiteY57" fmla="*/ 2586789 h 3356810"/>
              <a:gd name="connsiteX58" fmla="*/ 1925053 w 4018546"/>
              <a:gd name="connsiteY58" fmla="*/ 2683042 h 3356810"/>
              <a:gd name="connsiteX59" fmla="*/ 1985210 w 4018546"/>
              <a:gd name="connsiteY59" fmla="*/ 2839452 h 3356810"/>
              <a:gd name="connsiteX60" fmla="*/ 1985210 w 4018546"/>
              <a:gd name="connsiteY60" fmla="*/ 2923673 h 3356810"/>
              <a:gd name="connsiteX61" fmla="*/ 1985210 w 4018546"/>
              <a:gd name="connsiteY61" fmla="*/ 3068052 h 3356810"/>
              <a:gd name="connsiteX62" fmla="*/ 2021305 w 4018546"/>
              <a:gd name="connsiteY62" fmla="*/ 3164305 h 3356810"/>
              <a:gd name="connsiteX63" fmla="*/ 2021305 w 4018546"/>
              <a:gd name="connsiteY63" fmla="*/ 3164305 h 3356810"/>
              <a:gd name="connsiteX64" fmla="*/ 2105526 w 4018546"/>
              <a:gd name="connsiteY64" fmla="*/ 3284621 h 3356810"/>
              <a:gd name="connsiteX65" fmla="*/ 2189747 w 4018546"/>
              <a:gd name="connsiteY65" fmla="*/ 3284621 h 3356810"/>
              <a:gd name="connsiteX66" fmla="*/ 2237874 w 4018546"/>
              <a:gd name="connsiteY66" fmla="*/ 3188368 h 3356810"/>
              <a:gd name="connsiteX67" fmla="*/ 2286000 w 4018546"/>
              <a:gd name="connsiteY67" fmla="*/ 2995863 h 3356810"/>
              <a:gd name="connsiteX68" fmla="*/ 2334126 w 4018546"/>
              <a:gd name="connsiteY68" fmla="*/ 2827421 h 3356810"/>
              <a:gd name="connsiteX69" fmla="*/ 2358189 w 4018546"/>
              <a:gd name="connsiteY69" fmla="*/ 2683042 h 3356810"/>
              <a:gd name="connsiteX70" fmla="*/ 2358189 w 4018546"/>
              <a:gd name="connsiteY70" fmla="*/ 2490537 h 3356810"/>
              <a:gd name="connsiteX71" fmla="*/ 2394284 w 4018546"/>
              <a:gd name="connsiteY71" fmla="*/ 2358189 h 3356810"/>
              <a:gd name="connsiteX72" fmla="*/ 2430379 w 4018546"/>
              <a:gd name="connsiteY72" fmla="*/ 2322094 h 3356810"/>
              <a:gd name="connsiteX73" fmla="*/ 2478505 w 4018546"/>
              <a:gd name="connsiteY73" fmla="*/ 2286000 h 3356810"/>
              <a:gd name="connsiteX74" fmla="*/ 2502568 w 4018546"/>
              <a:gd name="connsiteY74" fmla="*/ 1961147 h 3356810"/>
              <a:gd name="connsiteX75" fmla="*/ 2562726 w 4018546"/>
              <a:gd name="connsiteY75" fmla="*/ 1925052 h 3356810"/>
              <a:gd name="connsiteX76" fmla="*/ 2598821 w 4018546"/>
              <a:gd name="connsiteY76" fmla="*/ 1768642 h 3356810"/>
              <a:gd name="connsiteX77" fmla="*/ 2586789 w 4018546"/>
              <a:gd name="connsiteY77" fmla="*/ 1612231 h 3356810"/>
              <a:gd name="connsiteX78" fmla="*/ 2610853 w 4018546"/>
              <a:gd name="connsiteY78" fmla="*/ 1503947 h 3356810"/>
              <a:gd name="connsiteX79" fmla="*/ 2634916 w 4018546"/>
              <a:gd name="connsiteY79" fmla="*/ 1431758 h 3356810"/>
              <a:gd name="connsiteX80" fmla="*/ 2634916 w 4018546"/>
              <a:gd name="connsiteY80" fmla="*/ 1323473 h 3356810"/>
              <a:gd name="connsiteX81" fmla="*/ 2634916 w 4018546"/>
              <a:gd name="connsiteY81" fmla="*/ 1251284 h 3356810"/>
              <a:gd name="connsiteX82" fmla="*/ 2634916 w 4018546"/>
              <a:gd name="connsiteY82" fmla="*/ 1143000 h 3356810"/>
              <a:gd name="connsiteX83" fmla="*/ 2658979 w 4018546"/>
              <a:gd name="connsiteY83" fmla="*/ 986589 h 3356810"/>
              <a:gd name="connsiteX84" fmla="*/ 2683042 w 4018546"/>
              <a:gd name="connsiteY84" fmla="*/ 902368 h 3356810"/>
              <a:gd name="connsiteX85" fmla="*/ 2755231 w 4018546"/>
              <a:gd name="connsiteY85" fmla="*/ 782052 h 3356810"/>
              <a:gd name="connsiteX86" fmla="*/ 2767263 w 4018546"/>
              <a:gd name="connsiteY86" fmla="*/ 673768 h 3356810"/>
              <a:gd name="connsiteX87" fmla="*/ 2767263 w 4018546"/>
              <a:gd name="connsiteY87" fmla="*/ 589547 h 3356810"/>
              <a:gd name="connsiteX88" fmla="*/ 2767263 w 4018546"/>
              <a:gd name="connsiteY88" fmla="*/ 589547 h 3356810"/>
              <a:gd name="connsiteX89" fmla="*/ 2863516 w 4018546"/>
              <a:gd name="connsiteY89" fmla="*/ 469231 h 3356810"/>
              <a:gd name="connsiteX90" fmla="*/ 2887579 w 4018546"/>
              <a:gd name="connsiteY90" fmla="*/ 372979 h 3356810"/>
              <a:gd name="connsiteX91" fmla="*/ 2899610 w 4018546"/>
              <a:gd name="connsiteY91" fmla="*/ 240631 h 3356810"/>
              <a:gd name="connsiteX92" fmla="*/ 2899610 w 4018546"/>
              <a:gd name="connsiteY92" fmla="*/ 156410 h 3356810"/>
              <a:gd name="connsiteX93" fmla="*/ 2947737 w 4018546"/>
              <a:gd name="connsiteY93" fmla="*/ 96252 h 3356810"/>
              <a:gd name="connsiteX94" fmla="*/ 2971800 w 4018546"/>
              <a:gd name="connsiteY94" fmla="*/ 12031 h 3356810"/>
              <a:gd name="connsiteX95" fmla="*/ 2995863 w 4018546"/>
              <a:gd name="connsiteY95" fmla="*/ 0 h 3356810"/>
              <a:gd name="connsiteX96" fmla="*/ 3043989 w 4018546"/>
              <a:gd name="connsiteY96" fmla="*/ 48126 h 3356810"/>
              <a:gd name="connsiteX97" fmla="*/ 3056021 w 4018546"/>
              <a:gd name="connsiteY97" fmla="*/ 156410 h 3356810"/>
              <a:gd name="connsiteX98" fmla="*/ 3056021 w 4018546"/>
              <a:gd name="connsiteY98" fmla="*/ 288758 h 3356810"/>
              <a:gd name="connsiteX99" fmla="*/ 3104147 w 4018546"/>
              <a:gd name="connsiteY99" fmla="*/ 385010 h 3356810"/>
              <a:gd name="connsiteX100" fmla="*/ 3104147 w 4018546"/>
              <a:gd name="connsiteY100" fmla="*/ 529389 h 3356810"/>
              <a:gd name="connsiteX101" fmla="*/ 3104147 w 4018546"/>
              <a:gd name="connsiteY101" fmla="*/ 649705 h 3356810"/>
              <a:gd name="connsiteX102" fmla="*/ 3116179 w 4018546"/>
              <a:gd name="connsiteY102" fmla="*/ 782052 h 3356810"/>
              <a:gd name="connsiteX103" fmla="*/ 3164305 w 4018546"/>
              <a:gd name="connsiteY103" fmla="*/ 854242 h 3356810"/>
              <a:gd name="connsiteX104" fmla="*/ 3200400 w 4018546"/>
              <a:gd name="connsiteY104" fmla="*/ 950494 h 3356810"/>
              <a:gd name="connsiteX105" fmla="*/ 3200400 w 4018546"/>
              <a:gd name="connsiteY105" fmla="*/ 1070810 h 3356810"/>
              <a:gd name="connsiteX106" fmla="*/ 3224463 w 4018546"/>
              <a:gd name="connsiteY106" fmla="*/ 1179094 h 3356810"/>
              <a:gd name="connsiteX107" fmla="*/ 3248526 w 4018546"/>
              <a:gd name="connsiteY107" fmla="*/ 1239252 h 3356810"/>
              <a:gd name="connsiteX108" fmla="*/ 3296653 w 4018546"/>
              <a:gd name="connsiteY108" fmla="*/ 1323473 h 3356810"/>
              <a:gd name="connsiteX109" fmla="*/ 3320716 w 4018546"/>
              <a:gd name="connsiteY109" fmla="*/ 1359568 h 3356810"/>
              <a:gd name="connsiteX110" fmla="*/ 3368842 w 4018546"/>
              <a:gd name="connsiteY110" fmla="*/ 1287379 h 3356810"/>
              <a:gd name="connsiteX111" fmla="*/ 3380874 w 4018546"/>
              <a:gd name="connsiteY111" fmla="*/ 1251284 h 3356810"/>
              <a:gd name="connsiteX112" fmla="*/ 3416968 w 4018546"/>
              <a:gd name="connsiteY112" fmla="*/ 1311442 h 3356810"/>
              <a:gd name="connsiteX113" fmla="*/ 3416968 w 4018546"/>
              <a:gd name="connsiteY113" fmla="*/ 1455821 h 3356810"/>
              <a:gd name="connsiteX114" fmla="*/ 3465095 w 4018546"/>
              <a:gd name="connsiteY114" fmla="*/ 1564105 h 3356810"/>
              <a:gd name="connsiteX115" fmla="*/ 3489158 w 4018546"/>
              <a:gd name="connsiteY115" fmla="*/ 1672389 h 3356810"/>
              <a:gd name="connsiteX116" fmla="*/ 3537284 w 4018546"/>
              <a:gd name="connsiteY116" fmla="*/ 1792705 h 3356810"/>
              <a:gd name="connsiteX117" fmla="*/ 3633537 w 4018546"/>
              <a:gd name="connsiteY117" fmla="*/ 1900989 h 3356810"/>
              <a:gd name="connsiteX118" fmla="*/ 3633537 w 4018546"/>
              <a:gd name="connsiteY118" fmla="*/ 1997242 h 3356810"/>
              <a:gd name="connsiteX119" fmla="*/ 3693695 w 4018546"/>
              <a:gd name="connsiteY119" fmla="*/ 1852863 h 3356810"/>
              <a:gd name="connsiteX120" fmla="*/ 3741821 w 4018546"/>
              <a:gd name="connsiteY120" fmla="*/ 1708484 h 3356810"/>
              <a:gd name="connsiteX121" fmla="*/ 3801979 w 4018546"/>
              <a:gd name="connsiteY121" fmla="*/ 1600200 h 3356810"/>
              <a:gd name="connsiteX122" fmla="*/ 3814010 w 4018546"/>
              <a:gd name="connsiteY122" fmla="*/ 1503947 h 3356810"/>
              <a:gd name="connsiteX123" fmla="*/ 3838074 w 4018546"/>
              <a:gd name="connsiteY123" fmla="*/ 1407694 h 3356810"/>
              <a:gd name="connsiteX124" fmla="*/ 3862137 w 4018546"/>
              <a:gd name="connsiteY124" fmla="*/ 1299410 h 3356810"/>
              <a:gd name="connsiteX125" fmla="*/ 3886200 w 4018546"/>
              <a:gd name="connsiteY125" fmla="*/ 1155031 h 3356810"/>
              <a:gd name="connsiteX126" fmla="*/ 3874168 w 4018546"/>
              <a:gd name="connsiteY126" fmla="*/ 1155031 h 3356810"/>
              <a:gd name="connsiteX127" fmla="*/ 3910263 w 4018546"/>
              <a:gd name="connsiteY127" fmla="*/ 1046747 h 3356810"/>
              <a:gd name="connsiteX128" fmla="*/ 3946359 w 4018546"/>
              <a:gd name="connsiteY128" fmla="*/ 830179 h 3356810"/>
              <a:gd name="connsiteX129" fmla="*/ 3946358 w 4018546"/>
              <a:gd name="connsiteY129" fmla="*/ 782052 h 3356810"/>
              <a:gd name="connsiteX130" fmla="*/ 3958388 w 4018546"/>
              <a:gd name="connsiteY130" fmla="*/ 721894 h 3356810"/>
              <a:gd name="connsiteX131" fmla="*/ 3982452 w 4018546"/>
              <a:gd name="connsiteY131" fmla="*/ 709863 h 3356810"/>
              <a:gd name="connsiteX132" fmla="*/ 3994483 w 4018546"/>
              <a:gd name="connsiteY132" fmla="*/ 770021 h 3356810"/>
              <a:gd name="connsiteX133" fmla="*/ 4018546 w 4018546"/>
              <a:gd name="connsiteY133" fmla="*/ 830179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3994483 w 4114799"/>
              <a:gd name="connsiteY132" fmla="*/ 770021 h 3356810"/>
              <a:gd name="connsiteX133" fmla="*/ 4114799 w 4114799"/>
              <a:gd name="connsiteY133" fmla="*/ 1191126 h 3356810"/>
              <a:gd name="connsiteX0" fmla="*/ 0 w 4114799"/>
              <a:gd name="connsiteY0" fmla="*/ 3344779 h 3356810"/>
              <a:gd name="connsiteX1" fmla="*/ 132347 w 4114799"/>
              <a:gd name="connsiteY1" fmla="*/ 3296652 h 3356810"/>
              <a:gd name="connsiteX2" fmla="*/ 132347 w 4114799"/>
              <a:gd name="connsiteY2" fmla="*/ 3272589 h 3356810"/>
              <a:gd name="connsiteX3" fmla="*/ 180474 w 4114799"/>
              <a:gd name="connsiteY3" fmla="*/ 3164305 h 3356810"/>
              <a:gd name="connsiteX4" fmla="*/ 216568 w 4114799"/>
              <a:gd name="connsiteY4" fmla="*/ 3080084 h 3356810"/>
              <a:gd name="connsiteX5" fmla="*/ 276726 w 4114799"/>
              <a:gd name="connsiteY5" fmla="*/ 3031958 h 3356810"/>
              <a:gd name="connsiteX6" fmla="*/ 336884 w 4114799"/>
              <a:gd name="connsiteY6" fmla="*/ 2959768 h 3356810"/>
              <a:gd name="connsiteX7" fmla="*/ 385010 w 4114799"/>
              <a:gd name="connsiteY7" fmla="*/ 2947737 h 3356810"/>
              <a:gd name="connsiteX8" fmla="*/ 433137 w 4114799"/>
              <a:gd name="connsiteY8" fmla="*/ 2947737 h 3356810"/>
              <a:gd name="connsiteX9" fmla="*/ 445168 w 4114799"/>
              <a:gd name="connsiteY9" fmla="*/ 3104147 h 3356810"/>
              <a:gd name="connsiteX10" fmla="*/ 481263 w 4114799"/>
              <a:gd name="connsiteY10" fmla="*/ 3152273 h 3356810"/>
              <a:gd name="connsiteX11" fmla="*/ 481263 w 4114799"/>
              <a:gd name="connsiteY11" fmla="*/ 3164305 h 3356810"/>
              <a:gd name="connsiteX12" fmla="*/ 529389 w 4114799"/>
              <a:gd name="connsiteY12" fmla="*/ 3140242 h 3356810"/>
              <a:gd name="connsiteX13" fmla="*/ 541421 w 4114799"/>
              <a:gd name="connsiteY13" fmla="*/ 3080084 h 3356810"/>
              <a:gd name="connsiteX14" fmla="*/ 565484 w 4114799"/>
              <a:gd name="connsiteY14" fmla="*/ 3031958 h 3356810"/>
              <a:gd name="connsiteX15" fmla="*/ 613610 w 4114799"/>
              <a:gd name="connsiteY15" fmla="*/ 3031958 h 3356810"/>
              <a:gd name="connsiteX16" fmla="*/ 661737 w 4114799"/>
              <a:gd name="connsiteY16" fmla="*/ 3092116 h 3356810"/>
              <a:gd name="connsiteX17" fmla="*/ 709863 w 4114799"/>
              <a:gd name="connsiteY17" fmla="*/ 3224463 h 3356810"/>
              <a:gd name="connsiteX18" fmla="*/ 757989 w 4114799"/>
              <a:gd name="connsiteY18" fmla="*/ 3356810 h 3356810"/>
              <a:gd name="connsiteX19" fmla="*/ 902368 w 4114799"/>
              <a:gd name="connsiteY19" fmla="*/ 3356810 h 3356810"/>
              <a:gd name="connsiteX20" fmla="*/ 986589 w 4114799"/>
              <a:gd name="connsiteY20" fmla="*/ 3128210 h 3356810"/>
              <a:gd name="connsiteX21" fmla="*/ 1106905 w 4114799"/>
              <a:gd name="connsiteY21" fmla="*/ 2875547 h 3356810"/>
              <a:gd name="connsiteX22" fmla="*/ 1130968 w 4114799"/>
              <a:gd name="connsiteY22" fmla="*/ 2779294 h 3356810"/>
              <a:gd name="connsiteX23" fmla="*/ 1155031 w 4114799"/>
              <a:gd name="connsiteY23" fmla="*/ 2911642 h 3356810"/>
              <a:gd name="connsiteX24" fmla="*/ 1179095 w 4114799"/>
              <a:gd name="connsiteY24" fmla="*/ 2935705 h 3356810"/>
              <a:gd name="connsiteX25" fmla="*/ 1203158 w 4114799"/>
              <a:gd name="connsiteY25" fmla="*/ 2959768 h 3356810"/>
              <a:gd name="connsiteX26" fmla="*/ 1203158 w 4114799"/>
              <a:gd name="connsiteY26" fmla="*/ 2959768 h 3356810"/>
              <a:gd name="connsiteX27" fmla="*/ 1239253 w 4114799"/>
              <a:gd name="connsiteY27" fmla="*/ 2851484 h 3356810"/>
              <a:gd name="connsiteX28" fmla="*/ 1263316 w 4114799"/>
              <a:gd name="connsiteY28" fmla="*/ 2719137 h 3356810"/>
              <a:gd name="connsiteX29" fmla="*/ 1287379 w 4114799"/>
              <a:gd name="connsiteY29" fmla="*/ 2646947 h 3356810"/>
              <a:gd name="connsiteX30" fmla="*/ 1311442 w 4114799"/>
              <a:gd name="connsiteY30" fmla="*/ 2574758 h 3356810"/>
              <a:gd name="connsiteX31" fmla="*/ 1335505 w 4114799"/>
              <a:gd name="connsiteY31" fmla="*/ 2478505 h 3356810"/>
              <a:gd name="connsiteX32" fmla="*/ 1347537 w 4114799"/>
              <a:gd name="connsiteY32" fmla="*/ 2550694 h 3356810"/>
              <a:gd name="connsiteX33" fmla="*/ 1371600 w 4114799"/>
              <a:gd name="connsiteY33" fmla="*/ 2646947 h 3356810"/>
              <a:gd name="connsiteX34" fmla="*/ 1419726 w 4114799"/>
              <a:gd name="connsiteY34" fmla="*/ 2827421 h 3356810"/>
              <a:gd name="connsiteX35" fmla="*/ 1431758 w 4114799"/>
              <a:gd name="connsiteY35" fmla="*/ 2959768 h 3356810"/>
              <a:gd name="connsiteX36" fmla="*/ 1467853 w 4114799"/>
              <a:gd name="connsiteY36" fmla="*/ 2995863 h 3356810"/>
              <a:gd name="connsiteX37" fmla="*/ 1515979 w 4114799"/>
              <a:gd name="connsiteY37" fmla="*/ 3007894 h 3356810"/>
              <a:gd name="connsiteX38" fmla="*/ 1515979 w 4114799"/>
              <a:gd name="connsiteY38" fmla="*/ 3007894 h 3356810"/>
              <a:gd name="connsiteX39" fmla="*/ 1552074 w 4114799"/>
              <a:gd name="connsiteY39" fmla="*/ 2839452 h 3356810"/>
              <a:gd name="connsiteX40" fmla="*/ 1576137 w 4114799"/>
              <a:gd name="connsiteY40" fmla="*/ 2743200 h 3356810"/>
              <a:gd name="connsiteX41" fmla="*/ 1588168 w 4114799"/>
              <a:gd name="connsiteY41" fmla="*/ 2646947 h 3356810"/>
              <a:gd name="connsiteX42" fmla="*/ 1588168 w 4114799"/>
              <a:gd name="connsiteY42" fmla="*/ 2574758 h 3356810"/>
              <a:gd name="connsiteX43" fmla="*/ 1636295 w 4114799"/>
              <a:gd name="connsiteY43" fmla="*/ 2490537 h 3356810"/>
              <a:gd name="connsiteX44" fmla="*/ 1672389 w 4114799"/>
              <a:gd name="connsiteY44" fmla="*/ 2430379 h 3356810"/>
              <a:gd name="connsiteX45" fmla="*/ 1720516 w 4114799"/>
              <a:gd name="connsiteY45" fmla="*/ 2322094 h 3356810"/>
              <a:gd name="connsiteX46" fmla="*/ 1720516 w 4114799"/>
              <a:gd name="connsiteY46" fmla="*/ 2310063 h 3356810"/>
              <a:gd name="connsiteX47" fmla="*/ 1732547 w 4114799"/>
              <a:gd name="connsiteY47" fmla="*/ 2237873 h 3356810"/>
              <a:gd name="connsiteX48" fmla="*/ 1732547 w 4114799"/>
              <a:gd name="connsiteY48" fmla="*/ 2189747 h 3356810"/>
              <a:gd name="connsiteX49" fmla="*/ 1732547 w 4114799"/>
              <a:gd name="connsiteY49" fmla="*/ 2117558 h 3356810"/>
              <a:gd name="connsiteX50" fmla="*/ 1756610 w 4114799"/>
              <a:gd name="connsiteY50" fmla="*/ 2069431 h 3356810"/>
              <a:gd name="connsiteX51" fmla="*/ 1804737 w 4114799"/>
              <a:gd name="connsiteY51" fmla="*/ 1961147 h 3356810"/>
              <a:gd name="connsiteX52" fmla="*/ 1816768 w 4114799"/>
              <a:gd name="connsiteY52" fmla="*/ 2069431 h 3356810"/>
              <a:gd name="connsiteX53" fmla="*/ 1828800 w 4114799"/>
              <a:gd name="connsiteY53" fmla="*/ 2177716 h 3356810"/>
              <a:gd name="connsiteX54" fmla="*/ 1876926 w 4114799"/>
              <a:gd name="connsiteY54" fmla="*/ 2225842 h 3356810"/>
              <a:gd name="connsiteX55" fmla="*/ 1888958 w 4114799"/>
              <a:gd name="connsiteY55" fmla="*/ 2370221 h 3356810"/>
              <a:gd name="connsiteX56" fmla="*/ 1900989 w 4114799"/>
              <a:gd name="connsiteY56" fmla="*/ 2466473 h 3356810"/>
              <a:gd name="connsiteX57" fmla="*/ 1900989 w 4114799"/>
              <a:gd name="connsiteY57" fmla="*/ 2586789 h 3356810"/>
              <a:gd name="connsiteX58" fmla="*/ 1925053 w 4114799"/>
              <a:gd name="connsiteY58" fmla="*/ 2683042 h 3356810"/>
              <a:gd name="connsiteX59" fmla="*/ 1985210 w 4114799"/>
              <a:gd name="connsiteY59" fmla="*/ 2839452 h 3356810"/>
              <a:gd name="connsiteX60" fmla="*/ 1985210 w 4114799"/>
              <a:gd name="connsiteY60" fmla="*/ 2923673 h 3356810"/>
              <a:gd name="connsiteX61" fmla="*/ 1985210 w 4114799"/>
              <a:gd name="connsiteY61" fmla="*/ 3068052 h 3356810"/>
              <a:gd name="connsiteX62" fmla="*/ 2021305 w 4114799"/>
              <a:gd name="connsiteY62" fmla="*/ 3164305 h 3356810"/>
              <a:gd name="connsiteX63" fmla="*/ 2021305 w 4114799"/>
              <a:gd name="connsiteY63" fmla="*/ 3164305 h 3356810"/>
              <a:gd name="connsiteX64" fmla="*/ 2105526 w 4114799"/>
              <a:gd name="connsiteY64" fmla="*/ 3284621 h 3356810"/>
              <a:gd name="connsiteX65" fmla="*/ 2189747 w 4114799"/>
              <a:gd name="connsiteY65" fmla="*/ 3284621 h 3356810"/>
              <a:gd name="connsiteX66" fmla="*/ 2237874 w 4114799"/>
              <a:gd name="connsiteY66" fmla="*/ 3188368 h 3356810"/>
              <a:gd name="connsiteX67" fmla="*/ 2286000 w 4114799"/>
              <a:gd name="connsiteY67" fmla="*/ 2995863 h 3356810"/>
              <a:gd name="connsiteX68" fmla="*/ 2334126 w 4114799"/>
              <a:gd name="connsiteY68" fmla="*/ 2827421 h 3356810"/>
              <a:gd name="connsiteX69" fmla="*/ 2358189 w 4114799"/>
              <a:gd name="connsiteY69" fmla="*/ 2683042 h 3356810"/>
              <a:gd name="connsiteX70" fmla="*/ 2358189 w 4114799"/>
              <a:gd name="connsiteY70" fmla="*/ 2490537 h 3356810"/>
              <a:gd name="connsiteX71" fmla="*/ 2394284 w 4114799"/>
              <a:gd name="connsiteY71" fmla="*/ 2358189 h 3356810"/>
              <a:gd name="connsiteX72" fmla="*/ 2430379 w 4114799"/>
              <a:gd name="connsiteY72" fmla="*/ 2322094 h 3356810"/>
              <a:gd name="connsiteX73" fmla="*/ 2478505 w 4114799"/>
              <a:gd name="connsiteY73" fmla="*/ 2286000 h 3356810"/>
              <a:gd name="connsiteX74" fmla="*/ 2502568 w 4114799"/>
              <a:gd name="connsiteY74" fmla="*/ 1961147 h 3356810"/>
              <a:gd name="connsiteX75" fmla="*/ 2562726 w 4114799"/>
              <a:gd name="connsiteY75" fmla="*/ 1925052 h 3356810"/>
              <a:gd name="connsiteX76" fmla="*/ 2598821 w 4114799"/>
              <a:gd name="connsiteY76" fmla="*/ 1768642 h 3356810"/>
              <a:gd name="connsiteX77" fmla="*/ 2586789 w 4114799"/>
              <a:gd name="connsiteY77" fmla="*/ 1612231 h 3356810"/>
              <a:gd name="connsiteX78" fmla="*/ 2610853 w 4114799"/>
              <a:gd name="connsiteY78" fmla="*/ 1503947 h 3356810"/>
              <a:gd name="connsiteX79" fmla="*/ 2634916 w 4114799"/>
              <a:gd name="connsiteY79" fmla="*/ 1431758 h 3356810"/>
              <a:gd name="connsiteX80" fmla="*/ 2634916 w 4114799"/>
              <a:gd name="connsiteY80" fmla="*/ 1323473 h 3356810"/>
              <a:gd name="connsiteX81" fmla="*/ 2634916 w 4114799"/>
              <a:gd name="connsiteY81" fmla="*/ 1251284 h 3356810"/>
              <a:gd name="connsiteX82" fmla="*/ 2634916 w 4114799"/>
              <a:gd name="connsiteY82" fmla="*/ 1143000 h 3356810"/>
              <a:gd name="connsiteX83" fmla="*/ 2658979 w 4114799"/>
              <a:gd name="connsiteY83" fmla="*/ 986589 h 3356810"/>
              <a:gd name="connsiteX84" fmla="*/ 2683042 w 4114799"/>
              <a:gd name="connsiteY84" fmla="*/ 902368 h 3356810"/>
              <a:gd name="connsiteX85" fmla="*/ 2755231 w 4114799"/>
              <a:gd name="connsiteY85" fmla="*/ 782052 h 3356810"/>
              <a:gd name="connsiteX86" fmla="*/ 2767263 w 4114799"/>
              <a:gd name="connsiteY86" fmla="*/ 673768 h 3356810"/>
              <a:gd name="connsiteX87" fmla="*/ 2767263 w 4114799"/>
              <a:gd name="connsiteY87" fmla="*/ 589547 h 3356810"/>
              <a:gd name="connsiteX88" fmla="*/ 2767263 w 4114799"/>
              <a:gd name="connsiteY88" fmla="*/ 589547 h 3356810"/>
              <a:gd name="connsiteX89" fmla="*/ 2863516 w 4114799"/>
              <a:gd name="connsiteY89" fmla="*/ 469231 h 3356810"/>
              <a:gd name="connsiteX90" fmla="*/ 2887579 w 4114799"/>
              <a:gd name="connsiteY90" fmla="*/ 372979 h 3356810"/>
              <a:gd name="connsiteX91" fmla="*/ 2899610 w 4114799"/>
              <a:gd name="connsiteY91" fmla="*/ 240631 h 3356810"/>
              <a:gd name="connsiteX92" fmla="*/ 2899610 w 4114799"/>
              <a:gd name="connsiteY92" fmla="*/ 156410 h 3356810"/>
              <a:gd name="connsiteX93" fmla="*/ 2947737 w 4114799"/>
              <a:gd name="connsiteY93" fmla="*/ 96252 h 3356810"/>
              <a:gd name="connsiteX94" fmla="*/ 2971800 w 4114799"/>
              <a:gd name="connsiteY94" fmla="*/ 12031 h 3356810"/>
              <a:gd name="connsiteX95" fmla="*/ 2995863 w 4114799"/>
              <a:gd name="connsiteY95" fmla="*/ 0 h 3356810"/>
              <a:gd name="connsiteX96" fmla="*/ 3043989 w 4114799"/>
              <a:gd name="connsiteY96" fmla="*/ 48126 h 3356810"/>
              <a:gd name="connsiteX97" fmla="*/ 3056021 w 4114799"/>
              <a:gd name="connsiteY97" fmla="*/ 156410 h 3356810"/>
              <a:gd name="connsiteX98" fmla="*/ 3056021 w 4114799"/>
              <a:gd name="connsiteY98" fmla="*/ 288758 h 3356810"/>
              <a:gd name="connsiteX99" fmla="*/ 3104147 w 4114799"/>
              <a:gd name="connsiteY99" fmla="*/ 385010 h 3356810"/>
              <a:gd name="connsiteX100" fmla="*/ 3104147 w 4114799"/>
              <a:gd name="connsiteY100" fmla="*/ 529389 h 3356810"/>
              <a:gd name="connsiteX101" fmla="*/ 3104147 w 4114799"/>
              <a:gd name="connsiteY101" fmla="*/ 649705 h 3356810"/>
              <a:gd name="connsiteX102" fmla="*/ 3116179 w 4114799"/>
              <a:gd name="connsiteY102" fmla="*/ 782052 h 3356810"/>
              <a:gd name="connsiteX103" fmla="*/ 3164305 w 4114799"/>
              <a:gd name="connsiteY103" fmla="*/ 854242 h 3356810"/>
              <a:gd name="connsiteX104" fmla="*/ 3200400 w 4114799"/>
              <a:gd name="connsiteY104" fmla="*/ 950494 h 3356810"/>
              <a:gd name="connsiteX105" fmla="*/ 3200400 w 4114799"/>
              <a:gd name="connsiteY105" fmla="*/ 1070810 h 3356810"/>
              <a:gd name="connsiteX106" fmla="*/ 3224463 w 4114799"/>
              <a:gd name="connsiteY106" fmla="*/ 1179094 h 3356810"/>
              <a:gd name="connsiteX107" fmla="*/ 3248526 w 4114799"/>
              <a:gd name="connsiteY107" fmla="*/ 1239252 h 3356810"/>
              <a:gd name="connsiteX108" fmla="*/ 3296653 w 4114799"/>
              <a:gd name="connsiteY108" fmla="*/ 1323473 h 3356810"/>
              <a:gd name="connsiteX109" fmla="*/ 3320716 w 4114799"/>
              <a:gd name="connsiteY109" fmla="*/ 1359568 h 3356810"/>
              <a:gd name="connsiteX110" fmla="*/ 3368842 w 4114799"/>
              <a:gd name="connsiteY110" fmla="*/ 1287379 h 3356810"/>
              <a:gd name="connsiteX111" fmla="*/ 3380874 w 4114799"/>
              <a:gd name="connsiteY111" fmla="*/ 1251284 h 3356810"/>
              <a:gd name="connsiteX112" fmla="*/ 3416968 w 4114799"/>
              <a:gd name="connsiteY112" fmla="*/ 1311442 h 3356810"/>
              <a:gd name="connsiteX113" fmla="*/ 3416968 w 4114799"/>
              <a:gd name="connsiteY113" fmla="*/ 1455821 h 3356810"/>
              <a:gd name="connsiteX114" fmla="*/ 3465095 w 4114799"/>
              <a:gd name="connsiteY114" fmla="*/ 1564105 h 3356810"/>
              <a:gd name="connsiteX115" fmla="*/ 3489158 w 4114799"/>
              <a:gd name="connsiteY115" fmla="*/ 1672389 h 3356810"/>
              <a:gd name="connsiteX116" fmla="*/ 3537284 w 4114799"/>
              <a:gd name="connsiteY116" fmla="*/ 1792705 h 3356810"/>
              <a:gd name="connsiteX117" fmla="*/ 3633537 w 4114799"/>
              <a:gd name="connsiteY117" fmla="*/ 1900989 h 3356810"/>
              <a:gd name="connsiteX118" fmla="*/ 3633537 w 4114799"/>
              <a:gd name="connsiteY118" fmla="*/ 1997242 h 3356810"/>
              <a:gd name="connsiteX119" fmla="*/ 3693695 w 4114799"/>
              <a:gd name="connsiteY119" fmla="*/ 1852863 h 3356810"/>
              <a:gd name="connsiteX120" fmla="*/ 3741821 w 4114799"/>
              <a:gd name="connsiteY120" fmla="*/ 1708484 h 3356810"/>
              <a:gd name="connsiteX121" fmla="*/ 3801979 w 4114799"/>
              <a:gd name="connsiteY121" fmla="*/ 1600200 h 3356810"/>
              <a:gd name="connsiteX122" fmla="*/ 3814010 w 4114799"/>
              <a:gd name="connsiteY122" fmla="*/ 1503947 h 3356810"/>
              <a:gd name="connsiteX123" fmla="*/ 3838074 w 4114799"/>
              <a:gd name="connsiteY123" fmla="*/ 1407694 h 3356810"/>
              <a:gd name="connsiteX124" fmla="*/ 3862137 w 4114799"/>
              <a:gd name="connsiteY124" fmla="*/ 1299410 h 3356810"/>
              <a:gd name="connsiteX125" fmla="*/ 3886200 w 4114799"/>
              <a:gd name="connsiteY125" fmla="*/ 1155031 h 3356810"/>
              <a:gd name="connsiteX126" fmla="*/ 3874168 w 4114799"/>
              <a:gd name="connsiteY126" fmla="*/ 1155031 h 3356810"/>
              <a:gd name="connsiteX127" fmla="*/ 3910263 w 4114799"/>
              <a:gd name="connsiteY127" fmla="*/ 1046747 h 3356810"/>
              <a:gd name="connsiteX128" fmla="*/ 3946359 w 4114799"/>
              <a:gd name="connsiteY128" fmla="*/ 830179 h 3356810"/>
              <a:gd name="connsiteX129" fmla="*/ 3946358 w 4114799"/>
              <a:gd name="connsiteY129" fmla="*/ 782052 h 3356810"/>
              <a:gd name="connsiteX130" fmla="*/ 3958388 w 4114799"/>
              <a:gd name="connsiteY130" fmla="*/ 721894 h 3356810"/>
              <a:gd name="connsiteX131" fmla="*/ 3982452 w 4114799"/>
              <a:gd name="connsiteY131" fmla="*/ 709863 h 3356810"/>
              <a:gd name="connsiteX132" fmla="*/ 4018546 w 4114799"/>
              <a:gd name="connsiteY132" fmla="*/ 1840832 h 3356810"/>
              <a:gd name="connsiteX133" fmla="*/ 4114799 w 4114799"/>
              <a:gd name="connsiteY133" fmla="*/ 1191126 h 3356810"/>
              <a:gd name="connsiteX0" fmla="*/ 0 w 4150893"/>
              <a:gd name="connsiteY0" fmla="*/ 3344779 h 3356810"/>
              <a:gd name="connsiteX1" fmla="*/ 132347 w 4150893"/>
              <a:gd name="connsiteY1" fmla="*/ 3296652 h 3356810"/>
              <a:gd name="connsiteX2" fmla="*/ 132347 w 4150893"/>
              <a:gd name="connsiteY2" fmla="*/ 3272589 h 3356810"/>
              <a:gd name="connsiteX3" fmla="*/ 180474 w 4150893"/>
              <a:gd name="connsiteY3" fmla="*/ 3164305 h 3356810"/>
              <a:gd name="connsiteX4" fmla="*/ 216568 w 4150893"/>
              <a:gd name="connsiteY4" fmla="*/ 3080084 h 3356810"/>
              <a:gd name="connsiteX5" fmla="*/ 276726 w 4150893"/>
              <a:gd name="connsiteY5" fmla="*/ 3031958 h 3356810"/>
              <a:gd name="connsiteX6" fmla="*/ 336884 w 4150893"/>
              <a:gd name="connsiteY6" fmla="*/ 2959768 h 3356810"/>
              <a:gd name="connsiteX7" fmla="*/ 385010 w 4150893"/>
              <a:gd name="connsiteY7" fmla="*/ 2947737 h 3356810"/>
              <a:gd name="connsiteX8" fmla="*/ 433137 w 4150893"/>
              <a:gd name="connsiteY8" fmla="*/ 2947737 h 3356810"/>
              <a:gd name="connsiteX9" fmla="*/ 445168 w 4150893"/>
              <a:gd name="connsiteY9" fmla="*/ 3104147 h 3356810"/>
              <a:gd name="connsiteX10" fmla="*/ 481263 w 4150893"/>
              <a:gd name="connsiteY10" fmla="*/ 3152273 h 3356810"/>
              <a:gd name="connsiteX11" fmla="*/ 481263 w 4150893"/>
              <a:gd name="connsiteY11" fmla="*/ 3164305 h 3356810"/>
              <a:gd name="connsiteX12" fmla="*/ 529389 w 4150893"/>
              <a:gd name="connsiteY12" fmla="*/ 3140242 h 3356810"/>
              <a:gd name="connsiteX13" fmla="*/ 541421 w 4150893"/>
              <a:gd name="connsiteY13" fmla="*/ 3080084 h 3356810"/>
              <a:gd name="connsiteX14" fmla="*/ 565484 w 4150893"/>
              <a:gd name="connsiteY14" fmla="*/ 3031958 h 3356810"/>
              <a:gd name="connsiteX15" fmla="*/ 613610 w 4150893"/>
              <a:gd name="connsiteY15" fmla="*/ 3031958 h 3356810"/>
              <a:gd name="connsiteX16" fmla="*/ 661737 w 4150893"/>
              <a:gd name="connsiteY16" fmla="*/ 3092116 h 3356810"/>
              <a:gd name="connsiteX17" fmla="*/ 709863 w 4150893"/>
              <a:gd name="connsiteY17" fmla="*/ 3224463 h 3356810"/>
              <a:gd name="connsiteX18" fmla="*/ 757989 w 4150893"/>
              <a:gd name="connsiteY18" fmla="*/ 3356810 h 3356810"/>
              <a:gd name="connsiteX19" fmla="*/ 902368 w 4150893"/>
              <a:gd name="connsiteY19" fmla="*/ 3356810 h 3356810"/>
              <a:gd name="connsiteX20" fmla="*/ 986589 w 4150893"/>
              <a:gd name="connsiteY20" fmla="*/ 3128210 h 3356810"/>
              <a:gd name="connsiteX21" fmla="*/ 1106905 w 4150893"/>
              <a:gd name="connsiteY21" fmla="*/ 2875547 h 3356810"/>
              <a:gd name="connsiteX22" fmla="*/ 1130968 w 4150893"/>
              <a:gd name="connsiteY22" fmla="*/ 2779294 h 3356810"/>
              <a:gd name="connsiteX23" fmla="*/ 1155031 w 4150893"/>
              <a:gd name="connsiteY23" fmla="*/ 2911642 h 3356810"/>
              <a:gd name="connsiteX24" fmla="*/ 1179095 w 4150893"/>
              <a:gd name="connsiteY24" fmla="*/ 2935705 h 3356810"/>
              <a:gd name="connsiteX25" fmla="*/ 1203158 w 4150893"/>
              <a:gd name="connsiteY25" fmla="*/ 2959768 h 3356810"/>
              <a:gd name="connsiteX26" fmla="*/ 1203158 w 4150893"/>
              <a:gd name="connsiteY26" fmla="*/ 2959768 h 3356810"/>
              <a:gd name="connsiteX27" fmla="*/ 1239253 w 4150893"/>
              <a:gd name="connsiteY27" fmla="*/ 2851484 h 3356810"/>
              <a:gd name="connsiteX28" fmla="*/ 1263316 w 4150893"/>
              <a:gd name="connsiteY28" fmla="*/ 2719137 h 3356810"/>
              <a:gd name="connsiteX29" fmla="*/ 1287379 w 4150893"/>
              <a:gd name="connsiteY29" fmla="*/ 2646947 h 3356810"/>
              <a:gd name="connsiteX30" fmla="*/ 1311442 w 4150893"/>
              <a:gd name="connsiteY30" fmla="*/ 2574758 h 3356810"/>
              <a:gd name="connsiteX31" fmla="*/ 1335505 w 4150893"/>
              <a:gd name="connsiteY31" fmla="*/ 2478505 h 3356810"/>
              <a:gd name="connsiteX32" fmla="*/ 1347537 w 4150893"/>
              <a:gd name="connsiteY32" fmla="*/ 2550694 h 3356810"/>
              <a:gd name="connsiteX33" fmla="*/ 1371600 w 4150893"/>
              <a:gd name="connsiteY33" fmla="*/ 2646947 h 3356810"/>
              <a:gd name="connsiteX34" fmla="*/ 1419726 w 4150893"/>
              <a:gd name="connsiteY34" fmla="*/ 2827421 h 3356810"/>
              <a:gd name="connsiteX35" fmla="*/ 1431758 w 4150893"/>
              <a:gd name="connsiteY35" fmla="*/ 2959768 h 3356810"/>
              <a:gd name="connsiteX36" fmla="*/ 1467853 w 4150893"/>
              <a:gd name="connsiteY36" fmla="*/ 2995863 h 3356810"/>
              <a:gd name="connsiteX37" fmla="*/ 1515979 w 4150893"/>
              <a:gd name="connsiteY37" fmla="*/ 3007894 h 3356810"/>
              <a:gd name="connsiteX38" fmla="*/ 1515979 w 4150893"/>
              <a:gd name="connsiteY38" fmla="*/ 3007894 h 3356810"/>
              <a:gd name="connsiteX39" fmla="*/ 1552074 w 4150893"/>
              <a:gd name="connsiteY39" fmla="*/ 2839452 h 3356810"/>
              <a:gd name="connsiteX40" fmla="*/ 1576137 w 4150893"/>
              <a:gd name="connsiteY40" fmla="*/ 2743200 h 3356810"/>
              <a:gd name="connsiteX41" fmla="*/ 1588168 w 4150893"/>
              <a:gd name="connsiteY41" fmla="*/ 2646947 h 3356810"/>
              <a:gd name="connsiteX42" fmla="*/ 1588168 w 4150893"/>
              <a:gd name="connsiteY42" fmla="*/ 2574758 h 3356810"/>
              <a:gd name="connsiteX43" fmla="*/ 1636295 w 4150893"/>
              <a:gd name="connsiteY43" fmla="*/ 2490537 h 3356810"/>
              <a:gd name="connsiteX44" fmla="*/ 1672389 w 4150893"/>
              <a:gd name="connsiteY44" fmla="*/ 2430379 h 3356810"/>
              <a:gd name="connsiteX45" fmla="*/ 1720516 w 4150893"/>
              <a:gd name="connsiteY45" fmla="*/ 2322094 h 3356810"/>
              <a:gd name="connsiteX46" fmla="*/ 1720516 w 4150893"/>
              <a:gd name="connsiteY46" fmla="*/ 2310063 h 3356810"/>
              <a:gd name="connsiteX47" fmla="*/ 1732547 w 4150893"/>
              <a:gd name="connsiteY47" fmla="*/ 2237873 h 3356810"/>
              <a:gd name="connsiteX48" fmla="*/ 1732547 w 4150893"/>
              <a:gd name="connsiteY48" fmla="*/ 2189747 h 3356810"/>
              <a:gd name="connsiteX49" fmla="*/ 1732547 w 4150893"/>
              <a:gd name="connsiteY49" fmla="*/ 2117558 h 3356810"/>
              <a:gd name="connsiteX50" fmla="*/ 1756610 w 4150893"/>
              <a:gd name="connsiteY50" fmla="*/ 2069431 h 3356810"/>
              <a:gd name="connsiteX51" fmla="*/ 1804737 w 4150893"/>
              <a:gd name="connsiteY51" fmla="*/ 1961147 h 3356810"/>
              <a:gd name="connsiteX52" fmla="*/ 1816768 w 4150893"/>
              <a:gd name="connsiteY52" fmla="*/ 2069431 h 3356810"/>
              <a:gd name="connsiteX53" fmla="*/ 1828800 w 4150893"/>
              <a:gd name="connsiteY53" fmla="*/ 2177716 h 3356810"/>
              <a:gd name="connsiteX54" fmla="*/ 1876926 w 4150893"/>
              <a:gd name="connsiteY54" fmla="*/ 2225842 h 3356810"/>
              <a:gd name="connsiteX55" fmla="*/ 1888958 w 4150893"/>
              <a:gd name="connsiteY55" fmla="*/ 2370221 h 3356810"/>
              <a:gd name="connsiteX56" fmla="*/ 1900989 w 4150893"/>
              <a:gd name="connsiteY56" fmla="*/ 2466473 h 3356810"/>
              <a:gd name="connsiteX57" fmla="*/ 1900989 w 4150893"/>
              <a:gd name="connsiteY57" fmla="*/ 2586789 h 3356810"/>
              <a:gd name="connsiteX58" fmla="*/ 1925053 w 4150893"/>
              <a:gd name="connsiteY58" fmla="*/ 2683042 h 3356810"/>
              <a:gd name="connsiteX59" fmla="*/ 1985210 w 4150893"/>
              <a:gd name="connsiteY59" fmla="*/ 2839452 h 3356810"/>
              <a:gd name="connsiteX60" fmla="*/ 1985210 w 4150893"/>
              <a:gd name="connsiteY60" fmla="*/ 2923673 h 3356810"/>
              <a:gd name="connsiteX61" fmla="*/ 1985210 w 4150893"/>
              <a:gd name="connsiteY61" fmla="*/ 3068052 h 3356810"/>
              <a:gd name="connsiteX62" fmla="*/ 2021305 w 4150893"/>
              <a:gd name="connsiteY62" fmla="*/ 3164305 h 3356810"/>
              <a:gd name="connsiteX63" fmla="*/ 2021305 w 4150893"/>
              <a:gd name="connsiteY63" fmla="*/ 3164305 h 3356810"/>
              <a:gd name="connsiteX64" fmla="*/ 2105526 w 4150893"/>
              <a:gd name="connsiteY64" fmla="*/ 3284621 h 3356810"/>
              <a:gd name="connsiteX65" fmla="*/ 2189747 w 4150893"/>
              <a:gd name="connsiteY65" fmla="*/ 3284621 h 3356810"/>
              <a:gd name="connsiteX66" fmla="*/ 2237874 w 4150893"/>
              <a:gd name="connsiteY66" fmla="*/ 3188368 h 3356810"/>
              <a:gd name="connsiteX67" fmla="*/ 2286000 w 4150893"/>
              <a:gd name="connsiteY67" fmla="*/ 2995863 h 3356810"/>
              <a:gd name="connsiteX68" fmla="*/ 2334126 w 4150893"/>
              <a:gd name="connsiteY68" fmla="*/ 2827421 h 3356810"/>
              <a:gd name="connsiteX69" fmla="*/ 2358189 w 4150893"/>
              <a:gd name="connsiteY69" fmla="*/ 2683042 h 3356810"/>
              <a:gd name="connsiteX70" fmla="*/ 2358189 w 4150893"/>
              <a:gd name="connsiteY70" fmla="*/ 2490537 h 3356810"/>
              <a:gd name="connsiteX71" fmla="*/ 2394284 w 4150893"/>
              <a:gd name="connsiteY71" fmla="*/ 2358189 h 3356810"/>
              <a:gd name="connsiteX72" fmla="*/ 2430379 w 4150893"/>
              <a:gd name="connsiteY72" fmla="*/ 2322094 h 3356810"/>
              <a:gd name="connsiteX73" fmla="*/ 2478505 w 4150893"/>
              <a:gd name="connsiteY73" fmla="*/ 2286000 h 3356810"/>
              <a:gd name="connsiteX74" fmla="*/ 2502568 w 4150893"/>
              <a:gd name="connsiteY74" fmla="*/ 1961147 h 3356810"/>
              <a:gd name="connsiteX75" fmla="*/ 2562726 w 4150893"/>
              <a:gd name="connsiteY75" fmla="*/ 1925052 h 3356810"/>
              <a:gd name="connsiteX76" fmla="*/ 2598821 w 4150893"/>
              <a:gd name="connsiteY76" fmla="*/ 1768642 h 3356810"/>
              <a:gd name="connsiteX77" fmla="*/ 2586789 w 4150893"/>
              <a:gd name="connsiteY77" fmla="*/ 1612231 h 3356810"/>
              <a:gd name="connsiteX78" fmla="*/ 2610853 w 4150893"/>
              <a:gd name="connsiteY78" fmla="*/ 1503947 h 3356810"/>
              <a:gd name="connsiteX79" fmla="*/ 2634916 w 4150893"/>
              <a:gd name="connsiteY79" fmla="*/ 1431758 h 3356810"/>
              <a:gd name="connsiteX80" fmla="*/ 2634916 w 4150893"/>
              <a:gd name="connsiteY80" fmla="*/ 1323473 h 3356810"/>
              <a:gd name="connsiteX81" fmla="*/ 2634916 w 4150893"/>
              <a:gd name="connsiteY81" fmla="*/ 1251284 h 3356810"/>
              <a:gd name="connsiteX82" fmla="*/ 2634916 w 4150893"/>
              <a:gd name="connsiteY82" fmla="*/ 1143000 h 3356810"/>
              <a:gd name="connsiteX83" fmla="*/ 2658979 w 4150893"/>
              <a:gd name="connsiteY83" fmla="*/ 986589 h 3356810"/>
              <a:gd name="connsiteX84" fmla="*/ 2683042 w 4150893"/>
              <a:gd name="connsiteY84" fmla="*/ 902368 h 3356810"/>
              <a:gd name="connsiteX85" fmla="*/ 2755231 w 4150893"/>
              <a:gd name="connsiteY85" fmla="*/ 782052 h 3356810"/>
              <a:gd name="connsiteX86" fmla="*/ 2767263 w 4150893"/>
              <a:gd name="connsiteY86" fmla="*/ 673768 h 3356810"/>
              <a:gd name="connsiteX87" fmla="*/ 2767263 w 4150893"/>
              <a:gd name="connsiteY87" fmla="*/ 589547 h 3356810"/>
              <a:gd name="connsiteX88" fmla="*/ 2767263 w 4150893"/>
              <a:gd name="connsiteY88" fmla="*/ 589547 h 3356810"/>
              <a:gd name="connsiteX89" fmla="*/ 2863516 w 4150893"/>
              <a:gd name="connsiteY89" fmla="*/ 469231 h 3356810"/>
              <a:gd name="connsiteX90" fmla="*/ 2887579 w 4150893"/>
              <a:gd name="connsiteY90" fmla="*/ 372979 h 3356810"/>
              <a:gd name="connsiteX91" fmla="*/ 2899610 w 4150893"/>
              <a:gd name="connsiteY91" fmla="*/ 240631 h 3356810"/>
              <a:gd name="connsiteX92" fmla="*/ 2899610 w 4150893"/>
              <a:gd name="connsiteY92" fmla="*/ 156410 h 3356810"/>
              <a:gd name="connsiteX93" fmla="*/ 2947737 w 4150893"/>
              <a:gd name="connsiteY93" fmla="*/ 96252 h 3356810"/>
              <a:gd name="connsiteX94" fmla="*/ 2971800 w 4150893"/>
              <a:gd name="connsiteY94" fmla="*/ 12031 h 3356810"/>
              <a:gd name="connsiteX95" fmla="*/ 2995863 w 4150893"/>
              <a:gd name="connsiteY95" fmla="*/ 0 h 3356810"/>
              <a:gd name="connsiteX96" fmla="*/ 3043989 w 4150893"/>
              <a:gd name="connsiteY96" fmla="*/ 48126 h 3356810"/>
              <a:gd name="connsiteX97" fmla="*/ 3056021 w 4150893"/>
              <a:gd name="connsiteY97" fmla="*/ 156410 h 3356810"/>
              <a:gd name="connsiteX98" fmla="*/ 3056021 w 4150893"/>
              <a:gd name="connsiteY98" fmla="*/ 288758 h 3356810"/>
              <a:gd name="connsiteX99" fmla="*/ 3104147 w 4150893"/>
              <a:gd name="connsiteY99" fmla="*/ 385010 h 3356810"/>
              <a:gd name="connsiteX100" fmla="*/ 3104147 w 4150893"/>
              <a:gd name="connsiteY100" fmla="*/ 529389 h 3356810"/>
              <a:gd name="connsiteX101" fmla="*/ 3104147 w 4150893"/>
              <a:gd name="connsiteY101" fmla="*/ 649705 h 3356810"/>
              <a:gd name="connsiteX102" fmla="*/ 3116179 w 4150893"/>
              <a:gd name="connsiteY102" fmla="*/ 782052 h 3356810"/>
              <a:gd name="connsiteX103" fmla="*/ 3164305 w 4150893"/>
              <a:gd name="connsiteY103" fmla="*/ 854242 h 3356810"/>
              <a:gd name="connsiteX104" fmla="*/ 3200400 w 4150893"/>
              <a:gd name="connsiteY104" fmla="*/ 950494 h 3356810"/>
              <a:gd name="connsiteX105" fmla="*/ 3200400 w 4150893"/>
              <a:gd name="connsiteY105" fmla="*/ 1070810 h 3356810"/>
              <a:gd name="connsiteX106" fmla="*/ 3224463 w 4150893"/>
              <a:gd name="connsiteY106" fmla="*/ 1179094 h 3356810"/>
              <a:gd name="connsiteX107" fmla="*/ 3248526 w 4150893"/>
              <a:gd name="connsiteY107" fmla="*/ 1239252 h 3356810"/>
              <a:gd name="connsiteX108" fmla="*/ 3296653 w 4150893"/>
              <a:gd name="connsiteY108" fmla="*/ 1323473 h 3356810"/>
              <a:gd name="connsiteX109" fmla="*/ 3320716 w 4150893"/>
              <a:gd name="connsiteY109" fmla="*/ 1359568 h 3356810"/>
              <a:gd name="connsiteX110" fmla="*/ 3368842 w 4150893"/>
              <a:gd name="connsiteY110" fmla="*/ 1287379 h 3356810"/>
              <a:gd name="connsiteX111" fmla="*/ 3380874 w 4150893"/>
              <a:gd name="connsiteY111" fmla="*/ 1251284 h 3356810"/>
              <a:gd name="connsiteX112" fmla="*/ 3416968 w 4150893"/>
              <a:gd name="connsiteY112" fmla="*/ 1311442 h 3356810"/>
              <a:gd name="connsiteX113" fmla="*/ 3416968 w 4150893"/>
              <a:gd name="connsiteY113" fmla="*/ 1455821 h 3356810"/>
              <a:gd name="connsiteX114" fmla="*/ 3465095 w 4150893"/>
              <a:gd name="connsiteY114" fmla="*/ 1564105 h 3356810"/>
              <a:gd name="connsiteX115" fmla="*/ 3489158 w 4150893"/>
              <a:gd name="connsiteY115" fmla="*/ 1672389 h 3356810"/>
              <a:gd name="connsiteX116" fmla="*/ 3537284 w 4150893"/>
              <a:gd name="connsiteY116" fmla="*/ 1792705 h 3356810"/>
              <a:gd name="connsiteX117" fmla="*/ 3633537 w 4150893"/>
              <a:gd name="connsiteY117" fmla="*/ 1900989 h 3356810"/>
              <a:gd name="connsiteX118" fmla="*/ 3633537 w 4150893"/>
              <a:gd name="connsiteY118" fmla="*/ 1997242 h 3356810"/>
              <a:gd name="connsiteX119" fmla="*/ 3693695 w 4150893"/>
              <a:gd name="connsiteY119" fmla="*/ 1852863 h 3356810"/>
              <a:gd name="connsiteX120" fmla="*/ 3741821 w 4150893"/>
              <a:gd name="connsiteY120" fmla="*/ 1708484 h 3356810"/>
              <a:gd name="connsiteX121" fmla="*/ 3801979 w 4150893"/>
              <a:gd name="connsiteY121" fmla="*/ 1600200 h 3356810"/>
              <a:gd name="connsiteX122" fmla="*/ 3814010 w 4150893"/>
              <a:gd name="connsiteY122" fmla="*/ 1503947 h 3356810"/>
              <a:gd name="connsiteX123" fmla="*/ 3838074 w 4150893"/>
              <a:gd name="connsiteY123" fmla="*/ 1407694 h 3356810"/>
              <a:gd name="connsiteX124" fmla="*/ 3862137 w 4150893"/>
              <a:gd name="connsiteY124" fmla="*/ 1299410 h 3356810"/>
              <a:gd name="connsiteX125" fmla="*/ 3886200 w 4150893"/>
              <a:gd name="connsiteY125" fmla="*/ 1155031 h 3356810"/>
              <a:gd name="connsiteX126" fmla="*/ 3874168 w 4150893"/>
              <a:gd name="connsiteY126" fmla="*/ 1155031 h 3356810"/>
              <a:gd name="connsiteX127" fmla="*/ 3910263 w 4150893"/>
              <a:gd name="connsiteY127" fmla="*/ 1046747 h 3356810"/>
              <a:gd name="connsiteX128" fmla="*/ 3946359 w 4150893"/>
              <a:gd name="connsiteY128" fmla="*/ 830179 h 3356810"/>
              <a:gd name="connsiteX129" fmla="*/ 3946358 w 4150893"/>
              <a:gd name="connsiteY129" fmla="*/ 782052 h 3356810"/>
              <a:gd name="connsiteX130" fmla="*/ 3958388 w 4150893"/>
              <a:gd name="connsiteY130" fmla="*/ 721894 h 3356810"/>
              <a:gd name="connsiteX131" fmla="*/ 3982452 w 4150893"/>
              <a:gd name="connsiteY131" fmla="*/ 709863 h 3356810"/>
              <a:gd name="connsiteX132" fmla="*/ 4018546 w 4150893"/>
              <a:gd name="connsiteY132" fmla="*/ 1840832 h 3356810"/>
              <a:gd name="connsiteX133" fmla="*/ 4114799 w 4150893"/>
              <a:gd name="connsiteY133" fmla="*/ 1191126 h 3356810"/>
              <a:gd name="connsiteX134" fmla="*/ 4150893 w 4150893"/>
              <a:gd name="connsiteY134" fmla="*/ 1191126 h 3356810"/>
              <a:gd name="connsiteX0" fmla="*/ 0 w 4211051"/>
              <a:gd name="connsiteY0" fmla="*/ 3344779 h 3356810"/>
              <a:gd name="connsiteX1" fmla="*/ 132347 w 4211051"/>
              <a:gd name="connsiteY1" fmla="*/ 3296652 h 3356810"/>
              <a:gd name="connsiteX2" fmla="*/ 132347 w 4211051"/>
              <a:gd name="connsiteY2" fmla="*/ 3272589 h 3356810"/>
              <a:gd name="connsiteX3" fmla="*/ 180474 w 4211051"/>
              <a:gd name="connsiteY3" fmla="*/ 3164305 h 3356810"/>
              <a:gd name="connsiteX4" fmla="*/ 216568 w 4211051"/>
              <a:gd name="connsiteY4" fmla="*/ 3080084 h 3356810"/>
              <a:gd name="connsiteX5" fmla="*/ 276726 w 4211051"/>
              <a:gd name="connsiteY5" fmla="*/ 3031958 h 3356810"/>
              <a:gd name="connsiteX6" fmla="*/ 336884 w 4211051"/>
              <a:gd name="connsiteY6" fmla="*/ 2959768 h 3356810"/>
              <a:gd name="connsiteX7" fmla="*/ 385010 w 4211051"/>
              <a:gd name="connsiteY7" fmla="*/ 2947737 h 3356810"/>
              <a:gd name="connsiteX8" fmla="*/ 433137 w 4211051"/>
              <a:gd name="connsiteY8" fmla="*/ 2947737 h 3356810"/>
              <a:gd name="connsiteX9" fmla="*/ 445168 w 4211051"/>
              <a:gd name="connsiteY9" fmla="*/ 3104147 h 3356810"/>
              <a:gd name="connsiteX10" fmla="*/ 481263 w 4211051"/>
              <a:gd name="connsiteY10" fmla="*/ 3152273 h 3356810"/>
              <a:gd name="connsiteX11" fmla="*/ 481263 w 4211051"/>
              <a:gd name="connsiteY11" fmla="*/ 3164305 h 3356810"/>
              <a:gd name="connsiteX12" fmla="*/ 529389 w 4211051"/>
              <a:gd name="connsiteY12" fmla="*/ 3140242 h 3356810"/>
              <a:gd name="connsiteX13" fmla="*/ 541421 w 4211051"/>
              <a:gd name="connsiteY13" fmla="*/ 3080084 h 3356810"/>
              <a:gd name="connsiteX14" fmla="*/ 565484 w 4211051"/>
              <a:gd name="connsiteY14" fmla="*/ 3031958 h 3356810"/>
              <a:gd name="connsiteX15" fmla="*/ 613610 w 4211051"/>
              <a:gd name="connsiteY15" fmla="*/ 3031958 h 3356810"/>
              <a:gd name="connsiteX16" fmla="*/ 661737 w 4211051"/>
              <a:gd name="connsiteY16" fmla="*/ 3092116 h 3356810"/>
              <a:gd name="connsiteX17" fmla="*/ 709863 w 4211051"/>
              <a:gd name="connsiteY17" fmla="*/ 3224463 h 3356810"/>
              <a:gd name="connsiteX18" fmla="*/ 757989 w 4211051"/>
              <a:gd name="connsiteY18" fmla="*/ 3356810 h 3356810"/>
              <a:gd name="connsiteX19" fmla="*/ 902368 w 4211051"/>
              <a:gd name="connsiteY19" fmla="*/ 3356810 h 3356810"/>
              <a:gd name="connsiteX20" fmla="*/ 986589 w 4211051"/>
              <a:gd name="connsiteY20" fmla="*/ 3128210 h 3356810"/>
              <a:gd name="connsiteX21" fmla="*/ 1106905 w 4211051"/>
              <a:gd name="connsiteY21" fmla="*/ 2875547 h 3356810"/>
              <a:gd name="connsiteX22" fmla="*/ 1130968 w 4211051"/>
              <a:gd name="connsiteY22" fmla="*/ 2779294 h 3356810"/>
              <a:gd name="connsiteX23" fmla="*/ 1155031 w 4211051"/>
              <a:gd name="connsiteY23" fmla="*/ 2911642 h 3356810"/>
              <a:gd name="connsiteX24" fmla="*/ 1179095 w 4211051"/>
              <a:gd name="connsiteY24" fmla="*/ 2935705 h 3356810"/>
              <a:gd name="connsiteX25" fmla="*/ 1203158 w 4211051"/>
              <a:gd name="connsiteY25" fmla="*/ 2959768 h 3356810"/>
              <a:gd name="connsiteX26" fmla="*/ 1203158 w 4211051"/>
              <a:gd name="connsiteY26" fmla="*/ 2959768 h 3356810"/>
              <a:gd name="connsiteX27" fmla="*/ 1239253 w 4211051"/>
              <a:gd name="connsiteY27" fmla="*/ 2851484 h 3356810"/>
              <a:gd name="connsiteX28" fmla="*/ 1263316 w 4211051"/>
              <a:gd name="connsiteY28" fmla="*/ 2719137 h 3356810"/>
              <a:gd name="connsiteX29" fmla="*/ 1287379 w 4211051"/>
              <a:gd name="connsiteY29" fmla="*/ 2646947 h 3356810"/>
              <a:gd name="connsiteX30" fmla="*/ 1311442 w 4211051"/>
              <a:gd name="connsiteY30" fmla="*/ 2574758 h 3356810"/>
              <a:gd name="connsiteX31" fmla="*/ 1335505 w 4211051"/>
              <a:gd name="connsiteY31" fmla="*/ 2478505 h 3356810"/>
              <a:gd name="connsiteX32" fmla="*/ 1347537 w 4211051"/>
              <a:gd name="connsiteY32" fmla="*/ 2550694 h 3356810"/>
              <a:gd name="connsiteX33" fmla="*/ 1371600 w 4211051"/>
              <a:gd name="connsiteY33" fmla="*/ 2646947 h 3356810"/>
              <a:gd name="connsiteX34" fmla="*/ 1419726 w 4211051"/>
              <a:gd name="connsiteY34" fmla="*/ 2827421 h 3356810"/>
              <a:gd name="connsiteX35" fmla="*/ 1431758 w 4211051"/>
              <a:gd name="connsiteY35" fmla="*/ 2959768 h 3356810"/>
              <a:gd name="connsiteX36" fmla="*/ 1467853 w 4211051"/>
              <a:gd name="connsiteY36" fmla="*/ 2995863 h 3356810"/>
              <a:gd name="connsiteX37" fmla="*/ 1515979 w 4211051"/>
              <a:gd name="connsiteY37" fmla="*/ 3007894 h 3356810"/>
              <a:gd name="connsiteX38" fmla="*/ 1515979 w 4211051"/>
              <a:gd name="connsiteY38" fmla="*/ 3007894 h 3356810"/>
              <a:gd name="connsiteX39" fmla="*/ 1552074 w 4211051"/>
              <a:gd name="connsiteY39" fmla="*/ 2839452 h 3356810"/>
              <a:gd name="connsiteX40" fmla="*/ 1576137 w 4211051"/>
              <a:gd name="connsiteY40" fmla="*/ 2743200 h 3356810"/>
              <a:gd name="connsiteX41" fmla="*/ 1588168 w 4211051"/>
              <a:gd name="connsiteY41" fmla="*/ 2646947 h 3356810"/>
              <a:gd name="connsiteX42" fmla="*/ 1588168 w 4211051"/>
              <a:gd name="connsiteY42" fmla="*/ 2574758 h 3356810"/>
              <a:gd name="connsiteX43" fmla="*/ 1636295 w 4211051"/>
              <a:gd name="connsiteY43" fmla="*/ 2490537 h 3356810"/>
              <a:gd name="connsiteX44" fmla="*/ 1672389 w 4211051"/>
              <a:gd name="connsiteY44" fmla="*/ 2430379 h 3356810"/>
              <a:gd name="connsiteX45" fmla="*/ 1720516 w 4211051"/>
              <a:gd name="connsiteY45" fmla="*/ 2322094 h 3356810"/>
              <a:gd name="connsiteX46" fmla="*/ 1720516 w 4211051"/>
              <a:gd name="connsiteY46" fmla="*/ 2310063 h 3356810"/>
              <a:gd name="connsiteX47" fmla="*/ 1732547 w 4211051"/>
              <a:gd name="connsiteY47" fmla="*/ 2237873 h 3356810"/>
              <a:gd name="connsiteX48" fmla="*/ 1732547 w 4211051"/>
              <a:gd name="connsiteY48" fmla="*/ 2189747 h 3356810"/>
              <a:gd name="connsiteX49" fmla="*/ 1732547 w 4211051"/>
              <a:gd name="connsiteY49" fmla="*/ 2117558 h 3356810"/>
              <a:gd name="connsiteX50" fmla="*/ 1756610 w 4211051"/>
              <a:gd name="connsiteY50" fmla="*/ 2069431 h 3356810"/>
              <a:gd name="connsiteX51" fmla="*/ 1804737 w 4211051"/>
              <a:gd name="connsiteY51" fmla="*/ 1961147 h 3356810"/>
              <a:gd name="connsiteX52" fmla="*/ 1816768 w 4211051"/>
              <a:gd name="connsiteY52" fmla="*/ 2069431 h 3356810"/>
              <a:gd name="connsiteX53" fmla="*/ 1828800 w 4211051"/>
              <a:gd name="connsiteY53" fmla="*/ 2177716 h 3356810"/>
              <a:gd name="connsiteX54" fmla="*/ 1876926 w 4211051"/>
              <a:gd name="connsiteY54" fmla="*/ 2225842 h 3356810"/>
              <a:gd name="connsiteX55" fmla="*/ 1888958 w 4211051"/>
              <a:gd name="connsiteY55" fmla="*/ 2370221 h 3356810"/>
              <a:gd name="connsiteX56" fmla="*/ 1900989 w 4211051"/>
              <a:gd name="connsiteY56" fmla="*/ 2466473 h 3356810"/>
              <a:gd name="connsiteX57" fmla="*/ 1900989 w 4211051"/>
              <a:gd name="connsiteY57" fmla="*/ 2586789 h 3356810"/>
              <a:gd name="connsiteX58" fmla="*/ 1925053 w 4211051"/>
              <a:gd name="connsiteY58" fmla="*/ 2683042 h 3356810"/>
              <a:gd name="connsiteX59" fmla="*/ 1985210 w 4211051"/>
              <a:gd name="connsiteY59" fmla="*/ 2839452 h 3356810"/>
              <a:gd name="connsiteX60" fmla="*/ 1985210 w 4211051"/>
              <a:gd name="connsiteY60" fmla="*/ 2923673 h 3356810"/>
              <a:gd name="connsiteX61" fmla="*/ 1985210 w 4211051"/>
              <a:gd name="connsiteY61" fmla="*/ 3068052 h 3356810"/>
              <a:gd name="connsiteX62" fmla="*/ 2021305 w 4211051"/>
              <a:gd name="connsiteY62" fmla="*/ 3164305 h 3356810"/>
              <a:gd name="connsiteX63" fmla="*/ 2021305 w 4211051"/>
              <a:gd name="connsiteY63" fmla="*/ 3164305 h 3356810"/>
              <a:gd name="connsiteX64" fmla="*/ 2105526 w 4211051"/>
              <a:gd name="connsiteY64" fmla="*/ 3284621 h 3356810"/>
              <a:gd name="connsiteX65" fmla="*/ 2189747 w 4211051"/>
              <a:gd name="connsiteY65" fmla="*/ 3284621 h 3356810"/>
              <a:gd name="connsiteX66" fmla="*/ 2237874 w 4211051"/>
              <a:gd name="connsiteY66" fmla="*/ 3188368 h 3356810"/>
              <a:gd name="connsiteX67" fmla="*/ 2286000 w 4211051"/>
              <a:gd name="connsiteY67" fmla="*/ 2995863 h 3356810"/>
              <a:gd name="connsiteX68" fmla="*/ 2334126 w 4211051"/>
              <a:gd name="connsiteY68" fmla="*/ 2827421 h 3356810"/>
              <a:gd name="connsiteX69" fmla="*/ 2358189 w 4211051"/>
              <a:gd name="connsiteY69" fmla="*/ 2683042 h 3356810"/>
              <a:gd name="connsiteX70" fmla="*/ 2358189 w 4211051"/>
              <a:gd name="connsiteY70" fmla="*/ 2490537 h 3356810"/>
              <a:gd name="connsiteX71" fmla="*/ 2394284 w 4211051"/>
              <a:gd name="connsiteY71" fmla="*/ 2358189 h 3356810"/>
              <a:gd name="connsiteX72" fmla="*/ 2430379 w 4211051"/>
              <a:gd name="connsiteY72" fmla="*/ 2322094 h 3356810"/>
              <a:gd name="connsiteX73" fmla="*/ 2478505 w 4211051"/>
              <a:gd name="connsiteY73" fmla="*/ 2286000 h 3356810"/>
              <a:gd name="connsiteX74" fmla="*/ 2502568 w 4211051"/>
              <a:gd name="connsiteY74" fmla="*/ 1961147 h 3356810"/>
              <a:gd name="connsiteX75" fmla="*/ 2562726 w 4211051"/>
              <a:gd name="connsiteY75" fmla="*/ 1925052 h 3356810"/>
              <a:gd name="connsiteX76" fmla="*/ 2598821 w 4211051"/>
              <a:gd name="connsiteY76" fmla="*/ 1768642 h 3356810"/>
              <a:gd name="connsiteX77" fmla="*/ 2586789 w 4211051"/>
              <a:gd name="connsiteY77" fmla="*/ 1612231 h 3356810"/>
              <a:gd name="connsiteX78" fmla="*/ 2610853 w 4211051"/>
              <a:gd name="connsiteY78" fmla="*/ 1503947 h 3356810"/>
              <a:gd name="connsiteX79" fmla="*/ 2634916 w 4211051"/>
              <a:gd name="connsiteY79" fmla="*/ 1431758 h 3356810"/>
              <a:gd name="connsiteX80" fmla="*/ 2634916 w 4211051"/>
              <a:gd name="connsiteY80" fmla="*/ 1323473 h 3356810"/>
              <a:gd name="connsiteX81" fmla="*/ 2634916 w 4211051"/>
              <a:gd name="connsiteY81" fmla="*/ 1251284 h 3356810"/>
              <a:gd name="connsiteX82" fmla="*/ 2634916 w 4211051"/>
              <a:gd name="connsiteY82" fmla="*/ 1143000 h 3356810"/>
              <a:gd name="connsiteX83" fmla="*/ 2658979 w 4211051"/>
              <a:gd name="connsiteY83" fmla="*/ 986589 h 3356810"/>
              <a:gd name="connsiteX84" fmla="*/ 2683042 w 4211051"/>
              <a:gd name="connsiteY84" fmla="*/ 902368 h 3356810"/>
              <a:gd name="connsiteX85" fmla="*/ 2755231 w 4211051"/>
              <a:gd name="connsiteY85" fmla="*/ 782052 h 3356810"/>
              <a:gd name="connsiteX86" fmla="*/ 2767263 w 4211051"/>
              <a:gd name="connsiteY86" fmla="*/ 673768 h 3356810"/>
              <a:gd name="connsiteX87" fmla="*/ 2767263 w 4211051"/>
              <a:gd name="connsiteY87" fmla="*/ 589547 h 3356810"/>
              <a:gd name="connsiteX88" fmla="*/ 2767263 w 4211051"/>
              <a:gd name="connsiteY88" fmla="*/ 589547 h 3356810"/>
              <a:gd name="connsiteX89" fmla="*/ 2863516 w 4211051"/>
              <a:gd name="connsiteY89" fmla="*/ 469231 h 3356810"/>
              <a:gd name="connsiteX90" fmla="*/ 2887579 w 4211051"/>
              <a:gd name="connsiteY90" fmla="*/ 372979 h 3356810"/>
              <a:gd name="connsiteX91" fmla="*/ 2899610 w 4211051"/>
              <a:gd name="connsiteY91" fmla="*/ 240631 h 3356810"/>
              <a:gd name="connsiteX92" fmla="*/ 2899610 w 4211051"/>
              <a:gd name="connsiteY92" fmla="*/ 156410 h 3356810"/>
              <a:gd name="connsiteX93" fmla="*/ 2947737 w 4211051"/>
              <a:gd name="connsiteY93" fmla="*/ 96252 h 3356810"/>
              <a:gd name="connsiteX94" fmla="*/ 2971800 w 4211051"/>
              <a:gd name="connsiteY94" fmla="*/ 12031 h 3356810"/>
              <a:gd name="connsiteX95" fmla="*/ 2995863 w 4211051"/>
              <a:gd name="connsiteY95" fmla="*/ 0 h 3356810"/>
              <a:gd name="connsiteX96" fmla="*/ 3043989 w 4211051"/>
              <a:gd name="connsiteY96" fmla="*/ 48126 h 3356810"/>
              <a:gd name="connsiteX97" fmla="*/ 3056021 w 4211051"/>
              <a:gd name="connsiteY97" fmla="*/ 156410 h 3356810"/>
              <a:gd name="connsiteX98" fmla="*/ 3056021 w 4211051"/>
              <a:gd name="connsiteY98" fmla="*/ 288758 h 3356810"/>
              <a:gd name="connsiteX99" fmla="*/ 3104147 w 4211051"/>
              <a:gd name="connsiteY99" fmla="*/ 385010 h 3356810"/>
              <a:gd name="connsiteX100" fmla="*/ 3104147 w 4211051"/>
              <a:gd name="connsiteY100" fmla="*/ 529389 h 3356810"/>
              <a:gd name="connsiteX101" fmla="*/ 3104147 w 4211051"/>
              <a:gd name="connsiteY101" fmla="*/ 649705 h 3356810"/>
              <a:gd name="connsiteX102" fmla="*/ 3116179 w 4211051"/>
              <a:gd name="connsiteY102" fmla="*/ 782052 h 3356810"/>
              <a:gd name="connsiteX103" fmla="*/ 3164305 w 4211051"/>
              <a:gd name="connsiteY103" fmla="*/ 854242 h 3356810"/>
              <a:gd name="connsiteX104" fmla="*/ 3200400 w 4211051"/>
              <a:gd name="connsiteY104" fmla="*/ 950494 h 3356810"/>
              <a:gd name="connsiteX105" fmla="*/ 3200400 w 4211051"/>
              <a:gd name="connsiteY105" fmla="*/ 1070810 h 3356810"/>
              <a:gd name="connsiteX106" fmla="*/ 3224463 w 4211051"/>
              <a:gd name="connsiteY106" fmla="*/ 1179094 h 3356810"/>
              <a:gd name="connsiteX107" fmla="*/ 3248526 w 4211051"/>
              <a:gd name="connsiteY107" fmla="*/ 1239252 h 3356810"/>
              <a:gd name="connsiteX108" fmla="*/ 3296653 w 4211051"/>
              <a:gd name="connsiteY108" fmla="*/ 1323473 h 3356810"/>
              <a:gd name="connsiteX109" fmla="*/ 3320716 w 4211051"/>
              <a:gd name="connsiteY109" fmla="*/ 1359568 h 3356810"/>
              <a:gd name="connsiteX110" fmla="*/ 3368842 w 4211051"/>
              <a:gd name="connsiteY110" fmla="*/ 1287379 h 3356810"/>
              <a:gd name="connsiteX111" fmla="*/ 3380874 w 4211051"/>
              <a:gd name="connsiteY111" fmla="*/ 1251284 h 3356810"/>
              <a:gd name="connsiteX112" fmla="*/ 3416968 w 4211051"/>
              <a:gd name="connsiteY112" fmla="*/ 1311442 h 3356810"/>
              <a:gd name="connsiteX113" fmla="*/ 3416968 w 4211051"/>
              <a:gd name="connsiteY113" fmla="*/ 1455821 h 3356810"/>
              <a:gd name="connsiteX114" fmla="*/ 3465095 w 4211051"/>
              <a:gd name="connsiteY114" fmla="*/ 1564105 h 3356810"/>
              <a:gd name="connsiteX115" fmla="*/ 3489158 w 4211051"/>
              <a:gd name="connsiteY115" fmla="*/ 1672389 h 3356810"/>
              <a:gd name="connsiteX116" fmla="*/ 3537284 w 4211051"/>
              <a:gd name="connsiteY116" fmla="*/ 1792705 h 3356810"/>
              <a:gd name="connsiteX117" fmla="*/ 3633537 w 4211051"/>
              <a:gd name="connsiteY117" fmla="*/ 1900989 h 3356810"/>
              <a:gd name="connsiteX118" fmla="*/ 3633537 w 4211051"/>
              <a:gd name="connsiteY118" fmla="*/ 1997242 h 3356810"/>
              <a:gd name="connsiteX119" fmla="*/ 3693695 w 4211051"/>
              <a:gd name="connsiteY119" fmla="*/ 1852863 h 3356810"/>
              <a:gd name="connsiteX120" fmla="*/ 3741821 w 4211051"/>
              <a:gd name="connsiteY120" fmla="*/ 1708484 h 3356810"/>
              <a:gd name="connsiteX121" fmla="*/ 3801979 w 4211051"/>
              <a:gd name="connsiteY121" fmla="*/ 1600200 h 3356810"/>
              <a:gd name="connsiteX122" fmla="*/ 3814010 w 4211051"/>
              <a:gd name="connsiteY122" fmla="*/ 1503947 h 3356810"/>
              <a:gd name="connsiteX123" fmla="*/ 3838074 w 4211051"/>
              <a:gd name="connsiteY123" fmla="*/ 1407694 h 3356810"/>
              <a:gd name="connsiteX124" fmla="*/ 3862137 w 4211051"/>
              <a:gd name="connsiteY124" fmla="*/ 1299410 h 3356810"/>
              <a:gd name="connsiteX125" fmla="*/ 3886200 w 4211051"/>
              <a:gd name="connsiteY125" fmla="*/ 1155031 h 3356810"/>
              <a:gd name="connsiteX126" fmla="*/ 3874168 w 4211051"/>
              <a:gd name="connsiteY126" fmla="*/ 1155031 h 3356810"/>
              <a:gd name="connsiteX127" fmla="*/ 3910263 w 4211051"/>
              <a:gd name="connsiteY127" fmla="*/ 1046747 h 3356810"/>
              <a:gd name="connsiteX128" fmla="*/ 3946359 w 4211051"/>
              <a:gd name="connsiteY128" fmla="*/ 830179 h 3356810"/>
              <a:gd name="connsiteX129" fmla="*/ 3946358 w 4211051"/>
              <a:gd name="connsiteY129" fmla="*/ 782052 h 3356810"/>
              <a:gd name="connsiteX130" fmla="*/ 3958388 w 4211051"/>
              <a:gd name="connsiteY130" fmla="*/ 721894 h 3356810"/>
              <a:gd name="connsiteX131" fmla="*/ 3982452 w 4211051"/>
              <a:gd name="connsiteY131" fmla="*/ 709863 h 3356810"/>
              <a:gd name="connsiteX132" fmla="*/ 4018546 w 4211051"/>
              <a:gd name="connsiteY132" fmla="*/ 1840832 h 3356810"/>
              <a:gd name="connsiteX133" fmla="*/ 4114799 w 4211051"/>
              <a:gd name="connsiteY133" fmla="*/ 1191126 h 3356810"/>
              <a:gd name="connsiteX134" fmla="*/ 4211051 w 4211051"/>
              <a:gd name="connsiteY134" fmla="*/ 1443789 h 3356810"/>
              <a:gd name="connsiteX0" fmla="*/ 0 w 4218180"/>
              <a:gd name="connsiteY0" fmla="*/ 3344779 h 3356810"/>
              <a:gd name="connsiteX1" fmla="*/ 132347 w 4218180"/>
              <a:gd name="connsiteY1" fmla="*/ 3296652 h 3356810"/>
              <a:gd name="connsiteX2" fmla="*/ 132347 w 4218180"/>
              <a:gd name="connsiteY2" fmla="*/ 3272589 h 3356810"/>
              <a:gd name="connsiteX3" fmla="*/ 180474 w 4218180"/>
              <a:gd name="connsiteY3" fmla="*/ 3164305 h 3356810"/>
              <a:gd name="connsiteX4" fmla="*/ 216568 w 4218180"/>
              <a:gd name="connsiteY4" fmla="*/ 3080084 h 3356810"/>
              <a:gd name="connsiteX5" fmla="*/ 276726 w 4218180"/>
              <a:gd name="connsiteY5" fmla="*/ 3031958 h 3356810"/>
              <a:gd name="connsiteX6" fmla="*/ 336884 w 4218180"/>
              <a:gd name="connsiteY6" fmla="*/ 2959768 h 3356810"/>
              <a:gd name="connsiteX7" fmla="*/ 385010 w 4218180"/>
              <a:gd name="connsiteY7" fmla="*/ 2947737 h 3356810"/>
              <a:gd name="connsiteX8" fmla="*/ 433137 w 4218180"/>
              <a:gd name="connsiteY8" fmla="*/ 2947737 h 3356810"/>
              <a:gd name="connsiteX9" fmla="*/ 445168 w 4218180"/>
              <a:gd name="connsiteY9" fmla="*/ 3104147 h 3356810"/>
              <a:gd name="connsiteX10" fmla="*/ 481263 w 4218180"/>
              <a:gd name="connsiteY10" fmla="*/ 3152273 h 3356810"/>
              <a:gd name="connsiteX11" fmla="*/ 481263 w 4218180"/>
              <a:gd name="connsiteY11" fmla="*/ 3164305 h 3356810"/>
              <a:gd name="connsiteX12" fmla="*/ 529389 w 4218180"/>
              <a:gd name="connsiteY12" fmla="*/ 3140242 h 3356810"/>
              <a:gd name="connsiteX13" fmla="*/ 541421 w 4218180"/>
              <a:gd name="connsiteY13" fmla="*/ 3080084 h 3356810"/>
              <a:gd name="connsiteX14" fmla="*/ 565484 w 4218180"/>
              <a:gd name="connsiteY14" fmla="*/ 3031958 h 3356810"/>
              <a:gd name="connsiteX15" fmla="*/ 613610 w 4218180"/>
              <a:gd name="connsiteY15" fmla="*/ 3031958 h 3356810"/>
              <a:gd name="connsiteX16" fmla="*/ 661737 w 4218180"/>
              <a:gd name="connsiteY16" fmla="*/ 3092116 h 3356810"/>
              <a:gd name="connsiteX17" fmla="*/ 709863 w 4218180"/>
              <a:gd name="connsiteY17" fmla="*/ 3224463 h 3356810"/>
              <a:gd name="connsiteX18" fmla="*/ 757989 w 4218180"/>
              <a:gd name="connsiteY18" fmla="*/ 3356810 h 3356810"/>
              <a:gd name="connsiteX19" fmla="*/ 902368 w 4218180"/>
              <a:gd name="connsiteY19" fmla="*/ 3356810 h 3356810"/>
              <a:gd name="connsiteX20" fmla="*/ 986589 w 4218180"/>
              <a:gd name="connsiteY20" fmla="*/ 3128210 h 3356810"/>
              <a:gd name="connsiteX21" fmla="*/ 1106905 w 4218180"/>
              <a:gd name="connsiteY21" fmla="*/ 2875547 h 3356810"/>
              <a:gd name="connsiteX22" fmla="*/ 1130968 w 4218180"/>
              <a:gd name="connsiteY22" fmla="*/ 2779294 h 3356810"/>
              <a:gd name="connsiteX23" fmla="*/ 1155031 w 4218180"/>
              <a:gd name="connsiteY23" fmla="*/ 2911642 h 3356810"/>
              <a:gd name="connsiteX24" fmla="*/ 1179095 w 4218180"/>
              <a:gd name="connsiteY24" fmla="*/ 2935705 h 3356810"/>
              <a:gd name="connsiteX25" fmla="*/ 1203158 w 4218180"/>
              <a:gd name="connsiteY25" fmla="*/ 2959768 h 3356810"/>
              <a:gd name="connsiteX26" fmla="*/ 1203158 w 4218180"/>
              <a:gd name="connsiteY26" fmla="*/ 2959768 h 3356810"/>
              <a:gd name="connsiteX27" fmla="*/ 1239253 w 4218180"/>
              <a:gd name="connsiteY27" fmla="*/ 2851484 h 3356810"/>
              <a:gd name="connsiteX28" fmla="*/ 1263316 w 4218180"/>
              <a:gd name="connsiteY28" fmla="*/ 2719137 h 3356810"/>
              <a:gd name="connsiteX29" fmla="*/ 1287379 w 4218180"/>
              <a:gd name="connsiteY29" fmla="*/ 2646947 h 3356810"/>
              <a:gd name="connsiteX30" fmla="*/ 1311442 w 4218180"/>
              <a:gd name="connsiteY30" fmla="*/ 2574758 h 3356810"/>
              <a:gd name="connsiteX31" fmla="*/ 1335505 w 4218180"/>
              <a:gd name="connsiteY31" fmla="*/ 2478505 h 3356810"/>
              <a:gd name="connsiteX32" fmla="*/ 1347537 w 4218180"/>
              <a:gd name="connsiteY32" fmla="*/ 2550694 h 3356810"/>
              <a:gd name="connsiteX33" fmla="*/ 1371600 w 4218180"/>
              <a:gd name="connsiteY33" fmla="*/ 2646947 h 3356810"/>
              <a:gd name="connsiteX34" fmla="*/ 1419726 w 4218180"/>
              <a:gd name="connsiteY34" fmla="*/ 2827421 h 3356810"/>
              <a:gd name="connsiteX35" fmla="*/ 1431758 w 4218180"/>
              <a:gd name="connsiteY35" fmla="*/ 2959768 h 3356810"/>
              <a:gd name="connsiteX36" fmla="*/ 1467853 w 4218180"/>
              <a:gd name="connsiteY36" fmla="*/ 2995863 h 3356810"/>
              <a:gd name="connsiteX37" fmla="*/ 1515979 w 4218180"/>
              <a:gd name="connsiteY37" fmla="*/ 3007894 h 3356810"/>
              <a:gd name="connsiteX38" fmla="*/ 1515979 w 4218180"/>
              <a:gd name="connsiteY38" fmla="*/ 3007894 h 3356810"/>
              <a:gd name="connsiteX39" fmla="*/ 1552074 w 4218180"/>
              <a:gd name="connsiteY39" fmla="*/ 2839452 h 3356810"/>
              <a:gd name="connsiteX40" fmla="*/ 1576137 w 4218180"/>
              <a:gd name="connsiteY40" fmla="*/ 2743200 h 3356810"/>
              <a:gd name="connsiteX41" fmla="*/ 1588168 w 4218180"/>
              <a:gd name="connsiteY41" fmla="*/ 2646947 h 3356810"/>
              <a:gd name="connsiteX42" fmla="*/ 1588168 w 4218180"/>
              <a:gd name="connsiteY42" fmla="*/ 2574758 h 3356810"/>
              <a:gd name="connsiteX43" fmla="*/ 1636295 w 4218180"/>
              <a:gd name="connsiteY43" fmla="*/ 2490537 h 3356810"/>
              <a:gd name="connsiteX44" fmla="*/ 1672389 w 4218180"/>
              <a:gd name="connsiteY44" fmla="*/ 2430379 h 3356810"/>
              <a:gd name="connsiteX45" fmla="*/ 1720516 w 4218180"/>
              <a:gd name="connsiteY45" fmla="*/ 2322094 h 3356810"/>
              <a:gd name="connsiteX46" fmla="*/ 1720516 w 4218180"/>
              <a:gd name="connsiteY46" fmla="*/ 2310063 h 3356810"/>
              <a:gd name="connsiteX47" fmla="*/ 1732547 w 4218180"/>
              <a:gd name="connsiteY47" fmla="*/ 2237873 h 3356810"/>
              <a:gd name="connsiteX48" fmla="*/ 1732547 w 4218180"/>
              <a:gd name="connsiteY48" fmla="*/ 2189747 h 3356810"/>
              <a:gd name="connsiteX49" fmla="*/ 1732547 w 4218180"/>
              <a:gd name="connsiteY49" fmla="*/ 2117558 h 3356810"/>
              <a:gd name="connsiteX50" fmla="*/ 1756610 w 4218180"/>
              <a:gd name="connsiteY50" fmla="*/ 2069431 h 3356810"/>
              <a:gd name="connsiteX51" fmla="*/ 1804737 w 4218180"/>
              <a:gd name="connsiteY51" fmla="*/ 1961147 h 3356810"/>
              <a:gd name="connsiteX52" fmla="*/ 1816768 w 4218180"/>
              <a:gd name="connsiteY52" fmla="*/ 2069431 h 3356810"/>
              <a:gd name="connsiteX53" fmla="*/ 1828800 w 4218180"/>
              <a:gd name="connsiteY53" fmla="*/ 2177716 h 3356810"/>
              <a:gd name="connsiteX54" fmla="*/ 1876926 w 4218180"/>
              <a:gd name="connsiteY54" fmla="*/ 2225842 h 3356810"/>
              <a:gd name="connsiteX55" fmla="*/ 1888958 w 4218180"/>
              <a:gd name="connsiteY55" fmla="*/ 2370221 h 3356810"/>
              <a:gd name="connsiteX56" fmla="*/ 1900989 w 4218180"/>
              <a:gd name="connsiteY56" fmla="*/ 2466473 h 3356810"/>
              <a:gd name="connsiteX57" fmla="*/ 1900989 w 4218180"/>
              <a:gd name="connsiteY57" fmla="*/ 2586789 h 3356810"/>
              <a:gd name="connsiteX58" fmla="*/ 1925053 w 4218180"/>
              <a:gd name="connsiteY58" fmla="*/ 2683042 h 3356810"/>
              <a:gd name="connsiteX59" fmla="*/ 1985210 w 4218180"/>
              <a:gd name="connsiteY59" fmla="*/ 2839452 h 3356810"/>
              <a:gd name="connsiteX60" fmla="*/ 1985210 w 4218180"/>
              <a:gd name="connsiteY60" fmla="*/ 2923673 h 3356810"/>
              <a:gd name="connsiteX61" fmla="*/ 1985210 w 4218180"/>
              <a:gd name="connsiteY61" fmla="*/ 3068052 h 3356810"/>
              <a:gd name="connsiteX62" fmla="*/ 2021305 w 4218180"/>
              <a:gd name="connsiteY62" fmla="*/ 3164305 h 3356810"/>
              <a:gd name="connsiteX63" fmla="*/ 2021305 w 4218180"/>
              <a:gd name="connsiteY63" fmla="*/ 3164305 h 3356810"/>
              <a:gd name="connsiteX64" fmla="*/ 2105526 w 4218180"/>
              <a:gd name="connsiteY64" fmla="*/ 3284621 h 3356810"/>
              <a:gd name="connsiteX65" fmla="*/ 2189747 w 4218180"/>
              <a:gd name="connsiteY65" fmla="*/ 3284621 h 3356810"/>
              <a:gd name="connsiteX66" fmla="*/ 2237874 w 4218180"/>
              <a:gd name="connsiteY66" fmla="*/ 3188368 h 3356810"/>
              <a:gd name="connsiteX67" fmla="*/ 2286000 w 4218180"/>
              <a:gd name="connsiteY67" fmla="*/ 2995863 h 3356810"/>
              <a:gd name="connsiteX68" fmla="*/ 2334126 w 4218180"/>
              <a:gd name="connsiteY68" fmla="*/ 2827421 h 3356810"/>
              <a:gd name="connsiteX69" fmla="*/ 2358189 w 4218180"/>
              <a:gd name="connsiteY69" fmla="*/ 2683042 h 3356810"/>
              <a:gd name="connsiteX70" fmla="*/ 2358189 w 4218180"/>
              <a:gd name="connsiteY70" fmla="*/ 2490537 h 3356810"/>
              <a:gd name="connsiteX71" fmla="*/ 2394284 w 4218180"/>
              <a:gd name="connsiteY71" fmla="*/ 2358189 h 3356810"/>
              <a:gd name="connsiteX72" fmla="*/ 2430379 w 4218180"/>
              <a:gd name="connsiteY72" fmla="*/ 2322094 h 3356810"/>
              <a:gd name="connsiteX73" fmla="*/ 2478505 w 4218180"/>
              <a:gd name="connsiteY73" fmla="*/ 2286000 h 3356810"/>
              <a:gd name="connsiteX74" fmla="*/ 2502568 w 4218180"/>
              <a:gd name="connsiteY74" fmla="*/ 1961147 h 3356810"/>
              <a:gd name="connsiteX75" fmla="*/ 2562726 w 4218180"/>
              <a:gd name="connsiteY75" fmla="*/ 1925052 h 3356810"/>
              <a:gd name="connsiteX76" fmla="*/ 2598821 w 4218180"/>
              <a:gd name="connsiteY76" fmla="*/ 1768642 h 3356810"/>
              <a:gd name="connsiteX77" fmla="*/ 2586789 w 4218180"/>
              <a:gd name="connsiteY77" fmla="*/ 1612231 h 3356810"/>
              <a:gd name="connsiteX78" fmla="*/ 2610853 w 4218180"/>
              <a:gd name="connsiteY78" fmla="*/ 1503947 h 3356810"/>
              <a:gd name="connsiteX79" fmla="*/ 2634916 w 4218180"/>
              <a:gd name="connsiteY79" fmla="*/ 1431758 h 3356810"/>
              <a:gd name="connsiteX80" fmla="*/ 2634916 w 4218180"/>
              <a:gd name="connsiteY80" fmla="*/ 1323473 h 3356810"/>
              <a:gd name="connsiteX81" fmla="*/ 2634916 w 4218180"/>
              <a:gd name="connsiteY81" fmla="*/ 1251284 h 3356810"/>
              <a:gd name="connsiteX82" fmla="*/ 2634916 w 4218180"/>
              <a:gd name="connsiteY82" fmla="*/ 1143000 h 3356810"/>
              <a:gd name="connsiteX83" fmla="*/ 2658979 w 4218180"/>
              <a:gd name="connsiteY83" fmla="*/ 986589 h 3356810"/>
              <a:gd name="connsiteX84" fmla="*/ 2683042 w 4218180"/>
              <a:gd name="connsiteY84" fmla="*/ 902368 h 3356810"/>
              <a:gd name="connsiteX85" fmla="*/ 2755231 w 4218180"/>
              <a:gd name="connsiteY85" fmla="*/ 782052 h 3356810"/>
              <a:gd name="connsiteX86" fmla="*/ 2767263 w 4218180"/>
              <a:gd name="connsiteY86" fmla="*/ 673768 h 3356810"/>
              <a:gd name="connsiteX87" fmla="*/ 2767263 w 4218180"/>
              <a:gd name="connsiteY87" fmla="*/ 589547 h 3356810"/>
              <a:gd name="connsiteX88" fmla="*/ 2767263 w 4218180"/>
              <a:gd name="connsiteY88" fmla="*/ 589547 h 3356810"/>
              <a:gd name="connsiteX89" fmla="*/ 2863516 w 4218180"/>
              <a:gd name="connsiteY89" fmla="*/ 469231 h 3356810"/>
              <a:gd name="connsiteX90" fmla="*/ 2887579 w 4218180"/>
              <a:gd name="connsiteY90" fmla="*/ 372979 h 3356810"/>
              <a:gd name="connsiteX91" fmla="*/ 2899610 w 4218180"/>
              <a:gd name="connsiteY91" fmla="*/ 240631 h 3356810"/>
              <a:gd name="connsiteX92" fmla="*/ 2899610 w 4218180"/>
              <a:gd name="connsiteY92" fmla="*/ 156410 h 3356810"/>
              <a:gd name="connsiteX93" fmla="*/ 2947737 w 4218180"/>
              <a:gd name="connsiteY93" fmla="*/ 96252 h 3356810"/>
              <a:gd name="connsiteX94" fmla="*/ 2971800 w 4218180"/>
              <a:gd name="connsiteY94" fmla="*/ 12031 h 3356810"/>
              <a:gd name="connsiteX95" fmla="*/ 2995863 w 4218180"/>
              <a:gd name="connsiteY95" fmla="*/ 0 h 3356810"/>
              <a:gd name="connsiteX96" fmla="*/ 3043989 w 4218180"/>
              <a:gd name="connsiteY96" fmla="*/ 48126 h 3356810"/>
              <a:gd name="connsiteX97" fmla="*/ 3056021 w 4218180"/>
              <a:gd name="connsiteY97" fmla="*/ 156410 h 3356810"/>
              <a:gd name="connsiteX98" fmla="*/ 3056021 w 4218180"/>
              <a:gd name="connsiteY98" fmla="*/ 288758 h 3356810"/>
              <a:gd name="connsiteX99" fmla="*/ 3104147 w 4218180"/>
              <a:gd name="connsiteY99" fmla="*/ 385010 h 3356810"/>
              <a:gd name="connsiteX100" fmla="*/ 3104147 w 4218180"/>
              <a:gd name="connsiteY100" fmla="*/ 529389 h 3356810"/>
              <a:gd name="connsiteX101" fmla="*/ 3104147 w 4218180"/>
              <a:gd name="connsiteY101" fmla="*/ 649705 h 3356810"/>
              <a:gd name="connsiteX102" fmla="*/ 3116179 w 4218180"/>
              <a:gd name="connsiteY102" fmla="*/ 782052 h 3356810"/>
              <a:gd name="connsiteX103" fmla="*/ 3164305 w 4218180"/>
              <a:gd name="connsiteY103" fmla="*/ 854242 h 3356810"/>
              <a:gd name="connsiteX104" fmla="*/ 3200400 w 4218180"/>
              <a:gd name="connsiteY104" fmla="*/ 950494 h 3356810"/>
              <a:gd name="connsiteX105" fmla="*/ 3200400 w 4218180"/>
              <a:gd name="connsiteY105" fmla="*/ 1070810 h 3356810"/>
              <a:gd name="connsiteX106" fmla="*/ 3224463 w 4218180"/>
              <a:gd name="connsiteY106" fmla="*/ 1179094 h 3356810"/>
              <a:gd name="connsiteX107" fmla="*/ 3248526 w 4218180"/>
              <a:gd name="connsiteY107" fmla="*/ 1239252 h 3356810"/>
              <a:gd name="connsiteX108" fmla="*/ 3296653 w 4218180"/>
              <a:gd name="connsiteY108" fmla="*/ 1323473 h 3356810"/>
              <a:gd name="connsiteX109" fmla="*/ 3320716 w 4218180"/>
              <a:gd name="connsiteY109" fmla="*/ 1359568 h 3356810"/>
              <a:gd name="connsiteX110" fmla="*/ 3368842 w 4218180"/>
              <a:gd name="connsiteY110" fmla="*/ 1287379 h 3356810"/>
              <a:gd name="connsiteX111" fmla="*/ 3380874 w 4218180"/>
              <a:gd name="connsiteY111" fmla="*/ 1251284 h 3356810"/>
              <a:gd name="connsiteX112" fmla="*/ 3416968 w 4218180"/>
              <a:gd name="connsiteY112" fmla="*/ 1311442 h 3356810"/>
              <a:gd name="connsiteX113" fmla="*/ 3416968 w 4218180"/>
              <a:gd name="connsiteY113" fmla="*/ 1455821 h 3356810"/>
              <a:gd name="connsiteX114" fmla="*/ 3465095 w 4218180"/>
              <a:gd name="connsiteY114" fmla="*/ 1564105 h 3356810"/>
              <a:gd name="connsiteX115" fmla="*/ 3489158 w 4218180"/>
              <a:gd name="connsiteY115" fmla="*/ 1672389 h 3356810"/>
              <a:gd name="connsiteX116" fmla="*/ 3537284 w 4218180"/>
              <a:gd name="connsiteY116" fmla="*/ 1792705 h 3356810"/>
              <a:gd name="connsiteX117" fmla="*/ 3633537 w 4218180"/>
              <a:gd name="connsiteY117" fmla="*/ 1900989 h 3356810"/>
              <a:gd name="connsiteX118" fmla="*/ 3633537 w 4218180"/>
              <a:gd name="connsiteY118" fmla="*/ 1997242 h 3356810"/>
              <a:gd name="connsiteX119" fmla="*/ 3693695 w 4218180"/>
              <a:gd name="connsiteY119" fmla="*/ 1852863 h 3356810"/>
              <a:gd name="connsiteX120" fmla="*/ 3741821 w 4218180"/>
              <a:gd name="connsiteY120" fmla="*/ 1708484 h 3356810"/>
              <a:gd name="connsiteX121" fmla="*/ 3801979 w 4218180"/>
              <a:gd name="connsiteY121" fmla="*/ 1600200 h 3356810"/>
              <a:gd name="connsiteX122" fmla="*/ 3814010 w 4218180"/>
              <a:gd name="connsiteY122" fmla="*/ 1503947 h 3356810"/>
              <a:gd name="connsiteX123" fmla="*/ 3838074 w 4218180"/>
              <a:gd name="connsiteY123" fmla="*/ 1407694 h 3356810"/>
              <a:gd name="connsiteX124" fmla="*/ 3862137 w 4218180"/>
              <a:gd name="connsiteY124" fmla="*/ 1299410 h 3356810"/>
              <a:gd name="connsiteX125" fmla="*/ 3886200 w 4218180"/>
              <a:gd name="connsiteY125" fmla="*/ 1155031 h 3356810"/>
              <a:gd name="connsiteX126" fmla="*/ 3874168 w 4218180"/>
              <a:gd name="connsiteY126" fmla="*/ 1155031 h 3356810"/>
              <a:gd name="connsiteX127" fmla="*/ 3910263 w 4218180"/>
              <a:gd name="connsiteY127" fmla="*/ 1046747 h 3356810"/>
              <a:gd name="connsiteX128" fmla="*/ 3946359 w 4218180"/>
              <a:gd name="connsiteY128" fmla="*/ 830179 h 3356810"/>
              <a:gd name="connsiteX129" fmla="*/ 3946358 w 4218180"/>
              <a:gd name="connsiteY129" fmla="*/ 782052 h 3356810"/>
              <a:gd name="connsiteX130" fmla="*/ 3958388 w 4218180"/>
              <a:gd name="connsiteY130" fmla="*/ 721894 h 3356810"/>
              <a:gd name="connsiteX131" fmla="*/ 3982452 w 4218180"/>
              <a:gd name="connsiteY131" fmla="*/ 709863 h 3356810"/>
              <a:gd name="connsiteX132" fmla="*/ 4018546 w 4218180"/>
              <a:gd name="connsiteY132" fmla="*/ 1840832 h 3356810"/>
              <a:gd name="connsiteX133" fmla="*/ 4114799 w 4218180"/>
              <a:gd name="connsiteY133" fmla="*/ 1191126 h 3356810"/>
              <a:gd name="connsiteX134" fmla="*/ 4211051 w 4218180"/>
              <a:gd name="connsiteY134" fmla="*/ 1443789 h 3356810"/>
              <a:gd name="connsiteX135" fmla="*/ 4211051 w 4218180"/>
              <a:gd name="connsiteY135" fmla="*/ 1479884 h 3356810"/>
              <a:gd name="connsiteX0" fmla="*/ 0 w 4295272"/>
              <a:gd name="connsiteY0" fmla="*/ 3344779 h 3356810"/>
              <a:gd name="connsiteX1" fmla="*/ 132347 w 4295272"/>
              <a:gd name="connsiteY1" fmla="*/ 3296652 h 3356810"/>
              <a:gd name="connsiteX2" fmla="*/ 132347 w 4295272"/>
              <a:gd name="connsiteY2" fmla="*/ 3272589 h 3356810"/>
              <a:gd name="connsiteX3" fmla="*/ 180474 w 4295272"/>
              <a:gd name="connsiteY3" fmla="*/ 3164305 h 3356810"/>
              <a:gd name="connsiteX4" fmla="*/ 216568 w 4295272"/>
              <a:gd name="connsiteY4" fmla="*/ 3080084 h 3356810"/>
              <a:gd name="connsiteX5" fmla="*/ 276726 w 4295272"/>
              <a:gd name="connsiteY5" fmla="*/ 3031958 h 3356810"/>
              <a:gd name="connsiteX6" fmla="*/ 336884 w 4295272"/>
              <a:gd name="connsiteY6" fmla="*/ 2959768 h 3356810"/>
              <a:gd name="connsiteX7" fmla="*/ 385010 w 4295272"/>
              <a:gd name="connsiteY7" fmla="*/ 2947737 h 3356810"/>
              <a:gd name="connsiteX8" fmla="*/ 433137 w 4295272"/>
              <a:gd name="connsiteY8" fmla="*/ 2947737 h 3356810"/>
              <a:gd name="connsiteX9" fmla="*/ 445168 w 4295272"/>
              <a:gd name="connsiteY9" fmla="*/ 3104147 h 3356810"/>
              <a:gd name="connsiteX10" fmla="*/ 481263 w 4295272"/>
              <a:gd name="connsiteY10" fmla="*/ 3152273 h 3356810"/>
              <a:gd name="connsiteX11" fmla="*/ 481263 w 4295272"/>
              <a:gd name="connsiteY11" fmla="*/ 3164305 h 3356810"/>
              <a:gd name="connsiteX12" fmla="*/ 529389 w 4295272"/>
              <a:gd name="connsiteY12" fmla="*/ 3140242 h 3356810"/>
              <a:gd name="connsiteX13" fmla="*/ 541421 w 4295272"/>
              <a:gd name="connsiteY13" fmla="*/ 3080084 h 3356810"/>
              <a:gd name="connsiteX14" fmla="*/ 565484 w 4295272"/>
              <a:gd name="connsiteY14" fmla="*/ 3031958 h 3356810"/>
              <a:gd name="connsiteX15" fmla="*/ 613610 w 4295272"/>
              <a:gd name="connsiteY15" fmla="*/ 3031958 h 3356810"/>
              <a:gd name="connsiteX16" fmla="*/ 661737 w 4295272"/>
              <a:gd name="connsiteY16" fmla="*/ 3092116 h 3356810"/>
              <a:gd name="connsiteX17" fmla="*/ 709863 w 4295272"/>
              <a:gd name="connsiteY17" fmla="*/ 3224463 h 3356810"/>
              <a:gd name="connsiteX18" fmla="*/ 757989 w 4295272"/>
              <a:gd name="connsiteY18" fmla="*/ 3356810 h 3356810"/>
              <a:gd name="connsiteX19" fmla="*/ 902368 w 4295272"/>
              <a:gd name="connsiteY19" fmla="*/ 3356810 h 3356810"/>
              <a:gd name="connsiteX20" fmla="*/ 986589 w 4295272"/>
              <a:gd name="connsiteY20" fmla="*/ 3128210 h 3356810"/>
              <a:gd name="connsiteX21" fmla="*/ 1106905 w 4295272"/>
              <a:gd name="connsiteY21" fmla="*/ 2875547 h 3356810"/>
              <a:gd name="connsiteX22" fmla="*/ 1130968 w 4295272"/>
              <a:gd name="connsiteY22" fmla="*/ 2779294 h 3356810"/>
              <a:gd name="connsiteX23" fmla="*/ 1155031 w 4295272"/>
              <a:gd name="connsiteY23" fmla="*/ 2911642 h 3356810"/>
              <a:gd name="connsiteX24" fmla="*/ 1179095 w 4295272"/>
              <a:gd name="connsiteY24" fmla="*/ 2935705 h 3356810"/>
              <a:gd name="connsiteX25" fmla="*/ 1203158 w 4295272"/>
              <a:gd name="connsiteY25" fmla="*/ 2959768 h 3356810"/>
              <a:gd name="connsiteX26" fmla="*/ 1203158 w 4295272"/>
              <a:gd name="connsiteY26" fmla="*/ 2959768 h 3356810"/>
              <a:gd name="connsiteX27" fmla="*/ 1239253 w 4295272"/>
              <a:gd name="connsiteY27" fmla="*/ 2851484 h 3356810"/>
              <a:gd name="connsiteX28" fmla="*/ 1263316 w 4295272"/>
              <a:gd name="connsiteY28" fmla="*/ 2719137 h 3356810"/>
              <a:gd name="connsiteX29" fmla="*/ 1287379 w 4295272"/>
              <a:gd name="connsiteY29" fmla="*/ 2646947 h 3356810"/>
              <a:gd name="connsiteX30" fmla="*/ 1311442 w 4295272"/>
              <a:gd name="connsiteY30" fmla="*/ 2574758 h 3356810"/>
              <a:gd name="connsiteX31" fmla="*/ 1335505 w 4295272"/>
              <a:gd name="connsiteY31" fmla="*/ 2478505 h 3356810"/>
              <a:gd name="connsiteX32" fmla="*/ 1347537 w 4295272"/>
              <a:gd name="connsiteY32" fmla="*/ 2550694 h 3356810"/>
              <a:gd name="connsiteX33" fmla="*/ 1371600 w 4295272"/>
              <a:gd name="connsiteY33" fmla="*/ 2646947 h 3356810"/>
              <a:gd name="connsiteX34" fmla="*/ 1419726 w 4295272"/>
              <a:gd name="connsiteY34" fmla="*/ 2827421 h 3356810"/>
              <a:gd name="connsiteX35" fmla="*/ 1431758 w 4295272"/>
              <a:gd name="connsiteY35" fmla="*/ 2959768 h 3356810"/>
              <a:gd name="connsiteX36" fmla="*/ 1467853 w 4295272"/>
              <a:gd name="connsiteY36" fmla="*/ 2995863 h 3356810"/>
              <a:gd name="connsiteX37" fmla="*/ 1515979 w 4295272"/>
              <a:gd name="connsiteY37" fmla="*/ 3007894 h 3356810"/>
              <a:gd name="connsiteX38" fmla="*/ 1515979 w 4295272"/>
              <a:gd name="connsiteY38" fmla="*/ 3007894 h 3356810"/>
              <a:gd name="connsiteX39" fmla="*/ 1552074 w 4295272"/>
              <a:gd name="connsiteY39" fmla="*/ 2839452 h 3356810"/>
              <a:gd name="connsiteX40" fmla="*/ 1576137 w 4295272"/>
              <a:gd name="connsiteY40" fmla="*/ 2743200 h 3356810"/>
              <a:gd name="connsiteX41" fmla="*/ 1588168 w 4295272"/>
              <a:gd name="connsiteY41" fmla="*/ 2646947 h 3356810"/>
              <a:gd name="connsiteX42" fmla="*/ 1588168 w 4295272"/>
              <a:gd name="connsiteY42" fmla="*/ 2574758 h 3356810"/>
              <a:gd name="connsiteX43" fmla="*/ 1636295 w 4295272"/>
              <a:gd name="connsiteY43" fmla="*/ 2490537 h 3356810"/>
              <a:gd name="connsiteX44" fmla="*/ 1672389 w 4295272"/>
              <a:gd name="connsiteY44" fmla="*/ 2430379 h 3356810"/>
              <a:gd name="connsiteX45" fmla="*/ 1720516 w 4295272"/>
              <a:gd name="connsiteY45" fmla="*/ 2322094 h 3356810"/>
              <a:gd name="connsiteX46" fmla="*/ 1720516 w 4295272"/>
              <a:gd name="connsiteY46" fmla="*/ 2310063 h 3356810"/>
              <a:gd name="connsiteX47" fmla="*/ 1732547 w 4295272"/>
              <a:gd name="connsiteY47" fmla="*/ 2237873 h 3356810"/>
              <a:gd name="connsiteX48" fmla="*/ 1732547 w 4295272"/>
              <a:gd name="connsiteY48" fmla="*/ 2189747 h 3356810"/>
              <a:gd name="connsiteX49" fmla="*/ 1732547 w 4295272"/>
              <a:gd name="connsiteY49" fmla="*/ 2117558 h 3356810"/>
              <a:gd name="connsiteX50" fmla="*/ 1756610 w 4295272"/>
              <a:gd name="connsiteY50" fmla="*/ 2069431 h 3356810"/>
              <a:gd name="connsiteX51" fmla="*/ 1804737 w 4295272"/>
              <a:gd name="connsiteY51" fmla="*/ 1961147 h 3356810"/>
              <a:gd name="connsiteX52" fmla="*/ 1816768 w 4295272"/>
              <a:gd name="connsiteY52" fmla="*/ 2069431 h 3356810"/>
              <a:gd name="connsiteX53" fmla="*/ 1828800 w 4295272"/>
              <a:gd name="connsiteY53" fmla="*/ 2177716 h 3356810"/>
              <a:gd name="connsiteX54" fmla="*/ 1876926 w 4295272"/>
              <a:gd name="connsiteY54" fmla="*/ 2225842 h 3356810"/>
              <a:gd name="connsiteX55" fmla="*/ 1888958 w 4295272"/>
              <a:gd name="connsiteY55" fmla="*/ 2370221 h 3356810"/>
              <a:gd name="connsiteX56" fmla="*/ 1900989 w 4295272"/>
              <a:gd name="connsiteY56" fmla="*/ 2466473 h 3356810"/>
              <a:gd name="connsiteX57" fmla="*/ 1900989 w 4295272"/>
              <a:gd name="connsiteY57" fmla="*/ 2586789 h 3356810"/>
              <a:gd name="connsiteX58" fmla="*/ 1925053 w 4295272"/>
              <a:gd name="connsiteY58" fmla="*/ 2683042 h 3356810"/>
              <a:gd name="connsiteX59" fmla="*/ 1985210 w 4295272"/>
              <a:gd name="connsiteY59" fmla="*/ 2839452 h 3356810"/>
              <a:gd name="connsiteX60" fmla="*/ 1985210 w 4295272"/>
              <a:gd name="connsiteY60" fmla="*/ 2923673 h 3356810"/>
              <a:gd name="connsiteX61" fmla="*/ 1985210 w 4295272"/>
              <a:gd name="connsiteY61" fmla="*/ 3068052 h 3356810"/>
              <a:gd name="connsiteX62" fmla="*/ 2021305 w 4295272"/>
              <a:gd name="connsiteY62" fmla="*/ 3164305 h 3356810"/>
              <a:gd name="connsiteX63" fmla="*/ 2021305 w 4295272"/>
              <a:gd name="connsiteY63" fmla="*/ 3164305 h 3356810"/>
              <a:gd name="connsiteX64" fmla="*/ 2105526 w 4295272"/>
              <a:gd name="connsiteY64" fmla="*/ 3284621 h 3356810"/>
              <a:gd name="connsiteX65" fmla="*/ 2189747 w 4295272"/>
              <a:gd name="connsiteY65" fmla="*/ 3284621 h 3356810"/>
              <a:gd name="connsiteX66" fmla="*/ 2237874 w 4295272"/>
              <a:gd name="connsiteY66" fmla="*/ 3188368 h 3356810"/>
              <a:gd name="connsiteX67" fmla="*/ 2286000 w 4295272"/>
              <a:gd name="connsiteY67" fmla="*/ 2995863 h 3356810"/>
              <a:gd name="connsiteX68" fmla="*/ 2334126 w 4295272"/>
              <a:gd name="connsiteY68" fmla="*/ 2827421 h 3356810"/>
              <a:gd name="connsiteX69" fmla="*/ 2358189 w 4295272"/>
              <a:gd name="connsiteY69" fmla="*/ 2683042 h 3356810"/>
              <a:gd name="connsiteX70" fmla="*/ 2358189 w 4295272"/>
              <a:gd name="connsiteY70" fmla="*/ 2490537 h 3356810"/>
              <a:gd name="connsiteX71" fmla="*/ 2394284 w 4295272"/>
              <a:gd name="connsiteY71" fmla="*/ 2358189 h 3356810"/>
              <a:gd name="connsiteX72" fmla="*/ 2430379 w 4295272"/>
              <a:gd name="connsiteY72" fmla="*/ 2322094 h 3356810"/>
              <a:gd name="connsiteX73" fmla="*/ 2478505 w 4295272"/>
              <a:gd name="connsiteY73" fmla="*/ 2286000 h 3356810"/>
              <a:gd name="connsiteX74" fmla="*/ 2502568 w 4295272"/>
              <a:gd name="connsiteY74" fmla="*/ 1961147 h 3356810"/>
              <a:gd name="connsiteX75" fmla="*/ 2562726 w 4295272"/>
              <a:gd name="connsiteY75" fmla="*/ 1925052 h 3356810"/>
              <a:gd name="connsiteX76" fmla="*/ 2598821 w 4295272"/>
              <a:gd name="connsiteY76" fmla="*/ 1768642 h 3356810"/>
              <a:gd name="connsiteX77" fmla="*/ 2586789 w 4295272"/>
              <a:gd name="connsiteY77" fmla="*/ 1612231 h 3356810"/>
              <a:gd name="connsiteX78" fmla="*/ 2610853 w 4295272"/>
              <a:gd name="connsiteY78" fmla="*/ 1503947 h 3356810"/>
              <a:gd name="connsiteX79" fmla="*/ 2634916 w 4295272"/>
              <a:gd name="connsiteY79" fmla="*/ 1431758 h 3356810"/>
              <a:gd name="connsiteX80" fmla="*/ 2634916 w 4295272"/>
              <a:gd name="connsiteY80" fmla="*/ 1323473 h 3356810"/>
              <a:gd name="connsiteX81" fmla="*/ 2634916 w 4295272"/>
              <a:gd name="connsiteY81" fmla="*/ 1251284 h 3356810"/>
              <a:gd name="connsiteX82" fmla="*/ 2634916 w 4295272"/>
              <a:gd name="connsiteY82" fmla="*/ 1143000 h 3356810"/>
              <a:gd name="connsiteX83" fmla="*/ 2658979 w 4295272"/>
              <a:gd name="connsiteY83" fmla="*/ 986589 h 3356810"/>
              <a:gd name="connsiteX84" fmla="*/ 2683042 w 4295272"/>
              <a:gd name="connsiteY84" fmla="*/ 902368 h 3356810"/>
              <a:gd name="connsiteX85" fmla="*/ 2755231 w 4295272"/>
              <a:gd name="connsiteY85" fmla="*/ 782052 h 3356810"/>
              <a:gd name="connsiteX86" fmla="*/ 2767263 w 4295272"/>
              <a:gd name="connsiteY86" fmla="*/ 673768 h 3356810"/>
              <a:gd name="connsiteX87" fmla="*/ 2767263 w 4295272"/>
              <a:gd name="connsiteY87" fmla="*/ 589547 h 3356810"/>
              <a:gd name="connsiteX88" fmla="*/ 2767263 w 4295272"/>
              <a:gd name="connsiteY88" fmla="*/ 589547 h 3356810"/>
              <a:gd name="connsiteX89" fmla="*/ 2863516 w 4295272"/>
              <a:gd name="connsiteY89" fmla="*/ 469231 h 3356810"/>
              <a:gd name="connsiteX90" fmla="*/ 2887579 w 4295272"/>
              <a:gd name="connsiteY90" fmla="*/ 372979 h 3356810"/>
              <a:gd name="connsiteX91" fmla="*/ 2899610 w 4295272"/>
              <a:gd name="connsiteY91" fmla="*/ 240631 h 3356810"/>
              <a:gd name="connsiteX92" fmla="*/ 2899610 w 4295272"/>
              <a:gd name="connsiteY92" fmla="*/ 156410 h 3356810"/>
              <a:gd name="connsiteX93" fmla="*/ 2947737 w 4295272"/>
              <a:gd name="connsiteY93" fmla="*/ 96252 h 3356810"/>
              <a:gd name="connsiteX94" fmla="*/ 2971800 w 4295272"/>
              <a:gd name="connsiteY94" fmla="*/ 12031 h 3356810"/>
              <a:gd name="connsiteX95" fmla="*/ 2995863 w 4295272"/>
              <a:gd name="connsiteY95" fmla="*/ 0 h 3356810"/>
              <a:gd name="connsiteX96" fmla="*/ 3043989 w 4295272"/>
              <a:gd name="connsiteY96" fmla="*/ 48126 h 3356810"/>
              <a:gd name="connsiteX97" fmla="*/ 3056021 w 4295272"/>
              <a:gd name="connsiteY97" fmla="*/ 156410 h 3356810"/>
              <a:gd name="connsiteX98" fmla="*/ 3056021 w 4295272"/>
              <a:gd name="connsiteY98" fmla="*/ 288758 h 3356810"/>
              <a:gd name="connsiteX99" fmla="*/ 3104147 w 4295272"/>
              <a:gd name="connsiteY99" fmla="*/ 385010 h 3356810"/>
              <a:gd name="connsiteX100" fmla="*/ 3104147 w 4295272"/>
              <a:gd name="connsiteY100" fmla="*/ 529389 h 3356810"/>
              <a:gd name="connsiteX101" fmla="*/ 3104147 w 4295272"/>
              <a:gd name="connsiteY101" fmla="*/ 649705 h 3356810"/>
              <a:gd name="connsiteX102" fmla="*/ 3116179 w 4295272"/>
              <a:gd name="connsiteY102" fmla="*/ 782052 h 3356810"/>
              <a:gd name="connsiteX103" fmla="*/ 3164305 w 4295272"/>
              <a:gd name="connsiteY103" fmla="*/ 854242 h 3356810"/>
              <a:gd name="connsiteX104" fmla="*/ 3200400 w 4295272"/>
              <a:gd name="connsiteY104" fmla="*/ 950494 h 3356810"/>
              <a:gd name="connsiteX105" fmla="*/ 3200400 w 4295272"/>
              <a:gd name="connsiteY105" fmla="*/ 1070810 h 3356810"/>
              <a:gd name="connsiteX106" fmla="*/ 3224463 w 4295272"/>
              <a:gd name="connsiteY106" fmla="*/ 1179094 h 3356810"/>
              <a:gd name="connsiteX107" fmla="*/ 3248526 w 4295272"/>
              <a:gd name="connsiteY107" fmla="*/ 1239252 h 3356810"/>
              <a:gd name="connsiteX108" fmla="*/ 3296653 w 4295272"/>
              <a:gd name="connsiteY108" fmla="*/ 1323473 h 3356810"/>
              <a:gd name="connsiteX109" fmla="*/ 3320716 w 4295272"/>
              <a:gd name="connsiteY109" fmla="*/ 1359568 h 3356810"/>
              <a:gd name="connsiteX110" fmla="*/ 3368842 w 4295272"/>
              <a:gd name="connsiteY110" fmla="*/ 1287379 h 3356810"/>
              <a:gd name="connsiteX111" fmla="*/ 3380874 w 4295272"/>
              <a:gd name="connsiteY111" fmla="*/ 1251284 h 3356810"/>
              <a:gd name="connsiteX112" fmla="*/ 3416968 w 4295272"/>
              <a:gd name="connsiteY112" fmla="*/ 1311442 h 3356810"/>
              <a:gd name="connsiteX113" fmla="*/ 3416968 w 4295272"/>
              <a:gd name="connsiteY113" fmla="*/ 1455821 h 3356810"/>
              <a:gd name="connsiteX114" fmla="*/ 3465095 w 4295272"/>
              <a:gd name="connsiteY114" fmla="*/ 1564105 h 3356810"/>
              <a:gd name="connsiteX115" fmla="*/ 3489158 w 4295272"/>
              <a:gd name="connsiteY115" fmla="*/ 1672389 h 3356810"/>
              <a:gd name="connsiteX116" fmla="*/ 3537284 w 4295272"/>
              <a:gd name="connsiteY116" fmla="*/ 1792705 h 3356810"/>
              <a:gd name="connsiteX117" fmla="*/ 3633537 w 4295272"/>
              <a:gd name="connsiteY117" fmla="*/ 1900989 h 3356810"/>
              <a:gd name="connsiteX118" fmla="*/ 3633537 w 4295272"/>
              <a:gd name="connsiteY118" fmla="*/ 1997242 h 3356810"/>
              <a:gd name="connsiteX119" fmla="*/ 3693695 w 4295272"/>
              <a:gd name="connsiteY119" fmla="*/ 1852863 h 3356810"/>
              <a:gd name="connsiteX120" fmla="*/ 3741821 w 4295272"/>
              <a:gd name="connsiteY120" fmla="*/ 1708484 h 3356810"/>
              <a:gd name="connsiteX121" fmla="*/ 3801979 w 4295272"/>
              <a:gd name="connsiteY121" fmla="*/ 1600200 h 3356810"/>
              <a:gd name="connsiteX122" fmla="*/ 3814010 w 4295272"/>
              <a:gd name="connsiteY122" fmla="*/ 1503947 h 3356810"/>
              <a:gd name="connsiteX123" fmla="*/ 3838074 w 4295272"/>
              <a:gd name="connsiteY123" fmla="*/ 1407694 h 3356810"/>
              <a:gd name="connsiteX124" fmla="*/ 3862137 w 4295272"/>
              <a:gd name="connsiteY124" fmla="*/ 1299410 h 3356810"/>
              <a:gd name="connsiteX125" fmla="*/ 3886200 w 4295272"/>
              <a:gd name="connsiteY125" fmla="*/ 1155031 h 3356810"/>
              <a:gd name="connsiteX126" fmla="*/ 3874168 w 4295272"/>
              <a:gd name="connsiteY126" fmla="*/ 1155031 h 3356810"/>
              <a:gd name="connsiteX127" fmla="*/ 3910263 w 4295272"/>
              <a:gd name="connsiteY127" fmla="*/ 1046747 h 3356810"/>
              <a:gd name="connsiteX128" fmla="*/ 3946359 w 4295272"/>
              <a:gd name="connsiteY128" fmla="*/ 830179 h 3356810"/>
              <a:gd name="connsiteX129" fmla="*/ 3946358 w 4295272"/>
              <a:gd name="connsiteY129" fmla="*/ 782052 h 3356810"/>
              <a:gd name="connsiteX130" fmla="*/ 3958388 w 4295272"/>
              <a:gd name="connsiteY130" fmla="*/ 721894 h 3356810"/>
              <a:gd name="connsiteX131" fmla="*/ 3982452 w 4295272"/>
              <a:gd name="connsiteY131" fmla="*/ 709863 h 3356810"/>
              <a:gd name="connsiteX132" fmla="*/ 4018546 w 4295272"/>
              <a:gd name="connsiteY132" fmla="*/ 1840832 h 3356810"/>
              <a:gd name="connsiteX133" fmla="*/ 4114799 w 4295272"/>
              <a:gd name="connsiteY133" fmla="*/ 1191126 h 3356810"/>
              <a:gd name="connsiteX134" fmla="*/ 4211051 w 4295272"/>
              <a:gd name="connsiteY134" fmla="*/ 1443789 h 3356810"/>
              <a:gd name="connsiteX135" fmla="*/ 4295272 w 4295272"/>
              <a:gd name="connsiteY135" fmla="*/ 2514600 h 3356810"/>
              <a:gd name="connsiteX0" fmla="*/ 0 w 4301510"/>
              <a:gd name="connsiteY0" fmla="*/ 3344779 h 3356810"/>
              <a:gd name="connsiteX1" fmla="*/ 132347 w 4301510"/>
              <a:gd name="connsiteY1" fmla="*/ 3296652 h 3356810"/>
              <a:gd name="connsiteX2" fmla="*/ 132347 w 4301510"/>
              <a:gd name="connsiteY2" fmla="*/ 3272589 h 3356810"/>
              <a:gd name="connsiteX3" fmla="*/ 180474 w 4301510"/>
              <a:gd name="connsiteY3" fmla="*/ 3164305 h 3356810"/>
              <a:gd name="connsiteX4" fmla="*/ 216568 w 4301510"/>
              <a:gd name="connsiteY4" fmla="*/ 3080084 h 3356810"/>
              <a:gd name="connsiteX5" fmla="*/ 276726 w 4301510"/>
              <a:gd name="connsiteY5" fmla="*/ 3031958 h 3356810"/>
              <a:gd name="connsiteX6" fmla="*/ 336884 w 4301510"/>
              <a:gd name="connsiteY6" fmla="*/ 2959768 h 3356810"/>
              <a:gd name="connsiteX7" fmla="*/ 385010 w 4301510"/>
              <a:gd name="connsiteY7" fmla="*/ 2947737 h 3356810"/>
              <a:gd name="connsiteX8" fmla="*/ 433137 w 4301510"/>
              <a:gd name="connsiteY8" fmla="*/ 2947737 h 3356810"/>
              <a:gd name="connsiteX9" fmla="*/ 445168 w 4301510"/>
              <a:gd name="connsiteY9" fmla="*/ 3104147 h 3356810"/>
              <a:gd name="connsiteX10" fmla="*/ 481263 w 4301510"/>
              <a:gd name="connsiteY10" fmla="*/ 3152273 h 3356810"/>
              <a:gd name="connsiteX11" fmla="*/ 481263 w 4301510"/>
              <a:gd name="connsiteY11" fmla="*/ 3164305 h 3356810"/>
              <a:gd name="connsiteX12" fmla="*/ 529389 w 4301510"/>
              <a:gd name="connsiteY12" fmla="*/ 3140242 h 3356810"/>
              <a:gd name="connsiteX13" fmla="*/ 541421 w 4301510"/>
              <a:gd name="connsiteY13" fmla="*/ 3080084 h 3356810"/>
              <a:gd name="connsiteX14" fmla="*/ 565484 w 4301510"/>
              <a:gd name="connsiteY14" fmla="*/ 3031958 h 3356810"/>
              <a:gd name="connsiteX15" fmla="*/ 613610 w 4301510"/>
              <a:gd name="connsiteY15" fmla="*/ 3031958 h 3356810"/>
              <a:gd name="connsiteX16" fmla="*/ 661737 w 4301510"/>
              <a:gd name="connsiteY16" fmla="*/ 3092116 h 3356810"/>
              <a:gd name="connsiteX17" fmla="*/ 709863 w 4301510"/>
              <a:gd name="connsiteY17" fmla="*/ 3224463 h 3356810"/>
              <a:gd name="connsiteX18" fmla="*/ 757989 w 4301510"/>
              <a:gd name="connsiteY18" fmla="*/ 3356810 h 3356810"/>
              <a:gd name="connsiteX19" fmla="*/ 902368 w 4301510"/>
              <a:gd name="connsiteY19" fmla="*/ 3356810 h 3356810"/>
              <a:gd name="connsiteX20" fmla="*/ 986589 w 4301510"/>
              <a:gd name="connsiteY20" fmla="*/ 3128210 h 3356810"/>
              <a:gd name="connsiteX21" fmla="*/ 1106905 w 4301510"/>
              <a:gd name="connsiteY21" fmla="*/ 2875547 h 3356810"/>
              <a:gd name="connsiteX22" fmla="*/ 1130968 w 4301510"/>
              <a:gd name="connsiteY22" fmla="*/ 2779294 h 3356810"/>
              <a:gd name="connsiteX23" fmla="*/ 1155031 w 4301510"/>
              <a:gd name="connsiteY23" fmla="*/ 2911642 h 3356810"/>
              <a:gd name="connsiteX24" fmla="*/ 1179095 w 4301510"/>
              <a:gd name="connsiteY24" fmla="*/ 2935705 h 3356810"/>
              <a:gd name="connsiteX25" fmla="*/ 1203158 w 4301510"/>
              <a:gd name="connsiteY25" fmla="*/ 2959768 h 3356810"/>
              <a:gd name="connsiteX26" fmla="*/ 1203158 w 4301510"/>
              <a:gd name="connsiteY26" fmla="*/ 2959768 h 3356810"/>
              <a:gd name="connsiteX27" fmla="*/ 1239253 w 4301510"/>
              <a:gd name="connsiteY27" fmla="*/ 2851484 h 3356810"/>
              <a:gd name="connsiteX28" fmla="*/ 1263316 w 4301510"/>
              <a:gd name="connsiteY28" fmla="*/ 2719137 h 3356810"/>
              <a:gd name="connsiteX29" fmla="*/ 1287379 w 4301510"/>
              <a:gd name="connsiteY29" fmla="*/ 2646947 h 3356810"/>
              <a:gd name="connsiteX30" fmla="*/ 1311442 w 4301510"/>
              <a:gd name="connsiteY30" fmla="*/ 2574758 h 3356810"/>
              <a:gd name="connsiteX31" fmla="*/ 1335505 w 4301510"/>
              <a:gd name="connsiteY31" fmla="*/ 2478505 h 3356810"/>
              <a:gd name="connsiteX32" fmla="*/ 1347537 w 4301510"/>
              <a:gd name="connsiteY32" fmla="*/ 2550694 h 3356810"/>
              <a:gd name="connsiteX33" fmla="*/ 1371600 w 4301510"/>
              <a:gd name="connsiteY33" fmla="*/ 2646947 h 3356810"/>
              <a:gd name="connsiteX34" fmla="*/ 1419726 w 4301510"/>
              <a:gd name="connsiteY34" fmla="*/ 2827421 h 3356810"/>
              <a:gd name="connsiteX35" fmla="*/ 1431758 w 4301510"/>
              <a:gd name="connsiteY35" fmla="*/ 2959768 h 3356810"/>
              <a:gd name="connsiteX36" fmla="*/ 1467853 w 4301510"/>
              <a:gd name="connsiteY36" fmla="*/ 2995863 h 3356810"/>
              <a:gd name="connsiteX37" fmla="*/ 1515979 w 4301510"/>
              <a:gd name="connsiteY37" fmla="*/ 3007894 h 3356810"/>
              <a:gd name="connsiteX38" fmla="*/ 1515979 w 4301510"/>
              <a:gd name="connsiteY38" fmla="*/ 3007894 h 3356810"/>
              <a:gd name="connsiteX39" fmla="*/ 1552074 w 4301510"/>
              <a:gd name="connsiteY39" fmla="*/ 2839452 h 3356810"/>
              <a:gd name="connsiteX40" fmla="*/ 1576137 w 4301510"/>
              <a:gd name="connsiteY40" fmla="*/ 2743200 h 3356810"/>
              <a:gd name="connsiteX41" fmla="*/ 1588168 w 4301510"/>
              <a:gd name="connsiteY41" fmla="*/ 2646947 h 3356810"/>
              <a:gd name="connsiteX42" fmla="*/ 1588168 w 4301510"/>
              <a:gd name="connsiteY42" fmla="*/ 2574758 h 3356810"/>
              <a:gd name="connsiteX43" fmla="*/ 1636295 w 4301510"/>
              <a:gd name="connsiteY43" fmla="*/ 2490537 h 3356810"/>
              <a:gd name="connsiteX44" fmla="*/ 1672389 w 4301510"/>
              <a:gd name="connsiteY44" fmla="*/ 2430379 h 3356810"/>
              <a:gd name="connsiteX45" fmla="*/ 1720516 w 4301510"/>
              <a:gd name="connsiteY45" fmla="*/ 2322094 h 3356810"/>
              <a:gd name="connsiteX46" fmla="*/ 1720516 w 4301510"/>
              <a:gd name="connsiteY46" fmla="*/ 2310063 h 3356810"/>
              <a:gd name="connsiteX47" fmla="*/ 1732547 w 4301510"/>
              <a:gd name="connsiteY47" fmla="*/ 2237873 h 3356810"/>
              <a:gd name="connsiteX48" fmla="*/ 1732547 w 4301510"/>
              <a:gd name="connsiteY48" fmla="*/ 2189747 h 3356810"/>
              <a:gd name="connsiteX49" fmla="*/ 1732547 w 4301510"/>
              <a:gd name="connsiteY49" fmla="*/ 2117558 h 3356810"/>
              <a:gd name="connsiteX50" fmla="*/ 1756610 w 4301510"/>
              <a:gd name="connsiteY50" fmla="*/ 2069431 h 3356810"/>
              <a:gd name="connsiteX51" fmla="*/ 1804737 w 4301510"/>
              <a:gd name="connsiteY51" fmla="*/ 1961147 h 3356810"/>
              <a:gd name="connsiteX52" fmla="*/ 1816768 w 4301510"/>
              <a:gd name="connsiteY52" fmla="*/ 2069431 h 3356810"/>
              <a:gd name="connsiteX53" fmla="*/ 1828800 w 4301510"/>
              <a:gd name="connsiteY53" fmla="*/ 2177716 h 3356810"/>
              <a:gd name="connsiteX54" fmla="*/ 1876926 w 4301510"/>
              <a:gd name="connsiteY54" fmla="*/ 2225842 h 3356810"/>
              <a:gd name="connsiteX55" fmla="*/ 1888958 w 4301510"/>
              <a:gd name="connsiteY55" fmla="*/ 2370221 h 3356810"/>
              <a:gd name="connsiteX56" fmla="*/ 1900989 w 4301510"/>
              <a:gd name="connsiteY56" fmla="*/ 2466473 h 3356810"/>
              <a:gd name="connsiteX57" fmla="*/ 1900989 w 4301510"/>
              <a:gd name="connsiteY57" fmla="*/ 2586789 h 3356810"/>
              <a:gd name="connsiteX58" fmla="*/ 1925053 w 4301510"/>
              <a:gd name="connsiteY58" fmla="*/ 2683042 h 3356810"/>
              <a:gd name="connsiteX59" fmla="*/ 1985210 w 4301510"/>
              <a:gd name="connsiteY59" fmla="*/ 2839452 h 3356810"/>
              <a:gd name="connsiteX60" fmla="*/ 1985210 w 4301510"/>
              <a:gd name="connsiteY60" fmla="*/ 2923673 h 3356810"/>
              <a:gd name="connsiteX61" fmla="*/ 1985210 w 4301510"/>
              <a:gd name="connsiteY61" fmla="*/ 3068052 h 3356810"/>
              <a:gd name="connsiteX62" fmla="*/ 2021305 w 4301510"/>
              <a:gd name="connsiteY62" fmla="*/ 3164305 h 3356810"/>
              <a:gd name="connsiteX63" fmla="*/ 2021305 w 4301510"/>
              <a:gd name="connsiteY63" fmla="*/ 3164305 h 3356810"/>
              <a:gd name="connsiteX64" fmla="*/ 2105526 w 4301510"/>
              <a:gd name="connsiteY64" fmla="*/ 3284621 h 3356810"/>
              <a:gd name="connsiteX65" fmla="*/ 2189747 w 4301510"/>
              <a:gd name="connsiteY65" fmla="*/ 3284621 h 3356810"/>
              <a:gd name="connsiteX66" fmla="*/ 2237874 w 4301510"/>
              <a:gd name="connsiteY66" fmla="*/ 3188368 h 3356810"/>
              <a:gd name="connsiteX67" fmla="*/ 2286000 w 4301510"/>
              <a:gd name="connsiteY67" fmla="*/ 2995863 h 3356810"/>
              <a:gd name="connsiteX68" fmla="*/ 2334126 w 4301510"/>
              <a:gd name="connsiteY68" fmla="*/ 2827421 h 3356810"/>
              <a:gd name="connsiteX69" fmla="*/ 2358189 w 4301510"/>
              <a:gd name="connsiteY69" fmla="*/ 2683042 h 3356810"/>
              <a:gd name="connsiteX70" fmla="*/ 2358189 w 4301510"/>
              <a:gd name="connsiteY70" fmla="*/ 2490537 h 3356810"/>
              <a:gd name="connsiteX71" fmla="*/ 2394284 w 4301510"/>
              <a:gd name="connsiteY71" fmla="*/ 2358189 h 3356810"/>
              <a:gd name="connsiteX72" fmla="*/ 2430379 w 4301510"/>
              <a:gd name="connsiteY72" fmla="*/ 2322094 h 3356810"/>
              <a:gd name="connsiteX73" fmla="*/ 2478505 w 4301510"/>
              <a:gd name="connsiteY73" fmla="*/ 2286000 h 3356810"/>
              <a:gd name="connsiteX74" fmla="*/ 2502568 w 4301510"/>
              <a:gd name="connsiteY74" fmla="*/ 1961147 h 3356810"/>
              <a:gd name="connsiteX75" fmla="*/ 2562726 w 4301510"/>
              <a:gd name="connsiteY75" fmla="*/ 1925052 h 3356810"/>
              <a:gd name="connsiteX76" fmla="*/ 2598821 w 4301510"/>
              <a:gd name="connsiteY76" fmla="*/ 1768642 h 3356810"/>
              <a:gd name="connsiteX77" fmla="*/ 2586789 w 4301510"/>
              <a:gd name="connsiteY77" fmla="*/ 1612231 h 3356810"/>
              <a:gd name="connsiteX78" fmla="*/ 2610853 w 4301510"/>
              <a:gd name="connsiteY78" fmla="*/ 1503947 h 3356810"/>
              <a:gd name="connsiteX79" fmla="*/ 2634916 w 4301510"/>
              <a:gd name="connsiteY79" fmla="*/ 1431758 h 3356810"/>
              <a:gd name="connsiteX80" fmla="*/ 2634916 w 4301510"/>
              <a:gd name="connsiteY80" fmla="*/ 1323473 h 3356810"/>
              <a:gd name="connsiteX81" fmla="*/ 2634916 w 4301510"/>
              <a:gd name="connsiteY81" fmla="*/ 1251284 h 3356810"/>
              <a:gd name="connsiteX82" fmla="*/ 2634916 w 4301510"/>
              <a:gd name="connsiteY82" fmla="*/ 1143000 h 3356810"/>
              <a:gd name="connsiteX83" fmla="*/ 2658979 w 4301510"/>
              <a:gd name="connsiteY83" fmla="*/ 986589 h 3356810"/>
              <a:gd name="connsiteX84" fmla="*/ 2683042 w 4301510"/>
              <a:gd name="connsiteY84" fmla="*/ 902368 h 3356810"/>
              <a:gd name="connsiteX85" fmla="*/ 2755231 w 4301510"/>
              <a:gd name="connsiteY85" fmla="*/ 782052 h 3356810"/>
              <a:gd name="connsiteX86" fmla="*/ 2767263 w 4301510"/>
              <a:gd name="connsiteY86" fmla="*/ 673768 h 3356810"/>
              <a:gd name="connsiteX87" fmla="*/ 2767263 w 4301510"/>
              <a:gd name="connsiteY87" fmla="*/ 589547 h 3356810"/>
              <a:gd name="connsiteX88" fmla="*/ 2767263 w 4301510"/>
              <a:gd name="connsiteY88" fmla="*/ 589547 h 3356810"/>
              <a:gd name="connsiteX89" fmla="*/ 2863516 w 4301510"/>
              <a:gd name="connsiteY89" fmla="*/ 469231 h 3356810"/>
              <a:gd name="connsiteX90" fmla="*/ 2887579 w 4301510"/>
              <a:gd name="connsiteY90" fmla="*/ 372979 h 3356810"/>
              <a:gd name="connsiteX91" fmla="*/ 2899610 w 4301510"/>
              <a:gd name="connsiteY91" fmla="*/ 240631 h 3356810"/>
              <a:gd name="connsiteX92" fmla="*/ 2899610 w 4301510"/>
              <a:gd name="connsiteY92" fmla="*/ 156410 h 3356810"/>
              <a:gd name="connsiteX93" fmla="*/ 2947737 w 4301510"/>
              <a:gd name="connsiteY93" fmla="*/ 96252 h 3356810"/>
              <a:gd name="connsiteX94" fmla="*/ 2971800 w 4301510"/>
              <a:gd name="connsiteY94" fmla="*/ 12031 h 3356810"/>
              <a:gd name="connsiteX95" fmla="*/ 2995863 w 4301510"/>
              <a:gd name="connsiteY95" fmla="*/ 0 h 3356810"/>
              <a:gd name="connsiteX96" fmla="*/ 3043989 w 4301510"/>
              <a:gd name="connsiteY96" fmla="*/ 48126 h 3356810"/>
              <a:gd name="connsiteX97" fmla="*/ 3056021 w 4301510"/>
              <a:gd name="connsiteY97" fmla="*/ 156410 h 3356810"/>
              <a:gd name="connsiteX98" fmla="*/ 3056021 w 4301510"/>
              <a:gd name="connsiteY98" fmla="*/ 288758 h 3356810"/>
              <a:gd name="connsiteX99" fmla="*/ 3104147 w 4301510"/>
              <a:gd name="connsiteY99" fmla="*/ 385010 h 3356810"/>
              <a:gd name="connsiteX100" fmla="*/ 3104147 w 4301510"/>
              <a:gd name="connsiteY100" fmla="*/ 529389 h 3356810"/>
              <a:gd name="connsiteX101" fmla="*/ 3104147 w 4301510"/>
              <a:gd name="connsiteY101" fmla="*/ 649705 h 3356810"/>
              <a:gd name="connsiteX102" fmla="*/ 3116179 w 4301510"/>
              <a:gd name="connsiteY102" fmla="*/ 782052 h 3356810"/>
              <a:gd name="connsiteX103" fmla="*/ 3164305 w 4301510"/>
              <a:gd name="connsiteY103" fmla="*/ 854242 h 3356810"/>
              <a:gd name="connsiteX104" fmla="*/ 3200400 w 4301510"/>
              <a:gd name="connsiteY104" fmla="*/ 950494 h 3356810"/>
              <a:gd name="connsiteX105" fmla="*/ 3200400 w 4301510"/>
              <a:gd name="connsiteY105" fmla="*/ 1070810 h 3356810"/>
              <a:gd name="connsiteX106" fmla="*/ 3224463 w 4301510"/>
              <a:gd name="connsiteY106" fmla="*/ 1179094 h 3356810"/>
              <a:gd name="connsiteX107" fmla="*/ 3248526 w 4301510"/>
              <a:gd name="connsiteY107" fmla="*/ 1239252 h 3356810"/>
              <a:gd name="connsiteX108" fmla="*/ 3296653 w 4301510"/>
              <a:gd name="connsiteY108" fmla="*/ 1323473 h 3356810"/>
              <a:gd name="connsiteX109" fmla="*/ 3320716 w 4301510"/>
              <a:gd name="connsiteY109" fmla="*/ 1359568 h 3356810"/>
              <a:gd name="connsiteX110" fmla="*/ 3368842 w 4301510"/>
              <a:gd name="connsiteY110" fmla="*/ 1287379 h 3356810"/>
              <a:gd name="connsiteX111" fmla="*/ 3380874 w 4301510"/>
              <a:gd name="connsiteY111" fmla="*/ 1251284 h 3356810"/>
              <a:gd name="connsiteX112" fmla="*/ 3416968 w 4301510"/>
              <a:gd name="connsiteY112" fmla="*/ 1311442 h 3356810"/>
              <a:gd name="connsiteX113" fmla="*/ 3416968 w 4301510"/>
              <a:gd name="connsiteY113" fmla="*/ 1455821 h 3356810"/>
              <a:gd name="connsiteX114" fmla="*/ 3465095 w 4301510"/>
              <a:gd name="connsiteY114" fmla="*/ 1564105 h 3356810"/>
              <a:gd name="connsiteX115" fmla="*/ 3489158 w 4301510"/>
              <a:gd name="connsiteY115" fmla="*/ 1672389 h 3356810"/>
              <a:gd name="connsiteX116" fmla="*/ 3537284 w 4301510"/>
              <a:gd name="connsiteY116" fmla="*/ 1792705 h 3356810"/>
              <a:gd name="connsiteX117" fmla="*/ 3633537 w 4301510"/>
              <a:gd name="connsiteY117" fmla="*/ 1900989 h 3356810"/>
              <a:gd name="connsiteX118" fmla="*/ 3633537 w 4301510"/>
              <a:gd name="connsiteY118" fmla="*/ 1997242 h 3356810"/>
              <a:gd name="connsiteX119" fmla="*/ 3693695 w 4301510"/>
              <a:gd name="connsiteY119" fmla="*/ 1852863 h 3356810"/>
              <a:gd name="connsiteX120" fmla="*/ 3741821 w 4301510"/>
              <a:gd name="connsiteY120" fmla="*/ 1708484 h 3356810"/>
              <a:gd name="connsiteX121" fmla="*/ 3801979 w 4301510"/>
              <a:gd name="connsiteY121" fmla="*/ 1600200 h 3356810"/>
              <a:gd name="connsiteX122" fmla="*/ 3814010 w 4301510"/>
              <a:gd name="connsiteY122" fmla="*/ 1503947 h 3356810"/>
              <a:gd name="connsiteX123" fmla="*/ 3838074 w 4301510"/>
              <a:gd name="connsiteY123" fmla="*/ 1407694 h 3356810"/>
              <a:gd name="connsiteX124" fmla="*/ 3862137 w 4301510"/>
              <a:gd name="connsiteY124" fmla="*/ 1299410 h 3356810"/>
              <a:gd name="connsiteX125" fmla="*/ 3886200 w 4301510"/>
              <a:gd name="connsiteY125" fmla="*/ 1155031 h 3356810"/>
              <a:gd name="connsiteX126" fmla="*/ 3874168 w 4301510"/>
              <a:gd name="connsiteY126" fmla="*/ 1155031 h 3356810"/>
              <a:gd name="connsiteX127" fmla="*/ 3910263 w 4301510"/>
              <a:gd name="connsiteY127" fmla="*/ 1046747 h 3356810"/>
              <a:gd name="connsiteX128" fmla="*/ 3946359 w 4301510"/>
              <a:gd name="connsiteY128" fmla="*/ 830179 h 3356810"/>
              <a:gd name="connsiteX129" fmla="*/ 3946358 w 4301510"/>
              <a:gd name="connsiteY129" fmla="*/ 782052 h 3356810"/>
              <a:gd name="connsiteX130" fmla="*/ 3958388 w 4301510"/>
              <a:gd name="connsiteY130" fmla="*/ 721894 h 3356810"/>
              <a:gd name="connsiteX131" fmla="*/ 3982452 w 4301510"/>
              <a:gd name="connsiteY131" fmla="*/ 709863 h 3356810"/>
              <a:gd name="connsiteX132" fmla="*/ 4018546 w 4301510"/>
              <a:gd name="connsiteY132" fmla="*/ 1840832 h 3356810"/>
              <a:gd name="connsiteX133" fmla="*/ 4114799 w 4301510"/>
              <a:gd name="connsiteY133" fmla="*/ 1191126 h 3356810"/>
              <a:gd name="connsiteX134" fmla="*/ 4211051 w 4301510"/>
              <a:gd name="connsiteY134" fmla="*/ 1443789 h 3356810"/>
              <a:gd name="connsiteX135" fmla="*/ 4295272 w 4301510"/>
              <a:gd name="connsiteY135" fmla="*/ 2514600 h 3356810"/>
              <a:gd name="connsiteX136" fmla="*/ 4295271 w 4301510"/>
              <a:gd name="connsiteY136" fmla="*/ 2478505 h 3356810"/>
              <a:gd name="connsiteX0" fmla="*/ 0 w 4331366"/>
              <a:gd name="connsiteY0" fmla="*/ 3344779 h 3356810"/>
              <a:gd name="connsiteX1" fmla="*/ 132347 w 4331366"/>
              <a:gd name="connsiteY1" fmla="*/ 3296652 h 3356810"/>
              <a:gd name="connsiteX2" fmla="*/ 132347 w 4331366"/>
              <a:gd name="connsiteY2" fmla="*/ 3272589 h 3356810"/>
              <a:gd name="connsiteX3" fmla="*/ 180474 w 4331366"/>
              <a:gd name="connsiteY3" fmla="*/ 3164305 h 3356810"/>
              <a:gd name="connsiteX4" fmla="*/ 216568 w 4331366"/>
              <a:gd name="connsiteY4" fmla="*/ 3080084 h 3356810"/>
              <a:gd name="connsiteX5" fmla="*/ 276726 w 4331366"/>
              <a:gd name="connsiteY5" fmla="*/ 3031958 h 3356810"/>
              <a:gd name="connsiteX6" fmla="*/ 336884 w 4331366"/>
              <a:gd name="connsiteY6" fmla="*/ 2959768 h 3356810"/>
              <a:gd name="connsiteX7" fmla="*/ 385010 w 4331366"/>
              <a:gd name="connsiteY7" fmla="*/ 2947737 h 3356810"/>
              <a:gd name="connsiteX8" fmla="*/ 433137 w 4331366"/>
              <a:gd name="connsiteY8" fmla="*/ 2947737 h 3356810"/>
              <a:gd name="connsiteX9" fmla="*/ 445168 w 4331366"/>
              <a:gd name="connsiteY9" fmla="*/ 3104147 h 3356810"/>
              <a:gd name="connsiteX10" fmla="*/ 481263 w 4331366"/>
              <a:gd name="connsiteY10" fmla="*/ 3152273 h 3356810"/>
              <a:gd name="connsiteX11" fmla="*/ 481263 w 4331366"/>
              <a:gd name="connsiteY11" fmla="*/ 3164305 h 3356810"/>
              <a:gd name="connsiteX12" fmla="*/ 529389 w 4331366"/>
              <a:gd name="connsiteY12" fmla="*/ 3140242 h 3356810"/>
              <a:gd name="connsiteX13" fmla="*/ 541421 w 4331366"/>
              <a:gd name="connsiteY13" fmla="*/ 3080084 h 3356810"/>
              <a:gd name="connsiteX14" fmla="*/ 565484 w 4331366"/>
              <a:gd name="connsiteY14" fmla="*/ 3031958 h 3356810"/>
              <a:gd name="connsiteX15" fmla="*/ 613610 w 4331366"/>
              <a:gd name="connsiteY15" fmla="*/ 3031958 h 3356810"/>
              <a:gd name="connsiteX16" fmla="*/ 661737 w 4331366"/>
              <a:gd name="connsiteY16" fmla="*/ 3092116 h 3356810"/>
              <a:gd name="connsiteX17" fmla="*/ 709863 w 4331366"/>
              <a:gd name="connsiteY17" fmla="*/ 3224463 h 3356810"/>
              <a:gd name="connsiteX18" fmla="*/ 757989 w 4331366"/>
              <a:gd name="connsiteY18" fmla="*/ 3356810 h 3356810"/>
              <a:gd name="connsiteX19" fmla="*/ 902368 w 4331366"/>
              <a:gd name="connsiteY19" fmla="*/ 3356810 h 3356810"/>
              <a:gd name="connsiteX20" fmla="*/ 986589 w 4331366"/>
              <a:gd name="connsiteY20" fmla="*/ 3128210 h 3356810"/>
              <a:gd name="connsiteX21" fmla="*/ 1106905 w 4331366"/>
              <a:gd name="connsiteY21" fmla="*/ 2875547 h 3356810"/>
              <a:gd name="connsiteX22" fmla="*/ 1130968 w 4331366"/>
              <a:gd name="connsiteY22" fmla="*/ 2779294 h 3356810"/>
              <a:gd name="connsiteX23" fmla="*/ 1155031 w 4331366"/>
              <a:gd name="connsiteY23" fmla="*/ 2911642 h 3356810"/>
              <a:gd name="connsiteX24" fmla="*/ 1179095 w 4331366"/>
              <a:gd name="connsiteY24" fmla="*/ 2935705 h 3356810"/>
              <a:gd name="connsiteX25" fmla="*/ 1203158 w 4331366"/>
              <a:gd name="connsiteY25" fmla="*/ 2959768 h 3356810"/>
              <a:gd name="connsiteX26" fmla="*/ 1203158 w 4331366"/>
              <a:gd name="connsiteY26" fmla="*/ 2959768 h 3356810"/>
              <a:gd name="connsiteX27" fmla="*/ 1239253 w 4331366"/>
              <a:gd name="connsiteY27" fmla="*/ 2851484 h 3356810"/>
              <a:gd name="connsiteX28" fmla="*/ 1263316 w 4331366"/>
              <a:gd name="connsiteY28" fmla="*/ 2719137 h 3356810"/>
              <a:gd name="connsiteX29" fmla="*/ 1287379 w 4331366"/>
              <a:gd name="connsiteY29" fmla="*/ 2646947 h 3356810"/>
              <a:gd name="connsiteX30" fmla="*/ 1311442 w 4331366"/>
              <a:gd name="connsiteY30" fmla="*/ 2574758 h 3356810"/>
              <a:gd name="connsiteX31" fmla="*/ 1335505 w 4331366"/>
              <a:gd name="connsiteY31" fmla="*/ 2478505 h 3356810"/>
              <a:gd name="connsiteX32" fmla="*/ 1347537 w 4331366"/>
              <a:gd name="connsiteY32" fmla="*/ 2550694 h 3356810"/>
              <a:gd name="connsiteX33" fmla="*/ 1371600 w 4331366"/>
              <a:gd name="connsiteY33" fmla="*/ 2646947 h 3356810"/>
              <a:gd name="connsiteX34" fmla="*/ 1419726 w 4331366"/>
              <a:gd name="connsiteY34" fmla="*/ 2827421 h 3356810"/>
              <a:gd name="connsiteX35" fmla="*/ 1431758 w 4331366"/>
              <a:gd name="connsiteY35" fmla="*/ 2959768 h 3356810"/>
              <a:gd name="connsiteX36" fmla="*/ 1467853 w 4331366"/>
              <a:gd name="connsiteY36" fmla="*/ 2995863 h 3356810"/>
              <a:gd name="connsiteX37" fmla="*/ 1515979 w 4331366"/>
              <a:gd name="connsiteY37" fmla="*/ 3007894 h 3356810"/>
              <a:gd name="connsiteX38" fmla="*/ 1515979 w 4331366"/>
              <a:gd name="connsiteY38" fmla="*/ 3007894 h 3356810"/>
              <a:gd name="connsiteX39" fmla="*/ 1552074 w 4331366"/>
              <a:gd name="connsiteY39" fmla="*/ 2839452 h 3356810"/>
              <a:gd name="connsiteX40" fmla="*/ 1576137 w 4331366"/>
              <a:gd name="connsiteY40" fmla="*/ 2743200 h 3356810"/>
              <a:gd name="connsiteX41" fmla="*/ 1588168 w 4331366"/>
              <a:gd name="connsiteY41" fmla="*/ 2646947 h 3356810"/>
              <a:gd name="connsiteX42" fmla="*/ 1588168 w 4331366"/>
              <a:gd name="connsiteY42" fmla="*/ 2574758 h 3356810"/>
              <a:gd name="connsiteX43" fmla="*/ 1636295 w 4331366"/>
              <a:gd name="connsiteY43" fmla="*/ 2490537 h 3356810"/>
              <a:gd name="connsiteX44" fmla="*/ 1672389 w 4331366"/>
              <a:gd name="connsiteY44" fmla="*/ 2430379 h 3356810"/>
              <a:gd name="connsiteX45" fmla="*/ 1720516 w 4331366"/>
              <a:gd name="connsiteY45" fmla="*/ 2322094 h 3356810"/>
              <a:gd name="connsiteX46" fmla="*/ 1720516 w 4331366"/>
              <a:gd name="connsiteY46" fmla="*/ 2310063 h 3356810"/>
              <a:gd name="connsiteX47" fmla="*/ 1732547 w 4331366"/>
              <a:gd name="connsiteY47" fmla="*/ 2237873 h 3356810"/>
              <a:gd name="connsiteX48" fmla="*/ 1732547 w 4331366"/>
              <a:gd name="connsiteY48" fmla="*/ 2189747 h 3356810"/>
              <a:gd name="connsiteX49" fmla="*/ 1732547 w 4331366"/>
              <a:gd name="connsiteY49" fmla="*/ 2117558 h 3356810"/>
              <a:gd name="connsiteX50" fmla="*/ 1756610 w 4331366"/>
              <a:gd name="connsiteY50" fmla="*/ 2069431 h 3356810"/>
              <a:gd name="connsiteX51" fmla="*/ 1804737 w 4331366"/>
              <a:gd name="connsiteY51" fmla="*/ 1961147 h 3356810"/>
              <a:gd name="connsiteX52" fmla="*/ 1816768 w 4331366"/>
              <a:gd name="connsiteY52" fmla="*/ 2069431 h 3356810"/>
              <a:gd name="connsiteX53" fmla="*/ 1828800 w 4331366"/>
              <a:gd name="connsiteY53" fmla="*/ 2177716 h 3356810"/>
              <a:gd name="connsiteX54" fmla="*/ 1876926 w 4331366"/>
              <a:gd name="connsiteY54" fmla="*/ 2225842 h 3356810"/>
              <a:gd name="connsiteX55" fmla="*/ 1888958 w 4331366"/>
              <a:gd name="connsiteY55" fmla="*/ 2370221 h 3356810"/>
              <a:gd name="connsiteX56" fmla="*/ 1900989 w 4331366"/>
              <a:gd name="connsiteY56" fmla="*/ 2466473 h 3356810"/>
              <a:gd name="connsiteX57" fmla="*/ 1900989 w 4331366"/>
              <a:gd name="connsiteY57" fmla="*/ 2586789 h 3356810"/>
              <a:gd name="connsiteX58" fmla="*/ 1925053 w 4331366"/>
              <a:gd name="connsiteY58" fmla="*/ 2683042 h 3356810"/>
              <a:gd name="connsiteX59" fmla="*/ 1985210 w 4331366"/>
              <a:gd name="connsiteY59" fmla="*/ 2839452 h 3356810"/>
              <a:gd name="connsiteX60" fmla="*/ 1985210 w 4331366"/>
              <a:gd name="connsiteY60" fmla="*/ 2923673 h 3356810"/>
              <a:gd name="connsiteX61" fmla="*/ 1985210 w 4331366"/>
              <a:gd name="connsiteY61" fmla="*/ 3068052 h 3356810"/>
              <a:gd name="connsiteX62" fmla="*/ 2021305 w 4331366"/>
              <a:gd name="connsiteY62" fmla="*/ 3164305 h 3356810"/>
              <a:gd name="connsiteX63" fmla="*/ 2021305 w 4331366"/>
              <a:gd name="connsiteY63" fmla="*/ 3164305 h 3356810"/>
              <a:gd name="connsiteX64" fmla="*/ 2105526 w 4331366"/>
              <a:gd name="connsiteY64" fmla="*/ 3284621 h 3356810"/>
              <a:gd name="connsiteX65" fmla="*/ 2189747 w 4331366"/>
              <a:gd name="connsiteY65" fmla="*/ 3284621 h 3356810"/>
              <a:gd name="connsiteX66" fmla="*/ 2237874 w 4331366"/>
              <a:gd name="connsiteY66" fmla="*/ 3188368 h 3356810"/>
              <a:gd name="connsiteX67" fmla="*/ 2286000 w 4331366"/>
              <a:gd name="connsiteY67" fmla="*/ 2995863 h 3356810"/>
              <a:gd name="connsiteX68" fmla="*/ 2334126 w 4331366"/>
              <a:gd name="connsiteY68" fmla="*/ 2827421 h 3356810"/>
              <a:gd name="connsiteX69" fmla="*/ 2358189 w 4331366"/>
              <a:gd name="connsiteY69" fmla="*/ 2683042 h 3356810"/>
              <a:gd name="connsiteX70" fmla="*/ 2358189 w 4331366"/>
              <a:gd name="connsiteY70" fmla="*/ 2490537 h 3356810"/>
              <a:gd name="connsiteX71" fmla="*/ 2394284 w 4331366"/>
              <a:gd name="connsiteY71" fmla="*/ 2358189 h 3356810"/>
              <a:gd name="connsiteX72" fmla="*/ 2430379 w 4331366"/>
              <a:gd name="connsiteY72" fmla="*/ 2322094 h 3356810"/>
              <a:gd name="connsiteX73" fmla="*/ 2478505 w 4331366"/>
              <a:gd name="connsiteY73" fmla="*/ 2286000 h 3356810"/>
              <a:gd name="connsiteX74" fmla="*/ 2502568 w 4331366"/>
              <a:gd name="connsiteY74" fmla="*/ 1961147 h 3356810"/>
              <a:gd name="connsiteX75" fmla="*/ 2562726 w 4331366"/>
              <a:gd name="connsiteY75" fmla="*/ 1925052 h 3356810"/>
              <a:gd name="connsiteX76" fmla="*/ 2598821 w 4331366"/>
              <a:gd name="connsiteY76" fmla="*/ 1768642 h 3356810"/>
              <a:gd name="connsiteX77" fmla="*/ 2586789 w 4331366"/>
              <a:gd name="connsiteY77" fmla="*/ 1612231 h 3356810"/>
              <a:gd name="connsiteX78" fmla="*/ 2610853 w 4331366"/>
              <a:gd name="connsiteY78" fmla="*/ 1503947 h 3356810"/>
              <a:gd name="connsiteX79" fmla="*/ 2634916 w 4331366"/>
              <a:gd name="connsiteY79" fmla="*/ 1431758 h 3356810"/>
              <a:gd name="connsiteX80" fmla="*/ 2634916 w 4331366"/>
              <a:gd name="connsiteY80" fmla="*/ 1323473 h 3356810"/>
              <a:gd name="connsiteX81" fmla="*/ 2634916 w 4331366"/>
              <a:gd name="connsiteY81" fmla="*/ 1251284 h 3356810"/>
              <a:gd name="connsiteX82" fmla="*/ 2634916 w 4331366"/>
              <a:gd name="connsiteY82" fmla="*/ 1143000 h 3356810"/>
              <a:gd name="connsiteX83" fmla="*/ 2658979 w 4331366"/>
              <a:gd name="connsiteY83" fmla="*/ 986589 h 3356810"/>
              <a:gd name="connsiteX84" fmla="*/ 2683042 w 4331366"/>
              <a:gd name="connsiteY84" fmla="*/ 902368 h 3356810"/>
              <a:gd name="connsiteX85" fmla="*/ 2755231 w 4331366"/>
              <a:gd name="connsiteY85" fmla="*/ 782052 h 3356810"/>
              <a:gd name="connsiteX86" fmla="*/ 2767263 w 4331366"/>
              <a:gd name="connsiteY86" fmla="*/ 673768 h 3356810"/>
              <a:gd name="connsiteX87" fmla="*/ 2767263 w 4331366"/>
              <a:gd name="connsiteY87" fmla="*/ 589547 h 3356810"/>
              <a:gd name="connsiteX88" fmla="*/ 2767263 w 4331366"/>
              <a:gd name="connsiteY88" fmla="*/ 589547 h 3356810"/>
              <a:gd name="connsiteX89" fmla="*/ 2863516 w 4331366"/>
              <a:gd name="connsiteY89" fmla="*/ 469231 h 3356810"/>
              <a:gd name="connsiteX90" fmla="*/ 2887579 w 4331366"/>
              <a:gd name="connsiteY90" fmla="*/ 372979 h 3356810"/>
              <a:gd name="connsiteX91" fmla="*/ 2899610 w 4331366"/>
              <a:gd name="connsiteY91" fmla="*/ 240631 h 3356810"/>
              <a:gd name="connsiteX92" fmla="*/ 2899610 w 4331366"/>
              <a:gd name="connsiteY92" fmla="*/ 156410 h 3356810"/>
              <a:gd name="connsiteX93" fmla="*/ 2947737 w 4331366"/>
              <a:gd name="connsiteY93" fmla="*/ 96252 h 3356810"/>
              <a:gd name="connsiteX94" fmla="*/ 2971800 w 4331366"/>
              <a:gd name="connsiteY94" fmla="*/ 12031 h 3356810"/>
              <a:gd name="connsiteX95" fmla="*/ 2995863 w 4331366"/>
              <a:gd name="connsiteY95" fmla="*/ 0 h 3356810"/>
              <a:gd name="connsiteX96" fmla="*/ 3043989 w 4331366"/>
              <a:gd name="connsiteY96" fmla="*/ 48126 h 3356810"/>
              <a:gd name="connsiteX97" fmla="*/ 3056021 w 4331366"/>
              <a:gd name="connsiteY97" fmla="*/ 156410 h 3356810"/>
              <a:gd name="connsiteX98" fmla="*/ 3056021 w 4331366"/>
              <a:gd name="connsiteY98" fmla="*/ 288758 h 3356810"/>
              <a:gd name="connsiteX99" fmla="*/ 3104147 w 4331366"/>
              <a:gd name="connsiteY99" fmla="*/ 385010 h 3356810"/>
              <a:gd name="connsiteX100" fmla="*/ 3104147 w 4331366"/>
              <a:gd name="connsiteY100" fmla="*/ 529389 h 3356810"/>
              <a:gd name="connsiteX101" fmla="*/ 3104147 w 4331366"/>
              <a:gd name="connsiteY101" fmla="*/ 649705 h 3356810"/>
              <a:gd name="connsiteX102" fmla="*/ 3116179 w 4331366"/>
              <a:gd name="connsiteY102" fmla="*/ 782052 h 3356810"/>
              <a:gd name="connsiteX103" fmla="*/ 3164305 w 4331366"/>
              <a:gd name="connsiteY103" fmla="*/ 854242 h 3356810"/>
              <a:gd name="connsiteX104" fmla="*/ 3200400 w 4331366"/>
              <a:gd name="connsiteY104" fmla="*/ 950494 h 3356810"/>
              <a:gd name="connsiteX105" fmla="*/ 3200400 w 4331366"/>
              <a:gd name="connsiteY105" fmla="*/ 1070810 h 3356810"/>
              <a:gd name="connsiteX106" fmla="*/ 3224463 w 4331366"/>
              <a:gd name="connsiteY106" fmla="*/ 1179094 h 3356810"/>
              <a:gd name="connsiteX107" fmla="*/ 3248526 w 4331366"/>
              <a:gd name="connsiteY107" fmla="*/ 1239252 h 3356810"/>
              <a:gd name="connsiteX108" fmla="*/ 3296653 w 4331366"/>
              <a:gd name="connsiteY108" fmla="*/ 1323473 h 3356810"/>
              <a:gd name="connsiteX109" fmla="*/ 3320716 w 4331366"/>
              <a:gd name="connsiteY109" fmla="*/ 1359568 h 3356810"/>
              <a:gd name="connsiteX110" fmla="*/ 3368842 w 4331366"/>
              <a:gd name="connsiteY110" fmla="*/ 1287379 h 3356810"/>
              <a:gd name="connsiteX111" fmla="*/ 3380874 w 4331366"/>
              <a:gd name="connsiteY111" fmla="*/ 1251284 h 3356810"/>
              <a:gd name="connsiteX112" fmla="*/ 3416968 w 4331366"/>
              <a:gd name="connsiteY112" fmla="*/ 1311442 h 3356810"/>
              <a:gd name="connsiteX113" fmla="*/ 3416968 w 4331366"/>
              <a:gd name="connsiteY113" fmla="*/ 1455821 h 3356810"/>
              <a:gd name="connsiteX114" fmla="*/ 3465095 w 4331366"/>
              <a:gd name="connsiteY114" fmla="*/ 1564105 h 3356810"/>
              <a:gd name="connsiteX115" fmla="*/ 3489158 w 4331366"/>
              <a:gd name="connsiteY115" fmla="*/ 1672389 h 3356810"/>
              <a:gd name="connsiteX116" fmla="*/ 3537284 w 4331366"/>
              <a:gd name="connsiteY116" fmla="*/ 1792705 h 3356810"/>
              <a:gd name="connsiteX117" fmla="*/ 3633537 w 4331366"/>
              <a:gd name="connsiteY117" fmla="*/ 1900989 h 3356810"/>
              <a:gd name="connsiteX118" fmla="*/ 3633537 w 4331366"/>
              <a:gd name="connsiteY118" fmla="*/ 1997242 h 3356810"/>
              <a:gd name="connsiteX119" fmla="*/ 3693695 w 4331366"/>
              <a:gd name="connsiteY119" fmla="*/ 1852863 h 3356810"/>
              <a:gd name="connsiteX120" fmla="*/ 3741821 w 4331366"/>
              <a:gd name="connsiteY120" fmla="*/ 1708484 h 3356810"/>
              <a:gd name="connsiteX121" fmla="*/ 3801979 w 4331366"/>
              <a:gd name="connsiteY121" fmla="*/ 1600200 h 3356810"/>
              <a:gd name="connsiteX122" fmla="*/ 3814010 w 4331366"/>
              <a:gd name="connsiteY122" fmla="*/ 1503947 h 3356810"/>
              <a:gd name="connsiteX123" fmla="*/ 3838074 w 4331366"/>
              <a:gd name="connsiteY123" fmla="*/ 1407694 h 3356810"/>
              <a:gd name="connsiteX124" fmla="*/ 3862137 w 4331366"/>
              <a:gd name="connsiteY124" fmla="*/ 1299410 h 3356810"/>
              <a:gd name="connsiteX125" fmla="*/ 3886200 w 4331366"/>
              <a:gd name="connsiteY125" fmla="*/ 1155031 h 3356810"/>
              <a:gd name="connsiteX126" fmla="*/ 3874168 w 4331366"/>
              <a:gd name="connsiteY126" fmla="*/ 1155031 h 3356810"/>
              <a:gd name="connsiteX127" fmla="*/ 3910263 w 4331366"/>
              <a:gd name="connsiteY127" fmla="*/ 1046747 h 3356810"/>
              <a:gd name="connsiteX128" fmla="*/ 3946359 w 4331366"/>
              <a:gd name="connsiteY128" fmla="*/ 830179 h 3356810"/>
              <a:gd name="connsiteX129" fmla="*/ 3946358 w 4331366"/>
              <a:gd name="connsiteY129" fmla="*/ 782052 h 3356810"/>
              <a:gd name="connsiteX130" fmla="*/ 3958388 w 4331366"/>
              <a:gd name="connsiteY130" fmla="*/ 721894 h 3356810"/>
              <a:gd name="connsiteX131" fmla="*/ 3982452 w 4331366"/>
              <a:gd name="connsiteY131" fmla="*/ 709863 h 3356810"/>
              <a:gd name="connsiteX132" fmla="*/ 4018546 w 4331366"/>
              <a:gd name="connsiteY132" fmla="*/ 1840832 h 3356810"/>
              <a:gd name="connsiteX133" fmla="*/ 4114799 w 4331366"/>
              <a:gd name="connsiteY133" fmla="*/ 1191126 h 3356810"/>
              <a:gd name="connsiteX134" fmla="*/ 4211051 w 4331366"/>
              <a:gd name="connsiteY134" fmla="*/ 1443789 h 3356810"/>
              <a:gd name="connsiteX135" fmla="*/ 4295272 w 4331366"/>
              <a:gd name="connsiteY135" fmla="*/ 2514600 h 3356810"/>
              <a:gd name="connsiteX136" fmla="*/ 4331366 w 4331366"/>
              <a:gd name="connsiteY136" fmla="*/ 2430378 h 3356810"/>
              <a:gd name="connsiteX0" fmla="*/ 0 w 4355428"/>
              <a:gd name="connsiteY0" fmla="*/ 3344779 h 3356810"/>
              <a:gd name="connsiteX1" fmla="*/ 132347 w 4355428"/>
              <a:gd name="connsiteY1" fmla="*/ 3296652 h 3356810"/>
              <a:gd name="connsiteX2" fmla="*/ 132347 w 4355428"/>
              <a:gd name="connsiteY2" fmla="*/ 3272589 h 3356810"/>
              <a:gd name="connsiteX3" fmla="*/ 180474 w 4355428"/>
              <a:gd name="connsiteY3" fmla="*/ 3164305 h 3356810"/>
              <a:gd name="connsiteX4" fmla="*/ 216568 w 4355428"/>
              <a:gd name="connsiteY4" fmla="*/ 3080084 h 3356810"/>
              <a:gd name="connsiteX5" fmla="*/ 276726 w 4355428"/>
              <a:gd name="connsiteY5" fmla="*/ 3031958 h 3356810"/>
              <a:gd name="connsiteX6" fmla="*/ 336884 w 4355428"/>
              <a:gd name="connsiteY6" fmla="*/ 2959768 h 3356810"/>
              <a:gd name="connsiteX7" fmla="*/ 385010 w 4355428"/>
              <a:gd name="connsiteY7" fmla="*/ 2947737 h 3356810"/>
              <a:gd name="connsiteX8" fmla="*/ 433137 w 4355428"/>
              <a:gd name="connsiteY8" fmla="*/ 2947737 h 3356810"/>
              <a:gd name="connsiteX9" fmla="*/ 445168 w 4355428"/>
              <a:gd name="connsiteY9" fmla="*/ 3104147 h 3356810"/>
              <a:gd name="connsiteX10" fmla="*/ 481263 w 4355428"/>
              <a:gd name="connsiteY10" fmla="*/ 3152273 h 3356810"/>
              <a:gd name="connsiteX11" fmla="*/ 481263 w 4355428"/>
              <a:gd name="connsiteY11" fmla="*/ 3164305 h 3356810"/>
              <a:gd name="connsiteX12" fmla="*/ 529389 w 4355428"/>
              <a:gd name="connsiteY12" fmla="*/ 3140242 h 3356810"/>
              <a:gd name="connsiteX13" fmla="*/ 541421 w 4355428"/>
              <a:gd name="connsiteY13" fmla="*/ 3080084 h 3356810"/>
              <a:gd name="connsiteX14" fmla="*/ 565484 w 4355428"/>
              <a:gd name="connsiteY14" fmla="*/ 3031958 h 3356810"/>
              <a:gd name="connsiteX15" fmla="*/ 613610 w 4355428"/>
              <a:gd name="connsiteY15" fmla="*/ 3031958 h 3356810"/>
              <a:gd name="connsiteX16" fmla="*/ 661737 w 4355428"/>
              <a:gd name="connsiteY16" fmla="*/ 3092116 h 3356810"/>
              <a:gd name="connsiteX17" fmla="*/ 709863 w 4355428"/>
              <a:gd name="connsiteY17" fmla="*/ 3224463 h 3356810"/>
              <a:gd name="connsiteX18" fmla="*/ 757989 w 4355428"/>
              <a:gd name="connsiteY18" fmla="*/ 3356810 h 3356810"/>
              <a:gd name="connsiteX19" fmla="*/ 902368 w 4355428"/>
              <a:gd name="connsiteY19" fmla="*/ 3356810 h 3356810"/>
              <a:gd name="connsiteX20" fmla="*/ 986589 w 4355428"/>
              <a:gd name="connsiteY20" fmla="*/ 3128210 h 3356810"/>
              <a:gd name="connsiteX21" fmla="*/ 1106905 w 4355428"/>
              <a:gd name="connsiteY21" fmla="*/ 2875547 h 3356810"/>
              <a:gd name="connsiteX22" fmla="*/ 1130968 w 4355428"/>
              <a:gd name="connsiteY22" fmla="*/ 2779294 h 3356810"/>
              <a:gd name="connsiteX23" fmla="*/ 1155031 w 4355428"/>
              <a:gd name="connsiteY23" fmla="*/ 2911642 h 3356810"/>
              <a:gd name="connsiteX24" fmla="*/ 1179095 w 4355428"/>
              <a:gd name="connsiteY24" fmla="*/ 2935705 h 3356810"/>
              <a:gd name="connsiteX25" fmla="*/ 1203158 w 4355428"/>
              <a:gd name="connsiteY25" fmla="*/ 2959768 h 3356810"/>
              <a:gd name="connsiteX26" fmla="*/ 1203158 w 4355428"/>
              <a:gd name="connsiteY26" fmla="*/ 2959768 h 3356810"/>
              <a:gd name="connsiteX27" fmla="*/ 1239253 w 4355428"/>
              <a:gd name="connsiteY27" fmla="*/ 2851484 h 3356810"/>
              <a:gd name="connsiteX28" fmla="*/ 1263316 w 4355428"/>
              <a:gd name="connsiteY28" fmla="*/ 2719137 h 3356810"/>
              <a:gd name="connsiteX29" fmla="*/ 1287379 w 4355428"/>
              <a:gd name="connsiteY29" fmla="*/ 2646947 h 3356810"/>
              <a:gd name="connsiteX30" fmla="*/ 1311442 w 4355428"/>
              <a:gd name="connsiteY30" fmla="*/ 2574758 h 3356810"/>
              <a:gd name="connsiteX31" fmla="*/ 1335505 w 4355428"/>
              <a:gd name="connsiteY31" fmla="*/ 2478505 h 3356810"/>
              <a:gd name="connsiteX32" fmla="*/ 1347537 w 4355428"/>
              <a:gd name="connsiteY32" fmla="*/ 2550694 h 3356810"/>
              <a:gd name="connsiteX33" fmla="*/ 1371600 w 4355428"/>
              <a:gd name="connsiteY33" fmla="*/ 2646947 h 3356810"/>
              <a:gd name="connsiteX34" fmla="*/ 1419726 w 4355428"/>
              <a:gd name="connsiteY34" fmla="*/ 2827421 h 3356810"/>
              <a:gd name="connsiteX35" fmla="*/ 1431758 w 4355428"/>
              <a:gd name="connsiteY35" fmla="*/ 2959768 h 3356810"/>
              <a:gd name="connsiteX36" fmla="*/ 1467853 w 4355428"/>
              <a:gd name="connsiteY36" fmla="*/ 2995863 h 3356810"/>
              <a:gd name="connsiteX37" fmla="*/ 1515979 w 4355428"/>
              <a:gd name="connsiteY37" fmla="*/ 3007894 h 3356810"/>
              <a:gd name="connsiteX38" fmla="*/ 1515979 w 4355428"/>
              <a:gd name="connsiteY38" fmla="*/ 3007894 h 3356810"/>
              <a:gd name="connsiteX39" fmla="*/ 1552074 w 4355428"/>
              <a:gd name="connsiteY39" fmla="*/ 2839452 h 3356810"/>
              <a:gd name="connsiteX40" fmla="*/ 1576137 w 4355428"/>
              <a:gd name="connsiteY40" fmla="*/ 2743200 h 3356810"/>
              <a:gd name="connsiteX41" fmla="*/ 1588168 w 4355428"/>
              <a:gd name="connsiteY41" fmla="*/ 2646947 h 3356810"/>
              <a:gd name="connsiteX42" fmla="*/ 1588168 w 4355428"/>
              <a:gd name="connsiteY42" fmla="*/ 2574758 h 3356810"/>
              <a:gd name="connsiteX43" fmla="*/ 1636295 w 4355428"/>
              <a:gd name="connsiteY43" fmla="*/ 2490537 h 3356810"/>
              <a:gd name="connsiteX44" fmla="*/ 1672389 w 4355428"/>
              <a:gd name="connsiteY44" fmla="*/ 2430379 h 3356810"/>
              <a:gd name="connsiteX45" fmla="*/ 1720516 w 4355428"/>
              <a:gd name="connsiteY45" fmla="*/ 2322094 h 3356810"/>
              <a:gd name="connsiteX46" fmla="*/ 1720516 w 4355428"/>
              <a:gd name="connsiteY46" fmla="*/ 2310063 h 3356810"/>
              <a:gd name="connsiteX47" fmla="*/ 1732547 w 4355428"/>
              <a:gd name="connsiteY47" fmla="*/ 2237873 h 3356810"/>
              <a:gd name="connsiteX48" fmla="*/ 1732547 w 4355428"/>
              <a:gd name="connsiteY48" fmla="*/ 2189747 h 3356810"/>
              <a:gd name="connsiteX49" fmla="*/ 1732547 w 4355428"/>
              <a:gd name="connsiteY49" fmla="*/ 2117558 h 3356810"/>
              <a:gd name="connsiteX50" fmla="*/ 1756610 w 4355428"/>
              <a:gd name="connsiteY50" fmla="*/ 2069431 h 3356810"/>
              <a:gd name="connsiteX51" fmla="*/ 1804737 w 4355428"/>
              <a:gd name="connsiteY51" fmla="*/ 1961147 h 3356810"/>
              <a:gd name="connsiteX52" fmla="*/ 1816768 w 4355428"/>
              <a:gd name="connsiteY52" fmla="*/ 2069431 h 3356810"/>
              <a:gd name="connsiteX53" fmla="*/ 1828800 w 4355428"/>
              <a:gd name="connsiteY53" fmla="*/ 2177716 h 3356810"/>
              <a:gd name="connsiteX54" fmla="*/ 1876926 w 4355428"/>
              <a:gd name="connsiteY54" fmla="*/ 2225842 h 3356810"/>
              <a:gd name="connsiteX55" fmla="*/ 1888958 w 4355428"/>
              <a:gd name="connsiteY55" fmla="*/ 2370221 h 3356810"/>
              <a:gd name="connsiteX56" fmla="*/ 1900989 w 4355428"/>
              <a:gd name="connsiteY56" fmla="*/ 2466473 h 3356810"/>
              <a:gd name="connsiteX57" fmla="*/ 1900989 w 4355428"/>
              <a:gd name="connsiteY57" fmla="*/ 2586789 h 3356810"/>
              <a:gd name="connsiteX58" fmla="*/ 1925053 w 4355428"/>
              <a:gd name="connsiteY58" fmla="*/ 2683042 h 3356810"/>
              <a:gd name="connsiteX59" fmla="*/ 1985210 w 4355428"/>
              <a:gd name="connsiteY59" fmla="*/ 2839452 h 3356810"/>
              <a:gd name="connsiteX60" fmla="*/ 1985210 w 4355428"/>
              <a:gd name="connsiteY60" fmla="*/ 2923673 h 3356810"/>
              <a:gd name="connsiteX61" fmla="*/ 1985210 w 4355428"/>
              <a:gd name="connsiteY61" fmla="*/ 3068052 h 3356810"/>
              <a:gd name="connsiteX62" fmla="*/ 2021305 w 4355428"/>
              <a:gd name="connsiteY62" fmla="*/ 3164305 h 3356810"/>
              <a:gd name="connsiteX63" fmla="*/ 2021305 w 4355428"/>
              <a:gd name="connsiteY63" fmla="*/ 3164305 h 3356810"/>
              <a:gd name="connsiteX64" fmla="*/ 2105526 w 4355428"/>
              <a:gd name="connsiteY64" fmla="*/ 3284621 h 3356810"/>
              <a:gd name="connsiteX65" fmla="*/ 2189747 w 4355428"/>
              <a:gd name="connsiteY65" fmla="*/ 3284621 h 3356810"/>
              <a:gd name="connsiteX66" fmla="*/ 2237874 w 4355428"/>
              <a:gd name="connsiteY66" fmla="*/ 3188368 h 3356810"/>
              <a:gd name="connsiteX67" fmla="*/ 2286000 w 4355428"/>
              <a:gd name="connsiteY67" fmla="*/ 2995863 h 3356810"/>
              <a:gd name="connsiteX68" fmla="*/ 2334126 w 4355428"/>
              <a:gd name="connsiteY68" fmla="*/ 2827421 h 3356810"/>
              <a:gd name="connsiteX69" fmla="*/ 2358189 w 4355428"/>
              <a:gd name="connsiteY69" fmla="*/ 2683042 h 3356810"/>
              <a:gd name="connsiteX70" fmla="*/ 2358189 w 4355428"/>
              <a:gd name="connsiteY70" fmla="*/ 2490537 h 3356810"/>
              <a:gd name="connsiteX71" fmla="*/ 2394284 w 4355428"/>
              <a:gd name="connsiteY71" fmla="*/ 2358189 h 3356810"/>
              <a:gd name="connsiteX72" fmla="*/ 2430379 w 4355428"/>
              <a:gd name="connsiteY72" fmla="*/ 2322094 h 3356810"/>
              <a:gd name="connsiteX73" fmla="*/ 2478505 w 4355428"/>
              <a:gd name="connsiteY73" fmla="*/ 2286000 h 3356810"/>
              <a:gd name="connsiteX74" fmla="*/ 2502568 w 4355428"/>
              <a:gd name="connsiteY74" fmla="*/ 1961147 h 3356810"/>
              <a:gd name="connsiteX75" fmla="*/ 2562726 w 4355428"/>
              <a:gd name="connsiteY75" fmla="*/ 1925052 h 3356810"/>
              <a:gd name="connsiteX76" fmla="*/ 2598821 w 4355428"/>
              <a:gd name="connsiteY76" fmla="*/ 1768642 h 3356810"/>
              <a:gd name="connsiteX77" fmla="*/ 2586789 w 4355428"/>
              <a:gd name="connsiteY77" fmla="*/ 1612231 h 3356810"/>
              <a:gd name="connsiteX78" fmla="*/ 2610853 w 4355428"/>
              <a:gd name="connsiteY78" fmla="*/ 1503947 h 3356810"/>
              <a:gd name="connsiteX79" fmla="*/ 2634916 w 4355428"/>
              <a:gd name="connsiteY79" fmla="*/ 1431758 h 3356810"/>
              <a:gd name="connsiteX80" fmla="*/ 2634916 w 4355428"/>
              <a:gd name="connsiteY80" fmla="*/ 1323473 h 3356810"/>
              <a:gd name="connsiteX81" fmla="*/ 2634916 w 4355428"/>
              <a:gd name="connsiteY81" fmla="*/ 1251284 h 3356810"/>
              <a:gd name="connsiteX82" fmla="*/ 2634916 w 4355428"/>
              <a:gd name="connsiteY82" fmla="*/ 1143000 h 3356810"/>
              <a:gd name="connsiteX83" fmla="*/ 2658979 w 4355428"/>
              <a:gd name="connsiteY83" fmla="*/ 986589 h 3356810"/>
              <a:gd name="connsiteX84" fmla="*/ 2683042 w 4355428"/>
              <a:gd name="connsiteY84" fmla="*/ 902368 h 3356810"/>
              <a:gd name="connsiteX85" fmla="*/ 2755231 w 4355428"/>
              <a:gd name="connsiteY85" fmla="*/ 782052 h 3356810"/>
              <a:gd name="connsiteX86" fmla="*/ 2767263 w 4355428"/>
              <a:gd name="connsiteY86" fmla="*/ 673768 h 3356810"/>
              <a:gd name="connsiteX87" fmla="*/ 2767263 w 4355428"/>
              <a:gd name="connsiteY87" fmla="*/ 589547 h 3356810"/>
              <a:gd name="connsiteX88" fmla="*/ 2767263 w 4355428"/>
              <a:gd name="connsiteY88" fmla="*/ 589547 h 3356810"/>
              <a:gd name="connsiteX89" fmla="*/ 2863516 w 4355428"/>
              <a:gd name="connsiteY89" fmla="*/ 469231 h 3356810"/>
              <a:gd name="connsiteX90" fmla="*/ 2887579 w 4355428"/>
              <a:gd name="connsiteY90" fmla="*/ 372979 h 3356810"/>
              <a:gd name="connsiteX91" fmla="*/ 2899610 w 4355428"/>
              <a:gd name="connsiteY91" fmla="*/ 240631 h 3356810"/>
              <a:gd name="connsiteX92" fmla="*/ 2899610 w 4355428"/>
              <a:gd name="connsiteY92" fmla="*/ 156410 h 3356810"/>
              <a:gd name="connsiteX93" fmla="*/ 2947737 w 4355428"/>
              <a:gd name="connsiteY93" fmla="*/ 96252 h 3356810"/>
              <a:gd name="connsiteX94" fmla="*/ 2971800 w 4355428"/>
              <a:gd name="connsiteY94" fmla="*/ 12031 h 3356810"/>
              <a:gd name="connsiteX95" fmla="*/ 2995863 w 4355428"/>
              <a:gd name="connsiteY95" fmla="*/ 0 h 3356810"/>
              <a:gd name="connsiteX96" fmla="*/ 3043989 w 4355428"/>
              <a:gd name="connsiteY96" fmla="*/ 48126 h 3356810"/>
              <a:gd name="connsiteX97" fmla="*/ 3056021 w 4355428"/>
              <a:gd name="connsiteY97" fmla="*/ 156410 h 3356810"/>
              <a:gd name="connsiteX98" fmla="*/ 3056021 w 4355428"/>
              <a:gd name="connsiteY98" fmla="*/ 288758 h 3356810"/>
              <a:gd name="connsiteX99" fmla="*/ 3104147 w 4355428"/>
              <a:gd name="connsiteY99" fmla="*/ 385010 h 3356810"/>
              <a:gd name="connsiteX100" fmla="*/ 3104147 w 4355428"/>
              <a:gd name="connsiteY100" fmla="*/ 529389 h 3356810"/>
              <a:gd name="connsiteX101" fmla="*/ 3104147 w 4355428"/>
              <a:gd name="connsiteY101" fmla="*/ 649705 h 3356810"/>
              <a:gd name="connsiteX102" fmla="*/ 3116179 w 4355428"/>
              <a:gd name="connsiteY102" fmla="*/ 782052 h 3356810"/>
              <a:gd name="connsiteX103" fmla="*/ 3164305 w 4355428"/>
              <a:gd name="connsiteY103" fmla="*/ 854242 h 3356810"/>
              <a:gd name="connsiteX104" fmla="*/ 3200400 w 4355428"/>
              <a:gd name="connsiteY104" fmla="*/ 950494 h 3356810"/>
              <a:gd name="connsiteX105" fmla="*/ 3200400 w 4355428"/>
              <a:gd name="connsiteY105" fmla="*/ 1070810 h 3356810"/>
              <a:gd name="connsiteX106" fmla="*/ 3224463 w 4355428"/>
              <a:gd name="connsiteY106" fmla="*/ 1179094 h 3356810"/>
              <a:gd name="connsiteX107" fmla="*/ 3248526 w 4355428"/>
              <a:gd name="connsiteY107" fmla="*/ 1239252 h 3356810"/>
              <a:gd name="connsiteX108" fmla="*/ 3296653 w 4355428"/>
              <a:gd name="connsiteY108" fmla="*/ 1323473 h 3356810"/>
              <a:gd name="connsiteX109" fmla="*/ 3320716 w 4355428"/>
              <a:gd name="connsiteY109" fmla="*/ 1359568 h 3356810"/>
              <a:gd name="connsiteX110" fmla="*/ 3368842 w 4355428"/>
              <a:gd name="connsiteY110" fmla="*/ 1287379 h 3356810"/>
              <a:gd name="connsiteX111" fmla="*/ 3380874 w 4355428"/>
              <a:gd name="connsiteY111" fmla="*/ 1251284 h 3356810"/>
              <a:gd name="connsiteX112" fmla="*/ 3416968 w 4355428"/>
              <a:gd name="connsiteY112" fmla="*/ 1311442 h 3356810"/>
              <a:gd name="connsiteX113" fmla="*/ 3416968 w 4355428"/>
              <a:gd name="connsiteY113" fmla="*/ 1455821 h 3356810"/>
              <a:gd name="connsiteX114" fmla="*/ 3465095 w 4355428"/>
              <a:gd name="connsiteY114" fmla="*/ 1564105 h 3356810"/>
              <a:gd name="connsiteX115" fmla="*/ 3489158 w 4355428"/>
              <a:gd name="connsiteY115" fmla="*/ 1672389 h 3356810"/>
              <a:gd name="connsiteX116" fmla="*/ 3537284 w 4355428"/>
              <a:gd name="connsiteY116" fmla="*/ 1792705 h 3356810"/>
              <a:gd name="connsiteX117" fmla="*/ 3633537 w 4355428"/>
              <a:gd name="connsiteY117" fmla="*/ 1900989 h 3356810"/>
              <a:gd name="connsiteX118" fmla="*/ 3633537 w 4355428"/>
              <a:gd name="connsiteY118" fmla="*/ 1997242 h 3356810"/>
              <a:gd name="connsiteX119" fmla="*/ 3693695 w 4355428"/>
              <a:gd name="connsiteY119" fmla="*/ 1852863 h 3356810"/>
              <a:gd name="connsiteX120" fmla="*/ 3741821 w 4355428"/>
              <a:gd name="connsiteY120" fmla="*/ 1708484 h 3356810"/>
              <a:gd name="connsiteX121" fmla="*/ 3801979 w 4355428"/>
              <a:gd name="connsiteY121" fmla="*/ 1600200 h 3356810"/>
              <a:gd name="connsiteX122" fmla="*/ 3814010 w 4355428"/>
              <a:gd name="connsiteY122" fmla="*/ 1503947 h 3356810"/>
              <a:gd name="connsiteX123" fmla="*/ 3838074 w 4355428"/>
              <a:gd name="connsiteY123" fmla="*/ 1407694 h 3356810"/>
              <a:gd name="connsiteX124" fmla="*/ 3862137 w 4355428"/>
              <a:gd name="connsiteY124" fmla="*/ 1299410 h 3356810"/>
              <a:gd name="connsiteX125" fmla="*/ 3886200 w 4355428"/>
              <a:gd name="connsiteY125" fmla="*/ 1155031 h 3356810"/>
              <a:gd name="connsiteX126" fmla="*/ 3874168 w 4355428"/>
              <a:gd name="connsiteY126" fmla="*/ 1155031 h 3356810"/>
              <a:gd name="connsiteX127" fmla="*/ 3910263 w 4355428"/>
              <a:gd name="connsiteY127" fmla="*/ 1046747 h 3356810"/>
              <a:gd name="connsiteX128" fmla="*/ 3946359 w 4355428"/>
              <a:gd name="connsiteY128" fmla="*/ 830179 h 3356810"/>
              <a:gd name="connsiteX129" fmla="*/ 3946358 w 4355428"/>
              <a:gd name="connsiteY129" fmla="*/ 782052 h 3356810"/>
              <a:gd name="connsiteX130" fmla="*/ 3958388 w 4355428"/>
              <a:gd name="connsiteY130" fmla="*/ 721894 h 3356810"/>
              <a:gd name="connsiteX131" fmla="*/ 3982452 w 4355428"/>
              <a:gd name="connsiteY131" fmla="*/ 709863 h 3356810"/>
              <a:gd name="connsiteX132" fmla="*/ 4018546 w 4355428"/>
              <a:gd name="connsiteY132" fmla="*/ 1840832 h 3356810"/>
              <a:gd name="connsiteX133" fmla="*/ 4114799 w 4355428"/>
              <a:gd name="connsiteY133" fmla="*/ 1191126 h 3356810"/>
              <a:gd name="connsiteX134" fmla="*/ 4211051 w 4355428"/>
              <a:gd name="connsiteY134" fmla="*/ 1443789 h 3356810"/>
              <a:gd name="connsiteX135" fmla="*/ 4295272 w 4355428"/>
              <a:gd name="connsiteY135" fmla="*/ 2514600 h 3356810"/>
              <a:gd name="connsiteX136" fmla="*/ 4331366 w 4355428"/>
              <a:gd name="connsiteY136" fmla="*/ 2430378 h 3356810"/>
              <a:gd name="connsiteX137" fmla="*/ 4355428 w 4355428"/>
              <a:gd name="connsiteY137" fmla="*/ 2430379 h 3356810"/>
              <a:gd name="connsiteX0" fmla="*/ 0 w 4403554"/>
              <a:gd name="connsiteY0" fmla="*/ 3344779 h 3356810"/>
              <a:gd name="connsiteX1" fmla="*/ 132347 w 4403554"/>
              <a:gd name="connsiteY1" fmla="*/ 3296652 h 3356810"/>
              <a:gd name="connsiteX2" fmla="*/ 132347 w 4403554"/>
              <a:gd name="connsiteY2" fmla="*/ 3272589 h 3356810"/>
              <a:gd name="connsiteX3" fmla="*/ 180474 w 4403554"/>
              <a:gd name="connsiteY3" fmla="*/ 3164305 h 3356810"/>
              <a:gd name="connsiteX4" fmla="*/ 216568 w 4403554"/>
              <a:gd name="connsiteY4" fmla="*/ 3080084 h 3356810"/>
              <a:gd name="connsiteX5" fmla="*/ 276726 w 4403554"/>
              <a:gd name="connsiteY5" fmla="*/ 3031958 h 3356810"/>
              <a:gd name="connsiteX6" fmla="*/ 336884 w 4403554"/>
              <a:gd name="connsiteY6" fmla="*/ 2959768 h 3356810"/>
              <a:gd name="connsiteX7" fmla="*/ 385010 w 4403554"/>
              <a:gd name="connsiteY7" fmla="*/ 2947737 h 3356810"/>
              <a:gd name="connsiteX8" fmla="*/ 433137 w 4403554"/>
              <a:gd name="connsiteY8" fmla="*/ 2947737 h 3356810"/>
              <a:gd name="connsiteX9" fmla="*/ 445168 w 4403554"/>
              <a:gd name="connsiteY9" fmla="*/ 3104147 h 3356810"/>
              <a:gd name="connsiteX10" fmla="*/ 481263 w 4403554"/>
              <a:gd name="connsiteY10" fmla="*/ 3152273 h 3356810"/>
              <a:gd name="connsiteX11" fmla="*/ 481263 w 4403554"/>
              <a:gd name="connsiteY11" fmla="*/ 3164305 h 3356810"/>
              <a:gd name="connsiteX12" fmla="*/ 529389 w 4403554"/>
              <a:gd name="connsiteY12" fmla="*/ 3140242 h 3356810"/>
              <a:gd name="connsiteX13" fmla="*/ 541421 w 4403554"/>
              <a:gd name="connsiteY13" fmla="*/ 3080084 h 3356810"/>
              <a:gd name="connsiteX14" fmla="*/ 565484 w 4403554"/>
              <a:gd name="connsiteY14" fmla="*/ 3031958 h 3356810"/>
              <a:gd name="connsiteX15" fmla="*/ 613610 w 4403554"/>
              <a:gd name="connsiteY15" fmla="*/ 3031958 h 3356810"/>
              <a:gd name="connsiteX16" fmla="*/ 661737 w 4403554"/>
              <a:gd name="connsiteY16" fmla="*/ 3092116 h 3356810"/>
              <a:gd name="connsiteX17" fmla="*/ 709863 w 4403554"/>
              <a:gd name="connsiteY17" fmla="*/ 3224463 h 3356810"/>
              <a:gd name="connsiteX18" fmla="*/ 757989 w 4403554"/>
              <a:gd name="connsiteY18" fmla="*/ 3356810 h 3356810"/>
              <a:gd name="connsiteX19" fmla="*/ 902368 w 4403554"/>
              <a:gd name="connsiteY19" fmla="*/ 3356810 h 3356810"/>
              <a:gd name="connsiteX20" fmla="*/ 986589 w 4403554"/>
              <a:gd name="connsiteY20" fmla="*/ 3128210 h 3356810"/>
              <a:gd name="connsiteX21" fmla="*/ 1106905 w 4403554"/>
              <a:gd name="connsiteY21" fmla="*/ 2875547 h 3356810"/>
              <a:gd name="connsiteX22" fmla="*/ 1130968 w 4403554"/>
              <a:gd name="connsiteY22" fmla="*/ 2779294 h 3356810"/>
              <a:gd name="connsiteX23" fmla="*/ 1155031 w 4403554"/>
              <a:gd name="connsiteY23" fmla="*/ 2911642 h 3356810"/>
              <a:gd name="connsiteX24" fmla="*/ 1179095 w 4403554"/>
              <a:gd name="connsiteY24" fmla="*/ 2935705 h 3356810"/>
              <a:gd name="connsiteX25" fmla="*/ 1203158 w 4403554"/>
              <a:gd name="connsiteY25" fmla="*/ 2959768 h 3356810"/>
              <a:gd name="connsiteX26" fmla="*/ 1203158 w 4403554"/>
              <a:gd name="connsiteY26" fmla="*/ 2959768 h 3356810"/>
              <a:gd name="connsiteX27" fmla="*/ 1239253 w 4403554"/>
              <a:gd name="connsiteY27" fmla="*/ 2851484 h 3356810"/>
              <a:gd name="connsiteX28" fmla="*/ 1263316 w 4403554"/>
              <a:gd name="connsiteY28" fmla="*/ 2719137 h 3356810"/>
              <a:gd name="connsiteX29" fmla="*/ 1287379 w 4403554"/>
              <a:gd name="connsiteY29" fmla="*/ 2646947 h 3356810"/>
              <a:gd name="connsiteX30" fmla="*/ 1311442 w 4403554"/>
              <a:gd name="connsiteY30" fmla="*/ 2574758 h 3356810"/>
              <a:gd name="connsiteX31" fmla="*/ 1335505 w 4403554"/>
              <a:gd name="connsiteY31" fmla="*/ 2478505 h 3356810"/>
              <a:gd name="connsiteX32" fmla="*/ 1347537 w 4403554"/>
              <a:gd name="connsiteY32" fmla="*/ 2550694 h 3356810"/>
              <a:gd name="connsiteX33" fmla="*/ 1371600 w 4403554"/>
              <a:gd name="connsiteY33" fmla="*/ 2646947 h 3356810"/>
              <a:gd name="connsiteX34" fmla="*/ 1419726 w 4403554"/>
              <a:gd name="connsiteY34" fmla="*/ 2827421 h 3356810"/>
              <a:gd name="connsiteX35" fmla="*/ 1431758 w 4403554"/>
              <a:gd name="connsiteY35" fmla="*/ 2959768 h 3356810"/>
              <a:gd name="connsiteX36" fmla="*/ 1467853 w 4403554"/>
              <a:gd name="connsiteY36" fmla="*/ 2995863 h 3356810"/>
              <a:gd name="connsiteX37" fmla="*/ 1515979 w 4403554"/>
              <a:gd name="connsiteY37" fmla="*/ 3007894 h 3356810"/>
              <a:gd name="connsiteX38" fmla="*/ 1515979 w 4403554"/>
              <a:gd name="connsiteY38" fmla="*/ 3007894 h 3356810"/>
              <a:gd name="connsiteX39" fmla="*/ 1552074 w 4403554"/>
              <a:gd name="connsiteY39" fmla="*/ 2839452 h 3356810"/>
              <a:gd name="connsiteX40" fmla="*/ 1576137 w 4403554"/>
              <a:gd name="connsiteY40" fmla="*/ 2743200 h 3356810"/>
              <a:gd name="connsiteX41" fmla="*/ 1588168 w 4403554"/>
              <a:gd name="connsiteY41" fmla="*/ 2646947 h 3356810"/>
              <a:gd name="connsiteX42" fmla="*/ 1588168 w 4403554"/>
              <a:gd name="connsiteY42" fmla="*/ 2574758 h 3356810"/>
              <a:gd name="connsiteX43" fmla="*/ 1636295 w 4403554"/>
              <a:gd name="connsiteY43" fmla="*/ 2490537 h 3356810"/>
              <a:gd name="connsiteX44" fmla="*/ 1672389 w 4403554"/>
              <a:gd name="connsiteY44" fmla="*/ 2430379 h 3356810"/>
              <a:gd name="connsiteX45" fmla="*/ 1720516 w 4403554"/>
              <a:gd name="connsiteY45" fmla="*/ 2322094 h 3356810"/>
              <a:gd name="connsiteX46" fmla="*/ 1720516 w 4403554"/>
              <a:gd name="connsiteY46" fmla="*/ 2310063 h 3356810"/>
              <a:gd name="connsiteX47" fmla="*/ 1732547 w 4403554"/>
              <a:gd name="connsiteY47" fmla="*/ 2237873 h 3356810"/>
              <a:gd name="connsiteX48" fmla="*/ 1732547 w 4403554"/>
              <a:gd name="connsiteY48" fmla="*/ 2189747 h 3356810"/>
              <a:gd name="connsiteX49" fmla="*/ 1732547 w 4403554"/>
              <a:gd name="connsiteY49" fmla="*/ 2117558 h 3356810"/>
              <a:gd name="connsiteX50" fmla="*/ 1756610 w 4403554"/>
              <a:gd name="connsiteY50" fmla="*/ 2069431 h 3356810"/>
              <a:gd name="connsiteX51" fmla="*/ 1804737 w 4403554"/>
              <a:gd name="connsiteY51" fmla="*/ 1961147 h 3356810"/>
              <a:gd name="connsiteX52" fmla="*/ 1816768 w 4403554"/>
              <a:gd name="connsiteY52" fmla="*/ 2069431 h 3356810"/>
              <a:gd name="connsiteX53" fmla="*/ 1828800 w 4403554"/>
              <a:gd name="connsiteY53" fmla="*/ 2177716 h 3356810"/>
              <a:gd name="connsiteX54" fmla="*/ 1876926 w 4403554"/>
              <a:gd name="connsiteY54" fmla="*/ 2225842 h 3356810"/>
              <a:gd name="connsiteX55" fmla="*/ 1888958 w 4403554"/>
              <a:gd name="connsiteY55" fmla="*/ 2370221 h 3356810"/>
              <a:gd name="connsiteX56" fmla="*/ 1900989 w 4403554"/>
              <a:gd name="connsiteY56" fmla="*/ 2466473 h 3356810"/>
              <a:gd name="connsiteX57" fmla="*/ 1900989 w 4403554"/>
              <a:gd name="connsiteY57" fmla="*/ 2586789 h 3356810"/>
              <a:gd name="connsiteX58" fmla="*/ 1925053 w 4403554"/>
              <a:gd name="connsiteY58" fmla="*/ 2683042 h 3356810"/>
              <a:gd name="connsiteX59" fmla="*/ 1985210 w 4403554"/>
              <a:gd name="connsiteY59" fmla="*/ 2839452 h 3356810"/>
              <a:gd name="connsiteX60" fmla="*/ 1985210 w 4403554"/>
              <a:gd name="connsiteY60" fmla="*/ 2923673 h 3356810"/>
              <a:gd name="connsiteX61" fmla="*/ 1985210 w 4403554"/>
              <a:gd name="connsiteY61" fmla="*/ 3068052 h 3356810"/>
              <a:gd name="connsiteX62" fmla="*/ 2021305 w 4403554"/>
              <a:gd name="connsiteY62" fmla="*/ 3164305 h 3356810"/>
              <a:gd name="connsiteX63" fmla="*/ 2021305 w 4403554"/>
              <a:gd name="connsiteY63" fmla="*/ 3164305 h 3356810"/>
              <a:gd name="connsiteX64" fmla="*/ 2105526 w 4403554"/>
              <a:gd name="connsiteY64" fmla="*/ 3284621 h 3356810"/>
              <a:gd name="connsiteX65" fmla="*/ 2189747 w 4403554"/>
              <a:gd name="connsiteY65" fmla="*/ 3284621 h 3356810"/>
              <a:gd name="connsiteX66" fmla="*/ 2237874 w 4403554"/>
              <a:gd name="connsiteY66" fmla="*/ 3188368 h 3356810"/>
              <a:gd name="connsiteX67" fmla="*/ 2286000 w 4403554"/>
              <a:gd name="connsiteY67" fmla="*/ 2995863 h 3356810"/>
              <a:gd name="connsiteX68" fmla="*/ 2334126 w 4403554"/>
              <a:gd name="connsiteY68" fmla="*/ 2827421 h 3356810"/>
              <a:gd name="connsiteX69" fmla="*/ 2358189 w 4403554"/>
              <a:gd name="connsiteY69" fmla="*/ 2683042 h 3356810"/>
              <a:gd name="connsiteX70" fmla="*/ 2358189 w 4403554"/>
              <a:gd name="connsiteY70" fmla="*/ 2490537 h 3356810"/>
              <a:gd name="connsiteX71" fmla="*/ 2394284 w 4403554"/>
              <a:gd name="connsiteY71" fmla="*/ 2358189 h 3356810"/>
              <a:gd name="connsiteX72" fmla="*/ 2430379 w 4403554"/>
              <a:gd name="connsiteY72" fmla="*/ 2322094 h 3356810"/>
              <a:gd name="connsiteX73" fmla="*/ 2478505 w 4403554"/>
              <a:gd name="connsiteY73" fmla="*/ 2286000 h 3356810"/>
              <a:gd name="connsiteX74" fmla="*/ 2502568 w 4403554"/>
              <a:gd name="connsiteY74" fmla="*/ 1961147 h 3356810"/>
              <a:gd name="connsiteX75" fmla="*/ 2562726 w 4403554"/>
              <a:gd name="connsiteY75" fmla="*/ 1925052 h 3356810"/>
              <a:gd name="connsiteX76" fmla="*/ 2598821 w 4403554"/>
              <a:gd name="connsiteY76" fmla="*/ 1768642 h 3356810"/>
              <a:gd name="connsiteX77" fmla="*/ 2586789 w 4403554"/>
              <a:gd name="connsiteY77" fmla="*/ 1612231 h 3356810"/>
              <a:gd name="connsiteX78" fmla="*/ 2610853 w 4403554"/>
              <a:gd name="connsiteY78" fmla="*/ 1503947 h 3356810"/>
              <a:gd name="connsiteX79" fmla="*/ 2634916 w 4403554"/>
              <a:gd name="connsiteY79" fmla="*/ 1431758 h 3356810"/>
              <a:gd name="connsiteX80" fmla="*/ 2634916 w 4403554"/>
              <a:gd name="connsiteY80" fmla="*/ 1323473 h 3356810"/>
              <a:gd name="connsiteX81" fmla="*/ 2634916 w 4403554"/>
              <a:gd name="connsiteY81" fmla="*/ 1251284 h 3356810"/>
              <a:gd name="connsiteX82" fmla="*/ 2634916 w 4403554"/>
              <a:gd name="connsiteY82" fmla="*/ 1143000 h 3356810"/>
              <a:gd name="connsiteX83" fmla="*/ 2658979 w 4403554"/>
              <a:gd name="connsiteY83" fmla="*/ 986589 h 3356810"/>
              <a:gd name="connsiteX84" fmla="*/ 2683042 w 4403554"/>
              <a:gd name="connsiteY84" fmla="*/ 902368 h 3356810"/>
              <a:gd name="connsiteX85" fmla="*/ 2755231 w 4403554"/>
              <a:gd name="connsiteY85" fmla="*/ 782052 h 3356810"/>
              <a:gd name="connsiteX86" fmla="*/ 2767263 w 4403554"/>
              <a:gd name="connsiteY86" fmla="*/ 673768 h 3356810"/>
              <a:gd name="connsiteX87" fmla="*/ 2767263 w 4403554"/>
              <a:gd name="connsiteY87" fmla="*/ 589547 h 3356810"/>
              <a:gd name="connsiteX88" fmla="*/ 2767263 w 4403554"/>
              <a:gd name="connsiteY88" fmla="*/ 589547 h 3356810"/>
              <a:gd name="connsiteX89" fmla="*/ 2863516 w 4403554"/>
              <a:gd name="connsiteY89" fmla="*/ 469231 h 3356810"/>
              <a:gd name="connsiteX90" fmla="*/ 2887579 w 4403554"/>
              <a:gd name="connsiteY90" fmla="*/ 372979 h 3356810"/>
              <a:gd name="connsiteX91" fmla="*/ 2899610 w 4403554"/>
              <a:gd name="connsiteY91" fmla="*/ 240631 h 3356810"/>
              <a:gd name="connsiteX92" fmla="*/ 2899610 w 4403554"/>
              <a:gd name="connsiteY92" fmla="*/ 156410 h 3356810"/>
              <a:gd name="connsiteX93" fmla="*/ 2947737 w 4403554"/>
              <a:gd name="connsiteY93" fmla="*/ 96252 h 3356810"/>
              <a:gd name="connsiteX94" fmla="*/ 2971800 w 4403554"/>
              <a:gd name="connsiteY94" fmla="*/ 12031 h 3356810"/>
              <a:gd name="connsiteX95" fmla="*/ 2995863 w 4403554"/>
              <a:gd name="connsiteY95" fmla="*/ 0 h 3356810"/>
              <a:gd name="connsiteX96" fmla="*/ 3043989 w 4403554"/>
              <a:gd name="connsiteY96" fmla="*/ 48126 h 3356810"/>
              <a:gd name="connsiteX97" fmla="*/ 3056021 w 4403554"/>
              <a:gd name="connsiteY97" fmla="*/ 156410 h 3356810"/>
              <a:gd name="connsiteX98" fmla="*/ 3056021 w 4403554"/>
              <a:gd name="connsiteY98" fmla="*/ 288758 h 3356810"/>
              <a:gd name="connsiteX99" fmla="*/ 3104147 w 4403554"/>
              <a:gd name="connsiteY99" fmla="*/ 385010 h 3356810"/>
              <a:gd name="connsiteX100" fmla="*/ 3104147 w 4403554"/>
              <a:gd name="connsiteY100" fmla="*/ 529389 h 3356810"/>
              <a:gd name="connsiteX101" fmla="*/ 3104147 w 4403554"/>
              <a:gd name="connsiteY101" fmla="*/ 649705 h 3356810"/>
              <a:gd name="connsiteX102" fmla="*/ 3116179 w 4403554"/>
              <a:gd name="connsiteY102" fmla="*/ 782052 h 3356810"/>
              <a:gd name="connsiteX103" fmla="*/ 3164305 w 4403554"/>
              <a:gd name="connsiteY103" fmla="*/ 854242 h 3356810"/>
              <a:gd name="connsiteX104" fmla="*/ 3200400 w 4403554"/>
              <a:gd name="connsiteY104" fmla="*/ 950494 h 3356810"/>
              <a:gd name="connsiteX105" fmla="*/ 3200400 w 4403554"/>
              <a:gd name="connsiteY105" fmla="*/ 1070810 h 3356810"/>
              <a:gd name="connsiteX106" fmla="*/ 3224463 w 4403554"/>
              <a:gd name="connsiteY106" fmla="*/ 1179094 h 3356810"/>
              <a:gd name="connsiteX107" fmla="*/ 3248526 w 4403554"/>
              <a:gd name="connsiteY107" fmla="*/ 1239252 h 3356810"/>
              <a:gd name="connsiteX108" fmla="*/ 3296653 w 4403554"/>
              <a:gd name="connsiteY108" fmla="*/ 1323473 h 3356810"/>
              <a:gd name="connsiteX109" fmla="*/ 3320716 w 4403554"/>
              <a:gd name="connsiteY109" fmla="*/ 1359568 h 3356810"/>
              <a:gd name="connsiteX110" fmla="*/ 3368842 w 4403554"/>
              <a:gd name="connsiteY110" fmla="*/ 1287379 h 3356810"/>
              <a:gd name="connsiteX111" fmla="*/ 3380874 w 4403554"/>
              <a:gd name="connsiteY111" fmla="*/ 1251284 h 3356810"/>
              <a:gd name="connsiteX112" fmla="*/ 3416968 w 4403554"/>
              <a:gd name="connsiteY112" fmla="*/ 1311442 h 3356810"/>
              <a:gd name="connsiteX113" fmla="*/ 3416968 w 4403554"/>
              <a:gd name="connsiteY113" fmla="*/ 1455821 h 3356810"/>
              <a:gd name="connsiteX114" fmla="*/ 3465095 w 4403554"/>
              <a:gd name="connsiteY114" fmla="*/ 1564105 h 3356810"/>
              <a:gd name="connsiteX115" fmla="*/ 3489158 w 4403554"/>
              <a:gd name="connsiteY115" fmla="*/ 1672389 h 3356810"/>
              <a:gd name="connsiteX116" fmla="*/ 3537284 w 4403554"/>
              <a:gd name="connsiteY116" fmla="*/ 1792705 h 3356810"/>
              <a:gd name="connsiteX117" fmla="*/ 3633537 w 4403554"/>
              <a:gd name="connsiteY117" fmla="*/ 1900989 h 3356810"/>
              <a:gd name="connsiteX118" fmla="*/ 3633537 w 4403554"/>
              <a:gd name="connsiteY118" fmla="*/ 1997242 h 3356810"/>
              <a:gd name="connsiteX119" fmla="*/ 3693695 w 4403554"/>
              <a:gd name="connsiteY119" fmla="*/ 1852863 h 3356810"/>
              <a:gd name="connsiteX120" fmla="*/ 3741821 w 4403554"/>
              <a:gd name="connsiteY120" fmla="*/ 1708484 h 3356810"/>
              <a:gd name="connsiteX121" fmla="*/ 3801979 w 4403554"/>
              <a:gd name="connsiteY121" fmla="*/ 1600200 h 3356810"/>
              <a:gd name="connsiteX122" fmla="*/ 3814010 w 4403554"/>
              <a:gd name="connsiteY122" fmla="*/ 1503947 h 3356810"/>
              <a:gd name="connsiteX123" fmla="*/ 3838074 w 4403554"/>
              <a:gd name="connsiteY123" fmla="*/ 1407694 h 3356810"/>
              <a:gd name="connsiteX124" fmla="*/ 3862137 w 4403554"/>
              <a:gd name="connsiteY124" fmla="*/ 1299410 h 3356810"/>
              <a:gd name="connsiteX125" fmla="*/ 3886200 w 4403554"/>
              <a:gd name="connsiteY125" fmla="*/ 1155031 h 3356810"/>
              <a:gd name="connsiteX126" fmla="*/ 3874168 w 4403554"/>
              <a:gd name="connsiteY126" fmla="*/ 1155031 h 3356810"/>
              <a:gd name="connsiteX127" fmla="*/ 3910263 w 4403554"/>
              <a:gd name="connsiteY127" fmla="*/ 1046747 h 3356810"/>
              <a:gd name="connsiteX128" fmla="*/ 3946359 w 4403554"/>
              <a:gd name="connsiteY128" fmla="*/ 830179 h 3356810"/>
              <a:gd name="connsiteX129" fmla="*/ 3946358 w 4403554"/>
              <a:gd name="connsiteY129" fmla="*/ 782052 h 3356810"/>
              <a:gd name="connsiteX130" fmla="*/ 3958388 w 4403554"/>
              <a:gd name="connsiteY130" fmla="*/ 721894 h 3356810"/>
              <a:gd name="connsiteX131" fmla="*/ 3982452 w 4403554"/>
              <a:gd name="connsiteY131" fmla="*/ 709863 h 3356810"/>
              <a:gd name="connsiteX132" fmla="*/ 4018546 w 4403554"/>
              <a:gd name="connsiteY132" fmla="*/ 1840832 h 3356810"/>
              <a:gd name="connsiteX133" fmla="*/ 4114799 w 4403554"/>
              <a:gd name="connsiteY133" fmla="*/ 1191126 h 3356810"/>
              <a:gd name="connsiteX134" fmla="*/ 4211051 w 4403554"/>
              <a:gd name="connsiteY134" fmla="*/ 1443789 h 3356810"/>
              <a:gd name="connsiteX135" fmla="*/ 4295272 w 4403554"/>
              <a:gd name="connsiteY135" fmla="*/ 2514600 h 3356810"/>
              <a:gd name="connsiteX136" fmla="*/ 4331366 w 4403554"/>
              <a:gd name="connsiteY136" fmla="*/ 2430378 h 3356810"/>
              <a:gd name="connsiteX137" fmla="*/ 4403554 w 4403554"/>
              <a:gd name="connsiteY137" fmla="*/ 2935705 h 3356810"/>
              <a:gd name="connsiteX0" fmla="*/ 0 w 4406393"/>
              <a:gd name="connsiteY0" fmla="*/ 3344779 h 3356810"/>
              <a:gd name="connsiteX1" fmla="*/ 132347 w 4406393"/>
              <a:gd name="connsiteY1" fmla="*/ 3296652 h 3356810"/>
              <a:gd name="connsiteX2" fmla="*/ 132347 w 4406393"/>
              <a:gd name="connsiteY2" fmla="*/ 3272589 h 3356810"/>
              <a:gd name="connsiteX3" fmla="*/ 180474 w 4406393"/>
              <a:gd name="connsiteY3" fmla="*/ 3164305 h 3356810"/>
              <a:gd name="connsiteX4" fmla="*/ 216568 w 4406393"/>
              <a:gd name="connsiteY4" fmla="*/ 3080084 h 3356810"/>
              <a:gd name="connsiteX5" fmla="*/ 276726 w 4406393"/>
              <a:gd name="connsiteY5" fmla="*/ 3031958 h 3356810"/>
              <a:gd name="connsiteX6" fmla="*/ 336884 w 4406393"/>
              <a:gd name="connsiteY6" fmla="*/ 2959768 h 3356810"/>
              <a:gd name="connsiteX7" fmla="*/ 385010 w 4406393"/>
              <a:gd name="connsiteY7" fmla="*/ 2947737 h 3356810"/>
              <a:gd name="connsiteX8" fmla="*/ 433137 w 4406393"/>
              <a:gd name="connsiteY8" fmla="*/ 2947737 h 3356810"/>
              <a:gd name="connsiteX9" fmla="*/ 445168 w 4406393"/>
              <a:gd name="connsiteY9" fmla="*/ 3104147 h 3356810"/>
              <a:gd name="connsiteX10" fmla="*/ 481263 w 4406393"/>
              <a:gd name="connsiteY10" fmla="*/ 3152273 h 3356810"/>
              <a:gd name="connsiteX11" fmla="*/ 481263 w 4406393"/>
              <a:gd name="connsiteY11" fmla="*/ 3164305 h 3356810"/>
              <a:gd name="connsiteX12" fmla="*/ 529389 w 4406393"/>
              <a:gd name="connsiteY12" fmla="*/ 3140242 h 3356810"/>
              <a:gd name="connsiteX13" fmla="*/ 541421 w 4406393"/>
              <a:gd name="connsiteY13" fmla="*/ 3080084 h 3356810"/>
              <a:gd name="connsiteX14" fmla="*/ 565484 w 4406393"/>
              <a:gd name="connsiteY14" fmla="*/ 3031958 h 3356810"/>
              <a:gd name="connsiteX15" fmla="*/ 613610 w 4406393"/>
              <a:gd name="connsiteY15" fmla="*/ 3031958 h 3356810"/>
              <a:gd name="connsiteX16" fmla="*/ 661737 w 4406393"/>
              <a:gd name="connsiteY16" fmla="*/ 3092116 h 3356810"/>
              <a:gd name="connsiteX17" fmla="*/ 709863 w 4406393"/>
              <a:gd name="connsiteY17" fmla="*/ 3224463 h 3356810"/>
              <a:gd name="connsiteX18" fmla="*/ 757989 w 4406393"/>
              <a:gd name="connsiteY18" fmla="*/ 3356810 h 3356810"/>
              <a:gd name="connsiteX19" fmla="*/ 902368 w 4406393"/>
              <a:gd name="connsiteY19" fmla="*/ 3356810 h 3356810"/>
              <a:gd name="connsiteX20" fmla="*/ 986589 w 4406393"/>
              <a:gd name="connsiteY20" fmla="*/ 3128210 h 3356810"/>
              <a:gd name="connsiteX21" fmla="*/ 1106905 w 4406393"/>
              <a:gd name="connsiteY21" fmla="*/ 2875547 h 3356810"/>
              <a:gd name="connsiteX22" fmla="*/ 1130968 w 4406393"/>
              <a:gd name="connsiteY22" fmla="*/ 2779294 h 3356810"/>
              <a:gd name="connsiteX23" fmla="*/ 1155031 w 4406393"/>
              <a:gd name="connsiteY23" fmla="*/ 2911642 h 3356810"/>
              <a:gd name="connsiteX24" fmla="*/ 1179095 w 4406393"/>
              <a:gd name="connsiteY24" fmla="*/ 2935705 h 3356810"/>
              <a:gd name="connsiteX25" fmla="*/ 1203158 w 4406393"/>
              <a:gd name="connsiteY25" fmla="*/ 2959768 h 3356810"/>
              <a:gd name="connsiteX26" fmla="*/ 1203158 w 4406393"/>
              <a:gd name="connsiteY26" fmla="*/ 2959768 h 3356810"/>
              <a:gd name="connsiteX27" fmla="*/ 1239253 w 4406393"/>
              <a:gd name="connsiteY27" fmla="*/ 2851484 h 3356810"/>
              <a:gd name="connsiteX28" fmla="*/ 1263316 w 4406393"/>
              <a:gd name="connsiteY28" fmla="*/ 2719137 h 3356810"/>
              <a:gd name="connsiteX29" fmla="*/ 1287379 w 4406393"/>
              <a:gd name="connsiteY29" fmla="*/ 2646947 h 3356810"/>
              <a:gd name="connsiteX30" fmla="*/ 1311442 w 4406393"/>
              <a:gd name="connsiteY30" fmla="*/ 2574758 h 3356810"/>
              <a:gd name="connsiteX31" fmla="*/ 1335505 w 4406393"/>
              <a:gd name="connsiteY31" fmla="*/ 2478505 h 3356810"/>
              <a:gd name="connsiteX32" fmla="*/ 1347537 w 4406393"/>
              <a:gd name="connsiteY32" fmla="*/ 2550694 h 3356810"/>
              <a:gd name="connsiteX33" fmla="*/ 1371600 w 4406393"/>
              <a:gd name="connsiteY33" fmla="*/ 2646947 h 3356810"/>
              <a:gd name="connsiteX34" fmla="*/ 1419726 w 4406393"/>
              <a:gd name="connsiteY34" fmla="*/ 2827421 h 3356810"/>
              <a:gd name="connsiteX35" fmla="*/ 1431758 w 4406393"/>
              <a:gd name="connsiteY35" fmla="*/ 2959768 h 3356810"/>
              <a:gd name="connsiteX36" fmla="*/ 1467853 w 4406393"/>
              <a:gd name="connsiteY36" fmla="*/ 2995863 h 3356810"/>
              <a:gd name="connsiteX37" fmla="*/ 1515979 w 4406393"/>
              <a:gd name="connsiteY37" fmla="*/ 3007894 h 3356810"/>
              <a:gd name="connsiteX38" fmla="*/ 1515979 w 4406393"/>
              <a:gd name="connsiteY38" fmla="*/ 3007894 h 3356810"/>
              <a:gd name="connsiteX39" fmla="*/ 1552074 w 4406393"/>
              <a:gd name="connsiteY39" fmla="*/ 2839452 h 3356810"/>
              <a:gd name="connsiteX40" fmla="*/ 1576137 w 4406393"/>
              <a:gd name="connsiteY40" fmla="*/ 2743200 h 3356810"/>
              <a:gd name="connsiteX41" fmla="*/ 1588168 w 4406393"/>
              <a:gd name="connsiteY41" fmla="*/ 2646947 h 3356810"/>
              <a:gd name="connsiteX42" fmla="*/ 1588168 w 4406393"/>
              <a:gd name="connsiteY42" fmla="*/ 2574758 h 3356810"/>
              <a:gd name="connsiteX43" fmla="*/ 1636295 w 4406393"/>
              <a:gd name="connsiteY43" fmla="*/ 2490537 h 3356810"/>
              <a:gd name="connsiteX44" fmla="*/ 1672389 w 4406393"/>
              <a:gd name="connsiteY44" fmla="*/ 2430379 h 3356810"/>
              <a:gd name="connsiteX45" fmla="*/ 1720516 w 4406393"/>
              <a:gd name="connsiteY45" fmla="*/ 2322094 h 3356810"/>
              <a:gd name="connsiteX46" fmla="*/ 1720516 w 4406393"/>
              <a:gd name="connsiteY46" fmla="*/ 2310063 h 3356810"/>
              <a:gd name="connsiteX47" fmla="*/ 1732547 w 4406393"/>
              <a:gd name="connsiteY47" fmla="*/ 2237873 h 3356810"/>
              <a:gd name="connsiteX48" fmla="*/ 1732547 w 4406393"/>
              <a:gd name="connsiteY48" fmla="*/ 2189747 h 3356810"/>
              <a:gd name="connsiteX49" fmla="*/ 1732547 w 4406393"/>
              <a:gd name="connsiteY49" fmla="*/ 2117558 h 3356810"/>
              <a:gd name="connsiteX50" fmla="*/ 1756610 w 4406393"/>
              <a:gd name="connsiteY50" fmla="*/ 2069431 h 3356810"/>
              <a:gd name="connsiteX51" fmla="*/ 1804737 w 4406393"/>
              <a:gd name="connsiteY51" fmla="*/ 1961147 h 3356810"/>
              <a:gd name="connsiteX52" fmla="*/ 1816768 w 4406393"/>
              <a:gd name="connsiteY52" fmla="*/ 2069431 h 3356810"/>
              <a:gd name="connsiteX53" fmla="*/ 1828800 w 4406393"/>
              <a:gd name="connsiteY53" fmla="*/ 2177716 h 3356810"/>
              <a:gd name="connsiteX54" fmla="*/ 1876926 w 4406393"/>
              <a:gd name="connsiteY54" fmla="*/ 2225842 h 3356810"/>
              <a:gd name="connsiteX55" fmla="*/ 1888958 w 4406393"/>
              <a:gd name="connsiteY55" fmla="*/ 2370221 h 3356810"/>
              <a:gd name="connsiteX56" fmla="*/ 1900989 w 4406393"/>
              <a:gd name="connsiteY56" fmla="*/ 2466473 h 3356810"/>
              <a:gd name="connsiteX57" fmla="*/ 1900989 w 4406393"/>
              <a:gd name="connsiteY57" fmla="*/ 2586789 h 3356810"/>
              <a:gd name="connsiteX58" fmla="*/ 1925053 w 4406393"/>
              <a:gd name="connsiteY58" fmla="*/ 2683042 h 3356810"/>
              <a:gd name="connsiteX59" fmla="*/ 1985210 w 4406393"/>
              <a:gd name="connsiteY59" fmla="*/ 2839452 h 3356810"/>
              <a:gd name="connsiteX60" fmla="*/ 1985210 w 4406393"/>
              <a:gd name="connsiteY60" fmla="*/ 2923673 h 3356810"/>
              <a:gd name="connsiteX61" fmla="*/ 1985210 w 4406393"/>
              <a:gd name="connsiteY61" fmla="*/ 3068052 h 3356810"/>
              <a:gd name="connsiteX62" fmla="*/ 2021305 w 4406393"/>
              <a:gd name="connsiteY62" fmla="*/ 3164305 h 3356810"/>
              <a:gd name="connsiteX63" fmla="*/ 2021305 w 4406393"/>
              <a:gd name="connsiteY63" fmla="*/ 3164305 h 3356810"/>
              <a:gd name="connsiteX64" fmla="*/ 2105526 w 4406393"/>
              <a:gd name="connsiteY64" fmla="*/ 3284621 h 3356810"/>
              <a:gd name="connsiteX65" fmla="*/ 2189747 w 4406393"/>
              <a:gd name="connsiteY65" fmla="*/ 3284621 h 3356810"/>
              <a:gd name="connsiteX66" fmla="*/ 2237874 w 4406393"/>
              <a:gd name="connsiteY66" fmla="*/ 3188368 h 3356810"/>
              <a:gd name="connsiteX67" fmla="*/ 2286000 w 4406393"/>
              <a:gd name="connsiteY67" fmla="*/ 2995863 h 3356810"/>
              <a:gd name="connsiteX68" fmla="*/ 2334126 w 4406393"/>
              <a:gd name="connsiteY68" fmla="*/ 2827421 h 3356810"/>
              <a:gd name="connsiteX69" fmla="*/ 2358189 w 4406393"/>
              <a:gd name="connsiteY69" fmla="*/ 2683042 h 3356810"/>
              <a:gd name="connsiteX70" fmla="*/ 2358189 w 4406393"/>
              <a:gd name="connsiteY70" fmla="*/ 2490537 h 3356810"/>
              <a:gd name="connsiteX71" fmla="*/ 2394284 w 4406393"/>
              <a:gd name="connsiteY71" fmla="*/ 2358189 h 3356810"/>
              <a:gd name="connsiteX72" fmla="*/ 2430379 w 4406393"/>
              <a:gd name="connsiteY72" fmla="*/ 2322094 h 3356810"/>
              <a:gd name="connsiteX73" fmla="*/ 2478505 w 4406393"/>
              <a:gd name="connsiteY73" fmla="*/ 2286000 h 3356810"/>
              <a:gd name="connsiteX74" fmla="*/ 2502568 w 4406393"/>
              <a:gd name="connsiteY74" fmla="*/ 1961147 h 3356810"/>
              <a:gd name="connsiteX75" fmla="*/ 2562726 w 4406393"/>
              <a:gd name="connsiteY75" fmla="*/ 1925052 h 3356810"/>
              <a:gd name="connsiteX76" fmla="*/ 2598821 w 4406393"/>
              <a:gd name="connsiteY76" fmla="*/ 1768642 h 3356810"/>
              <a:gd name="connsiteX77" fmla="*/ 2586789 w 4406393"/>
              <a:gd name="connsiteY77" fmla="*/ 1612231 h 3356810"/>
              <a:gd name="connsiteX78" fmla="*/ 2610853 w 4406393"/>
              <a:gd name="connsiteY78" fmla="*/ 1503947 h 3356810"/>
              <a:gd name="connsiteX79" fmla="*/ 2634916 w 4406393"/>
              <a:gd name="connsiteY79" fmla="*/ 1431758 h 3356810"/>
              <a:gd name="connsiteX80" fmla="*/ 2634916 w 4406393"/>
              <a:gd name="connsiteY80" fmla="*/ 1323473 h 3356810"/>
              <a:gd name="connsiteX81" fmla="*/ 2634916 w 4406393"/>
              <a:gd name="connsiteY81" fmla="*/ 1251284 h 3356810"/>
              <a:gd name="connsiteX82" fmla="*/ 2634916 w 4406393"/>
              <a:gd name="connsiteY82" fmla="*/ 1143000 h 3356810"/>
              <a:gd name="connsiteX83" fmla="*/ 2658979 w 4406393"/>
              <a:gd name="connsiteY83" fmla="*/ 986589 h 3356810"/>
              <a:gd name="connsiteX84" fmla="*/ 2683042 w 4406393"/>
              <a:gd name="connsiteY84" fmla="*/ 902368 h 3356810"/>
              <a:gd name="connsiteX85" fmla="*/ 2755231 w 4406393"/>
              <a:gd name="connsiteY85" fmla="*/ 782052 h 3356810"/>
              <a:gd name="connsiteX86" fmla="*/ 2767263 w 4406393"/>
              <a:gd name="connsiteY86" fmla="*/ 673768 h 3356810"/>
              <a:gd name="connsiteX87" fmla="*/ 2767263 w 4406393"/>
              <a:gd name="connsiteY87" fmla="*/ 589547 h 3356810"/>
              <a:gd name="connsiteX88" fmla="*/ 2767263 w 4406393"/>
              <a:gd name="connsiteY88" fmla="*/ 589547 h 3356810"/>
              <a:gd name="connsiteX89" fmla="*/ 2863516 w 4406393"/>
              <a:gd name="connsiteY89" fmla="*/ 469231 h 3356810"/>
              <a:gd name="connsiteX90" fmla="*/ 2887579 w 4406393"/>
              <a:gd name="connsiteY90" fmla="*/ 372979 h 3356810"/>
              <a:gd name="connsiteX91" fmla="*/ 2899610 w 4406393"/>
              <a:gd name="connsiteY91" fmla="*/ 240631 h 3356810"/>
              <a:gd name="connsiteX92" fmla="*/ 2899610 w 4406393"/>
              <a:gd name="connsiteY92" fmla="*/ 156410 h 3356810"/>
              <a:gd name="connsiteX93" fmla="*/ 2947737 w 4406393"/>
              <a:gd name="connsiteY93" fmla="*/ 96252 h 3356810"/>
              <a:gd name="connsiteX94" fmla="*/ 2971800 w 4406393"/>
              <a:gd name="connsiteY94" fmla="*/ 12031 h 3356810"/>
              <a:gd name="connsiteX95" fmla="*/ 2995863 w 4406393"/>
              <a:gd name="connsiteY95" fmla="*/ 0 h 3356810"/>
              <a:gd name="connsiteX96" fmla="*/ 3043989 w 4406393"/>
              <a:gd name="connsiteY96" fmla="*/ 48126 h 3356810"/>
              <a:gd name="connsiteX97" fmla="*/ 3056021 w 4406393"/>
              <a:gd name="connsiteY97" fmla="*/ 156410 h 3356810"/>
              <a:gd name="connsiteX98" fmla="*/ 3056021 w 4406393"/>
              <a:gd name="connsiteY98" fmla="*/ 288758 h 3356810"/>
              <a:gd name="connsiteX99" fmla="*/ 3104147 w 4406393"/>
              <a:gd name="connsiteY99" fmla="*/ 385010 h 3356810"/>
              <a:gd name="connsiteX100" fmla="*/ 3104147 w 4406393"/>
              <a:gd name="connsiteY100" fmla="*/ 529389 h 3356810"/>
              <a:gd name="connsiteX101" fmla="*/ 3104147 w 4406393"/>
              <a:gd name="connsiteY101" fmla="*/ 649705 h 3356810"/>
              <a:gd name="connsiteX102" fmla="*/ 3116179 w 4406393"/>
              <a:gd name="connsiteY102" fmla="*/ 782052 h 3356810"/>
              <a:gd name="connsiteX103" fmla="*/ 3164305 w 4406393"/>
              <a:gd name="connsiteY103" fmla="*/ 854242 h 3356810"/>
              <a:gd name="connsiteX104" fmla="*/ 3200400 w 4406393"/>
              <a:gd name="connsiteY104" fmla="*/ 950494 h 3356810"/>
              <a:gd name="connsiteX105" fmla="*/ 3200400 w 4406393"/>
              <a:gd name="connsiteY105" fmla="*/ 1070810 h 3356810"/>
              <a:gd name="connsiteX106" fmla="*/ 3224463 w 4406393"/>
              <a:gd name="connsiteY106" fmla="*/ 1179094 h 3356810"/>
              <a:gd name="connsiteX107" fmla="*/ 3248526 w 4406393"/>
              <a:gd name="connsiteY107" fmla="*/ 1239252 h 3356810"/>
              <a:gd name="connsiteX108" fmla="*/ 3296653 w 4406393"/>
              <a:gd name="connsiteY108" fmla="*/ 1323473 h 3356810"/>
              <a:gd name="connsiteX109" fmla="*/ 3320716 w 4406393"/>
              <a:gd name="connsiteY109" fmla="*/ 1359568 h 3356810"/>
              <a:gd name="connsiteX110" fmla="*/ 3368842 w 4406393"/>
              <a:gd name="connsiteY110" fmla="*/ 1287379 h 3356810"/>
              <a:gd name="connsiteX111" fmla="*/ 3380874 w 4406393"/>
              <a:gd name="connsiteY111" fmla="*/ 1251284 h 3356810"/>
              <a:gd name="connsiteX112" fmla="*/ 3416968 w 4406393"/>
              <a:gd name="connsiteY112" fmla="*/ 1311442 h 3356810"/>
              <a:gd name="connsiteX113" fmla="*/ 3416968 w 4406393"/>
              <a:gd name="connsiteY113" fmla="*/ 1455821 h 3356810"/>
              <a:gd name="connsiteX114" fmla="*/ 3465095 w 4406393"/>
              <a:gd name="connsiteY114" fmla="*/ 1564105 h 3356810"/>
              <a:gd name="connsiteX115" fmla="*/ 3489158 w 4406393"/>
              <a:gd name="connsiteY115" fmla="*/ 1672389 h 3356810"/>
              <a:gd name="connsiteX116" fmla="*/ 3537284 w 4406393"/>
              <a:gd name="connsiteY116" fmla="*/ 1792705 h 3356810"/>
              <a:gd name="connsiteX117" fmla="*/ 3633537 w 4406393"/>
              <a:gd name="connsiteY117" fmla="*/ 1900989 h 3356810"/>
              <a:gd name="connsiteX118" fmla="*/ 3633537 w 4406393"/>
              <a:gd name="connsiteY118" fmla="*/ 1997242 h 3356810"/>
              <a:gd name="connsiteX119" fmla="*/ 3693695 w 4406393"/>
              <a:gd name="connsiteY119" fmla="*/ 1852863 h 3356810"/>
              <a:gd name="connsiteX120" fmla="*/ 3741821 w 4406393"/>
              <a:gd name="connsiteY120" fmla="*/ 1708484 h 3356810"/>
              <a:gd name="connsiteX121" fmla="*/ 3801979 w 4406393"/>
              <a:gd name="connsiteY121" fmla="*/ 1600200 h 3356810"/>
              <a:gd name="connsiteX122" fmla="*/ 3814010 w 4406393"/>
              <a:gd name="connsiteY122" fmla="*/ 1503947 h 3356810"/>
              <a:gd name="connsiteX123" fmla="*/ 3838074 w 4406393"/>
              <a:gd name="connsiteY123" fmla="*/ 1407694 h 3356810"/>
              <a:gd name="connsiteX124" fmla="*/ 3862137 w 4406393"/>
              <a:gd name="connsiteY124" fmla="*/ 1299410 h 3356810"/>
              <a:gd name="connsiteX125" fmla="*/ 3886200 w 4406393"/>
              <a:gd name="connsiteY125" fmla="*/ 1155031 h 3356810"/>
              <a:gd name="connsiteX126" fmla="*/ 3874168 w 4406393"/>
              <a:gd name="connsiteY126" fmla="*/ 1155031 h 3356810"/>
              <a:gd name="connsiteX127" fmla="*/ 3910263 w 4406393"/>
              <a:gd name="connsiteY127" fmla="*/ 1046747 h 3356810"/>
              <a:gd name="connsiteX128" fmla="*/ 3946359 w 4406393"/>
              <a:gd name="connsiteY128" fmla="*/ 830179 h 3356810"/>
              <a:gd name="connsiteX129" fmla="*/ 3946358 w 4406393"/>
              <a:gd name="connsiteY129" fmla="*/ 782052 h 3356810"/>
              <a:gd name="connsiteX130" fmla="*/ 3958388 w 4406393"/>
              <a:gd name="connsiteY130" fmla="*/ 721894 h 3356810"/>
              <a:gd name="connsiteX131" fmla="*/ 3982452 w 4406393"/>
              <a:gd name="connsiteY131" fmla="*/ 709863 h 3356810"/>
              <a:gd name="connsiteX132" fmla="*/ 4018546 w 4406393"/>
              <a:gd name="connsiteY132" fmla="*/ 1840832 h 3356810"/>
              <a:gd name="connsiteX133" fmla="*/ 4114799 w 4406393"/>
              <a:gd name="connsiteY133" fmla="*/ 1191126 h 3356810"/>
              <a:gd name="connsiteX134" fmla="*/ 4211051 w 4406393"/>
              <a:gd name="connsiteY134" fmla="*/ 1443789 h 3356810"/>
              <a:gd name="connsiteX135" fmla="*/ 4295272 w 4406393"/>
              <a:gd name="connsiteY135" fmla="*/ 2514600 h 3356810"/>
              <a:gd name="connsiteX136" fmla="*/ 4331366 w 4406393"/>
              <a:gd name="connsiteY136" fmla="*/ 2430378 h 3356810"/>
              <a:gd name="connsiteX137" fmla="*/ 4403554 w 4406393"/>
              <a:gd name="connsiteY137" fmla="*/ 2935705 h 3356810"/>
              <a:gd name="connsiteX138" fmla="*/ 4391523 w 4406393"/>
              <a:gd name="connsiteY138" fmla="*/ 2935705 h 3356810"/>
              <a:gd name="connsiteX0" fmla="*/ 0 w 4451792"/>
              <a:gd name="connsiteY0" fmla="*/ 3344779 h 3356810"/>
              <a:gd name="connsiteX1" fmla="*/ 132347 w 4451792"/>
              <a:gd name="connsiteY1" fmla="*/ 3296652 h 3356810"/>
              <a:gd name="connsiteX2" fmla="*/ 132347 w 4451792"/>
              <a:gd name="connsiteY2" fmla="*/ 3272589 h 3356810"/>
              <a:gd name="connsiteX3" fmla="*/ 180474 w 4451792"/>
              <a:gd name="connsiteY3" fmla="*/ 3164305 h 3356810"/>
              <a:gd name="connsiteX4" fmla="*/ 216568 w 4451792"/>
              <a:gd name="connsiteY4" fmla="*/ 3080084 h 3356810"/>
              <a:gd name="connsiteX5" fmla="*/ 276726 w 4451792"/>
              <a:gd name="connsiteY5" fmla="*/ 3031958 h 3356810"/>
              <a:gd name="connsiteX6" fmla="*/ 336884 w 4451792"/>
              <a:gd name="connsiteY6" fmla="*/ 2959768 h 3356810"/>
              <a:gd name="connsiteX7" fmla="*/ 385010 w 4451792"/>
              <a:gd name="connsiteY7" fmla="*/ 2947737 h 3356810"/>
              <a:gd name="connsiteX8" fmla="*/ 433137 w 4451792"/>
              <a:gd name="connsiteY8" fmla="*/ 2947737 h 3356810"/>
              <a:gd name="connsiteX9" fmla="*/ 445168 w 4451792"/>
              <a:gd name="connsiteY9" fmla="*/ 3104147 h 3356810"/>
              <a:gd name="connsiteX10" fmla="*/ 481263 w 4451792"/>
              <a:gd name="connsiteY10" fmla="*/ 3152273 h 3356810"/>
              <a:gd name="connsiteX11" fmla="*/ 481263 w 4451792"/>
              <a:gd name="connsiteY11" fmla="*/ 3164305 h 3356810"/>
              <a:gd name="connsiteX12" fmla="*/ 529389 w 4451792"/>
              <a:gd name="connsiteY12" fmla="*/ 3140242 h 3356810"/>
              <a:gd name="connsiteX13" fmla="*/ 541421 w 4451792"/>
              <a:gd name="connsiteY13" fmla="*/ 3080084 h 3356810"/>
              <a:gd name="connsiteX14" fmla="*/ 565484 w 4451792"/>
              <a:gd name="connsiteY14" fmla="*/ 3031958 h 3356810"/>
              <a:gd name="connsiteX15" fmla="*/ 613610 w 4451792"/>
              <a:gd name="connsiteY15" fmla="*/ 3031958 h 3356810"/>
              <a:gd name="connsiteX16" fmla="*/ 661737 w 4451792"/>
              <a:gd name="connsiteY16" fmla="*/ 3092116 h 3356810"/>
              <a:gd name="connsiteX17" fmla="*/ 709863 w 4451792"/>
              <a:gd name="connsiteY17" fmla="*/ 3224463 h 3356810"/>
              <a:gd name="connsiteX18" fmla="*/ 757989 w 4451792"/>
              <a:gd name="connsiteY18" fmla="*/ 3356810 h 3356810"/>
              <a:gd name="connsiteX19" fmla="*/ 902368 w 4451792"/>
              <a:gd name="connsiteY19" fmla="*/ 3356810 h 3356810"/>
              <a:gd name="connsiteX20" fmla="*/ 986589 w 4451792"/>
              <a:gd name="connsiteY20" fmla="*/ 3128210 h 3356810"/>
              <a:gd name="connsiteX21" fmla="*/ 1106905 w 4451792"/>
              <a:gd name="connsiteY21" fmla="*/ 2875547 h 3356810"/>
              <a:gd name="connsiteX22" fmla="*/ 1130968 w 4451792"/>
              <a:gd name="connsiteY22" fmla="*/ 2779294 h 3356810"/>
              <a:gd name="connsiteX23" fmla="*/ 1155031 w 4451792"/>
              <a:gd name="connsiteY23" fmla="*/ 2911642 h 3356810"/>
              <a:gd name="connsiteX24" fmla="*/ 1179095 w 4451792"/>
              <a:gd name="connsiteY24" fmla="*/ 2935705 h 3356810"/>
              <a:gd name="connsiteX25" fmla="*/ 1203158 w 4451792"/>
              <a:gd name="connsiteY25" fmla="*/ 2959768 h 3356810"/>
              <a:gd name="connsiteX26" fmla="*/ 1203158 w 4451792"/>
              <a:gd name="connsiteY26" fmla="*/ 2959768 h 3356810"/>
              <a:gd name="connsiteX27" fmla="*/ 1239253 w 4451792"/>
              <a:gd name="connsiteY27" fmla="*/ 2851484 h 3356810"/>
              <a:gd name="connsiteX28" fmla="*/ 1263316 w 4451792"/>
              <a:gd name="connsiteY28" fmla="*/ 2719137 h 3356810"/>
              <a:gd name="connsiteX29" fmla="*/ 1287379 w 4451792"/>
              <a:gd name="connsiteY29" fmla="*/ 2646947 h 3356810"/>
              <a:gd name="connsiteX30" fmla="*/ 1311442 w 4451792"/>
              <a:gd name="connsiteY30" fmla="*/ 2574758 h 3356810"/>
              <a:gd name="connsiteX31" fmla="*/ 1335505 w 4451792"/>
              <a:gd name="connsiteY31" fmla="*/ 2478505 h 3356810"/>
              <a:gd name="connsiteX32" fmla="*/ 1347537 w 4451792"/>
              <a:gd name="connsiteY32" fmla="*/ 2550694 h 3356810"/>
              <a:gd name="connsiteX33" fmla="*/ 1371600 w 4451792"/>
              <a:gd name="connsiteY33" fmla="*/ 2646947 h 3356810"/>
              <a:gd name="connsiteX34" fmla="*/ 1419726 w 4451792"/>
              <a:gd name="connsiteY34" fmla="*/ 2827421 h 3356810"/>
              <a:gd name="connsiteX35" fmla="*/ 1431758 w 4451792"/>
              <a:gd name="connsiteY35" fmla="*/ 2959768 h 3356810"/>
              <a:gd name="connsiteX36" fmla="*/ 1467853 w 4451792"/>
              <a:gd name="connsiteY36" fmla="*/ 2995863 h 3356810"/>
              <a:gd name="connsiteX37" fmla="*/ 1515979 w 4451792"/>
              <a:gd name="connsiteY37" fmla="*/ 3007894 h 3356810"/>
              <a:gd name="connsiteX38" fmla="*/ 1515979 w 4451792"/>
              <a:gd name="connsiteY38" fmla="*/ 3007894 h 3356810"/>
              <a:gd name="connsiteX39" fmla="*/ 1552074 w 4451792"/>
              <a:gd name="connsiteY39" fmla="*/ 2839452 h 3356810"/>
              <a:gd name="connsiteX40" fmla="*/ 1576137 w 4451792"/>
              <a:gd name="connsiteY40" fmla="*/ 2743200 h 3356810"/>
              <a:gd name="connsiteX41" fmla="*/ 1588168 w 4451792"/>
              <a:gd name="connsiteY41" fmla="*/ 2646947 h 3356810"/>
              <a:gd name="connsiteX42" fmla="*/ 1588168 w 4451792"/>
              <a:gd name="connsiteY42" fmla="*/ 2574758 h 3356810"/>
              <a:gd name="connsiteX43" fmla="*/ 1636295 w 4451792"/>
              <a:gd name="connsiteY43" fmla="*/ 2490537 h 3356810"/>
              <a:gd name="connsiteX44" fmla="*/ 1672389 w 4451792"/>
              <a:gd name="connsiteY44" fmla="*/ 2430379 h 3356810"/>
              <a:gd name="connsiteX45" fmla="*/ 1720516 w 4451792"/>
              <a:gd name="connsiteY45" fmla="*/ 2322094 h 3356810"/>
              <a:gd name="connsiteX46" fmla="*/ 1720516 w 4451792"/>
              <a:gd name="connsiteY46" fmla="*/ 2310063 h 3356810"/>
              <a:gd name="connsiteX47" fmla="*/ 1732547 w 4451792"/>
              <a:gd name="connsiteY47" fmla="*/ 2237873 h 3356810"/>
              <a:gd name="connsiteX48" fmla="*/ 1732547 w 4451792"/>
              <a:gd name="connsiteY48" fmla="*/ 2189747 h 3356810"/>
              <a:gd name="connsiteX49" fmla="*/ 1732547 w 4451792"/>
              <a:gd name="connsiteY49" fmla="*/ 2117558 h 3356810"/>
              <a:gd name="connsiteX50" fmla="*/ 1756610 w 4451792"/>
              <a:gd name="connsiteY50" fmla="*/ 2069431 h 3356810"/>
              <a:gd name="connsiteX51" fmla="*/ 1804737 w 4451792"/>
              <a:gd name="connsiteY51" fmla="*/ 1961147 h 3356810"/>
              <a:gd name="connsiteX52" fmla="*/ 1816768 w 4451792"/>
              <a:gd name="connsiteY52" fmla="*/ 2069431 h 3356810"/>
              <a:gd name="connsiteX53" fmla="*/ 1828800 w 4451792"/>
              <a:gd name="connsiteY53" fmla="*/ 2177716 h 3356810"/>
              <a:gd name="connsiteX54" fmla="*/ 1876926 w 4451792"/>
              <a:gd name="connsiteY54" fmla="*/ 2225842 h 3356810"/>
              <a:gd name="connsiteX55" fmla="*/ 1888958 w 4451792"/>
              <a:gd name="connsiteY55" fmla="*/ 2370221 h 3356810"/>
              <a:gd name="connsiteX56" fmla="*/ 1900989 w 4451792"/>
              <a:gd name="connsiteY56" fmla="*/ 2466473 h 3356810"/>
              <a:gd name="connsiteX57" fmla="*/ 1900989 w 4451792"/>
              <a:gd name="connsiteY57" fmla="*/ 2586789 h 3356810"/>
              <a:gd name="connsiteX58" fmla="*/ 1925053 w 4451792"/>
              <a:gd name="connsiteY58" fmla="*/ 2683042 h 3356810"/>
              <a:gd name="connsiteX59" fmla="*/ 1985210 w 4451792"/>
              <a:gd name="connsiteY59" fmla="*/ 2839452 h 3356810"/>
              <a:gd name="connsiteX60" fmla="*/ 1985210 w 4451792"/>
              <a:gd name="connsiteY60" fmla="*/ 2923673 h 3356810"/>
              <a:gd name="connsiteX61" fmla="*/ 1985210 w 4451792"/>
              <a:gd name="connsiteY61" fmla="*/ 3068052 h 3356810"/>
              <a:gd name="connsiteX62" fmla="*/ 2021305 w 4451792"/>
              <a:gd name="connsiteY62" fmla="*/ 3164305 h 3356810"/>
              <a:gd name="connsiteX63" fmla="*/ 2021305 w 4451792"/>
              <a:gd name="connsiteY63" fmla="*/ 3164305 h 3356810"/>
              <a:gd name="connsiteX64" fmla="*/ 2105526 w 4451792"/>
              <a:gd name="connsiteY64" fmla="*/ 3284621 h 3356810"/>
              <a:gd name="connsiteX65" fmla="*/ 2189747 w 4451792"/>
              <a:gd name="connsiteY65" fmla="*/ 3284621 h 3356810"/>
              <a:gd name="connsiteX66" fmla="*/ 2237874 w 4451792"/>
              <a:gd name="connsiteY66" fmla="*/ 3188368 h 3356810"/>
              <a:gd name="connsiteX67" fmla="*/ 2286000 w 4451792"/>
              <a:gd name="connsiteY67" fmla="*/ 2995863 h 3356810"/>
              <a:gd name="connsiteX68" fmla="*/ 2334126 w 4451792"/>
              <a:gd name="connsiteY68" fmla="*/ 2827421 h 3356810"/>
              <a:gd name="connsiteX69" fmla="*/ 2358189 w 4451792"/>
              <a:gd name="connsiteY69" fmla="*/ 2683042 h 3356810"/>
              <a:gd name="connsiteX70" fmla="*/ 2358189 w 4451792"/>
              <a:gd name="connsiteY70" fmla="*/ 2490537 h 3356810"/>
              <a:gd name="connsiteX71" fmla="*/ 2394284 w 4451792"/>
              <a:gd name="connsiteY71" fmla="*/ 2358189 h 3356810"/>
              <a:gd name="connsiteX72" fmla="*/ 2430379 w 4451792"/>
              <a:gd name="connsiteY72" fmla="*/ 2322094 h 3356810"/>
              <a:gd name="connsiteX73" fmla="*/ 2478505 w 4451792"/>
              <a:gd name="connsiteY73" fmla="*/ 2286000 h 3356810"/>
              <a:gd name="connsiteX74" fmla="*/ 2502568 w 4451792"/>
              <a:gd name="connsiteY74" fmla="*/ 1961147 h 3356810"/>
              <a:gd name="connsiteX75" fmla="*/ 2562726 w 4451792"/>
              <a:gd name="connsiteY75" fmla="*/ 1925052 h 3356810"/>
              <a:gd name="connsiteX76" fmla="*/ 2598821 w 4451792"/>
              <a:gd name="connsiteY76" fmla="*/ 1768642 h 3356810"/>
              <a:gd name="connsiteX77" fmla="*/ 2586789 w 4451792"/>
              <a:gd name="connsiteY77" fmla="*/ 1612231 h 3356810"/>
              <a:gd name="connsiteX78" fmla="*/ 2610853 w 4451792"/>
              <a:gd name="connsiteY78" fmla="*/ 1503947 h 3356810"/>
              <a:gd name="connsiteX79" fmla="*/ 2634916 w 4451792"/>
              <a:gd name="connsiteY79" fmla="*/ 1431758 h 3356810"/>
              <a:gd name="connsiteX80" fmla="*/ 2634916 w 4451792"/>
              <a:gd name="connsiteY80" fmla="*/ 1323473 h 3356810"/>
              <a:gd name="connsiteX81" fmla="*/ 2634916 w 4451792"/>
              <a:gd name="connsiteY81" fmla="*/ 1251284 h 3356810"/>
              <a:gd name="connsiteX82" fmla="*/ 2634916 w 4451792"/>
              <a:gd name="connsiteY82" fmla="*/ 1143000 h 3356810"/>
              <a:gd name="connsiteX83" fmla="*/ 2658979 w 4451792"/>
              <a:gd name="connsiteY83" fmla="*/ 986589 h 3356810"/>
              <a:gd name="connsiteX84" fmla="*/ 2683042 w 4451792"/>
              <a:gd name="connsiteY84" fmla="*/ 902368 h 3356810"/>
              <a:gd name="connsiteX85" fmla="*/ 2755231 w 4451792"/>
              <a:gd name="connsiteY85" fmla="*/ 782052 h 3356810"/>
              <a:gd name="connsiteX86" fmla="*/ 2767263 w 4451792"/>
              <a:gd name="connsiteY86" fmla="*/ 673768 h 3356810"/>
              <a:gd name="connsiteX87" fmla="*/ 2767263 w 4451792"/>
              <a:gd name="connsiteY87" fmla="*/ 589547 h 3356810"/>
              <a:gd name="connsiteX88" fmla="*/ 2767263 w 4451792"/>
              <a:gd name="connsiteY88" fmla="*/ 589547 h 3356810"/>
              <a:gd name="connsiteX89" fmla="*/ 2863516 w 4451792"/>
              <a:gd name="connsiteY89" fmla="*/ 469231 h 3356810"/>
              <a:gd name="connsiteX90" fmla="*/ 2887579 w 4451792"/>
              <a:gd name="connsiteY90" fmla="*/ 372979 h 3356810"/>
              <a:gd name="connsiteX91" fmla="*/ 2899610 w 4451792"/>
              <a:gd name="connsiteY91" fmla="*/ 240631 h 3356810"/>
              <a:gd name="connsiteX92" fmla="*/ 2899610 w 4451792"/>
              <a:gd name="connsiteY92" fmla="*/ 156410 h 3356810"/>
              <a:gd name="connsiteX93" fmla="*/ 2947737 w 4451792"/>
              <a:gd name="connsiteY93" fmla="*/ 96252 h 3356810"/>
              <a:gd name="connsiteX94" fmla="*/ 2971800 w 4451792"/>
              <a:gd name="connsiteY94" fmla="*/ 12031 h 3356810"/>
              <a:gd name="connsiteX95" fmla="*/ 2995863 w 4451792"/>
              <a:gd name="connsiteY95" fmla="*/ 0 h 3356810"/>
              <a:gd name="connsiteX96" fmla="*/ 3043989 w 4451792"/>
              <a:gd name="connsiteY96" fmla="*/ 48126 h 3356810"/>
              <a:gd name="connsiteX97" fmla="*/ 3056021 w 4451792"/>
              <a:gd name="connsiteY97" fmla="*/ 156410 h 3356810"/>
              <a:gd name="connsiteX98" fmla="*/ 3056021 w 4451792"/>
              <a:gd name="connsiteY98" fmla="*/ 288758 h 3356810"/>
              <a:gd name="connsiteX99" fmla="*/ 3104147 w 4451792"/>
              <a:gd name="connsiteY99" fmla="*/ 385010 h 3356810"/>
              <a:gd name="connsiteX100" fmla="*/ 3104147 w 4451792"/>
              <a:gd name="connsiteY100" fmla="*/ 529389 h 3356810"/>
              <a:gd name="connsiteX101" fmla="*/ 3104147 w 4451792"/>
              <a:gd name="connsiteY101" fmla="*/ 649705 h 3356810"/>
              <a:gd name="connsiteX102" fmla="*/ 3116179 w 4451792"/>
              <a:gd name="connsiteY102" fmla="*/ 782052 h 3356810"/>
              <a:gd name="connsiteX103" fmla="*/ 3164305 w 4451792"/>
              <a:gd name="connsiteY103" fmla="*/ 854242 h 3356810"/>
              <a:gd name="connsiteX104" fmla="*/ 3200400 w 4451792"/>
              <a:gd name="connsiteY104" fmla="*/ 950494 h 3356810"/>
              <a:gd name="connsiteX105" fmla="*/ 3200400 w 4451792"/>
              <a:gd name="connsiteY105" fmla="*/ 1070810 h 3356810"/>
              <a:gd name="connsiteX106" fmla="*/ 3224463 w 4451792"/>
              <a:gd name="connsiteY106" fmla="*/ 1179094 h 3356810"/>
              <a:gd name="connsiteX107" fmla="*/ 3248526 w 4451792"/>
              <a:gd name="connsiteY107" fmla="*/ 1239252 h 3356810"/>
              <a:gd name="connsiteX108" fmla="*/ 3296653 w 4451792"/>
              <a:gd name="connsiteY108" fmla="*/ 1323473 h 3356810"/>
              <a:gd name="connsiteX109" fmla="*/ 3320716 w 4451792"/>
              <a:gd name="connsiteY109" fmla="*/ 1359568 h 3356810"/>
              <a:gd name="connsiteX110" fmla="*/ 3368842 w 4451792"/>
              <a:gd name="connsiteY110" fmla="*/ 1287379 h 3356810"/>
              <a:gd name="connsiteX111" fmla="*/ 3380874 w 4451792"/>
              <a:gd name="connsiteY111" fmla="*/ 1251284 h 3356810"/>
              <a:gd name="connsiteX112" fmla="*/ 3416968 w 4451792"/>
              <a:gd name="connsiteY112" fmla="*/ 1311442 h 3356810"/>
              <a:gd name="connsiteX113" fmla="*/ 3416968 w 4451792"/>
              <a:gd name="connsiteY113" fmla="*/ 1455821 h 3356810"/>
              <a:gd name="connsiteX114" fmla="*/ 3465095 w 4451792"/>
              <a:gd name="connsiteY114" fmla="*/ 1564105 h 3356810"/>
              <a:gd name="connsiteX115" fmla="*/ 3489158 w 4451792"/>
              <a:gd name="connsiteY115" fmla="*/ 1672389 h 3356810"/>
              <a:gd name="connsiteX116" fmla="*/ 3537284 w 4451792"/>
              <a:gd name="connsiteY116" fmla="*/ 1792705 h 3356810"/>
              <a:gd name="connsiteX117" fmla="*/ 3633537 w 4451792"/>
              <a:gd name="connsiteY117" fmla="*/ 1900989 h 3356810"/>
              <a:gd name="connsiteX118" fmla="*/ 3633537 w 4451792"/>
              <a:gd name="connsiteY118" fmla="*/ 1997242 h 3356810"/>
              <a:gd name="connsiteX119" fmla="*/ 3693695 w 4451792"/>
              <a:gd name="connsiteY119" fmla="*/ 1852863 h 3356810"/>
              <a:gd name="connsiteX120" fmla="*/ 3741821 w 4451792"/>
              <a:gd name="connsiteY120" fmla="*/ 1708484 h 3356810"/>
              <a:gd name="connsiteX121" fmla="*/ 3801979 w 4451792"/>
              <a:gd name="connsiteY121" fmla="*/ 1600200 h 3356810"/>
              <a:gd name="connsiteX122" fmla="*/ 3814010 w 4451792"/>
              <a:gd name="connsiteY122" fmla="*/ 1503947 h 3356810"/>
              <a:gd name="connsiteX123" fmla="*/ 3838074 w 4451792"/>
              <a:gd name="connsiteY123" fmla="*/ 1407694 h 3356810"/>
              <a:gd name="connsiteX124" fmla="*/ 3862137 w 4451792"/>
              <a:gd name="connsiteY124" fmla="*/ 1299410 h 3356810"/>
              <a:gd name="connsiteX125" fmla="*/ 3886200 w 4451792"/>
              <a:gd name="connsiteY125" fmla="*/ 1155031 h 3356810"/>
              <a:gd name="connsiteX126" fmla="*/ 3874168 w 4451792"/>
              <a:gd name="connsiteY126" fmla="*/ 1155031 h 3356810"/>
              <a:gd name="connsiteX127" fmla="*/ 3910263 w 4451792"/>
              <a:gd name="connsiteY127" fmla="*/ 1046747 h 3356810"/>
              <a:gd name="connsiteX128" fmla="*/ 3946359 w 4451792"/>
              <a:gd name="connsiteY128" fmla="*/ 830179 h 3356810"/>
              <a:gd name="connsiteX129" fmla="*/ 3946358 w 4451792"/>
              <a:gd name="connsiteY129" fmla="*/ 782052 h 3356810"/>
              <a:gd name="connsiteX130" fmla="*/ 3958388 w 4451792"/>
              <a:gd name="connsiteY130" fmla="*/ 721894 h 3356810"/>
              <a:gd name="connsiteX131" fmla="*/ 3982452 w 4451792"/>
              <a:gd name="connsiteY131" fmla="*/ 709863 h 3356810"/>
              <a:gd name="connsiteX132" fmla="*/ 4018546 w 4451792"/>
              <a:gd name="connsiteY132" fmla="*/ 1840832 h 3356810"/>
              <a:gd name="connsiteX133" fmla="*/ 4114799 w 4451792"/>
              <a:gd name="connsiteY133" fmla="*/ 1191126 h 3356810"/>
              <a:gd name="connsiteX134" fmla="*/ 4211051 w 4451792"/>
              <a:gd name="connsiteY134" fmla="*/ 1443789 h 3356810"/>
              <a:gd name="connsiteX135" fmla="*/ 4295272 w 4451792"/>
              <a:gd name="connsiteY135" fmla="*/ 2514600 h 3356810"/>
              <a:gd name="connsiteX136" fmla="*/ 4331366 w 4451792"/>
              <a:gd name="connsiteY136" fmla="*/ 2430378 h 3356810"/>
              <a:gd name="connsiteX137" fmla="*/ 4403554 w 4451792"/>
              <a:gd name="connsiteY137" fmla="*/ 2935705 h 3356810"/>
              <a:gd name="connsiteX138" fmla="*/ 4451681 w 4451792"/>
              <a:gd name="connsiteY138" fmla="*/ 2334126 h 3356810"/>
              <a:gd name="connsiteX0" fmla="*/ 0 w 4455245"/>
              <a:gd name="connsiteY0" fmla="*/ 3344779 h 3356810"/>
              <a:gd name="connsiteX1" fmla="*/ 132347 w 4455245"/>
              <a:gd name="connsiteY1" fmla="*/ 3296652 h 3356810"/>
              <a:gd name="connsiteX2" fmla="*/ 132347 w 4455245"/>
              <a:gd name="connsiteY2" fmla="*/ 3272589 h 3356810"/>
              <a:gd name="connsiteX3" fmla="*/ 180474 w 4455245"/>
              <a:gd name="connsiteY3" fmla="*/ 3164305 h 3356810"/>
              <a:gd name="connsiteX4" fmla="*/ 216568 w 4455245"/>
              <a:gd name="connsiteY4" fmla="*/ 3080084 h 3356810"/>
              <a:gd name="connsiteX5" fmla="*/ 276726 w 4455245"/>
              <a:gd name="connsiteY5" fmla="*/ 3031958 h 3356810"/>
              <a:gd name="connsiteX6" fmla="*/ 336884 w 4455245"/>
              <a:gd name="connsiteY6" fmla="*/ 2959768 h 3356810"/>
              <a:gd name="connsiteX7" fmla="*/ 385010 w 4455245"/>
              <a:gd name="connsiteY7" fmla="*/ 2947737 h 3356810"/>
              <a:gd name="connsiteX8" fmla="*/ 433137 w 4455245"/>
              <a:gd name="connsiteY8" fmla="*/ 2947737 h 3356810"/>
              <a:gd name="connsiteX9" fmla="*/ 445168 w 4455245"/>
              <a:gd name="connsiteY9" fmla="*/ 3104147 h 3356810"/>
              <a:gd name="connsiteX10" fmla="*/ 481263 w 4455245"/>
              <a:gd name="connsiteY10" fmla="*/ 3152273 h 3356810"/>
              <a:gd name="connsiteX11" fmla="*/ 481263 w 4455245"/>
              <a:gd name="connsiteY11" fmla="*/ 3164305 h 3356810"/>
              <a:gd name="connsiteX12" fmla="*/ 529389 w 4455245"/>
              <a:gd name="connsiteY12" fmla="*/ 3140242 h 3356810"/>
              <a:gd name="connsiteX13" fmla="*/ 541421 w 4455245"/>
              <a:gd name="connsiteY13" fmla="*/ 3080084 h 3356810"/>
              <a:gd name="connsiteX14" fmla="*/ 565484 w 4455245"/>
              <a:gd name="connsiteY14" fmla="*/ 3031958 h 3356810"/>
              <a:gd name="connsiteX15" fmla="*/ 613610 w 4455245"/>
              <a:gd name="connsiteY15" fmla="*/ 3031958 h 3356810"/>
              <a:gd name="connsiteX16" fmla="*/ 661737 w 4455245"/>
              <a:gd name="connsiteY16" fmla="*/ 3092116 h 3356810"/>
              <a:gd name="connsiteX17" fmla="*/ 709863 w 4455245"/>
              <a:gd name="connsiteY17" fmla="*/ 3224463 h 3356810"/>
              <a:gd name="connsiteX18" fmla="*/ 757989 w 4455245"/>
              <a:gd name="connsiteY18" fmla="*/ 3356810 h 3356810"/>
              <a:gd name="connsiteX19" fmla="*/ 902368 w 4455245"/>
              <a:gd name="connsiteY19" fmla="*/ 3356810 h 3356810"/>
              <a:gd name="connsiteX20" fmla="*/ 986589 w 4455245"/>
              <a:gd name="connsiteY20" fmla="*/ 3128210 h 3356810"/>
              <a:gd name="connsiteX21" fmla="*/ 1106905 w 4455245"/>
              <a:gd name="connsiteY21" fmla="*/ 2875547 h 3356810"/>
              <a:gd name="connsiteX22" fmla="*/ 1130968 w 4455245"/>
              <a:gd name="connsiteY22" fmla="*/ 2779294 h 3356810"/>
              <a:gd name="connsiteX23" fmla="*/ 1155031 w 4455245"/>
              <a:gd name="connsiteY23" fmla="*/ 2911642 h 3356810"/>
              <a:gd name="connsiteX24" fmla="*/ 1179095 w 4455245"/>
              <a:gd name="connsiteY24" fmla="*/ 2935705 h 3356810"/>
              <a:gd name="connsiteX25" fmla="*/ 1203158 w 4455245"/>
              <a:gd name="connsiteY25" fmla="*/ 2959768 h 3356810"/>
              <a:gd name="connsiteX26" fmla="*/ 1203158 w 4455245"/>
              <a:gd name="connsiteY26" fmla="*/ 2959768 h 3356810"/>
              <a:gd name="connsiteX27" fmla="*/ 1239253 w 4455245"/>
              <a:gd name="connsiteY27" fmla="*/ 2851484 h 3356810"/>
              <a:gd name="connsiteX28" fmla="*/ 1263316 w 4455245"/>
              <a:gd name="connsiteY28" fmla="*/ 2719137 h 3356810"/>
              <a:gd name="connsiteX29" fmla="*/ 1287379 w 4455245"/>
              <a:gd name="connsiteY29" fmla="*/ 2646947 h 3356810"/>
              <a:gd name="connsiteX30" fmla="*/ 1311442 w 4455245"/>
              <a:gd name="connsiteY30" fmla="*/ 2574758 h 3356810"/>
              <a:gd name="connsiteX31" fmla="*/ 1335505 w 4455245"/>
              <a:gd name="connsiteY31" fmla="*/ 2478505 h 3356810"/>
              <a:gd name="connsiteX32" fmla="*/ 1347537 w 4455245"/>
              <a:gd name="connsiteY32" fmla="*/ 2550694 h 3356810"/>
              <a:gd name="connsiteX33" fmla="*/ 1371600 w 4455245"/>
              <a:gd name="connsiteY33" fmla="*/ 2646947 h 3356810"/>
              <a:gd name="connsiteX34" fmla="*/ 1419726 w 4455245"/>
              <a:gd name="connsiteY34" fmla="*/ 2827421 h 3356810"/>
              <a:gd name="connsiteX35" fmla="*/ 1431758 w 4455245"/>
              <a:gd name="connsiteY35" fmla="*/ 2959768 h 3356810"/>
              <a:gd name="connsiteX36" fmla="*/ 1467853 w 4455245"/>
              <a:gd name="connsiteY36" fmla="*/ 2995863 h 3356810"/>
              <a:gd name="connsiteX37" fmla="*/ 1515979 w 4455245"/>
              <a:gd name="connsiteY37" fmla="*/ 3007894 h 3356810"/>
              <a:gd name="connsiteX38" fmla="*/ 1515979 w 4455245"/>
              <a:gd name="connsiteY38" fmla="*/ 3007894 h 3356810"/>
              <a:gd name="connsiteX39" fmla="*/ 1552074 w 4455245"/>
              <a:gd name="connsiteY39" fmla="*/ 2839452 h 3356810"/>
              <a:gd name="connsiteX40" fmla="*/ 1576137 w 4455245"/>
              <a:gd name="connsiteY40" fmla="*/ 2743200 h 3356810"/>
              <a:gd name="connsiteX41" fmla="*/ 1588168 w 4455245"/>
              <a:gd name="connsiteY41" fmla="*/ 2646947 h 3356810"/>
              <a:gd name="connsiteX42" fmla="*/ 1588168 w 4455245"/>
              <a:gd name="connsiteY42" fmla="*/ 2574758 h 3356810"/>
              <a:gd name="connsiteX43" fmla="*/ 1636295 w 4455245"/>
              <a:gd name="connsiteY43" fmla="*/ 2490537 h 3356810"/>
              <a:gd name="connsiteX44" fmla="*/ 1672389 w 4455245"/>
              <a:gd name="connsiteY44" fmla="*/ 2430379 h 3356810"/>
              <a:gd name="connsiteX45" fmla="*/ 1720516 w 4455245"/>
              <a:gd name="connsiteY45" fmla="*/ 2322094 h 3356810"/>
              <a:gd name="connsiteX46" fmla="*/ 1720516 w 4455245"/>
              <a:gd name="connsiteY46" fmla="*/ 2310063 h 3356810"/>
              <a:gd name="connsiteX47" fmla="*/ 1732547 w 4455245"/>
              <a:gd name="connsiteY47" fmla="*/ 2237873 h 3356810"/>
              <a:gd name="connsiteX48" fmla="*/ 1732547 w 4455245"/>
              <a:gd name="connsiteY48" fmla="*/ 2189747 h 3356810"/>
              <a:gd name="connsiteX49" fmla="*/ 1732547 w 4455245"/>
              <a:gd name="connsiteY49" fmla="*/ 2117558 h 3356810"/>
              <a:gd name="connsiteX50" fmla="*/ 1756610 w 4455245"/>
              <a:gd name="connsiteY50" fmla="*/ 2069431 h 3356810"/>
              <a:gd name="connsiteX51" fmla="*/ 1804737 w 4455245"/>
              <a:gd name="connsiteY51" fmla="*/ 1961147 h 3356810"/>
              <a:gd name="connsiteX52" fmla="*/ 1816768 w 4455245"/>
              <a:gd name="connsiteY52" fmla="*/ 2069431 h 3356810"/>
              <a:gd name="connsiteX53" fmla="*/ 1828800 w 4455245"/>
              <a:gd name="connsiteY53" fmla="*/ 2177716 h 3356810"/>
              <a:gd name="connsiteX54" fmla="*/ 1876926 w 4455245"/>
              <a:gd name="connsiteY54" fmla="*/ 2225842 h 3356810"/>
              <a:gd name="connsiteX55" fmla="*/ 1888958 w 4455245"/>
              <a:gd name="connsiteY55" fmla="*/ 2370221 h 3356810"/>
              <a:gd name="connsiteX56" fmla="*/ 1900989 w 4455245"/>
              <a:gd name="connsiteY56" fmla="*/ 2466473 h 3356810"/>
              <a:gd name="connsiteX57" fmla="*/ 1900989 w 4455245"/>
              <a:gd name="connsiteY57" fmla="*/ 2586789 h 3356810"/>
              <a:gd name="connsiteX58" fmla="*/ 1925053 w 4455245"/>
              <a:gd name="connsiteY58" fmla="*/ 2683042 h 3356810"/>
              <a:gd name="connsiteX59" fmla="*/ 1985210 w 4455245"/>
              <a:gd name="connsiteY59" fmla="*/ 2839452 h 3356810"/>
              <a:gd name="connsiteX60" fmla="*/ 1985210 w 4455245"/>
              <a:gd name="connsiteY60" fmla="*/ 2923673 h 3356810"/>
              <a:gd name="connsiteX61" fmla="*/ 1985210 w 4455245"/>
              <a:gd name="connsiteY61" fmla="*/ 3068052 h 3356810"/>
              <a:gd name="connsiteX62" fmla="*/ 2021305 w 4455245"/>
              <a:gd name="connsiteY62" fmla="*/ 3164305 h 3356810"/>
              <a:gd name="connsiteX63" fmla="*/ 2021305 w 4455245"/>
              <a:gd name="connsiteY63" fmla="*/ 3164305 h 3356810"/>
              <a:gd name="connsiteX64" fmla="*/ 2105526 w 4455245"/>
              <a:gd name="connsiteY64" fmla="*/ 3284621 h 3356810"/>
              <a:gd name="connsiteX65" fmla="*/ 2189747 w 4455245"/>
              <a:gd name="connsiteY65" fmla="*/ 3284621 h 3356810"/>
              <a:gd name="connsiteX66" fmla="*/ 2237874 w 4455245"/>
              <a:gd name="connsiteY66" fmla="*/ 3188368 h 3356810"/>
              <a:gd name="connsiteX67" fmla="*/ 2286000 w 4455245"/>
              <a:gd name="connsiteY67" fmla="*/ 2995863 h 3356810"/>
              <a:gd name="connsiteX68" fmla="*/ 2334126 w 4455245"/>
              <a:gd name="connsiteY68" fmla="*/ 2827421 h 3356810"/>
              <a:gd name="connsiteX69" fmla="*/ 2358189 w 4455245"/>
              <a:gd name="connsiteY69" fmla="*/ 2683042 h 3356810"/>
              <a:gd name="connsiteX70" fmla="*/ 2358189 w 4455245"/>
              <a:gd name="connsiteY70" fmla="*/ 2490537 h 3356810"/>
              <a:gd name="connsiteX71" fmla="*/ 2394284 w 4455245"/>
              <a:gd name="connsiteY71" fmla="*/ 2358189 h 3356810"/>
              <a:gd name="connsiteX72" fmla="*/ 2430379 w 4455245"/>
              <a:gd name="connsiteY72" fmla="*/ 2322094 h 3356810"/>
              <a:gd name="connsiteX73" fmla="*/ 2478505 w 4455245"/>
              <a:gd name="connsiteY73" fmla="*/ 2286000 h 3356810"/>
              <a:gd name="connsiteX74" fmla="*/ 2502568 w 4455245"/>
              <a:gd name="connsiteY74" fmla="*/ 1961147 h 3356810"/>
              <a:gd name="connsiteX75" fmla="*/ 2562726 w 4455245"/>
              <a:gd name="connsiteY75" fmla="*/ 1925052 h 3356810"/>
              <a:gd name="connsiteX76" fmla="*/ 2598821 w 4455245"/>
              <a:gd name="connsiteY76" fmla="*/ 1768642 h 3356810"/>
              <a:gd name="connsiteX77" fmla="*/ 2586789 w 4455245"/>
              <a:gd name="connsiteY77" fmla="*/ 1612231 h 3356810"/>
              <a:gd name="connsiteX78" fmla="*/ 2610853 w 4455245"/>
              <a:gd name="connsiteY78" fmla="*/ 1503947 h 3356810"/>
              <a:gd name="connsiteX79" fmla="*/ 2634916 w 4455245"/>
              <a:gd name="connsiteY79" fmla="*/ 1431758 h 3356810"/>
              <a:gd name="connsiteX80" fmla="*/ 2634916 w 4455245"/>
              <a:gd name="connsiteY80" fmla="*/ 1323473 h 3356810"/>
              <a:gd name="connsiteX81" fmla="*/ 2634916 w 4455245"/>
              <a:gd name="connsiteY81" fmla="*/ 1251284 h 3356810"/>
              <a:gd name="connsiteX82" fmla="*/ 2634916 w 4455245"/>
              <a:gd name="connsiteY82" fmla="*/ 1143000 h 3356810"/>
              <a:gd name="connsiteX83" fmla="*/ 2658979 w 4455245"/>
              <a:gd name="connsiteY83" fmla="*/ 986589 h 3356810"/>
              <a:gd name="connsiteX84" fmla="*/ 2683042 w 4455245"/>
              <a:gd name="connsiteY84" fmla="*/ 902368 h 3356810"/>
              <a:gd name="connsiteX85" fmla="*/ 2755231 w 4455245"/>
              <a:gd name="connsiteY85" fmla="*/ 782052 h 3356810"/>
              <a:gd name="connsiteX86" fmla="*/ 2767263 w 4455245"/>
              <a:gd name="connsiteY86" fmla="*/ 673768 h 3356810"/>
              <a:gd name="connsiteX87" fmla="*/ 2767263 w 4455245"/>
              <a:gd name="connsiteY87" fmla="*/ 589547 h 3356810"/>
              <a:gd name="connsiteX88" fmla="*/ 2767263 w 4455245"/>
              <a:gd name="connsiteY88" fmla="*/ 589547 h 3356810"/>
              <a:gd name="connsiteX89" fmla="*/ 2863516 w 4455245"/>
              <a:gd name="connsiteY89" fmla="*/ 469231 h 3356810"/>
              <a:gd name="connsiteX90" fmla="*/ 2887579 w 4455245"/>
              <a:gd name="connsiteY90" fmla="*/ 372979 h 3356810"/>
              <a:gd name="connsiteX91" fmla="*/ 2899610 w 4455245"/>
              <a:gd name="connsiteY91" fmla="*/ 240631 h 3356810"/>
              <a:gd name="connsiteX92" fmla="*/ 2899610 w 4455245"/>
              <a:gd name="connsiteY92" fmla="*/ 156410 h 3356810"/>
              <a:gd name="connsiteX93" fmla="*/ 2947737 w 4455245"/>
              <a:gd name="connsiteY93" fmla="*/ 96252 h 3356810"/>
              <a:gd name="connsiteX94" fmla="*/ 2971800 w 4455245"/>
              <a:gd name="connsiteY94" fmla="*/ 12031 h 3356810"/>
              <a:gd name="connsiteX95" fmla="*/ 2995863 w 4455245"/>
              <a:gd name="connsiteY95" fmla="*/ 0 h 3356810"/>
              <a:gd name="connsiteX96" fmla="*/ 3043989 w 4455245"/>
              <a:gd name="connsiteY96" fmla="*/ 48126 h 3356810"/>
              <a:gd name="connsiteX97" fmla="*/ 3056021 w 4455245"/>
              <a:gd name="connsiteY97" fmla="*/ 156410 h 3356810"/>
              <a:gd name="connsiteX98" fmla="*/ 3056021 w 4455245"/>
              <a:gd name="connsiteY98" fmla="*/ 288758 h 3356810"/>
              <a:gd name="connsiteX99" fmla="*/ 3104147 w 4455245"/>
              <a:gd name="connsiteY99" fmla="*/ 385010 h 3356810"/>
              <a:gd name="connsiteX100" fmla="*/ 3104147 w 4455245"/>
              <a:gd name="connsiteY100" fmla="*/ 529389 h 3356810"/>
              <a:gd name="connsiteX101" fmla="*/ 3104147 w 4455245"/>
              <a:gd name="connsiteY101" fmla="*/ 649705 h 3356810"/>
              <a:gd name="connsiteX102" fmla="*/ 3116179 w 4455245"/>
              <a:gd name="connsiteY102" fmla="*/ 782052 h 3356810"/>
              <a:gd name="connsiteX103" fmla="*/ 3164305 w 4455245"/>
              <a:gd name="connsiteY103" fmla="*/ 854242 h 3356810"/>
              <a:gd name="connsiteX104" fmla="*/ 3200400 w 4455245"/>
              <a:gd name="connsiteY104" fmla="*/ 950494 h 3356810"/>
              <a:gd name="connsiteX105" fmla="*/ 3200400 w 4455245"/>
              <a:gd name="connsiteY105" fmla="*/ 1070810 h 3356810"/>
              <a:gd name="connsiteX106" fmla="*/ 3224463 w 4455245"/>
              <a:gd name="connsiteY106" fmla="*/ 1179094 h 3356810"/>
              <a:gd name="connsiteX107" fmla="*/ 3248526 w 4455245"/>
              <a:gd name="connsiteY107" fmla="*/ 1239252 h 3356810"/>
              <a:gd name="connsiteX108" fmla="*/ 3296653 w 4455245"/>
              <a:gd name="connsiteY108" fmla="*/ 1323473 h 3356810"/>
              <a:gd name="connsiteX109" fmla="*/ 3320716 w 4455245"/>
              <a:gd name="connsiteY109" fmla="*/ 1359568 h 3356810"/>
              <a:gd name="connsiteX110" fmla="*/ 3368842 w 4455245"/>
              <a:gd name="connsiteY110" fmla="*/ 1287379 h 3356810"/>
              <a:gd name="connsiteX111" fmla="*/ 3380874 w 4455245"/>
              <a:gd name="connsiteY111" fmla="*/ 1251284 h 3356810"/>
              <a:gd name="connsiteX112" fmla="*/ 3416968 w 4455245"/>
              <a:gd name="connsiteY112" fmla="*/ 1311442 h 3356810"/>
              <a:gd name="connsiteX113" fmla="*/ 3416968 w 4455245"/>
              <a:gd name="connsiteY113" fmla="*/ 1455821 h 3356810"/>
              <a:gd name="connsiteX114" fmla="*/ 3465095 w 4455245"/>
              <a:gd name="connsiteY114" fmla="*/ 1564105 h 3356810"/>
              <a:gd name="connsiteX115" fmla="*/ 3489158 w 4455245"/>
              <a:gd name="connsiteY115" fmla="*/ 1672389 h 3356810"/>
              <a:gd name="connsiteX116" fmla="*/ 3537284 w 4455245"/>
              <a:gd name="connsiteY116" fmla="*/ 1792705 h 3356810"/>
              <a:gd name="connsiteX117" fmla="*/ 3633537 w 4455245"/>
              <a:gd name="connsiteY117" fmla="*/ 1900989 h 3356810"/>
              <a:gd name="connsiteX118" fmla="*/ 3633537 w 4455245"/>
              <a:gd name="connsiteY118" fmla="*/ 1997242 h 3356810"/>
              <a:gd name="connsiteX119" fmla="*/ 3693695 w 4455245"/>
              <a:gd name="connsiteY119" fmla="*/ 1852863 h 3356810"/>
              <a:gd name="connsiteX120" fmla="*/ 3741821 w 4455245"/>
              <a:gd name="connsiteY120" fmla="*/ 1708484 h 3356810"/>
              <a:gd name="connsiteX121" fmla="*/ 3801979 w 4455245"/>
              <a:gd name="connsiteY121" fmla="*/ 1600200 h 3356810"/>
              <a:gd name="connsiteX122" fmla="*/ 3814010 w 4455245"/>
              <a:gd name="connsiteY122" fmla="*/ 1503947 h 3356810"/>
              <a:gd name="connsiteX123" fmla="*/ 3838074 w 4455245"/>
              <a:gd name="connsiteY123" fmla="*/ 1407694 h 3356810"/>
              <a:gd name="connsiteX124" fmla="*/ 3862137 w 4455245"/>
              <a:gd name="connsiteY124" fmla="*/ 1299410 h 3356810"/>
              <a:gd name="connsiteX125" fmla="*/ 3886200 w 4455245"/>
              <a:gd name="connsiteY125" fmla="*/ 1155031 h 3356810"/>
              <a:gd name="connsiteX126" fmla="*/ 3874168 w 4455245"/>
              <a:gd name="connsiteY126" fmla="*/ 1155031 h 3356810"/>
              <a:gd name="connsiteX127" fmla="*/ 3910263 w 4455245"/>
              <a:gd name="connsiteY127" fmla="*/ 1046747 h 3356810"/>
              <a:gd name="connsiteX128" fmla="*/ 3946359 w 4455245"/>
              <a:gd name="connsiteY128" fmla="*/ 830179 h 3356810"/>
              <a:gd name="connsiteX129" fmla="*/ 3946358 w 4455245"/>
              <a:gd name="connsiteY129" fmla="*/ 782052 h 3356810"/>
              <a:gd name="connsiteX130" fmla="*/ 3958388 w 4455245"/>
              <a:gd name="connsiteY130" fmla="*/ 721894 h 3356810"/>
              <a:gd name="connsiteX131" fmla="*/ 3982452 w 4455245"/>
              <a:gd name="connsiteY131" fmla="*/ 709863 h 3356810"/>
              <a:gd name="connsiteX132" fmla="*/ 4018546 w 4455245"/>
              <a:gd name="connsiteY132" fmla="*/ 1840832 h 3356810"/>
              <a:gd name="connsiteX133" fmla="*/ 4114799 w 4455245"/>
              <a:gd name="connsiteY133" fmla="*/ 1191126 h 3356810"/>
              <a:gd name="connsiteX134" fmla="*/ 4211051 w 4455245"/>
              <a:gd name="connsiteY134" fmla="*/ 1443789 h 3356810"/>
              <a:gd name="connsiteX135" fmla="*/ 4295272 w 4455245"/>
              <a:gd name="connsiteY135" fmla="*/ 2514600 h 3356810"/>
              <a:gd name="connsiteX136" fmla="*/ 4331366 w 4455245"/>
              <a:gd name="connsiteY136" fmla="*/ 2430378 h 3356810"/>
              <a:gd name="connsiteX137" fmla="*/ 4403554 w 4455245"/>
              <a:gd name="connsiteY137" fmla="*/ 2935705 h 3356810"/>
              <a:gd name="connsiteX138" fmla="*/ 4451681 w 4455245"/>
              <a:gd name="connsiteY138" fmla="*/ 2334126 h 3356810"/>
              <a:gd name="connsiteX139" fmla="*/ 4451680 w 4455245"/>
              <a:gd name="connsiteY139" fmla="*/ 2310063 h 3356810"/>
              <a:gd name="connsiteX0" fmla="*/ 0 w 4559964"/>
              <a:gd name="connsiteY0" fmla="*/ 3344779 h 3356810"/>
              <a:gd name="connsiteX1" fmla="*/ 132347 w 4559964"/>
              <a:gd name="connsiteY1" fmla="*/ 3296652 h 3356810"/>
              <a:gd name="connsiteX2" fmla="*/ 132347 w 4559964"/>
              <a:gd name="connsiteY2" fmla="*/ 3272589 h 3356810"/>
              <a:gd name="connsiteX3" fmla="*/ 180474 w 4559964"/>
              <a:gd name="connsiteY3" fmla="*/ 3164305 h 3356810"/>
              <a:gd name="connsiteX4" fmla="*/ 216568 w 4559964"/>
              <a:gd name="connsiteY4" fmla="*/ 3080084 h 3356810"/>
              <a:gd name="connsiteX5" fmla="*/ 276726 w 4559964"/>
              <a:gd name="connsiteY5" fmla="*/ 3031958 h 3356810"/>
              <a:gd name="connsiteX6" fmla="*/ 336884 w 4559964"/>
              <a:gd name="connsiteY6" fmla="*/ 2959768 h 3356810"/>
              <a:gd name="connsiteX7" fmla="*/ 385010 w 4559964"/>
              <a:gd name="connsiteY7" fmla="*/ 2947737 h 3356810"/>
              <a:gd name="connsiteX8" fmla="*/ 433137 w 4559964"/>
              <a:gd name="connsiteY8" fmla="*/ 2947737 h 3356810"/>
              <a:gd name="connsiteX9" fmla="*/ 445168 w 4559964"/>
              <a:gd name="connsiteY9" fmla="*/ 3104147 h 3356810"/>
              <a:gd name="connsiteX10" fmla="*/ 481263 w 4559964"/>
              <a:gd name="connsiteY10" fmla="*/ 3152273 h 3356810"/>
              <a:gd name="connsiteX11" fmla="*/ 481263 w 4559964"/>
              <a:gd name="connsiteY11" fmla="*/ 3164305 h 3356810"/>
              <a:gd name="connsiteX12" fmla="*/ 529389 w 4559964"/>
              <a:gd name="connsiteY12" fmla="*/ 3140242 h 3356810"/>
              <a:gd name="connsiteX13" fmla="*/ 541421 w 4559964"/>
              <a:gd name="connsiteY13" fmla="*/ 3080084 h 3356810"/>
              <a:gd name="connsiteX14" fmla="*/ 565484 w 4559964"/>
              <a:gd name="connsiteY14" fmla="*/ 3031958 h 3356810"/>
              <a:gd name="connsiteX15" fmla="*/ 613610 w 4559964"/>
              <a:gd name="connsiteY15" fmla="*/ 3031958 h 3356810"/>
              <a:gd name="connsiteX16" fmla="*/ 661737 w 4559964"/>
              <a:gd name="connsiteY16" fmla="*/ 3092116 h 3356810"/>
              <a:gd name="connsiteX17" fmla="*/ 709863 w 4559964"/>
              <a:gd name="connsiteY17" fmla="*/ 3224463 h 3356810"/>
              <a:gd name="connsiteX18" fmla="*/ 757989 w 4559964"/>
              <a:gd name="connsiteY18" fmla="*/ 3356810 h 3356810"/>
              <a:gd name="connsiteX19" fmla="*/ 902368 w 4559964"/>
              <a:gd name="connsiteY19" fmla="*/ 3356810 h 3356810"/>
              <a:gd name="connsiteX20" fmla="*/ 986589 w 4559964"/>
              <a:gd name="connsiteY20" fmla="*/ 3128210 h 3356810"/>
              <a:gd name="connsiteX21" fmla="*/ 1106905 w 4559964"/>
              <a:gd name="connsiteY21" fmla="*/ 2875547 h 3356810"/>
              <a:gd name="connsiteX22" fmla="*/ 1130968 w 4559964"/>
              <a:gd name="connsiteY22" fmla="*/ 2779294 h 3356810"/>
              <a:gd name="connsiteX23" fmla="*/ 1155031 w 4559964"/>
              <a:gd name="connsiteY23" fmla="*/ 2911642 h 3356810"/>
              <a:gd name="connsiteX24" fmla="*/ 1179095 w 4559964"/>
              <a:gd name="connsiteY24" fmla="*/ 2935705 h 3356810"/>
              <a:gd name="connsiteX25" fmla="*/ 1203158 w 4559964"/>
              <a:gd name="connsiteY25" fmla="*/ 2959768 h 3356810"/>
              <a:gd name="connsiteX26" fmla="*/ 1203158 w 4559964"/>
              <a:gd name="connsiteY26" fmla="*/ 2959768 h 3356810"/>
              <a:gd name="connsiteX27" fmla="*/ 1239253 w 4559964"/>
              <a:gd name="connsiteY27" fmla="*/ 2851484 h 3356810"/>
              <a:gd name="connsiteX28" fmla="*/ 1263316 w 4559964"/>
              <a:gd name="connsiteY28" fmla="*/ 2719137 h 3356810"/>
              <a:gd name="connsiteX29" fmla="*/ 1287379 w 4559964"/>
              <a:gd name="connsiteY29" fmla="*/ 2646947 h 3356810"/>
              <a:gd name="connsiteX30" fmla="*/ 1311442 w 4559964"/>
              <a:gd name="connsiteY30" fmla="*/ 2574758 h 3356810"/>
              <a:gd name="connsiteX31" fmla="*/ 1335505 w 4559964"/>
              <a:gd name="connsiteY31" fmla="*/ 2478505 h 3356810"/>
              <a:gd name="connsiteX32" fmla="*/ 1347537 w 4559964"/>
              <a:gd name="connsiteY32" fmla="*/ 2550694 h 3356810"/>
              <a:gd name="connsiteX33" fmla="*/ 1371600 w 4559964"/>
              <a:gd name="connsiteY33" fmla="*/ 2646947 h 3356810"/>
              <a:gd name="connsiteX34" fmla="*/ 1419726 w 4559964"/>
              <a:gd name="connsiteY34" fmla="*/ 2827421 h 3356810"/>
              <a:gd name="connsiteX35" fmla="*/ 1431758 w 4559964"/>
              <a:gd name="connsiteY35" fmla="*/ 2959768 h 3356810"/>
              <a:gd name="connsiteX36" fmla="*/ 1467853 w 4559964"/>
              <a:gd name="connsiteY36" fmla="*/ 2995863 h 3356810"/>
              <a:gd name="connsiteX37" fmla="*/ 1515979 w 4559964"/>
              <a:gd name="connsiteY37" fmla="*/ 3007894 h 3356810"/>
              <a:gd name="connsiteX38" fmla="*/ 1515979 w 4559964"/>
              <a:gd name="connsiteY38" fmla="*/ 3007894 h 3356810"/>
              <a:gd name="connsiteX39" fmla="*/ 1552074 w 4559964"/>
              <a:gd name="connsiteY39" fmla="*/ 2839452 h 3356810"/>
              <a:gd name="connsiteX40" fmla="*/ 1576137 w 4559964"/>
              <a:gd name="connsiteY40" fmla="*/ 2743200 h 3356810"/>
              <a:gd name="connsiteX41" fmla="*/ 1588168 w 4559964"/>
              <a:gd name="connsiteY41" fmla="*/ 2646947 h 3356810"/>
              <a:gd name="connsiteX42" fmla="*/ 1588168 w 4559964"/>
              <a:gd name="connsiteY42" fmla="*/ 2574758 h 3356810"/>
              <a:gd name="connsiteX43" fmla="*/ 1636295 w 4559964"/>
              <a:gd name="connsiteY43" fmla="*/ 2490537 h 3356810"/>
              <a:gd name="connsiteX44" fmla="*/ 1672389 w 4559964"/>
              <a:gd name="connsiteY44" fmla="*/ 2430379 h 3356810"/>
              <a:gd name="connsiteX45" fmla="*/ 1720516 w 4559964"/>
              <a:gd name="connsiteY45" fmla="*/ 2322094 h 3356810"/>
              <a:gd name="connsiteX46" fmla="*/ 1720516 w 4559964"/>
              <a:gd name="connsiteY46" fmla="*/ 2310063 h 3356810"/>
              <a:gd name="connsiteX47" fmla="*/ 1732547 w 4559964"/>
              <a:gd name="connsiteY47" fmla="*/ 2237873 h 3356810"/>
              <a:gd name="connsiteX48" fmla="*/ 1732547 w 4559964"/>
              <a:gd name="connsiteY48" fmla="*/ 2189747 h 3356810"/>
              <a:gd name="connsiteX49" fmla="*/ 1732547 w 4559964"/>
              <a:gd name="connsiteY49" fmla="*/ 2117558 h 3356810"/>
              <a:gd name="connsiteX50" fmla="*/ 1756610 w 4559964"/>
              <a:gd name="connsiteY50" fmla="*/ 2069431 h 3356810"/>
              <a:gd name="connsiteX51" fmla="*/ 1804737 w 4559964"/>
              <a:gd name="connsiteY51" fmla="*/ 1961147 h 3356810"/>
              <a:gd name="connsiteX52" fmla="*/ 1816768 w 4559964"/>
              <a:gd name="connsiteY52" fmla="*/ 2069431 h 3356810"/>
              <a:gd name="connsiteX53" fmla="*/ 1828800 w 4559964"/>
              <a:gd name="connsiteY53" fmla="*/ 2177716 h 3356810"/>
              <a:gd name="connsiteX54" fmla="*/ 1876926 w 4559964"/>
              <a:gd name="connsiteY54" fmla="*/ 2225842 h 3356810"/>
              <a:gd name="connsiteX55" fmla="*/ 1888958 w 4559964"/>
              <a:gd name="connsiteY55" fmla="*/ 2370221 h 3356810"/>
              <a:gd name="connsiteX56" fmla="*/ 1900989 w 4559964"/>
              <a:gd name="connsiteY56" fmla="*/ 2466473 h 3356810"/>
              <a:gd name="connsiteX57" fmla="*/ 1900989 w 4559964"/>
              <a:gd name="connsiteY57" fmla="*/ 2586789 h 3356810"/>
              <a:gd name="connsiteX58" fmla="*/ 1925053 w 4559964"/>
              <a:gd name="connsiteY58" fmla="*/ 2683042 h 3356810"/>
              <a:gd name="connsiteX59" fmla="*/ 1985210 w 4559964"/>
              <a:gd name="connsiteY59" fmla="*/ 2839452 h 3356810"/>
              <a:gd name="connsiteX60" fmla="*/ 1985210 w 4559964"/>
              <a:gd name="connsiteY60" fmla="*/ 2923673 h 3356810"/>
              <a:gd name="connsiteX61" fmla="*/ 1985210 w 4559964"/>
              <a:gd name="connsiteY61" fmla="*/ 3068052 h 3356810"/>
              <a:gd name="connsiteX62" fmla="*/ 2021305 w 4559964"/>
              <a:gd name="connsiteY62" fmla="*/ 3164305 h 3356810"/>
              <a:gd name="connsiteX63" fmla="*/ 2021305 w 4559964"/>
              <a:gd name="connsiteY63" fmla="*/ 3164305 h 3356810"/>
              <a:gd name="connsiteX64" fmla="*/ 2105526 w 4559964"/>
              <a:gd name="connsiteY64" fmla="*/ 3284621 h 3356810"/>
              <a:gd name="connsiteX65" fmla="*/ 2189747 w 4559964"/>
              <a:gd name="connsiteY65" fmla="*/ 3284621 h 3356810"/>
              <a:gd name="connsiteX66" fmla="*/ 2237874 w 4559964"/>
              <a:gd name="connsiteY66" fmla="*/ 3188368 h 3356810"/>
              <a:gd name="connsiteX67" fmla="*/ 2286000 w 4559964"/>
              <a:gd name="connsiteY67" fmla="*/ 2995863 h 3356810"/>
              <a:gd name="connsiteX68" fmla="*/ 2334126 w 4559964"/>
              <a:gd name="connsiteY68" fmla="*/ 2827421 h 3356810"/>
              <a:gd name="connsiteX69" fmla="*/ 2358189 w 4559964"/>
              <a:gd name="connsiteY69" fmla="*/ 2683042 h 3356810"/>
              <a:gd name="connsiteX70" fmla="*/ 2358189 w 4559964"/>
              <a:gd name="connsiteY70" fmla="*/ 2490537 h 3356810"/>
              <a:gd name="connsiteX71" fmla="*/ 2394284 w 4559964"/>
              <a:gd name="connsiteY71" fmla="*/ 2358189 h 3356810"/>
              <a:gd name="connsiteX72" fmla="*/ 2430379 w 4559964"/>
              <a:gd name="connsiteY72" fmla="*/ 2322094 h 3356810"/>
              <a:gd name="connsiteX73" fmla="*/ 2478505 w 4559964"/>
              <a:gd name="connsiteY73" fmla="*/ 2286000 h 3356810"/>
              <a:gd name="connsiteX74" fmla="*/ 2502568 w 4559964"/>
              <a:gd name="connsiteY74" fmla="*/ 1961147 h 3356810"/>
              <a:gd name="connsiteX75" fmla="*/ 2562726 w 4559964"/>
              <a:gd name="connsiteY75" fmla="*/ 1925052 h 3356810"/>
              <a:gd name="connsiteX76" fmla="*/ 2598821 w 4559964"/>
              <a:gd name="connsiteY76" fmla="*/ 1768642 h 3356810"/>
              <a:gd name="connsiteX77" fmla="*/ 2586789 w 4559964"/>
              <a:gd name="connsiteY77" fmla="*/ 1612231 h 3356810"/>
              <a:gd name="connsiteX78" fmla="*/ 2610853 w 4559964"/>
              <a:gd name="connsiteY78" fmla="*/ 1503947 h 3356810"/>
              <a:gd name="connsiteX79" fmla="*/ 2634916 w 4559964"/>
              <a:gd name="connsiteY79" fmla="*/ 1431758 h 3356810"/>
              <a:gd name="connsiteX80" fmla="*/ 2634916 w 4559964"/>
              <a:gd name="connsiteY80" fmla="*/ 1323473 h 3356810"/>
              <a:gd name="connsiteX81" fmla="*/ 2634916 w 4559964"/>
              <a:gd name="connsiteY81" fmla="*/ 1251284 h 3356810"/>
              <a:gd name="connsiteX82" fmla="*/ 2634916 w 4559964"/>
              <a:gd name="connsiteY82" fmla="*/ 1143000 h 3356810"/>
              <a:gd name="connsiteX83" fmla="*/ 2658979 w 4559964"/>
              <a:gd name="connsiteY83" fmla="*/ 986589 h 3356810"/>
              <a:gd name="connsiteX84" fmla="*/ 2683042 w 4559964"/>
              <a:gd name="connsiteY84" fmla="*/ 902368 h 3356810"/>
              <a:gd name="connsiteX85" fmla="*/ 2755231 w 4559964"/>
              <a:gd name="connsiteY85" fmla="*/ 782052 h 3356810"/>
              <a:gd name="connsiteX86" fmla="*/ 2767263 w 4559964"/>
              <a:gd name="connsiteY86" fmla="*/ 673768 h 3356810"/>
              <a:gd name="connsiteX87" fmla="*/ 2767263 w 4559964"/>
              <a:gd name="connsiteY87" fmla="*/ 589547 h 3356810"/>
              <a:gd name="connsiteX88" fmla="*/ 2767263 w 4559964"/>
              <a:gd name="connsiteY88" fmla="*/ 589547 h 3356810"/>
              <a:gd name="connsiteX89" fmla="*/ 2863516 w 4559964"/>
              <a:gd name="connsiteY89" fmla="*/ 469231 h 3356810"/>
              <a:gd name="connsiteX90" fmla="*/ 2887579 w 4559964"/>
              <a:gd name="connsiteY90" fmla="*/ 372979 h 3356810"/>
              <a:gd name="connsiteX91" fmla="*/ 2899610 w 4559964"/>
              <a:gd name="connsiteY91" fmla="*/ 240631 h 3356810"/>
              <a:gd name="connsiteX92" fmla="*/ 2899610 w 4559964"/>
              <a:gd name="connsiteY92" fmla="*/ 156410 h 3356810"/>
              <a:gd name="connsiteX93" fmla="*/ 2947737 w 4559964"/>
              <a:gd name="connsiteY93" fmla="*/ 96252 h 3356810"/>
              <a:gd name="connsiteX94" fmla="*/ 2971800 w 4559964"/>
              <a:gd name="connsiteY94" fmla="*/ 12031 h 3356810"/>
              <a:gd name="connsiteX95" fmla="*/ 2995863 w 4559964"/>
              <a:gd name="connsiteY95" fmla="*/ 0 h 3356810"/>
              <a:gd name="connsiteX96" fmla="*/ 3043989 w 4559964"/>
              <a:gd name="connsiteY96" fmla="*/ 48126 h 3356810"/>
              <a:gd name="connsiteX97" fmla="*/ 3056021 w 4559964"/>
              <a:gd name="connsiteY97" fmla="*/ 156410 h 3356810"/>
              <a:gd name="connsiteX98" fmla="*/ 3056021 w 4559964"/>
              <a:gd name="connsiteY98" fmla="*/ 288758 h 3356810"/>
              <a:gd name="connsiteX99" fmla="*/ 3104147 w 4559964"/>
              <a:gd name="connsiteY99" fmla="*/ 385010 h 3356810"/>
              <a:gd name="connsiteX100" fmla="*/ 3104147 w 4559964"/>
              <a:gd name="connsiteY100" fmla="*/ 529389 h 3356810"/>
              <a:gd name="connsiteX101" fmla="*/ 3104147 w 4559964"/>
              <a:gd name="connsiteY101" fmla="*/ 649705 h 3356810"/>
              <a:gd name="connsiteX102" fmla="*/ 3116179 w 4559964"/>
              <a:gd name="connsiteY102" fmla="*/ 782052 h 3356810"/>
              <a:gd name="connsiteX103" fmla="*/ 3164305 w 4559964"/>
              <a:gd name="connsiteY103" fmla="*/ 854242 h 3356810"/>
              <a:gd name="connsiteX104" fmla="*/ 3200400 w 4559964"/>
              <a:gd name="connsiteY104" fmla="*/ 950494 h 3356810"/>
              <a:gd name="connsiteX105" fmla="*/ 3200400 w 4559964"/>
              <a:gd name="connsiteY105" fmla="*/ 1070810 h 3356810"/>
              <a:gd name="connsiteX106" fmla="*/ 3224463 w 4559964"/>
              <a:gd name="connsiteY106" fmla="*/ 1179094 h 3356810"/>
              <a:gd name="connsiteX107" fmla="*/ 3248526 w 4559964"/>
              <a:gd name="connsiteY107" fmla="*/ 1239252 h 3356810"/>
              <a:gd name="connsiteX108" fmla="*/ 3296653 w 4559964"/>
              <a:gd name="connsiteY108" fmla="*/ 1323473 h 3356810"/>
              <a:gd name="connsiteX109" fmla="*/ 3320716 w 4559964"/>
              <a:gd name="connsiteY109" fmla="*/ 1359568 h 3356810"/>
              <a:gd name="connsiteX110" fmla="*/ 3368842 w 4559964"/>
              <a:gd name="connsiteY110" fmla="*/ 1287379 h 3356810"/>
              <a:gd name="connsiteX111" fmla="*/ 3380874 w 4559964"/>
              <a:gd name="connsiteY111" fmla="*/ 1251284 h 3356810"/>
              <a:gd name="connsiteX112" fmla="*/ 3416968 w 4559964"/>
              <a:gd name="connsiteY112" fmla="*/ 1311442 h 3356810"/>
              <a:gd name="connsiteX113" fmla="*/ 3416968 w 4559964"/>
              <a:gd name="connsiteY113" fmla="*/ 1455821 h 3356810"/>
              <a:gd name="connsiteX114" fmla="*/ 3465095 w 4559964"/>
              <a:gd name="connsiteY114" fmla="*/ 1564105 h 3356810"/>
              <a:gd name="connsiteX115" fmla="*/ 3489158 w 4559964"/>
              <a:gd name="connsiteY115" fmla="*/ 1672389 h 3356810"/>
              <a:gd name="connsiteX116" fmla="*/ 3537284 w 4559964"/>
              <a:gd name="connsiteY116" fmla="*/ 1792705 h 3356810"/>
              <a:gd name="connsiteX117" fmla="*/ 3633537 w 4559964"/>
              <a:gd name="connsiteY117" fmla="*/ 1900989 h 3356810"/>
              <a:gd name="connsiteX118" fmla="*/ 3633537 w 4559964"/>
              <a:gd name="connsiteY118" fmla="*/ 1997242 h 3356810"/>
              <a:gd name="connsiteX119" fmla="*/ 3693695 w 4559964"/>
              <a:gd name="connsiteY119" fmla="*/ 1852863 h 3356810"/>
              <a:gd name="connsiteX120" fmla="*/ 3741821 w 4559964"/>
              <a:gd name="connsiteY120" fmla="*/ 1708484 h 3356810"/>
              <a:gd name="connsiteX121" fmla="*/ 3801979 w 4559964"/>
              <a:gd name="connsiteY121" fmla="*/ 1600200 h 3356810"/>
              <a:gd name="connsiteX122" fmla="*/ 3814010 w 4559964"/>
              <a:gd name="connsiteY122" fmla="*/ 1503947 h 3356810"/>
              <a:gd name="connsiteX123" fmla="*/ 3838074 w 4559964"/>
              <a:gd name="connsiteY123" fmla="*/ 1407694 h 3356810"/>
              <a:gd name="connsiteX124" fmla="*/ 3862137 w 4559964"/>
              <a:gd name="connsiteY124" fmla="*/ 1299410 h 3356810"/>
              <a:gd name="connsiteX125" fmla="*/ 3886200 w 4559964"/>
              <a:gd name="connsiteY125" fmla="*/ 1155031 h 3356810"/>
              <a:gd name="connsiteX126" fmla="*/ 3874168 w 4559964"/>
              <a:gd name="connsiteY126" fmla="*/ 1155031 h 3356810"/>
              <a:gd name="connsiteX127" fmla="*/ 3910263 w 4559964"/>
              <a:gd name="connsiteY127" fmla="*/ 1046747 h 3356810"/>
              <a:gd name="connsiteX128" fmla="*/ 3946359 w 4559964"/>
              <a:gd name="connsiteY128" fmla="*/ 830179 h 3356810"/>
              <a:gd name="connsiteX129" fmla="*/ 3946358 w 4559964"/>
              <a:gd name="connsiteY129" fmla="*/ 782052 h 3356810"/>
              <a:gd name="connsiteX130" fmla="*/ 3958388 w 4559964"/>
              <a:gd name="connsiteY130" fmla="*/ 721894 h 3356810"/>
              <a:gd name="connsiteX131" fmla="*/ 3982452 w 4559964"/>
              <a:gd name="connsiteY131" fmla="*/ 709863 h 3356810"/>
              <a:gd name="connsiteX132" fmla="*/ 4018546 w 4559964"/>
              <a:gd name="connsiteY132" fmla="*/ 1840832 h 3356810"/>
              <a:gd name="connsiteX133" fmla="*/ 4114799 w 4559964"/>
              <a:gd name="connsiteY133" fmla="*/ 1191126 h 3356810"/>
              <a:gd name="connsiteX134" fmla="*/ 4211051 w 4559964"/>
              <a:gd name="connsiteY134" fmla="*/ 1443789 h 3356810"/>
              <a:gd name="connsiteX135" fmla="*/ 4295272 w 4559964"/>
              <a:gd name="connsiteY135" fmla="*/ 2514600 h 3356810"/>
              <a:gd name="connsiteX136" fmla="*/ 4331366 w 4559964"/>
              <a:gd name="connsiteY136" fmla="*/ 2430378 h 3356810"/>
              <a:gd name="connsiteX137" fmla="*/ 4403554 w 4559964"/>
              <a:gd name="connsiteY137" fmla="*/ 2935705 h 3356810"/>
              <a:gd name="connsiteX138" fmla="*/ 4451681 w 4559964"/>
              <a:gd name="connsiteY138" fmla="*/ 2334126 h 3356810"/>
              <a:gd name="connsiteX139" fmla="*/ 4559964 w 4559964"/>
              <a:gd name="connsiteY139" fmla="*/ 2971800 h 3356810"/>
              <a:gd name="connsiteX0" fmla="*/ 0 w 4565219"/>
              <a:gd name="connsiteY0" fmla="*/ 3344779 h 3356810"/>
              <a:gd name="connsiteX1" fmla="*/ 132347 w 4565219"/>
              <a:gd name="connsiteY1" fmla="*/ 3296652 h 3356810"/>
              <a:gd name="connsiteX2" fmla="*/ 132347 w 4565219"/>
              <a:gd name="connsiteY2" fmla="*/ 3272589 h 3356810"/>
              <a:gd name="connsiteX3" fmla="*/ 180474 w 4565219"/>
              <a:gd name="connsiteY3" fmla="*/ 3164305 h 3356810"/>
              <a:gd name="connsiteX4" fmla="*/ 216568 w 4565219"/>
              <a:gd name="connsiteY4" fmla="*/ 3080084 h 3356810"/>
              <a:gd name="connsiteX5" fmla="*/ 276726 w 4565219"/>
              <a:gd name="connsiteY5" fmla="*/ 3031958 h 3356810"/>
              <a:gd name="connsiteX6" fmla="*/ 336884 w 4565219"/>
              <a:gd name="connsiteY6" fmla="*/ 2959768 h 3356810"/>
              <a:gd name="connsiteX7" fmla="*/ 385010 w 4565219"/>
              <a:gd name="connsiteY7" fmla="*/ 2947737 h 3356810"/>
              <a:gd name="connsiteX8" fmla="*/ 433137 w 4565219"/>
              <a:gd name="connsiteY8" fmla="*/ 2947737 h 3356810"/>
              <a:gd name="connsiteX9" fmla="*/ 445168 w 4565219"/>
              <a:gd name="connsiteY9" fmla="*/ 3104147 h 3356810"/>
              <a:gd name="connsiteX10" fmla="*/ 481263 w 4565219"/>
              <a:gd name="connsiteY10" fmla="*/ 3152273 h 3356810"/>
              <a:gd name="connsiteX11" fmla="*/ 481263 w 4565219"/>
              <a:gd name="connsiteY11" fmla="*/ 3164305 h 3356810"/>
              <a:gd name="connsiteX12" fmla="*/ 529389 w 4565219"/>
              <a:gd name="connsiteY12" fmla="*/ 3140242 h 3356810"/>
              <a:gd name="connsiteX13" fmla="*/ 541421 w 4565219"/>
              <a:gd name="connsiteY13" fmla="*/ 3080084 h 3356810"/>
              <a:gd name="connsiteX14" fmla="*/ 565484 w 4565219"/>
              <a:gd name="connsiteY14" fmla="*/ 3031958 h 3356810"/>
              <a:gd name="connsiteX15" fmla="*/ 613610 w 4565219"/>
              <a:gd name="connsiteY15" fmla="*/ 3031958 h 3356810"/>
              <a:gd name="connsiteX16" fmla="*/ 661737 w 4565219"/>
              <a:gd name="connsiteY16" fmla="*/ 3092116 h 3356810"/>
              <a:gd name="connsiteX17" fmla="*/ 709863 w 4565219"/>
              <a:gd name="connsiteY17" fmla="*/ 3224463 h 3356810"/>
              <a:gd name="connsiteX18" fmla="*/ 757989 w 4565219"/>
              <a:gd name="connsiteY18" fmla="*/ 3356810 h 3356810"/>
              <a:gd name="connsiteX19" fmla="*/ 902368 w 4565219"/>
              <a:gd name="connsiteY19" fmla="*/ 3356810 h 3356810"/>
              <a:gd name="connsiteX20" fmla="*/ 986589 w 4565219"/>
              <a:gd name="connsiteY20" fmla="*/ 3128210 h 3356810"/>
              <a:gd name="connsiteX21" fmla="*/ 1106905 w 4565219"/>
              <a:gd name="connsiteY21" fmla="*/ 2875547 h 3356810"/>
              <a:gd name="connsiteX22" fmla="*/ 1130968 w 4565219"/>
              <a:gd name="connsiteY22" fmla="*/ 2779294 h 3356810"/>
              <a:gd name="connsiteX23" fmla="*/ 1155031 w 4565219"/>
              <a:gd name="connsiteY23" fmla="*/ 2911642 h 3356810"/>
              <a:gd name="connsiteX24" fmla="*/ 1179095 w 4565219"/>
              <a:gd name="connsiteY24" fmla="*/ 2935705 h 3356810"/>
              <a:gd name="connsiteX25" fmla="*/ 1203158 w 4565219"/>
              <a:gd name="connsiteY25" fmla="*/ 2959768 h 3356810"/>
              <a:gd name="connsiteX26" fmla="*/ 1203158 w 4565219"/>
              <a:gd name="connsiteY26" fmla="*/ 2959768 h 3356810"/>
              <a:gd name="connsiteX27" fmla="*/ 1239253 w 4565219"/>
              <a:gd name="connsiteY27" fmla="*/ 2851484 h 3356810"/>
              <a:gd name="connsiteX28" fmla="*/ 1263316 w 4565219"/>
              <a:gd name="connsiteY28" fmla="*/ 2719137 h 3356810"/>
              <a:gd name="connsiteX29" fmla="*/ 1287379 w 4565219"/>
              <a:gd name="connsiteY29" fmla="*/ 2646947 h 3356810"/>
              <a:gd name="connsiteX30" fmla="*/ 1311442 w 4565219"/>
              <a:gd name="connsiteY30" fmla="*/ 2574758 h 3356810"/>
              <a:gd name="connsiteX31" fmla="*/ 1335505 w 4565219"/>
              <a:gd name="connsiteY31" fmla="*/ 2478505 h 3356810"/>
              <a:gd name="connsiteX32" fmla="*/ 1347537 w 4565219"/>
              <a:gd name="connsiteY32" fmla="*/ 2550694 h 3356810"/>
              <a:gd name="connsiteX33" fmla="*/ 1371600 w 4565219"/>
              <a:gd name="connsiteY33" fmla="*/ 2646947 h 3356810"/>
              <a:gd name="connsiteX34" fmla="*/ 1419726 w 4565219"/>
              <a:gd name="connsiteY34" fmla="*/ 2827421 h 3356810"/>
              <a:gd name="connsiteX35" fmla="*/ 1431758 w 4565219"/>
              <a:gd name="connsiteY35" fmla="*/ 2959768 h 3356810"/>
              <a:gd name="connsiteX36" fmla="*/ 1467853 w 4565219"/>
              <a:gd name="connsiteY36" fmla="*/ 2995863 h 3356810"/>
              <a:gd name="connsiteX37" fmla="*/ 1515979 w 4565219"/>
              <a:gd name="connsiteY37" fmla="*/ 3007894 h 3356810"/>
              <a:gd name="connsiteX38" fmla="*/ 1515979 w 4565219"/>
              <a:gd name="connsiteY38" fmla="*/ 3007894 h 3356810"/>
              <a:gd name="connsiteX39" fmla="*/ 1552074 w 4565219"/>
              <a:gd name="connsiteY39" fmla="*/ 2839452 h 3356810"/>
              <a:gd name="connsiteX40" fmla="*/ 1576137 w 4565219"/>
              <a:gd name="connsiteY40" fmla="*/ 2743200 h 3356810"/>
              <a:gd name="connsiteX41" fmla="*/ 1588168 w 4565219"/>
              <a:gd name="connsiteY41" fmla="*/ 2646947 h 3356810"/>
              <a:gd name="connsiteX42" fmla="*/ 1588168 w 4565219"/>
              <a:gd name="connsiteY42" fmla="*/ 2574758 h 3356810"/>
              <a:gd name="connsiteX43" fmla="*/ 1636295 w 4565219"/>
              <a:gd name="connsiteY43" fmla="*/ 2490537 h 3356810"/>
              <a:gd name="connsiteX44" fmla="*/ 1672389 w 4565219"/>
              <a:gd name="connsiteY44" fmla="*/ 2430379 h 3356810"/>
              <a:gd name="connsiteX45" fmla="*/ 1720516 w 4565219"/>
              <a:gd name="connsiteY45" fmla="*/ 2322094 h 3356810"/>
              <a:gd name="connsiteX46" fmla="*/ 1720516 w 4565219"/>
              <a:gd name="connsiteY46" fmla="*/ 2310063 h 3356810"/>
              <a:gd name="connsiteX47" fmla="*/ 1732547 w 4565219"/>
              <a:gd name="connsiteY47" fmla="*/ 2237873 h 3356810"/>
              <a:gd name="connsiteX48" fmla="*/ 1732547 w 4565219"/>
              <a:gd name="connsiteY48" fmla="*/ 2189747 h 3356810"/>
              <a:gd name="connsiteX49" fmla="*/ 1732547 w 4565219"/>
              <a:gd name="connsiteY49" fmla="*/ 2117558 h 3356810"/>
              <a:gd name="connsiteX50" fmla="*/ 1756610 w 4565219"/>
              <a:gd name="connsiteY50" fmla="*/ 2069431 h 3356810"/>
              <a:gd name="connsiteX51" fmla="*/ 1804737 w 4565219"/>
              <a:gd name="connsiteY51" fmla="*/ 1961147 h 3356810"/>
              <a:gd name="connsiteX52" fmla="*/ 1816768 w 4565219"/>
              <a:gd name="connsiteY52" fmla="*/ 2069431 h 3356810"/>
              <a:gd name="connsiteX53" fmla="*/ 1828800 w 4565219"/>
              <a:gd name="connsiteY53" fmla="*/ 2177716 h 3356810"/>
              <a:gd name="connsiteX54" fmla="*/ 1876926 w 4565219"/>
              <a:gd name="connsiteY54" fmla="*/ 2225842 h 3356810"/>
              <a:gd name="connsiteX55" fmla="*/ 1888958 w 4565219"/>
              <a:gd name="connsiteY55" fmla="*/ 2370221 h 3356810"/>
              <a:gd name="connsiteX56" fmla="*/ 1900989 w 4565219"/>
              <a:gd name="connsiteY56" fmla="*/ 2466473 h 3356810"/>
              <a:gd name="connsiteX57" fmla="*/ 1900989 w 4565219"/>
              <a:gd name="connsiteY57" fmla="*/ 2586789 h 3356810"/>
              <a:gd name="connsiteX58" fmla="*/ 1925053 w 4565219"/>
              <a:gd name="connsiteY58" fmla="*/ 2683042 h 3356810"/>
              <a:gd name="connsiteX59" fmla="*/ 1985210 w 4565219"/>
              <a:gd name="connsiteY59" fmla="*/ 2839452 h 3356810"/>
              <a:gd name="connsiteX60" fmla="*/ 1985210 w 4565219"/>
              <a:gd name="connsiteY60" fmla="*/ 2923673 h 3356810"/>
              <a:gd name="connsiteX61" fmla="*/ 1985210 w 4565219"/>
              <a:gd name="connsiteY61" fmla="*/ 3068052 h 3356810"/>
              <a:gd name="connsiteX62" fmla="*/ 2021305 w 4565219"/>
              <a:gd name="connsiteY62" fmla="*/ 3164305 h 3356810"/>
              <a:gd name="connsiteX63" fmla="*/ 2021305 w 4565219"/>
              <a:gd name="connsiteY63" fmla="*/ 3164305 h 3356810"/>
              <a:gd name="connsiteX64" fmla="*/ 2105526 w 4565219"/>
              <a:gd name="connsiteY64" fmla="*/ 3284621 h 3356810"/>
              <a:gd name="connsiteX65" fmla="*/ 2189747 w 4565219"/>
              <a:gd name="connsiteY65" fmla="*/ 3284621 h 3356810"/>
              <a:gd name="connsiteX66" fmla="*/ 2237874 w 4565219"/>
              <a:gd name="connsiteY66" fmla="*/ 3188368 h 3356810"/>
              <a:gd name="connsiteX67" fmla="*/ 2286000 w 4565219"/>
              <a:gd name="connsiteY67" fmla="*/ 2995863 h 3356810"/>
              <a:gd name="connsiteX68" fmla="*/ 2334126 w 4565219"/>
              <a:gd name="connsiteY68" fmla="*/ 2827421 h 3356810"/>
              <a:gd name="connsiteX69" fmla="*/ 2358189 w 4565219"/>
              <a:gd name="connsiteY69" fmla="*/ 2683042 h 3356810"/>
              <a:gd name="connsiteX70" fmla="*/ 2358189 w 4565219"/>
              <a:gd name="connsiteY70" fmla="*/ 2490537 h 3356810"/>
              <a:gd name="connsiteX71" fmla="*/ 2394284 w 4565219"/>
              <a:gd name="connsiteY71" fmla="*/ 2358189 h 3356810"/>
              <a:gd name="connsiteX72" fmla="*/ 2430379 w 4565219"/>
              <a:gd name="connsiteY72" fmla="*/ 2322094 h 3356810"/>
              <a:gd name="connsiteX73" fmla="*/ 2478505 w 4565219"/>
              <a:gd name="connsiteY73" fmla="*/ 2286000 h 3356810"/>
              <a:gd name="connsiteX74" fmla="*/ 2502568 w 4565219"/>
              <a:gd name="connsiteY74" fmla="*/ 1961147 h 3356810"/>
              <a:gd name="connsiteX75" fmla="*/ 2562726 w 4565219"/>
              <a:gd name="connsiteY75" fmla="*/ 1925052 h 3356810"/>
              <a:gd name="connsiteX76" fmla="*/ 2598821 w 4565219"/>
              <a:gd name="connsiteY76" fmla="*/ 1768642 h 3356810"/>
              <a:gd name="connsiteX77" fmla="*/ 2586789 w 4565219"/>
              <a:gd name="connsiteY77" fmla="*/ 1612231 h 3356810"/>
              <a:gd name="connsiteX78" fmla="*/ 2610853 w 4565219"/>
              <a:gd name="connsiteY78" fmla="*/ 1503947 h 3356810"/>
              <a:gd name="connsiteX79" fmla="*/ 2634916 w 4565219"/>
              <a:gd name="connsiteY79" fmla="*/ 1431758 h 3356810"/>
              <a:gd name="connsiteX80" fmla="*/ 2634916 w 4565219"/>
              <a:gd name="connsiteY80" fmla="*/ 1323473 h 3356810"/>
              <a:gd name="connsiteX81" fmla="*/ 2634916 w 4565219"/>
              <a:gd name="connsiteY81" fmla="*/ 1251284 h 3356810"/>
              <a:gd name="connsiteX82" fmla="*/ 2634916 w 4565219"/>
              <a:gd name="connsiteY82" fmla="*/ 1143000 h 3356810"/>
              <a:gd name="connsiteX83" fmla="*/ 2658979 w 4565219"/>
              <a:gd name="connsiteY83" fmla="*/ 986589 h 3356810"/>
              <a:gd name="connsiteX84" fmla="*/ 2683042 w 4565219"/>
              <a:gd name="connsiteY84" fmla="*/ 902368 h 3356810"/>
              <a:gd name="connsiteX85" fmla="*/ 2755231 w 4565219"/>
              <a:gd name="connsiteY85" fmla="*/ 782052 h 3356810"/>
              <a:gd name="connsiteX86" fmla="*/ 2767263 w 4565219"/>
              <a:gd name="connsiteY86" fmla="*/ 673768 h 3356810"/>
              <a:gd name="connsiteX87" fmla="*/ 2767263 w 4565219"/>
              <a:gd name="connsiteY87" fmla="*/ 589547 h 3356810"/>
              <a:gd name="connsiteX88" fmla="*/ 2767263 w 4565219"/>
              <a:gd name="connsiteY88" fmla="*/ 589547 h 3356810"/>
              <a:gd name="connsiteX89" fmla="*/ 2863516 w 4565219"/>
              <a:gd name="connsiteY89" fmla="*/ 469231 h 3356810"/>
              <a:gd name="connsiteX90" fmla="*/ 2887579 w 4565219"/>
              <a:gd name="connsiteY90" fmla="*/ 372979 h 3356810"/>
              <a:gd name="connsiteX91" fmla="*/ 2899610 w 4565219"/>
              <a:gd name="connsiteY91" fmla="*/ 240631 h 3356810"/>
              <a:gd name="connsiteX92" fmla="*/ 2899610 w 4565219"/>
              <a:gd name="connsiteY92" fmla="*/ 156410 h 3356810"/>
              <a:gd name="connsiteX93" fmla="*/ 2947737 w 4565219"/>
              <a:gd name="connsiteY93" fmla="*/ 96252 h 3356810"/>
              <a:gd name="connsiteX94" fmla="*/ 2971800 w 4565219"/>
              <a:gd name="connsiteY94" fmla="*/ 12031 h 3356810"/>
              <a:gd name="connsiteX95" fmla="*/ 2995863 w 4565219"/>
              <a:gd name="connsiteY95" fmla="*/ 0 h 3356810"/>
              <a:gd name="connsiteX96" fmla="*/ 3043989 w 4565219"/>
              <a:gd name="connsiteY96" fmla="*/ 48126 h 3356810"/>
              <a:gd name="connsiteX97" fmla="*/ 3056021 w 4565219"/>
              <a:gd name="connsiteY97" fmla="*/ 156410 h 3356810"/>
              <a:gd name="connsiteX98" fmla="*/ 3056021 w 4565219"/>
              <a:gd name="connsiteY98" fmla="*/ 288758 h 3356810"/>
              <a:gd name="connsiteX99" fmla="*/ 3104147 w 4565219"/>
              <a:gd name="connsiteY99" fmla="*/ 385010 h 3356810"/>
              <a:gd name="connsiteX100" fmla="*/ 3104147 w 4565219"/>
              <a:gd name="connsiteY100" fmla="*/ 529389 h 3356810"/>
              <a:gd name="connsiteX101" fmla="*/ 3104147 w 4565219"/>
              <a:gd name="connsiteY101" fmla="*/ 649705 h 3356810"/>
              <a:gd name="connsiteX102" fmla="*/ 3116179 w 4565219"/>
              <a:gd name="connsiteY102" fmla="*/ 782052 h 3356810"/>
              <a:gd name="connsiteX103" fmla="*/ 3164305 w 4565219"/>
              <a:gd name="connsiteY103" fmla="*/ 854242 h 3356810"/>
              <a:gd name="connsiteX104" fmla="*/ 3200400 w 4565219"/>
              <a:gd name="connsiteY104" fmla="*/ 950494 h 3356810"/>
              <a:gd name="connsiteX105" fmla="*/ 3200400 w 4565219"/>
              <a:gd name="connsiteY105" fmla="*/ 1070810 h 3356810"/>
              <a:gd name="connsiteX106" fmla="*/ 3224463 w 4565219"/>
              <a:gd name="connsiteY106" fmla="*/ 1179094 h 3356810"/>
              <a:gd name="connsiteX107" fmla="*/ 3248526 w 4565219"/>
              <a:gd name="connsiteY107" fmla="*/ 1239252 h 3356810"/>
              <a:gd name="connsiteX108" fmla="*/ 3296653 w 4565219"/>
              <a:gd name="connsiteY108" fmla="*/ 1323473 h 3356810"/>
              <a:gd name="connsiteX109" fmla="*/ 3320716 w 4565219"/>
              <a:gd name="connsiteY109" fmla="*/ 1359568 h 3356810"/>
              <a:gd name="connsiteX110" fmla="*/ 3368842 w 4565219"/>
              <a:gd name="connsiteY110" fmla="*/ 1287379 h 3356810"/>
              <a:gd name="connsiteX111" fmla="*/ 3380874 w 4565219"/>
              <a:gd name="connsiteY111" fmla="*/ 1251284 h 3356810"/>
              <a:gd name="connsiteX112" fmla="*/ 3416968 w 4565219"/>
              <a:gd name="connsiteY112" fmla="*/ 1311442 h 3356810"/>
              <a:gd name="connsiteX113" fmla="*/ 3416968 w 4565219"/>
              <a:gd name="connsiteY113" fmla="*/ 1455821 h 3356810"/>
              <a:gd name="connsiteX114" fmla="*/ 3465095 w 4565219"/>
              <a:gd name="connsiteY114" fmla="*/ 1564105 h 3356810"/>
              <a:gd name="connsiteX115" fmla="*/ 3489158 w 4565219"/>
              <a:gd name="connsiteY115" fmla="*/ 1672389 h 3356810"/>
              <a:gd name="connsiteX116" fmla="*/ 3537284 w 4565219"/>
              <a:gd name="connsiteY116" fmla="*/ 1792705 h 3356810"/>
              <a:gd name="connsiteX117" fmla="*/ 3633537 w 4565219"/>
              <a:gd name="connsiteY117" fmla="*/ 1900989 h 3356810"/>
              <a:gd name="connsiteX118" fmla="*/ 3633537 w 4565219"/>
              <a:gd name="connsiteY118" fmla="*/ 1997242 h 3356810"/>
              <a:gd name="connsiteX119" fmla="*/ 3693695 w 4565219"/>
              <a:gd name="connsiteY119" fmla="*/ 1852863 h 3356810"/>
              <a:gd name="connsiteX120" fmla="*/ 3741821 w 4565219"/>
              <a:gd name="connsiteY120" fmla="*/ 1708484 h 3356810"/>
              <a:gd name="connsiteX121" fmla="*/ 3801979 w 4565219"/>
              <a:gd name="connsiteY121" fmla="*/ 1600200 h 3356810"/>
              <a:gd name="connsiteX122" fmla="*/ 3814010 w 4565219"/>
              <a:gd name="connsiteY122" fmla="*/ 1503947 h 3356810"/>
              <a:gd name="connsiteX123" fmla="*/ 3838074 w 4565219"/>
              <a:gd name="connsiteY123" fmla="*/ 1407694 h 3356810"/>
              <a:gd name="connsiteX124" fmla="*/ 3862137 w 4565219"/>
              <a:gd name="connsiteY124" fmla="*/ 1299410 h 3356810"/>
              <a:gd name="connsiteX125" fmla="*/ 3886200 w 4565219"/>
              <a:gd name="connsiteY125" fmla="*/ 1155031 h 3356810"/>
              <a:gd name="connsiteX126" fmla="*/ 3874168 w 4565219"/>
              <a:gd name="connsiteY126" fmla="*/ 1155031 h 3356810"/>
              <a:gd name="connsiteX127" fmla="*/ 3910263 w 4565219"/>
              <a:gd name="connsiteY127" fmla="*/ 1046747 h 3356810"/>
              <a:gd name="connsiteX128" fmla="*/ 3946359 w 4565219"/>
              <a:gd name="connsiteY128" fmla="*/ 830179 h 3356810"/>
              <a:gd name="connsiteX129" fmla="*/ 3946358 w 4565219"/>
              <a:gd name="connsiteY129" fmla="*/ 782052 h 3356810"/>
              <a:gd name="connsiteX130" fmla="*/ 3958388 w 4565219"/>
              <a:gd name="connsiteY130" fmla="*/ 721894 h 3356810"/>
              <a:gd name="connsiteX131" fmla="*/ 3982452 w 4565219"/>
              <a:gd name="connsiteY131" fmla="*/ 709863 h 3356810"/>
              <a:gd name="connsiteX132" fmla="*/ 4018546 w 4565219"/>
              <a:gd name="connsiteY132" fmla="*/ 1840832 h 3356810"/>
              <a:gd name="connsiteX133" fmla="*/ 4114799 w 4565219"/>
              <a:gd name="connsiteY133" fmla="*/ 1191126 h 3356810"/>
              <a:gd name="connsiteX134" fmla="*/ 4211051 w 4565219"/>
              <a:gd name="connsiteY134" fmla="*/ 1443789 h 3356810"/>
              <a:gd name="connsiteX135" fmla="*/ 4295272 w 4565219"/>
              <a:gd name="connsiteY135" fmla="*/ 2514600 h 3356810"/>
              <a:gd name="connsiteX136" fmla="*/ 4331366 w 4565219"/>
              <a:gd name="connsiteY136" fmla="*/ 2430378 h 3356810"/>
              <a:gd name="connsiteX137" fmla="*/ 4403554 w 4565219"/>
              <a:gd name="connsiteY137" fmla="*/ 2935705 h 3356810"/>
              <a:gd name="connsiteX138" fmla="*/ 4451681 w 4565219"/>
              <a:gd name="connsiteY138" fmla="*/ 2334126 h 3356810"/>
              <a:gd name="connsiteX139" fmla="*/ 4559964 w 4565219"/>
              <a:gd name="connsiteY139" fmla="*/ 2971800 h 3356810"/>
              <a:gd name="connsiteX140" fmla="*/ 4547932 w 4565219"/>
              <a:gd name="connsiteY140" fmla="*/ 2959768 h 3356810"/>
              <a:gd name="connsiteX0" fmla="*/ 0 w 4608219"/>
              <a:gd name="connsiteY0" fmla="*/ 3344779 h 3356810"/>
              <a:gd name="connsiteX1" fmla="*/ 132347 w 4608219"/>
              <a:gd name="connsiteY1" fmla="*/ 3296652 h 3356810"/>
              <a:gd name="connsiteX2" fmla="*/ 132347 w 4608219"/>
              <a:gd name="connsiteY2" fmla="*/ 3272589 h 3356810"/>
              <a:gd name="connsiteX3" fmla="*/ 180474 w 4608219"/>
              <a:gd name="connsiteY3" fmla="*/ 3164305 h 3356810"/>
              <a:gd name="connsiteX4" fmla="*/ 216568 w 4608219"/>
              <a:gd name="connsiteY4" fmla="*/ 3080084 h 3356810"/>
              <a:gd name="connsiteX5" fmla="*/ 276726 w 4608219"/>
              <a:gd name="connsiteY5" fmla="*/ 3031958 h 3356810"/>
              <a:gd name="connsiteX6" fmla="*/ 336884 w 4608219"/>
              <a:gd name="connsiteY6" fmla="*/ 2959768 h 3356810"/>
              <a:gd name="connsiteX7" fmla="*/ 385010 w 4608219"/>
              <a:gd name="connsiteY7" fmla="*/ 2947737 h 3356810"/>
              <a:gd name="connsiteX8" fmla="*/ 433137 w 4608219"/>
              <a:gd name="connsiteY8" fmla="*/ 2947737 h 3356810"/>
              <a:gd name="connsiteX9" fmla="*/ 445168 w 4608219"/>
              <a:gd name="connsiteY9" fmla="*/ 3104147 h 3356810"/>
              <a:gd name="connsiteX10" fmla="*/ 481263 w 4608219"/>
              <a:gd name="connsiteY10" fmla="*/ 3152273 h 3356810"/>
              <a:gd name="connsiteX11" fmla="*/ 481263 w 4608219"/>
              <a:gd name="connsiteY11" fmla="*/ 3164305 h 3356810"/>
              <a:gd name="connsiteX12" fmla="*/ 529389 w 4608219"/>
              <a:gd name="connsiteY12" fmla="*/ 3140242 h 3356810"/>
              <a:gd name="connsiteX13" fmla="*/ 541421 w 4608219"/>
              <a:gd name="connsiteY13" fmla="*/ 3080084 h 3356810"/>
              <a:gd name="connsiteX14" fmla="*/ 565484 w 4608219"/>
              <a:gd name="connsiteY14" fmla="*/ 3031958 h 3356810"/>
              <a:gd name="connsiteX15" fmla="*/ 613610 w 4608219"/>
              <a:gd name="connsiteY15" fmla="*/ 3031958 h 3356810"/>
              <a:gd name="connsiteX16" fmla="*/ 661737 w 4608219"/>
              <a:gd name="connsiteY16" fmla="*/ 3092116 h 3356810"/>
              <a:gd name="connsiteX17" fmla="*/ 709863 w 4608219"/>
              <a:gd name="connsiteY17" fmla="*/ 3224463 h 3356810"/>
              <a:gd name="connsiteX18" fmla="*/ 757989 w 4608219"/>
              <a:gd name="connsiteY18" fmla="*/ 3356810 h 3356810"/>
              <a:gd name="connsiteX19" fmla="*/ 902368 w 4608219"/>
              <a:gd name="connsiteY19" fmla="*/ 3356810 h 3356810"/>
              <a:gd name="connsiteX20" fmla="*/ 986589 w 4608219"/>
              <a:gd name="connsiteY20" fmla="*/ 3128210 h 3356810"/>
              <a:gd name="connsiteX21" fmla="*/ 1106905 w 4608219"/>
              <a:gd name="connsiteY21" fmla="*/ 2875547 h 3356810"/>
              <a:gd name="connsiteX22" fmla="*/ 1130968 w 4608219"/>
              <a:gd name="connsiteY22" fmla="*/ 2779294 h 3356810"/>
              <a:gd name="connsiteX23" fmla="*/ 1155031 w 4608219"/>
              <a:gd name="connsiteY23" fmla="*/ 2911642 h 3356810"/>
              <a:gd name="connsiteX24" fmla="*/ 1179095 w 4608219"/>
              <a:gd name="connsiteY24" fmla="*/ 2935705 h 3356810"/>
              <a:gd name="connsiteX25" fmla="*/ 1203158 w 4608219"/>
              <a:gd name="connsiteY25" fmla="*/ 2959768 h 3356810"/>
              <a:gd name="connsiteX26" fmla="*/ 1203158 w 4608219"/>
              <a:gd name="connsiteY26" fmla="*/ 2959768 h 3356810"/>
              <a:gd name="connsiteX27" fmla="*/ 1239253 w 4608219"/>
              <a:gd name="connsiteY27" fmla="*/ 2851484 h 3356810"/>
              <a:gd name="connsiteX28" fmla="*/ 1263316 w 4608219"/>
              <a:gd name="connsiteY28" fmla="*/ 2719137 h 3356810"/>
              <a:gd name="connsiteX29" fmla="*/ 1287379 w 4608219"/>
              <a:gd name="connsiteY29" fmla="*/ 2646947 h 3356810"/>
              <a:gd name="connsiteX30" fmla="*/ 1311442 w 4608219"/>
              <a:gd name="connsiteY30" fmla="*/ 2574758 h 3356810"/>
              <a:gd name="connsiteX31" fmla="*/ 1335505 w 4608219"/>
              <a:gd name="connsiteY31" fmla="*/ 2478505 h 3356810"/>
              <a:gd name="connsiteX32" fmla="*/ 1347537 w 4608219"/>
              <a:gd name="connsiteY32" fmla="*/ 2550694 h 3356810"/>
              <a:gd name="connsiteX33" fmla="*/ 1371600 w 4608219"/>
              <a:gd name="connsiteY33" fmla="*/ 2646947 h 3356810"/>
              <a:gd name="connsiteX34" fmla="*/ 1419726 w 4608219"/>
              <a:gd name="connsiteY34" fmla="*/ 2827421 h 3356810"/>
              <a:gd name="connsiteX35" fmla="*/ 1431758 w 4608219"/>
              <a:gd name="connsiteY35" fmla="*/ 2959768 h 3356810"/>
              <a:gd name="connsiteX36" fmla="*/ 1467853 w 4608219"/>
              <a:gd name="connsiteY36" fmla="*/ 2995863 h 3356810"/>
              <a:gd name="connsiteX37" fmla="*/ 1515979 w 4608219"/>
              <a:gd name="connsiteY37" fmla="*/ 3007894 h 3356810"/>
              <a:gd name="connsiteX38" fmla="*/ 1515979 w 4608219"/>
              <a:gd name="connsiteY38" fmla="*/ 3007894 h 3356810"/>
              <a:gd name="connsiteX39" fmla="*/ 1552074 w 4608219"/>
              <a:gd name="connsiteY39" fmla="*/ 2839452 h 3356810"/>
              <a:gd name="connsiteX40" fmla="*/ 1576137 w 4608219"/>
              <a:gd name="connsiteY40" fmla="*/ 2743200 h 3356810"/>
              <a:gd name="connsiteX41" fmla="*/ 1588168 w 4608219"/>
              <a:gd name="connsiteY41" fmla="*/ 2646947 h 3356810"/>
              <a:gd name="connsiteX42" fmla="*/ 1588168 w 4608219"/>
              <a:gd name="connsiteY42" fmla="*/ 2574758 h 3356810"/>
              <a:gd name="connsiteX43" fmla="*/ 1636295 w 4608219"/>
              <a:gd name="connsiteY43" fmla="*/ 2490537 h 3356810"/>
              <a:gd name="connsiteX44" fmla="*/ 1672389 w 4608219"/>
              <a:gd name="connsiteY44" fmla="*/ 2430379 h 3356810"/>
              <a:gd name="connsiteX45" fmla="*/ 1720516 w 4608219"/>
              <a:gd name="connsiteY45" fmla="*/ 2322094 h 3356810"/>
              <a:gd name="connsiteX46" fmla="*/ 1720516 w 4608219"/>
              <a:gd name="connsiteY46" fmla="*/ 2310063 h 3356810"/>
              <a:gd name="connsiteX47" fmla="*/ 1732547 w 4608219"/>
              <a:gd name="connsiteY47" fmla="*/ 2237873 h 3356810"/>
              <a:gd name="connsiteX48" fmla="*/ 1732547 w 4608219"/>
              <a:gd name="connsiteY48" fmla="*/ 2189747 h 3356810"/>
              <a:gd name="connsiteX49" fmla="*/ 1732547 w 4608219"/>
              <a:gd name="connsiteY49" fmla="*/ 2117558 h 3356810"/>
              <a:gd name="connsiteX50" fmla="*/ 1756610 w 4608219"/>
              <a:gd name="connsiteY50" fmla="*/ 2069431 h 3356810"/>
              <a:gd name="connsiteX51" fmla="*/ 1804737 w 4608219"/>
              <a:gd name="connsiteY51" fmla="*/ 1961147 h 3356810"/>
              <a:gd name="connsiteX52" fmla="*/ 1816768 w 4608219"/>
              <a:gd name="connsiteY52" fmla="*/ 2069431 h 3356810"/>
              <a:gd name="connsiteX53" fmla="*/ 1828800 w 4608219"/>
              <a:gd name="connsiteY53" fmla="*/ 2177716 h 3356810"/>
              <a:gd name="connsiteX54" fmla="*/ 1876926 w 4608219"/>
              <a:gd name="connsiteY54" fmla="*/ 2225842 h 3356810"/>
              <a:gd name="connsiteX55" fmla="*/ 1888958 w 4608219"/>
              <a:gd name="connsiteY55" fmla="*/ 2370221 h 3356810"/>
              <a:gd name="connsiteX56" fmla="*/ 1900989 w 4608219"/>
              <a:gd name="connsiteY56" fmla="*/ 2466473 h 3356810"/>
              <a:gd name="connsiteX57" fmla="*/ 1900989 w 4608219"/>
              <a:gd name="connsiteY57" fmla="*/ 2586789 h 3356810"/>
              <a:gd name="connsiteX58" fmla="*/ 1925053 w 4608219"/>
              <a:gd name="connsiteY58" fmla="*/ 2683042 h 3356810"/>
              <a:gd name="connsiteX59" fmla="*/ 1985210 w 4608219"/>
              <a:gd name="connsiteY59" fmla="*/ 2839452 h 3356810"/>
              <a:gd name="connsiteX60" fmla="*/ 1985210 w 4608219"/>
              <a:gd name="connsiteY60" fmla="*/ 2923673 h 3356810"/>
              <a:gd name="connsiteX61" fmla="*/ 1985210 w 4608219"/>
              <a:gd name="connsiteY61" fmla="*/ 3068052 h 3356810"/>
              <a:gd name="connsiteX62" fmla="*/ 2021305 w 4608219"/>
              <a:gd name="connsiteY62" fmla="*/ 3164305 h 3356810"/>
              <a:gd name="connsiteX63" fmla="*/ 2021305 w 4608219"/>
              <a:gd name="connsiteY63" fmla="*/ 3164305 h 3356810"/>
              <a:gd name="connsiteX64" fmla="*/ 2105526 w 4608219"/>
              <a:gd name="connsiteY64" fmla="*/ 3284621 h 3356810"/>
              <a:gd name="connsiteX65" fmla="*/ 2189747 w 4608219"/>
              <a:gd name="connsiteY65" fmla="*/ 3284621 h 3356810"/>
              <a:gd name="connsiteX66" fmla="*/ 2237874 w 4608219"/>
              <a:gd name="connsiteY66" fmla="*/ 3188368 h 3356810"/>
              <a:gd name="connsiteX67" fmla="*/ 2286000 w 4608219"/>
              <a:gd name="connsiteY67" fmla="*/ 2995863 h 3356810"/>
              <a:gd name="connsiteX68" fmla="*/ 2334126 w 4608219"/>
              <a:gd name="connsiteY68" fmla="*/ 2827421 h 3356810"/>
              <a:gd name="connsiteX69" fmla="*/ 2358189 w 4608219"/>
              <a:gd name="connsiteY69" fmla="*/ 2683042 h 3356810"/>
              <a:gd name="connsiteX70" fmla="*/ 2358189 w 4608219"/>
              <a:gd name="connsiteY70" fmla="*/ 2490537 h 3356810"/>
              <a:gd name="connsiteX71" fmla="*/ 2394284 w 4608219"/>
              <a:gd name="connsiteY71" fmla="*/ 2358189 h 3356810"/>
              <a:gd name="connsiteX72" fmla="*/ 2430379 w 4608219"/>
              <a:gd name="connsiteY72" fmla="*/ 2322094 h 3356810"/>
              <a:gd name="connsiteX73" fmla="*/ 2478505 w 4608219"/>
              <a:gd name="connsiteY73" fmla="*/ 2286000 h 3356810"/>
              <a:gd name="connsiteX74" fmla="*/ 2502568 w 4608219"/>
              <a:gd name="connsiteY74" fmla="*/ 1961147 h 3356810"/>
              <a:gd name="connsiteX75" fmla="*/ 2562726 w 4608219"/>
              <a:gd name="connsiteY75" fmla="*/ 1925052 h 3356810"/>
              <a:gd name="connsiteX76" fmla="*/ 2598821 w 4608219"/>
              <a:gd name="connsiteY76" fmla="*/ 1768642 h 3356810"/>
              <a:gd name="connsiteX77" fmla="*/ 2586789 w 4608219"/>
              <a:gd name="connsiteY77" fmla="*/ 1612231 h 3356810"/>
              <a:gd name="connsiteX78" fmla="*/ 2610853 w 4608219"/>
              <a:gd name="connsiteY78" fmla="*/ 1503947 h 3356810"/>
              <a:gd name="connsiteX79" fmla="*/ 2634916 w 4608219"/>
              <a:gd name="connsiteY79" fmla="*/ 1431758 h 3356810"/>
              <a:gd name="connsiteX80" fmla="*/ 2634916 w 4608219"/>
              <a:gd name="connsiteY80" fmla="*/ 1323473 h 3356810"/>
              <a:gd name="connsiteX81" fmla="*/ 2634916 w 4608219"/>
              <a:gd name="connsiteY81" fmla="*/ 1251284 h 3356810"/>
              <a:gd name="connsiteX82" fmla="*/ 2634916 w 4608219"/>
              <a:gd name="connsiteY82" fmla="*/ 1143000 h 3356810"/>
              <a:gd name="connsiteX83" fmla="*/ 2658979 w 4608219"/>
              <a:gd name="connsiteY83" fmla="*/ 986589 h 3356810"/>
              <a:gd name="connsiteX84" fmla="*/ 2683042 w 4608219"/>
              <a:gd name="connsiteY84" fmla="*/ 902368 h 3356810"/>
              <a:gd name="connsiteX85" fmla="*/ 2755231 w 4608219"/>
              <a:gd name="connsiteY85" fmla="*/ 782052 h 3356810"/>
              <a:gd name="connsiteX86" fmla="*/ 2767263 w 4608219"/>
              <a:gd name="connsiteY86" fmla="*/ 673768 h 3356810"/>
              <a:gd name="connsiteX87" fmla="*/ 2767263 w 4608219"/>
              <a:gd name="connsiteY87" fmla="*/ 589547 h 3356810"/>
              <a:gd name="connsiteX88" fmla="*/ 2767263 w 4608219"/>
              <a:gd name="connsiteY88" fmla="*/ 589547 h 3356810"/>
              <a:gd name="connsiteX89" fmla="*/ 2863516 w 4608219"/>
              <a:gd name="connsiteY89" fmla="*/ 469231 h 3356810"/>
              <a:gd name="connsiteX90" fmla="*/ 2887579 w 4608219"/>
              <a:gd name="connsiteY90" fmla="*/ 372979 h 3356810"/>
              <a:gd name="connsiteX91" fmla="*/ 2899610 w 4608219"/>
              <a:gd name="connsiteY91" fmla="*/ 240631 h 3356810"/>
              <a:gd name="connsiteX92" fmla="*/ 2899610 w 4608219"/>
              <a:gd name="connsiteY92" fmla="*/ 156410 h 3356810"/>
              <a:gd name="connsiteX93" fmla="*/ 2947737 w 4608219"/>
              <a:gd name="connsiteY93" fmla="*/ 96252 h 3356810"/>
              <a:gd name="connsiteX94" fmla="*/ 2971800 w 4608219"/>
              <a:gd name="connsiteY94" fmla="*/ 12031 h 3356810"/>
              <a:gd name="connsiteX95" fmla="*/ 2995863 w 4608219"/>
              <a:gd name="connsiteY95" fmla="*/ 0 h 3356810"/>
              <a:gd name="connsiteX96" fmla="*/ 3043989 w 4608219"/>
              <a:gd name="connsiteY96" fmla="*/ 48126 h 3356810"/>
              <a:gd name="connsiteX97" fmla="*/ 3056021 w 4608219"/>
              <a:gd name="connsiteY97" fmla="*/ 156410 h 3356810"/>
              <a:gd name="connsiteX98" fmla="*/ 3056021 w 4608219"/>
              <a:gd name="connsiteY98" fmla="*/ 288758 h 3356810"/>
              <a:gd name="connsiteX99" fmla="*/ 3104147 w 4608219"/>
              <a:gd name="connsiteY99" fmla="*/ 385010 h 3356810"/>
              <a:gd name="connsiteX100" fmla="*/ 3104147 w 4608219"/>
              <a:gd name="connsiteY100" fmla="*/ 529389 h 3356810"/>
              <a:gd name="connsiteX101" fmla="*/ 3104147 w 4608219"/>
              <a:gd name="connsiteY101" fmla="*/ 649705 h 3356810"/>
              <a:gd name="connsiteX102" fmla="*/ 3116179 w 4608219"/>
              <a:gd name="connsiteY102" fmla="*/ 782052 h 3356810"/>
              <a:gd name="connsiteX103" fmla="*/ 3164305 w 4608219"/>
              <a:gd name="connsiteY103" fmla="*/ 854242 h 3356810"/>
              <a:gd name="connsiteX104" fmla="*/ 3200400 w 4608219"/>
              <a:gd name="connsiteY104" fmla="*/ 950494 h 3356810"/>
              <a:gd name="connsiteX105" fmla="*/ 3200400 w 4608219"/>
              <a:gd name="connsiteY105" fmla="*/ 1070810 h 3356810"/>
              <a:gd name="connsiteX106" fmla="*/ 3224463 w 4608219"/>
              <a:gd name="connsiteY106" fmla="*/ 1179094 h 3356810"/>
              <a:gd name="connsiteX107" fmla="*/ 3248526 w 4608219"/>
              <a:gd name="connsiteY107" fmla="*/ 1239252 h 3356810"/>
              <a:gd name="connsiteX108" fmla="*/ 3296653 w 4608219"/>
              <a:gd name="connsiteY108" fmla="*/ 1323473 h 3356810"/>
              <a:gd name="connsiteX109" fmla="*/ 3320716 w 4608219"/>
              <a:gd name="connsiteY109" fmla="*/ 1359568 h 3356810"/>
              <a:gd name="connsiteX110" fmla="*/ 3368842 w 4608219"/>
              <a:gd name="connsiteY110" fmla="*/ 1287379 h 3356810"/>
              <a:gd name="connsiteX111" fmla="*/ 3380874 w 4608219"/>
              <a:gd name="connsiteY111" fmla="*/ 1251284 h 3356810"/>
              <a:gd name="connsiteX112" fmla="*/ 3416968 w 4608219"/>
              <a:gd name="connsiteY112" fmla="*/ 1311442 h 3356810"/>
              <a:gd name="connsiteX113" fmla="*/ 3416968 w 4608219"/>
              <a:gd name="connsiteY113" fmla="*/ 1455821 h 3356810"/>
              <a:gd name="connsiteX114" fmla="*/ 3465095 w 4608219"/>
              <a:gd name="connsiteY114" fmla="*/ 1564105 h 3356810"/>
              <a:gd name="connsiteX115" fmla="*/ 3489158 w 4608219"/>
              <a:gd name="connsiteY115" fmla="*/ 1672389 h 3356810"/>
              <a:gd name="connsiteX116" fmla="*/ 3537284 w 4608219"/>
              <a:gd name="connsiteY116" fmla="*/ 1792705 h 3356810"/>
              <a:gd name="connsiteX117" fmla="*/ 3633537 w 4608219"/>
              <a:gd name="connsiteY117" fmla="*/ 1900989 h 3356810"/>
              <a:gd name="connsiteX118" fmla="*/ 3633537 w 4608219"/>
              <a:gd name="connsiteY118" fmla="*/ 1997242 h 3356810"/>
              <a:gd name="connsiteX119" fmla="*/ 3693695 w 4608219"/>
              <a:gd name="connsiteY119" fmla="*/ 1852863 h 3356810"/>
              <a:gd name="connsiteX120" fmla="*/ 3741821 w 4608219"/>
              <a:gd name="connsiteY120" fmla="*/ 1708484 h 3356810"/>
              <a:gd name="connsiteX121" fmla="*/ 3801979 w 4608219"/>
              <a:gd name="connsiteY121" fmla="*/ 1600200 h 3356810"/>
              <a:gd name="connsiteX122" fmla="*/ 3814010 w 4608219"/>
              <a:gd name="connsiteY122" fmla="*/ 1503947 h 3356810"/>
              <a:gd name="connsiteX123" fmla="*/ 3838074 w 4608219"/>
              <a:gd name="connsiteY123" fmla="*/ 1407694 h 3356810"/>
              <a:gd name="connsiteX124" fmla="*/ 3862137 w 4608219"/>
              <a:gd name="connsiteY124" fmla="*/ 1299410 h 3356810"/>
              <a:gd name="connsiteX125" fmla="*/ 3886200 w 4608219"/>
              <a:gd name="connsiteY125" fmla="*/ 1155031 h 3356810"/>
              <a:gd name="connsiteX126" fmla="*/ 3874168 w 4608219"/>
              <a:gd name="connsiteY126" fmla="*/ 1155031 h 3356810"/>
              <a:gd name="connsiteX127" fmla="*/ 3910263 w 4608219"/>
              <a:gd name="connsiteY127" fmla="*/ 1046747 h 3356810"/>
              <a:gd name="connsiteX128" fmla="*/ 3946359 w 4608219"/>
              <a:gd name="connsiteY128" fmla="*/ 830179 h 3356810"/>
              <a:gd name="connsiteX129" fmla="*/ 3946358 w 4608219"/>
              <a:gd name="connsiteY129" fmla="*/ 782052 h 3356810"/>
              <a:gd name="connsiteX130" fmla="*/ 3958388 w 4608219"/>
              <a:gd name="connsiteY130" fmla="*/ 721894 h 3356810"/>
              <a:gd name="connsiteX131" fmla="*/ 3982452 w 4608219"/>
              <a:gd name="connsiteY131" fmla="*/ 709863 h 3356810"/>
              <a:gd name="connsiteX132" fmla="*/ 4018546 w 4608219"/>
              <a:gd name="connsiteY132" fmla="*/ 1840832 h 3356810"/>
              <a:gd name="connsiteX133" fmla="*/ 4114799 w 4608219"/>
              <a:gd name="connsiteY133" fmla="*/ 1191126 h 3356810"/>
              <a:gd name="connsiteX134" fmla="*/ 4211051 w 4608219"/>
              <a:gd name="connsiteY134" fmla="*/ 1443789 h 3356810"/>
              <a:gd name="connsiteX135" fmla="*/ 4295272 w 4608219"/>
              <a:gd name="connsiteY135" fmla="*/ 2514600 h 3356810"/>
              <a:gd name="connsiteX136" fmla="*/ 4331366 w 4608219"/>
              <a:gd name="connsiteY136" fmla="*/ 2430378 h 3356810"/>
              <a:gd name="connsiteX137" fmla="*/ 4403554 w 4608219"/>
              <a:gd name="connsiteY137" fmla="*/ 2935705 h 3356810"/>
              <a:gd name="connsiteX138" fmla="*/ 4451681 w 4608219"/>
              <a:gd name="connsiteY138" fmla="*/ 2334126 h 3356810"/>
              <a:gd name="connsiteX139" fmla="*/ 4559964 w 4608219"/>
              <a:gd name="connsiteY139" fmla="*/ 2971800 h 3356810"/>
              <a:gd name="connsiteX140" fmla="*/ 4608090 w 4608219"/>
              <a:gd name="connsiteY140" fmla="*/ 3128210 h 3356810"/>
              <a:gd name="connsiteX0" fmla="*/ 0 w 4611654"/>
              <a:gd name="connsiteY0" fmla="*/ 3344779 h 3356810"/>
              <a:gd name="connsiteX1" fmla="*/ 132347 w 4611654"/>
              <a:gd name="connsiteY1" fmla="*/ 3296652 h 3356810"/>
              <a:gd name="connsiteX2" fmla="*/ 132347 w 4611654"/>
              <a:gd name="connsiteY2" fmla="*/ 3272589 h 3356810"/>
              <a:gd name="connsiteX3" fmla="*/ 180474 w 4611654"/>
              <a:gd name="connsiteY3" fmla="*/ 3164305 h 3356810"/>
              <a:gd name="connsiteX4" fmla="*/ 216568 w 4611654"/>
              <a:gd name="connsiteY4" fmla="*/ 3080084 h 3356810"/>
              <a:gd name="connsiteX5" fmla="*/ 276726 w 4611654"/>
              <a:gd name="connsiteY5" fmla="*/ 3031958 h 3356810"/>
              <a:gd name="connsiteX6" fmla="*/ 336884 w 4611654"/>
              <a:gd name="connsiteY6" fmla="*/ 2959768 h 3356810"/>
              <a:gd name="connsiteX7" fmla="*/ 385010 w 4611654"/>
              <a:gd name="connsiteY7" fmla="*/ 2947737 h 3356810"/>
              <a:gd name="connsiteX8" fmla="*/ 433137 w 4611654"/>
              <a:gd name="connsiteY8" fmla="*/ 2947737 h 3356810"/>
              <a:gd name="connsiteX9" fmla="*/ 445168 w 4611654"/>
              <a:gd name="connsiteY9" fmla="*/ 3104147 h 3356810"/>
              <a:gd name="connsiteX10" fmla="*/ 481263 w 4611654"/>
              <a:gd name="connsiteY10" fmla="*/ 3152273 h 3356810"/>
              <a:gd name="connsiteX11" fmla="*/ 481263 w 4611654"/>
              <a:gd name="connsiteY11" fmla="*/ 3164305 h 3356810"/>
              <a:gd name="connsiteX12" fmla="*/ 529389 w 4611654"/>
              <a:gd name="connsiteY12" fmla="*/ 3140242 h 3356810"/>
              <a:gd name="connsiteX13" fmla="*/ 541421 w 4611654"/>
              <a:gd name="connsiteY13" fmla="*/ 3080084 h 3356810"/>
              <a:gd name="connsiteX14" fmla="*/ 565484 w 4611654"/>
              <a:gd name="connsiteY14" fmla="*/ 3031958 h 3356810"/>
              <a:gd name="connsiteX15" fmla="*/ 613610 w 4611654"/>
              <a:gd name="connsiteY15" fmla="*/ 3031958 h 3356810"/>
              <a:gd name="connsiteX16" fmla="*/ 661737 w 4611654"/>
              <a:gd name="connsiteY16" fmla="*/ 3092116 h 3356810"/>
              <a:gd name="connsiteX17" fmla="*/ 709863 w 4611654"/>
              <a:gd name="connsiteY17" fmla="*/ 3224463 h 3356810"/>
              <a:gd name="connsiteX18" fmla="*/ 757989 w 4611654"/>
              <a:gd name="connsiteY18" fmla="*/ 3356810 h 3356810"/>
              <a:gd name="connsiteX19" fmla="*/ 902368 w 4611654"/>
              <a:gd name="connsiteY19" fmla="*/ 3356810 h 3356810"/>
              <a:gd name="connsiteX20" fmla="*/ 986589 w 4611654"/>
              <a:gd name="connsiteY20" fmla="*/ 3128210 h 3356810"/>
              <a:gd name="connsiteX21" fmla="*/ 1106905 w 4611654"/>
              <a:gd name="connsiteY21" fmla="*/ 2875547 h 3356810"/>
              <a:gd name="connsiteX22" fmla="*/ 1130968 w 4611654"/>
              <a:gd name="connsiteY22" fmla="*/ 2779294 h 3356810"/>
              <a:gd name="connsiteX23" fmla="*/ 1155031 w 4611654"/>
              <a:gd name="connsiteY23" fmla="*/ 2911642 h 3356810"/>
              <a:gd name="connsiteX24" fmla="*/ 1179095 w 4611654"/>
              <a:gd name="connsiteY24" fmla="*/ 2935705 h 3356810"/>
              <a:gd name="connsiteX25" fmla="*/ 1203158 w 4611654"/>
              <a:gd name="connsiteY25" fmla="*/ 2959768 h 3356810"/>
              <a:gd name="connsiteX26" fmla="*/ 1203158 w 4611654"/>
              <a:gd name="connsiteY26" fmla="*/ 2959768 h 3356810"/>
              <a:gd name="connsiteX27" fmla="*/ 1239253 w 4611654"/>
              <a:gd name="connsiteY27" fmla="*/ 2851484 h 3356810"/>
              <a:gd name="connsiteX28" fmla="*/ 1263316 w 4611654"/>
              <a:gd name="connsiteY28" fmla="*/ 2719137 h 3356810"/>
              <a:gd name="connsiteX29" fmla="*/ 1287379 w 4611654"/>
              <a:gd name="connsiteY29" fmla="*/ 2646947 h 3356810"/>
              <a:gd name="connsiteX30" fmla="*/ 1311442 w 4611654"/>
              <a:gd name="connsiteY30" fmla="*/ 2574758 h 3356810"/>
              <a:gd name="connsiteX31" fmla="*/ 1335505 w 4611654"/>
              <a:gd name="connsiteY31" fmla="*/ 2478505 h 3356810"/>
              <a:gd name="connsiteX32" fmla="*/ 1347537 w 4611654"/>
              <a:gd name="connsiteY32" fmla="*/ 2550694 h 3356810"/>
              <a:gd name="connsiteX33" fmla="*/ 1371600 w 4611654"/>
              <a:gd name="connsiteY33" fmla="*/ 2646947 h 3356810"/>
              <a:gd name="connsiteX34" fmla="*/ 1419726 w 4611654"/>
              <a:gd name="connsiteY34" fmla="*/ 2827421 h 3356810"/>
              <a:gd name="connsiteX35" fmla="*/ 1431758 w 4611654"/>
              <a:gd name="connsiteY35" fmla="*/ 2959768 h 3356810"/>
              <a:gd name="connsiteX36" fmla="*/ 1467853 w 4611654"/>
              <a:gd name="connsiteY36" fmla="*/ 2995863 h 3356810"/>
              <a:gd name="connsiteX37" fmla="*/ 1515979 w 4611654"/>
              <a:gd name="connsiteY37" fmla="*/ 3007894 h 3356810"/>
              <a:gd name="connsiteX38" fmla="*/ 1515979 w 4611654"/>
              <a:gd name="connsiteY38" fmla="*/ 3007894 h 3356810"/>
              <a:gd name="connsiteX39" fmla="*/ 1552074 w 4611654"/>
              <a:gd name="connsiteY39" fmla="*/ 2839452 h 3356810"/>
              <a:gd name="connsiteX40" fmla="*/ 1576137 w 4611654"/>
              <a:gd name="connsiteY40" fmla="*/ 2743200 h 3356810"/>
              <a:gd name="connsiteX41" fmla="*/ 1588168 w 4611654"/>
              <a:gd name="connsiteY41" fmla="*/ 2646947 h 3356810"/>
              <a:gd name="connsiteX42" fmla="*/ 1588168 w 4611654"/>
              <a:gd name="connsiteY42" fmla="*/ 2574758 h 3356810"/>
              <a:gd name="connsiteX43" fmla="*/ 1636295 w 4611654"/>
              <a:gd name="connsiteY43" fmla="*/ 2490537 h 3356810"/>
              <a:gd name="connsiteX44" fmla="*/ 1672389 w 4611654"/>
              <a:gd name="connsiteY44" fmla="*/ 2430379 h 3356810"/>
              <a:gd name="connsiteX45" fmla="*/ 1720516 w 4611654"/>
              <a:gd name="connsiteY45" fmla="*/ 2322094 h 3356810"/>
              <a:gd name="connsiteX46" fmla="*/ 1720516 w 4611654"/>
              <a:gd name="connsiteY46" fmla="*/ 2310063 h 3356810"/>
              <a:gd name="connsiteX47" fmla="*/ 1732547 w 4611654"/>
              <a:gd name="connsiteY47" fmla="*/ 2237873 h 3356810"/>
              <a:gd name="connsiteX48" fmla="*/ 1732547 w 4611654"/>
              <a:gd name="connsiteY48" fmla="*/ 2189747 h 3356810"/>
              <a:gd name="connsiteX49" fmla="*/ 1732547 w 4611654"/>
              <a:gd name="connsiteY49" fmla="*/ 2117558 h 3356810"/>
              <a:gd name="connsiteX50" fmla="*/ 1756610 w 4611654"/>
              <a:gd name="connsiteY50" fmla="*/ 2069431 h 3356810"/>
              <a:gd name="connsiteX51" fmla="*/ 1804737 w 4611654"/>
              <a:gd name="connsiteY51" fmla="*/ 1961147 h 3356810"/>
              <a:gd name="connsiteX52" fmla="*/ 1816768 w 4611654"/>
              <a:gd name="connsiteY52" fmla="*/ 2069431 h 3356810"/>
              <a:gd name="connsiteX53" fmla="*/ 1828800 w 4611654"/>
              <a:gd name="connsiteY53" fmla="*/ 2177716 h 3356810"/>
              <a:gd name="connsiteX54" fmla="*/ 1876926 w 4611654"/>
              <a:gd name="connsiteY54" fmla="*/ 2225842 h 3356810"/>
              <a:gd name="connsiteX55" fmla="*/ 1888958 w 4611654"/>
              <a:gd name="connsiteY55" fmla="*/ 2370221 h 3356810"/>
              <a:gd name="connsiteX56" fmla="*/ 1900989 w 4611654"/>
              <a:gd name="connsiteY56" fmla="*/ 2466473 h 3356810"/>
              <a:gd name="connsiteX57" fmla="*/ 1900989 w 4611654"/>
              <a:gd name="connsiteY57" fmla="*/ 2586789 h 3356810"/>
              <a:gd name="connsiteX58" fmla="*/ 1925053 w 4611654"/>
              <a:gd name="connsiteY58" fmla="*/ 2683042 h 3356810"/>
              <a:gd name="connsiteX59" fmla="*/ 1985210 w 4611654"/>
              <a:gd name="connsiteY59" fmla="*/ 2839452 h 3356810"/>
              <a:gd name="connsiteX60" fmla="*/ 1985210 w 4611654"/>
              <a:gd name="connsiteY60" fmla="*/ 2923673 h 3356810"/>
              <a:gd name="connsiteX61" fmla="*/ 1985210 w 4611654"/>
              <a:gd name="connsiteY61" fmla="*/ 3068052 h 3356810"/>
              <a:gd name="connsiteX62" fmla="*/ 2021305 w 4611654"/>
              <a:gd name="connsiteY62" fmla="*/ 3164305 h 3356810"/>
              <a:gd name="connsiteX63" fmla="*/ 2021305 w 4611654"/>
              <a:gd name="connsiteY63" fmla="*/ 3164305 h 3356810"/>
              <a:gd name="connsiteX64" fmla="*/ 2105526 w 4611654"/>
              <a:gd name="connsiteY64" fmla="*/ 3284621 h 3356810"/>
              <a:gd name="connsiteX65" fmla="*/ 2189747 w 4611654"/>
              <a:gd name="connsiteY65" fmla="*/ 3284621 h 3356810"/>
              <a:gd name="connsiteX66" fmla="*/ 2237874 w 4611654"/>
              <a:gd name="connsiteY66" fmla="*/ 3188368 h 3356810"/>
              <a:gd name="connsiteX67" fmla="*/ 2286000 w 4611654"/>
              <a:gd name="connsiteY67" fmla="*/ 2995863 h 3356810"/>
              <a:gd name="connsiteX68" fmla="*/ 2334126 w 4611654"/>
              <a:gd name="connsiteY68" fmla="*/ 2827421 h 3356810"/>
              <a:gd name="connsiteX69" fmla="*/ 2358189 w 4611654"/>
              <a:gd name="connsiteY69" fmla="*/ 2683042 h 3356810"/>
              <a:gd name="connsiteX70" fmla="*/ 2358189 w 4611654"/>
              <a:gd name="connsiteY70" fmla="*/ 2490537 h 3356810"/>
              <a:gd name="connsiteX71" fmla="*/ 2394284 w 4611654"/>
              <a:gd name="connsiteY71" fmla="*/ 2358189 h 3356810"/>
              <a:gd name="connsiteX72" fmla="*/ 2430379 w 4611654"/>
              <a:gd name="connsiteY72" fmla="*/ 2322094 h 3356810"/>
              <a:gd name="connsiteX73" fmla="*/ 2478505 w 4611654"/>
              <a:gd name="connsiteY73" fmla="*/ 2286000 h 3356810"/>
              <a:gd name="connsiteX74" fmla="*/ 2502568 w 4611654"/>
              <a:gd name="connsiteY74" fmla="*/ 1961147 h 3356810"/>
              <a:gd name="connsiteX75" fmla="*/ 2562726 w 4611654"/>
              <a:gd name="connsiteY75" fmla="*/ 1925052 h 3356810"/>
              <a:gd name="connsiteX76" fmla="*/ 2598821 w 4611654"/>
              <a:gd name="connsiteY76" fmla="*/ 1768642 h 3356810"/>
              <a:gd name="connsiteX77" fmla="*/ 2586789 w 4611654"/>
              <a:gd name="connsiteY77" fmla="*/ 1612231 h 3356810"/>
              <a:gd name="connsiteX78" fmla="*/ 2610853 w 4611654"/>
              <a:gd name="connsiteY78" fmla="*/ 1503947 h 3356810"/>
              <a:gd name="connsiteX79" fmla="*/ 2634916 w 4611654"/>
              <a:gd name="connsiteY79" fmla="*/ 1431758 h 3356810"/>
              <a:gd name="connsiteX80" fmla="*/ 2634916 w 4611654"/>
              <a:gd name="connsiteY80" fmla="*/ 1323473 h 3356810"/>
              <a:gd name="connsiteX81" fmla="*/ 2634916 w 4611654"/>
              <a:gd name="connsiteY81" fmla="*/ 1251284 h 3356810"/>
              <a:gd name="connsiteX82" fmla="*/ 2634916 w 4611654"/>
              <a:gd name="connsiteY82" fmla="*/ 1143000 h 3356810"/>
              <a:gd name="connsiteX83" fmla="*/ 2658979 w 4611654"/>
              <a:gd name="connsiteY83" fmla="*/ 986589 h 3356810"/>
              <a:gd name="connsiteX84" fmla="*/ 2683042 w 4611654"/>
              <a:gd name="connsiteY84" fmla="*/ 902368 h 3356810"/>
              <a:gd name="connsiteX85" fmla="*/ 2755231 w 4611654"/>
              <a:gd name="connsiteY85" fmla="*/ 782052 h 3356810"/>
              <a:gd name="connsiteX86" fmla="*/ 2767263 w 4611654"/>
              <a:gd name="connsiteY86" fmla="*/ 673768 h 3356810"/>
              <a:gd name="connsiteX87" fmla="*/ 2767263 w 4611654"/>
              <a:gd name="connsiteY87" fmla="*/ 589547 h 3356810"/>
              <a:gd name="connsiteX88" fmla="*/ 2767263 w 4611654"/>
              <a:gd name="connsiteY88" fmla="*/ 589547 h 3356810"/>
              <a:gd name="connsiteX89" fmla="*/ 2863516 w 4611654"/>
              <a:gd name="connsiteY89" fmla="*/ 469231 h 3356810"/>
              <a:gd name="connsiteX90" fmla="*/ 2887579 w 4611654"/>
              <a:gd name="connsiteY90" fmla="*/ 372979 h 3356810"/>
              <a:gd name="connsiteX91" fmla="*/ 2899610 w 4611654"/>
              <a:gd name="connsiteY91" fmla="*/ 240631 h 3356810"/>
              <a:gd name="connsiteX92" fmla="*/ 2899610 w 4611654"/>
              <a:gd name="connsiteY92" fmla="*/ 156410 h 3356810"/>
              <a:gd name="connsiteX93" fmla="*/ 2947737 w 4611654"/>
              <a:gd name="connsiteY93" fmla="*/ 96252 h 3356810"/>
              <a:gd name="connsiteX94" fmla="*/ 2971800 w 4611654"/>
              <a:gd name="connsiteY94" fmla="*/ 12031 h 3356810"/>
              <a:gd name="connsiteX95" fmla="*/ 2995863 w 4611654"/>
              <a:gd name="connsiteY95" fmla="*/ 0 h 3356810"/>
              <a:gd name="connsiteX96" fmla="*/ 3043989 w 4611654"/>
              <a:gd name="connsiteY96" fmla="*/ 48126 h 3356810"/>
              <a:gd name="connsiteX97" fmla="*/ 3056021 w 4611654"/>
              <a:gd name="connsiteY97" fmla="*/ 156410 h 3356810"/>
              <a:gd name="connsiteX98" fmla="*/ 3056021 w 4611654"/>
              <a:gd name="connsiteY98" fmla="*/ 288758 h 3356810"/>
              <a:gd name="connsiteX99" fmla="*/ 3104147 w 4611654"/>
              <a:gd name="connsiteY99" fmla="*/ 385010 h 3356810"/>
              <a:gd name="connsiteX100" fmla="*/ 3104147 w 4611654"/>
              <a:gd name="connsiteY100" fmla="*/ 529389 h 3356810"/>
              <a:gd name="connsiteX101" fmla="*/ 3104147 w 4611654"/>
              <a:gd name="connsiteY101" fmla="*/ 649705 h 3356810"/>
              <a:gd name="connsiteX102" fmla="*/ 3116179 w 4611654"/>
              <a:gd name="connsiteY102" fmla="*/ 782052 h 3356810"/>
              <a:gd name="connsiteX103" fmla="*/ 3164305 w 4611654"/>
              <a:gd name="connsiteY103" fmla="*/ 854242 h 3356810"/>
              <a:gd name="connsiteX104" fmla="*/ 3200400 w 4611654"/>
              <a:gd name="connsiteY104" fmla="*/ 950494 h 3356810"/>
              <a:gd name="connsiteX105" fmla="*/ 3200400 w 4611654"/>
              <a:gd name="connsiteY105" fmla="*/ 1070810 h 3356810"/>
              <a:gd name="connsiteX106" fmla="*/ 3224463 w 4611654"/>
              <a:gd name="connsiteY106" fmla="*/ 1179094 h 3356810"/>
              <a:gd name="connsiteX107" fmla="*/ 3248526 w 4611654"/>
              <a:gd name="connsiteY107" fmla="*/ 1239252 h 3356810"/>
              <a:gd name="connsiteX108" fmla="*/ 3296653 w 4611654"/>
              <a:gd name="connsiteY108" fmla="*/ 1323473 h 3356810"/>
              <a:gd name="connsiteX109" fmla="*/ 3320716 w 4611654"/>
              <a:gd name="connsiteY109" fmla="*/ 1359568 h 3356810"/>
              <a:gd name="connsiteX110" fmla="*/ 3368842 w 4611654"/>
              <a:gd name="connsiteY110" fmla="*/ 1287379 h 3356810"/>
              <a:gd name="connsiteX111" fmla="*/ 3380874 w 4611654"/>
              <a:gd name="connsiteY111" fmla="*/ 1251284 h 3356810"/>
              <a:gd name="connsiteX112" fmla="*/ 3416968 w 4611654"/>
              <a:gd name="connsiteY112" fmla="*/ 1311442 h 3356810"/>
              <a:gd name="connsiteX113" fmla="*/ 3416968 w 4611654"/>
              <a:gd name="connsiteY113" fmla="*/ 1455821 h 3356810"/>
              <a:gd name="connsiteX114" fmla="*/ 3465095 w 4611654"/>
              <a:gd name="connsiteY114" fmla="*/ 1564105 h 3356810"/>
              <a:gd name="connsiteX115" fmla="*/ 3489158 w 4611654"/>
              <a:gd name="connsiteY115" fmla="*/ 1672389 h 3356810"/>
              <a:gd name="connsiteX116" fmla="*/ 3537284 w 4611654"/>
              <a:gd name="connsiteY116" fmla="*/ 1792705 h 3356810"/>
              <a:gd name="connsiteX117" fmla="*/ 3633537 w 4611654"/>
              <a:gd name="connsiteY117" fmla="*/ 1900989 h 3356810"/>
              <a:gd name="connsiteX118" fmla="*/ 3633537 w 4611654"/>
              <a:gd name="connsiteY118" fmla="*/ 1997242 h 3356810"/>
              <a:gd name="connsiteX119" fmla="*/ 3693695 w 4611654"/>
              <a:gd name="connsiteY119" fmla="*/ 1852863 h 3356810"/>
              <a:gd name="connsiteX120" fmla="*/ 3741821 w 4611654"/>
              <a:gd name="connsiteY120" fmla="*/ 1708484 h 3356810"/>
              <a:gd name="connsiteX121" fmla="*/ 3801979 w 4611654"/>
              <a:gd name="connsiteY121" fmla="*/ 1600200 h 3356810"/>
              <a:gd name="connsiteX122" fmla="*/ 3814010 w 4611654"/>
              <a:gd name="connsiteY122" fmla="*/ 1503947 h 3356810"/>
              <a:gd name="connsiteX123" fmla="*/ 3838074 w 4611654"/>
              <a:gd name="connsiteY123" fmla="*/ 1407694 h 3356810"/>
              <a:gd name="connsiteX124" fmla="*/ 3862137 w 4611654"/>
              <a:gd name="connsiteY124" fmla="*/ 1299410 h 3356810"/>
              <a:gd name="connsiteX125" fmla="*/ 3886200 w 4611654"/>
              <a:gd name="connsiteY125" fmla="*/ 1155031 h 3356810"/>
              <a:gd name="connsiteX126" fmla="*/ 3874168 w 4611654"/>
              <a:gd name="connsiteY126" fmla="*/ 1155031 h 3356810"/>
              <a:gd name="connsiteX127" fmla="*/ 3910263 w 4611654"/>
              <a:gd name="connsiteY127" fmla="*/ 1046747 h 3356810"/>
              <a:gd name="connsiteX128" fmla="*/ 3946359 w 4611654"/>
              <a:gd name="connsiteY128" fmla="*/ 830179 h 3356810"/>
              <a:gd name="connsiteX129" fmla="*/ 3946358 w 4611654"/>
              <a:gd name="connsiteY129" fmla="*/ 782052 h 3356810"/>
              <a:gd name="connsiteX130" fmla="*/ 3958388 w 4611654"/>
              <a:gd name="connsiteY130" fmla="*/ 721894 h 3356810"/>
              <a:gd name="connsiteX131" fmla="*/ 3982452 w 4611654"/>
              <a:gd name="connsiteY131" fmla="*/ 709863 h 3356810"/>
              <a:gd name="connsiteX132" fmla="*/ 4018546 w 4611654"/>
              <a:gd name="connsiteY132" fmla="*/ 1840832 h 3356810"/>
              <a:gd name="connsiteX133" fmla="*/ 4114799 w 4611654"/>
              <a:gd name="connsiteY133" fmla="*/ 1191126 h 3356810"/>
              <a:gd name="connsiteX134" fmla="*/ 4211051 w 4611654"/>
              <a:gd name="connsiteY134" fmla="*/ 1443789 h 3356810"/>
              <a:gd name="connsiteX135" fmla="*/ 4295272 w 4611654"/>
              <a:gd name="connsiteY135" fmla="*/ 2514600 h 3356810"/>
              <a:gd name="connsiteX136" fmla="*/ 4331366 w 4611654"/>
              <a:gd name="connsiteY136" fmla="*/ 2430378 h 3356810"/>
              <a:gd name="connsiteX137" fmla="*/ 4403554 w 4611654"/>
              <a:gd name="connsiteY137" fmla="*/ 2935705 h 3356810"/>
              <a:gd name="connsiteX138" fmla="*/ 4451681 w 4611654"/>
              <a:gd name="connsiteY138" fmla="*/ 2334126 h 3356810"/>
              <a:gd name="connsiteX139" fmla="*/ 4559964 w 4611654"/>
              <a:gd name="connsiteY139" fmla="*/ 2971800 h 3356810"/>
              <a:gd name="connsiteX140" fmla="*/ 4608090 w 4611654"/>
              <a:gd name="connsiteY140" fmla="*/ 3128210 h 3356810"/>
              <a:gd name="connsiteX141" fmla="*/ 4608090 w 4611654"/>
              <a:gd name="connsiteY141" fmla="*/ 3140242 h 3356810"/>
              <a:gd name="connsiteX0" fmla="*/ 0 w 4668248"/>
              <a:gd name="connsiteY0" fmla="*/ 3344779 h 3356810"/>
              <a:gd name="connsiteX1" fmla="*/ 132347 w 4668248"/>
              <a:gd name="connsiteY1" fmla="*/ 3296652 h 3356810"/>
              <a:gd name="connsiteX2" fmla="*/ 132347 w 4668248"/>
              <a:gd name="connsiteY2" fmla="*/ 3272589 h 3356810"/>
              <a:gd name="connsiteX3" fmla="*/ 180474 w 4668248"/>
              <a:gd name="connsiteY3" fmla="*/ 3164305 h 3356810"/>
              <a:gd name="connsiteX4" fmla="*/ 216568 w 4668248"/>
              <a:gd name="connsiteY4" fmla="*/ 3080084 h 3356810"/>
              <a:gd name="connsiteX5" fmla="*/ 276726 w 4668248"/>
              <a:gd name="connsiteY5" fmla="*/ 3031958 h 3356810"/>
              <a:gd name="connsiteX6" fmla="*/ 336884 w 4668248"/>
              <a:gd name="connsiteY6" fmla="*/ 2959768 h 3356810"/>
              <a:gd name="connsiteX7" fmla="*/ 385010 w 4668248"/>
              <a:gd name="connsiteY7" fmla="*/ 2947737 h 3356810"/>
              <a:gd name="connsiteX8" fmla="*/ 433137 w 4668248"/>
              <a:gd name="connsiteY8" fmla="*/ 2947737 h 3356810"/>
              <a:gd name="connsiteX9" fmla="*/ 445168 w 4668248"/>
              <a:gd name="connsiteY9" fmla="*/ 3104147 h 3356810"/>
              <a:gd name="connsiteX10" fmla="*/ 481263 w 4668248"/>
              <a:gd name="connsiteY10" fmla="*/ 3152273 h 3356810"/>
              <a:gd name="connsiteX11" fmla="*/ 481263 w 4668248"/>
              <a:gd name="connsiteY11" fmla="*/ 3164305 h 3356810"/>
              <a:gd name="connsiteX12" fmla="*/ 529389 w 4668248"/>
              <a:gd name="connsiteY12" fmla="*/ 3140242 h 3356810"/>
              <a:gd name="connsiteX13" fmla="*/ 541421 w 4668248"/>
              <a:gd name="connsiteY13" fmla="*/ 3080084 h 3356810"/>
              <a:gd name="connsiteX14" fmla="*/ 565484 w 4668248"/>
              <a:gd name="connsiteY14" fmla="*/ 3031958 h 3356810"/>
              <a:gd name="connsiteX15" fmla="*/ 613610 w 4668248"/>
              <a:gd name="connsiteY15" fmla="*/ 3031958 h 3356810"/>
              <a:gd name="connsiteX16" fmla="*/ 661737 w 4668248"/>
              <a:gd name="connsiteY16" fmla="*/ 3092116 h 3356810"/>
              <a:gd name="connsiteX17" fmla="*/ 709863 w 4668248"/>
              <a:gd name="connsiteY17" fmla="*/ 3224463 h 3356810"/>
              <a:gd name="connsiteX18" fmla="*/ 757989 w 4668248"/>
              <a:gd name="connsiteY18" fmla="*/ 3356810 h 3356810"/>
              <a:gd name="connsiteX19" fmla="*/ 902368 w 4668248"/>
              <a:gd name="connsiteY19" fmla="*/ 3356810 h 3356810"/>
              <a:gd name="connsiteX20" fmla="*/ 986589 w 4668248"/>
              <a:gd name="connsiteY20" fmla="*/ 3128210 h 3356810"/>
              <a:gd name="connsiteX21" fmla="*/ 1106905 w 4668248"/>
              <a:gd name="connsiteY21" fmla="*/ 2875547 h 3356810"/>
              <a:gd name="connsiteX22" fmla="*/ 1130968 w 4668248"/>
              <a:gd name="connsiteY22" fmla="*/ 2779294 h 3356810"/>
              <a:gd name="connsiteX23" fmla="*/ 1155031 w 4668248"/>
              <a:gd name="connsiteY23" fmla="*/ 2911642 h 3356810"/>
              <a:gd name="connsiteX24" fmla="*/ 1179095 w 4668248"/>
              <a:gd name="connsiteY24" fmla="*/ 2935705 h 3356810"/>
              <a:gd name="connsiteX25" fmla="*/ 1203158 w 4668248"/>
              <a:gd name="connsiteY25" fmla="*/ 2959768 h 3356810"/>
              <a:gd name="connsiteX26" fmla="*/ 1203158 w 4668248"/>
              <a:gd name="connsiteY26" fmla="*/ 2959768 h 3356810"/>
              <a:gd name="connsiteX27" fmla="*/ 1239253 w 4668248"/>
              <a:gd name="connsiteY27" fmla="*/ 2851484 h 3356810"/>
              <a:gd name="connsiteX28" fmla="*/ 1263316 w 4668248"/>
              <a:gd name="connsiteY28" fmla="*/ 2719137 h 3356810"/>
              <a:gd name="connsiteX29" fmla="*/ 1287379 w 4668248"/>
              <a:gd name="connsiteY29" fmla="*/ 2646947 h 3356810"/>
              <a:gd name="connsiteX30" fmla="*/ 1311442 w 4668248"/>
              <a:gd name="connsiteY30" fmla="*/ 2574758 h 3356810"/>
              <a:gd name="connsiteX31" fmla="*/ 1335505 w 4668248"/>
              <a:gd name="connsiteY31" fmla="*/ 2478505 h 3356810"/>
              <a:gd name="connsiteX32" fmla="*/ 1347537 w 4668248"/>
              <a:gd name="connsiteY32" fmla="*/ 2550694 h 3356810"/>
              <a:gd name="connsiteX33" fmla="*/ 1371600 w 4668248"/>
              <a:gd name="connsiteY33" fmla="*/ 2646947 h 3356810"/>
              <a:gd name="connsiteX34" fmla="*/ 1419726 w 4668248"/>
              <a:gd name="connsiteY34" fmla="*/ 2827421 h 3356810"/>
              <a:gd name="connsiteX35" fmla="*/ 1431758 w 4668248"/>
              <a:gd name="connsiteY35" fmla="*/ 2959768 h 3356810"/>
              <a:gd name="connsiteX36" fmla="*/ 1467853 w 4668248"/>
              <a:gd name="connsiteY36" fmla="*/ 2995863 h 3356810"/>
              <a:gd name="connsiteX37" fmla="*/ 1515979 w 4668248"/>
              <a:gd name="connsiteY37" fmla="*/ 3007894 h 3356810"/>
              <a:gd name="connsiteX38" fmla="*/ 1515979 w 4668248"/>
              <a:gd name="connsiteY38" fmla="*/ 3007894 h 3356810"/>
              <a:gd name="connsiteX39" fmla="*/ 1552074 w 4668248"/>
              <a:gd name="connsiteY39" fmla="*/ 2839452 h 3356810"/>
              <a:gd name="connsiteX40" fmla="*/ 1576137 w 4668248"/>
              <a:gd name="connsiteY40" fmla="*/ 2743200 h 3356810"/>
              <a:gd name="connsiteX41" fmla="*/ 1588168 w 4668248"/>
              <a:gd name="connsiteY41" fmla="*/ 2646947 h 3356810"/>
              <a:gd name="connsiteX42" fmla="*/ 1588168 w 4668248"/>
              <a:gd name="connsiteY42" fmla="*/ 2574758 h 3356810"/>
              <a:gd name="connsiteX43" fmla="*/ 1636295 w 4668248"/>
              <a:gd name="connsiteY43" fmla="*/ 2490537 h 3356810"/>
              <a:gd name="connsiteX44" fmla="*/ 1672389 w 4668248"/>
              <a:gd name="connsiteY44" fmla="*/ 2430379 h 3356810"/>
              <a:gd name="connsiteX45" fmla="*/ 1720516 w 4668248"/>
              <a:gd name="connsiteY45" fmla="*/ 2322094 h 3356810"/>
              <a:gd name="connsiteX46" fmla="*/ 1720516 w 4668248"/>
              <a:gd name="connsiteY46" fmla="*/ 2310063 h 3356810"/>
              <a:gd name="connsiteX47" fmla="*/ 1732547 w 4668248"/>
              <a:gd name="connsiteY47" fmla="*/ 2237873 h 3356810"/>
              <a:gd name="connsiteX48" fmla="*/ 1732547 w 4668248"/>
              <a:gd name="connsiteY48" fmla="*/ 2189747 h 3356810"/>
              <a:gd name="connsiteX49" fmla="*/ 1732547 w 4668248"/>
              <a:gd name="connsiteY49" fmla="*/ 2117558 h 3356810"/>
              <a:gd name="connsiteX50" fmla="*/ 1756610 w 4668248"/>
              <a:gd name="connsiteY50" fmla="*/ 2069431 h 3356810"/>
              <a:gd name="connsiteX51" fmla="*/ 1804737 w 4668248"/>
              <a:gd name="connsiteY51" fmla="*/ 1961147 h 3356810"/>
              <a:gd name="connsiteX52" fmla="*/ 1816768 w 4668248"/>
              <a:gd name="connsiteY52" fmla="*/ 2069431 h 3356810"/>
              <a:gd name="connsiteX53" fmla="*/ 1828800 w 4668248"/>
              <a:gd name="connsiteY53" fmla="*/ 2177716 h 3356810"/>
              <a:gd name="connsiteX54" fmla="*/ 1876926 w 4668248"/>
              <a:gd name="connsiteY54" fmla="*/ 2225842 h 3356810"/>
              <a:gd name="connsiteX55" fmla="*/ 1888958 w 4668248"/>
              <a:gd name="connsiteY55" fmla="*/ 2370221 h 3356810"/>
              <a:gd name="connsiteX56" fmla="*/ 1900989 w 4668248"/>
              <a:gd name="connsiteY56" fmla="*/ 2466473 h 3356810"/>
              <a:gd name="connsiteX57" fmla="*/ 1900989 w 4668248"/>
              <a:gd name="connsiteY57" fmla="*/ 2586789 h 3356810"/>
              <a:gd name="connsiteX58" fmla="*/ 1925053 w 4668248"/>
              <a:gd name="connsiteY58" fmla="*/ 2683042 h 3356810"/>
              <a:gd name="connsiteX59" fmla="*/ 1985210 w 4668248"/>
              <a:gd name="connsiteY59" fmla="*/ 2839452 h 3356810"/>
              <a:gd name="connsiteX60" fmla="*/ 1985210 w 4668248"/>
              <a:gd name="connsiteY60" fmla="*/ 2923673 h 3356810"/>
              <a:gd name="connsiteX61" fmla="*/ 1985210 w 4668248"/>
              <a:gd name="connsiteY61" fmla="*/ 3068052 h 3356810"/>
              <a:gd name="connsiteX62" fmla="*/ 2021305 w 4668248"/>
              <a:gd name="connsiteY62" fmla="*/ 3164305 h 3356810"/>
              <a:gd name="connsiteX63" fmla="*/ 2021305 w 4668248"/>
              <a:gd name="connsiteY63" fmla="*/ 3164305 h 3356810"/>
              <a:gd name="connsiteX64" fmla="*/ 2105526 w 4668248"/>
              <a:gd name="connsiteY64" fmla="*/ 3284621 h 3356810"/>
              <a:gd name="connsiteX65" fmla="*/ 2189747 w 4668248"/>
              <a:gd name="connsiteY65" fmla="*/ 3284621 h 3356810"/>
              <a:gd name="connsiteX66" fmla="*/ 2237874 w 4668248"/>
              <a:gd name="connsiteY66" fmla="*/ 3188368 h 3356810"/>
              <a:gd name="connsiteX67" fmla="*/ 2286000 w 4668248"/>
              <a:gd name="connsiteY67" fmla="*/ 2995863 h 3356810"/>
              <a:gd name="connsiteX68" fmla="*/ 2334126 w 4668248"/>
              <a:gd name="connsiteY68" fmla="*/ 2827421 h 3356810"/>
              <a:gd name="connsiteX69" fmla="*/ 2358189 w 4668248"/>
              <a:gd name="connsiteY69" fmla="*/ 2683042 h 3356810"/>
              <a:gd name="connsiteX70" fmla="*/ 2358189 w 4668248"/>
              <a:gd name="connsiteY70" fmla="*/ 2490537 h 3356810"/>
              <a:gd name="connsiteX71" fmla="*/ 2394284 w 4668248"/>
              <a:gd name="connsiteY71" fmla="*/ 2358189 h 3356810"/>
              <a:gd name="connsiteX72" fmla="*/ 2430379 w 4668248"/>
              <a:gd name="connsiteY72" fmla="*/ 2322094 h 3356810"/>
              <a:gd name="connsiteX73" fmla="*/ 2478505 w 4668248"/>
              <a:gd name="connsiteY73" fmla="*/ 2286000 h 3356810"/>
              <a:gd name="connsiteX74" fmla="*/ 2502568 w 4668248"/>
              <a:gd name="connsiteY74" fmla="*/ 1961147 h 3356810"/>
              <a:gd name="connsiteX75" fmla="*/ 2562726 w 4668248"/>
              <a:gd name="connsiteY75" fmla="*/ 1925052 h 3356810"/>
              <a:gd name="connsiteX76" fmla="*/ 2598821 w 4668248"/>
              <a:gd name="connsiteY76" fmla="*/ 1768642 h 3356810"/>
              <a:gd name="connsiteX77" fmla="*/ 2586789 w 4668248"/>
              <a:gd name="connsiteY77" fmla="*/ 1612231 h 3356810"/>
              <a:gd name="connsiteX78" fmla="*/ 2610853 w 4668248"/>
              <a:gd name="connsiteY78" fmla="*/ 1503947 h 3356810"/>
              <a:gd name="connsiteX79" fmla="*/ 2634916 w 4668248"/>
              <a:gd name="connsiteY79" fmla="*/ 1431758 h 3356810"/>
              <a:gd name="connsiteX80" fmla="*/ 2634916 w 4668248"/>
              <a:gd name="connsiteY80" fmla="*/ 1323473 h 3356810"/>
              <a:gd name="connsiteX81" fmla="*/ 2634916 w 4668248"/>
              <a:gd name="connsiteY81" fmla="*/ 1251284 h 3356810"/>
              <a:gd name="connsiteX82" fmla="*/ 2634916 w 4668248"/>
              <a:gd name="connsiteY82" fmla="*/ 1143000 h 3356810"/>
              <a:gd name="connsiteX83" fmla="*/ 2658979 w 4668248"/>
              <a:gd name="connsiteY83" fmla="*/ 986589 h 3356810"/>
              <a:gd name="connsiteX84" fmla="*/ 2683042 w 4668248"/>
              <a:gd name="connsiteY84" fmla="*/ 902368 h 3356810"/>
              <a:gd name="connsiteX85" fmla="*/ 2755231 w 4668248"/>
              <a:gd name="connsiteY85" fmla="*/ 782052 h 3356810"/>
              <a:gd name="connsiteX86" fmla="*/ 2767263 w 4668248"/>
              <a:gd name="connsiteY86" fmla="*/ 673768 h 3356810"/>
              <a:gd name="connsiteX87" fmla="*/ 2767263 w 4668248"/>
              <a:gd name="connsiteY87" fmla="*/ 589547 h 3356810"/>
              <a:gd name="connsiteX88" fmla="*/ 2767263 w 4668248"/>
              <a:gd name="connsiteY88" fmla="*/ 589547 h 3356810"/>
              <a:gd name="connsiteX89" fmla="*/ 2863516 w 4668248"/>
              <a:gd name="connsiteY89" fmla="*/ 469231 h 3356810"/>
              <a:gd name="connsiteX90" fmla="*/ 2887579 w 4668248"/>
              <a:gd name="connsiteY90" fmla="*/ 372979 h 3356810"/>
              <a:gd name="connsiteX91" fmla="*/ 2899610 w 4668248"/>
              <a:gd name="connsiteY91" fmla="*/ 240631 h 3356810"/>
              <a:gd name="connsiteX92" fmla="*/ 2899610 w 4668248"/>
              <a:gd name="connsiteY92" fmla="*/ 156410 h 3356810"/>
              <a:gd name="connsiteX93" fmla="*/ 2947737 w 4668248"/>
              <a:gd name="connsiteY93" fmla="*/ 96252 h 3356810"/>
              <a:gd name="connsiteX94" fmla="*/ 2971800 w 4668248"/>
              <a:gd name="connsiteY94" fmla="*/ 12031 h 3356810"/>
              <a:gd name="connsiteX95" fmla="*/ 2995863 w 4668248"/>
              <a:gd name="connsiteY95" fmla="*/ 0 h 3356810"/>
              <a:gd name="connsiteX96" fmla="*/ 3043989 w 4668248"/>
              <a:gd name="connsiteY96" fmla="*/ 48126 h 3356810"/>
              <a:gd name="connsiteX97" fmla="*/ 3056021 w 4668248"/>
              <a:gd name="connsiteY97" fmla="*/ 156410 h 3356810"/>
              <a:gd name="connsiteX98" fmla="*/ 3056021 w 4668248"/>
              <a:gd name="connsiteY98" fmla="*/ 288758 h 3356810"/>
              <a:gd name="connsiteX99" fmla="*/ 3104147 w 4668248"/>
              <a:gd name="connsiteY99" fmla="*/ 385010 h 3356810"/>
              <a:gd name="connsiteX100" fmla="*/ 3104147 w 4668248"/>
              <a:gd name="connsiteY100" fmla="*/ 529389 h 3356810"/>
              <a:gd name="connsiteX101" fmla="*/ 3104147 w 4668248"/>
              <a:gd name="connsiteY101" fmla="*/ 649705 h 3356810"/>
              <a:gd name="connsiteX102" fmla="*/ 3116179 w 4668248"/>
              <a:gd name="connsiteY102" fmla="*/ 782052 h 3356810"/>
              <a:gd name="connsiteX103" fmla="*/ 3164305 w 4668248"/>
              <a:gd name="connsiteY103" fmla="*/ 854242 h 3356810"/>
              <a:gd name="connsiteX104" fmla="*/ 3200400 w 4668248"/>
              <a:gd name="connsiteY104" fmla="*/ 950494 h 3356810"/>
              <a:gd name="connsiteX105" fmla="*/ 3200400 w 4668248"/>
              <a:gd name="connsiteY105" fmla="*/ 1070810 h 3356810"/>
              <a:gd name="connsiteX106" fmla="*/ 3224463 w 4668248"/>
              <a:gd name="connsiteY106" fmla="*/ 1179094 h 3356810"/>
              <a:gd name="connsiteX107" fmla="*/ 3248526 w 4668248"/>
              <a:gd name="connsiteY107" fmla="*/ 1239252 h 3356810"/>
              <a:gd name="connsiteX108" fmla="*/ 3296653 w 4668248"/>
              <a:gd name="connsiteY108" fmla="*/ 1323473 h 3356810"/>
              <a:gd name="connsiteX109" fmla="*/ 3320716 w 4668248"/>
              <a:gd name="connsiteY109" fmla="*/ 1359568 h 3356810"/>
              <a:gd name="connsiteX110" fmla="*/ 3368842 w 4668248"/>
              <a:gd name="connsiteY110" fmla="*/ 1287379 h 3356810"/>
              <a:gd name="connsiteX111" fmla="*/ 3380874 w 4668248"/>
              <a:gd name="connsiteY111" fmla="*/ 1251284 h 3356810"/>
              <a:gd name="connsiteX112" fmla="*/ 3416968 w 4668248"/>
              <a:gd name="connsiteY112" fmla="*/ 1311442 h 3356810"/>
              <a:gd name="connsiteX113" fmla="*/ 3416968 w 4668248"/>
              <a:gd name="connsiteY113" fmla="*/ 1455821 h 3356810"/>
              <a:gd name="connsiteX114" fmla="*/ 3465095 w 4668248"/>
              <a:gd name="connsiteY114" fmla="*/ 1564105 h 3356810"/>
              <a:gd name="connsiteX115" fmla="*/ 3489158 w 4668248"/>
              <a:gd name="connsiteY115" fmla="*/ 1672389 h 3356810"/>
              <a:gd name="connsiteX116" fmla="*/ 3537284 w 4668248"/>
              <a:gd name="connsiteY116" fmla="*/ 1792705 h 3356810"/>
              <a:gd name="connsiteX117" fmla="*/ 3633537 w 4668248"/>
              <a:gd name="connsiteY117" fmla="*/ 1900989 h 3356810"/>
              <a:gd name="connsiteX118" fmla="*/ 3633537 w 4668248"/>
              <a:gd name="connsiteY118" fmla="*/ 1997242 h 3356810"/>
              <a:gd name="connsiteX119" fmla="*/ 3693695 w 4668248"/>
              <a:gd name="connsiteY119" fmla="*/ 1852863 h 3356810"/>
              <a:gd name="connsiteX120" fmla="*/ 3741821 w 4668248"/>
              <a:gd name="connsiteY120" fmla="*/ 1708484 h 3356810"/>
              <a:gd name="connsiteX121" fmla="*/ 3801979 w 4668248"/>
              <a:gd name="connsiteY121" fmla="*/ 1600200 h 3356810"/>
              <a:gd name="connsiteX122" fmla="*/ 3814010 w 4668248"/>
              <a:gd name="connsiteY122" fmla="*/ 1503947 h 3356810"/>
              <a:gd name="connsiteX123" fmla="*/ 3838074 w 4668248"/>
              <a:gd name="connsiteY123" fmla="*/ 1407694 h 3356810"/>
              <a:gd name="connsiteX124" fmla="*/ 3862137 w 4668248"/>
              <a:gd name="connsiteY124" fmla="*/ 1299410 h 3356810"/>
              <a:gd name="connsiteX125" fmla="*/ 3886200 w 4668248"/>
              <a:gd name="connsiteY125" fmla="*/ 1155031 h 3356810"/>
              <a:gd name="connsiteX126" fmla="*/ 3874168 w 4668248"/>
              <a:gd name="connsiteY126" fmla="*/ 1155031 h 3356810"/>
              <a:gd name="connsiteX127" fmla="*/ 3910263 w 4668248"/>
              <a:gd name="connsiteY127" fmla="*/ 1046747 h 3356810"/>
              <a:gd name="connsiteX128" fmla="*/ 3946359 w 4668248"/>
              <a:gd name="connsiteY128" fmla="*/ 830179 h 3356810"/>
              <a:gd name="connsiteX129" fmla="*/ 3946358 w 4668248"/>
              <a:gd name="connsiteY129" fmla="*/ 782052 h 3356810"/>
              <a:gd name="connsiteX130" fmla="*/ 3958388 w 4668248"/>
              <a:gd name="connsiteY130" fmla="*/ 721894 h 3356810"/>
              <a:gd name="connsiteX131" fmla="*/ 3982452 w 4668248"/>
              <a:gd name="connsiteY131" fmla="*/ 709863 h 3356810"/>
              <a:gd name="connsiteX132" fmla="*/ 4018546 w 4668248"/>
              <a:gd name="connsiteY132" fmla="*/ 1840832 h 3356810"/>
              <a:gd name="connsiteX133" fmla="*/ 4114799 w 4668248"/>
              <a:gd name="connsiteY133" fmla="*/ 1191126 h 3356810"/>
              <a:gd name="connsiteX134" fmla="*/ 4211051 w 4668248"/>
              <a:gd name="connsiteY134" fmla="*/ 1443789 h 3356810"/>
              <a:gd name="connsiteX135" fmla="*/ 4295272 w 4668248"/>
              <a:gd name="connsiteY135" fmla="*/ 2514600 h 3356810"/>
              <a:gd name="connsiteX136" fmla="*/ 4331366 w 4668248"/>
              <a:gd name="connsiteY136" fmla="*/ 2430378 h 3356810"/>
              <a:gd name="connsiteX137" fmla="*/ 4403554 w 4668248"/>
              <a:gd name="connsiteY137" fmla="*/ 2935705 h 3356810"/>
              <a:gd name="connsiteX138" fmla="*/ 4451681 w 4668248"/>
              <a:gd name="connsiteY138" fmla="*/ 2334126 h 3356810"/>
              <a:gd name="connsiteX139" fmla="*/ 4559964 w 4668248"/>
              <a:gd name="connsiteY139" fmla="*/ 2971800 h 3356810"/>
              <a:gd name="connsiteX140" fmla="*/ 4608090 w 4668248"/>
              <a:gd name="connsiteY140" fmla="*/ 3128210 h 3356810"/>
              <a:gd name="connsiteX141" fmla="*/ 4668248 w 4668248"/>
              <a:gd name="connsiteY141" fmla="*/ 2887579 h 3356810"/>
              <a:gd name="connsiteX0" fmla="*/ 0 w 4672703"/>
              <a:gd name="connsiteY0" fmla="*/ 3344779 h 3356810"/>
              <a:gd name="connsiteX1" fmla="*/ 132347 w 4672703"/>
              <a:gd name="connsiteY1" fmla="*/ 3296652 h 3356810"/>
              <a:gd name="connsiteX2" fmla="*/ 132347 w 4672703"/>
              <a:gd name="connsiteY2" fmla="*/ 3272589 h 3356810"/>
              <a:gd name="connsiteX3" fmla="*/ 180474 w 4672703"/>
              <a:gd name="connsiteY3" fmla="*/ 3164305 h 3356810"/>
              <a:gd name="connsiteX4" fmla="*/ 216568 w 4672703"/>
              <a:gd name="connsiteY4" fmla="*/ 3080084 h 3356810"/>
              <a:gd name="connsiteX5" fmla="*/ 276726 w 4672703"/>
              <a:gd name="connsiteY5" fmla="*/ 3031958 h 3356810"/>
              <a:gd name="connsiteX6" fmla="*/ 336884 w 4672703"/>
              <a:gd name="connsiteY6" fmla="*/ 2959768 h 3356810"/>
              <a:gd name="connsiteX7" fmla="*/ 385010 w 4672703"/>
              <a:gd name="connsiteY7" fmla="*/ 2947737 h 3356810"/>
              <a:gd name="connsiteX8" fmla="*/ 433137 w 4672703"/>
              <a:gd name="connsiteY8" fmla="*/ 2947737 h 3356810"/>
              <a:gd name="connsiteX9" fmla="*/ 445168 w 4672703"/>
              <a:gd name="connsiteY9" fmla="*/ 3104147 h 3356810"/>
              <a:gd name="connsiteX10" fmla="*/ 481263 w 4672703"/>
              <a:gd name="connsiteY10" fmla="*/ 3152273 h 3356810"/>
              <a:gd name="connsiteX11" fmla="*/ 481263 w 4672703"/>
              <a:gd name="connsiteY11" fmla="*/ 3164305 h 3356810"/>
              <a:gd name="connsiteX12" fmla="*/ 529389 w 4672703"/>
              <a:gd name="connsiteY12" fmla="*/ 3140242 h 3356810"/>
              <a:gd name="connsiteX13" fmla="*/ 541421 w 4672703"/>
              <a:gd name="connsiteY13" fmla="*/ 3080084 h 3356810"/>
              <a:gd name="connsiteX14" fmla="*/ 565484 w 4672703"/>
              <a:gd name="connsiteY14" fmla="*/ 3031958 h 3356810"/>
              <a:gd name="connsiteX15" fmla="*/ 613610 w 4672703"/>
              <a:gd name="connsiteY15" fmla="*/ 3031958 h 3356810"/>
              <a:gd name="connsiteX16" fmla="*/ 661737 w 4672703"/>
              <a:gd name="connsiteY16" fmla="*/ 3092116 h 3356810"/>
              <a:gd name="connsiteX17" fmla="*/ 709863 w 4672703"/>
              <a:gd name="connsiteY17" fmla="*/ 3224463 h 3356810"/>
              <a:gd name="connsiteX18" fmla="*/ 757989 w 4672703"/>
              <a:gd name="connsiteY18" fmla="*/ 3356810 h 3356810"/>
              <a:gd name="connsiteX19" fmla="*/ 902368 w 4672703"/>
              <a:gd name="connsiteY19" fmla="*/ 3356810 h 3356810"/>
              <a:gd name="connsiteX20" fmla="*/ 986589 w 4672703"/>
              <a:gd name="connsiteY20" fmla="*/ 3128210 h 3356810"/>
              <a:gd name="connsiteX21" fmla="*/ 1106905 w 4672703"/>
              <a:gd name="connsiteY21" fmla="*/ 2875547 h 3356810"/>
              <a:gd name="connsiteX22" fmla="*/ 1130968 w 4672703"/>
              <a:gd name="connsiteY22" fmla="*/ 2779294 h 3356810"/>
              <a:gd name="connsiteX23" fmla="*/ 1155031 w 4672703"/>
              <a:gd name="connsiteY23" fmla="*/ 2911642 h 3356810"/>
              <a:gd name="connsiteX24" fmla="*/ 1179095 w 4672703"/>
              <a:gd name="connsiteY24" fmla="*/ 2935705 h 3356810"/>
              <a:gd name="connsiteX25" fmla="*/ 1203158 w 4672703"/>
              <a:gd name="connsiteY25" fmla="*/ 2959768 h 3356810"/>
              <a:gd name="connsiteX26" fmla="*/ 1203158 w 4672703"/>
              <a:gd name="connsiteY26" fmla="*/ 2959768 h 3356810"/>
              <a:gd name="connsiteX27" fmla="*/ 1239253 w 4672703"/>
              <a:gd name="connsiteY27" fmla="*/ 2851484 h 3356810"/>
              <a:gd name="connsiteX28" fmla="*/ 1263316 w 4672703"/>
              <a:gd name="connsiteY28" fmla="*/ 2719137 h 3356810"/>
              <a:gd name="connsiteX29" fmla="*/ 1287379 w 4672703"/>
              <a:gd name="connsiteY29" fmla="*/ 2646947 h 3356810"/>
              <a:gd name="connsiteX30" fmla="*/ 1311442 w 4672703"/>
              <a:gd name="connsiteY30" fmla="*/ 2574758 h 3356810"/>
              <a:gd name="connsiteX31" fmla="*/ 1335505 w 4672703"/>
              <a:gd name="connsiteY31" fmla="*/ 2478505 h 3356810"/>
              <a:gd name="connsiteX32" fmla="*/ 1347537 w 4672703"/>
              <a:gd name="connsiteY32" fmla="*/ 2550694 h 3356810"/>
              <a:gd name="connsiteX33" fmla="*/ 1371600 w 4672703"/>
              <a:gd name="connsiteY33" fmla="*/ 2646947 h 3356810"/>
              <a:gd name="connsiteX34" fmla="*/ 1419726 w 4672703"/>
              <a:gd name="connsiteY34" fmla="*/ 2827421 h 3356810"/>
              <a:gd name="connsiteX35" fmla="*/ 1431758 w 4672703"/>
              <a:gd name="connsiteY35" fmla="*/ 2959768 h 3356810"/>
              <a:gd name="connsiteX36" fmla="*/ 1467853 w 4672703"/>
              <a:gd name="connsiteY36" fmla="*/ 2995863 h 3356810"/>
              <a:gd name="connsiteX37" fmla="*/ 1515979 w 4672703"/>
              <a:gd name="connsiteY37" fmla="*/ 3007894 h 3356810"/>
              <a:gd name="connsiteX38" fmla="*/ 1515979 w 4672703"/>
              <a:gd name="connsiteY38" fmla="*/ 3007894 h 3356810"/>
              <a:gd name="connsiteX39" fmla="*/ 1552074 w 4672703"/>
              <a:gd name="connsiteY39" fmla="*/ 2839452 h 3356810"/>
              <a:gd name="connsiteX40" fmla="*/ 1576137 w 4672703"/>
              <a:gd name="connsiteY40" fmla="*/ 2743200 h 3356810"/>
              <a:gd name="connsiteX41" fmla="*/ 1588168 w 4672703"/>
              <a:gd name="connsiteY41" fmla="*/ 2646947 h 3356810"/>
              <a:gd name="connsiteX42" fmla="*/ 1588168 w 4672703"/>
              <a:gd name="connsiteY42" fmla="*/ 2574758 h 3356810"/>
              <a:gd name="connsiteX43" fmla="*/ 1636295 w 4672703"/>
              <a:gd name="connsiteY43" fmla="*/ 2490537 h 3356810"/>
              <a:gd name="connsiteX44" fmla="*/ 1672389 w 4672703"/>
              <a:gd name="connsiteY44" fmla="*/ 2430379 h 3356810"/>
              <a:gd name="connsiteX45" fmla="*/ 1720516 w 4672703"/>
              <a:gd name="connsiteY45" fmla="*/ 2322094 h 3356810"/>
              <a:gd name="connsiteX46" fmla="*/ 1720516 w 4672703"/>
              <a:gd name="connsiteY46" fmla="*/ 2310063 h 3356810"/>
              <a:gd name="connsiteX47" fmla="*/ 1732547 w 4672703"/>
              <a:gd name="connsiteY47" fmla="*/ 2237873 h 3356810"/>
              <a:gd name="connsiteX48" fmla="*/ 1732547 w 4672703"/>
              <a:gd name="connsiteY48" fmla="*/ 2189747 h 3356810"/>
              <a:gd name="connsiteX49" fmla="*/ 1732547 w 4672703"/>
              <a:gd name="connsiteY49" fmla="*/ 2117558 h 3356810"/>
              <a:gd name="connsiteX50" fmla="*/ 1756610 w 4672703"/>
              <a:gd name="connsiteY50" fmla="*/ 2069431 h 3356810"/>
              <a:gd name="connsiteX51" fmla="*/ 1804737 w 4672703"/>
              <a:gd name="connsiteY51" fmla="*/ 1961147 h 3356810"/>
              <a:gd name="connsiteX52" fmla="*/ 1816768 w 4672703"/>
              <a:gd name="connsiteY52" fmla="*/ 2069431 h 3356810"/>
              <a:gd name="connsiteX53" fmla="*/ 1828800 w 4672703"/>
              <a:gd name="connsiteY53" fmla="*/ 2177716 h 3356810"/>
              <a:gd name="connsiteX54" fmla="*/ 1876926 w 4672703"/>
              <a:gd name="connsiteY54" fmla="*/ 2225842 h 3356810"/>
              <a:gd name="connsiteX55" fmla="*/ 1888958 w 4672703"/>
              <a:gd name="connsiteY55" fmla="*/ 2370221 h 3356810"/>
              <a:gd name="connsiteX56" fmla="*/ 1900989 w 4672703"/>
              <a:gd name="connsiteY56" fmla="*/ 2466473 h 3356810"/>
              <a:gd name="connsiteX57" fmla="*/ 1900989 w 4672703"/>
              <a:gd name="connsiteY57" fmla="*/ 2586789 h 3356810"/>
              <a:gd name="connsiteX58" fmla="*/ 1925053 w 4672703"/>
              <a:gd name="connsiteY58" fmla="*/ 2683042 h 3356810"/>
              <a:gd name="connsiteX59" fmla="*/ 1985210 w 4672703"/>
              <a:gd name="connsiteY59" fmla="*/ 2839452 h 3356810"/>
              <a:gd name="connsiteX60" fmla="*/ 1985210 w 4672703"/>
              <a:gd name="connsiteY60" fmla="*/ 2923673 h 3356810"/>
              <a:gd name="connsiteX61" fmla="*/ 1985210 w 4672703"/>
              <a:gd name="connsiteY61" fmla="*/ 3068052 h 3356810"/>
              <a:gd name="connsiteX62" fmla="*/ 2021305 w 4672703"/>
              <a:gd name="connsiteY62" fmla="*/ 3164305 h 3356810"/>
              <a:gd name="connsiteX63" fmla="*/ 2021305 w 4672703"/>
              <a:gd name="connsiteY63" fmla="*/ 3164305 h 3356810"/>
              <a:gd name="connsiteX64" fmla="*/ 2105526 w 4672703"/>
              <a:gd name="connsiteY64" fmla="*/ 3284621 h 3356810"/>
              <a:gd name="connsiteX65" fmla="*/ 2189747 w 4672703"/>
              <a:gd name="connsiteY65" fmla="*/ 3284621 h 3356810"/>
              <a:gd name="connsiteX66" fmla="*/ 2237874 w 4672703"/>
              <a:gd name="connsiteY66" fmla="*/ 3188368 h 3356810"/>
              <a:gd name="connsiteX67" fmla="*/ 2286000 w 4672703"/>
              <a:gd name="connsiteY67" fmla="*/ 2995863 h 3356810"/>
              <a:gd name="connsiteX68" fmla="*/ 2334126 w 4672703"/>
              <a:gd name="connsiteY68" fmla="*/ 2827421 h 3356810"/>
              <a:gd name="connsiteX69" fmla="*/ 2358189 w 4672703"/>
              <a:gd name="connsiteY69" fmla="*/ 2683042 h 3356810"/>
              <a:gd name="connsiteX70" fmla="*/ 2358189 w 4672703"/>
              <a:gd name="connsiteY70" fmla="*/ 2490537 h 3356810"/>
              <a:gd name="connsiteX71" fmla="*/ 2394284 w 4672703"/>
              <a:gd name="connsiteY71" fmla="*/ 2358189 h 3356810"/>
              <a:gd name="connsiteX72" fmla="*/ 2430379 w 4672703"/>
              <a:gd name="connsiteY72" fmla="*/ 2322094 h 3356810"/>
              <a:gd name="connsiteX73" fmla="*/ 2478505 w 4672703"/>
              <a:gd name="connsiteY73" fmla="*/ 2286000 h 3356810"/>
              <a:gd name="connsiteX74" fmla="*/ 2502568 w 4672703"/>
              <a:gd name="connsiteY74" fmla="*/ 1961147 h 3356810"/>
              <a:gd name="connsiteX75" fmla="*/ 2562726 w 4672703"/>
              <a:gd name="connsiteY75" fmla="*/ 1925052 h 3356810"/>
              <a:gd name="connsiteX76" fmla="*/ 2598821 w 4672703"/>
              <a:gd name="connsiteY76" fmla="*/ 1768642 h 3356810"/>
              <a:gd name="connsiteX77" fmla="*/ 2586789 w 4672703"/>
              <a:gd name="connsiteY77" fmla="*/ 1612231 h 3356810"/>
              <a:gd name="connsiteX78" fmla="*/ 2610853 w 4672703"/>
              <a:gd name="connsiteY78" fmla="*/ 1503947 h 3356810"/>
              <a:gd name="connsiteX79" fmla="*/ 2634916 w 4672703"/>
              <a:gd name="connsiteY79" fmla="*/ 1431758 h 3356810"/>
              <a:gd name="connsiteX80" fmla="*/ 2634916 w 4672703"/>
              <a:gd name="connsiteY80" fmla="*/ 1323473 h 3356810"/>
              <a:gd name="connsiteX81" fmla="*/ 2634916 w 4672703"/>
              <a:gd name="connsiteY81" fmla="*/ 1251284 h 3356810"/>
              <a:gd name="connsiteX82" fmla="*/ 2634916 w 4672703"/>
              <a:gd name="connsiteY82" fmla="*/ 1143000 h 3356810"/>
              <a:gd name="connsiteX83" fmla="*/ 2658979 w 4672703"/>
              <a:gd name="connsiteY83" fmla="*/ 986589 h 3356810"/>
              <a:gd name="connsiteX84" fmla="*/ 2683042 w 4672703"/>
              <a:gd name="connsiteY84" fmla="*/ 902368 h 3356810"/>
              <a:gd name="connsiteX85" fmla="*/ 2755231 w 4672703"/>
              <a:gd name="connsiteY85" fmla="*/ 782052 h 3356810"/>
              <a:gd name="connsiteX86" fmla="*/ 2767263 w 4672703"/>
              <a:gd name="connsiteY86" fmla="*/ 673768 h 3356810"/>
              <a:gd name="connsiteX87" fmla="*/ 2767263 w 4672703"/>
              <a:gd name="connsiteY87" fmla="*/ 589547 h 3356810"/>
              <a:gd name="connsiteX88" fmla="*/ 2767263 w 4672703"/>
              <a:gd name="connsiteY88" fmla="*/ 589547 h 3356810"/>
              <a:gd name="connsiteX89" fmla="*/ 2863516 w 4672703"/>
              <a:gd name="connsiteY89" fmla="*/ 469231 h 3356810"/>
              <a:gd name="connsiteX90" fmla="*/ 2887579 w 4672703"/>
              <a:gd name="connsiteY90" fmla="*/ 372979 h 3356810"/>
              <a:gd name="connsiteX91" fmla="*/ 2899610 w 4672703"/>
              <a:gd name="connsiteY91" fmla="*/ 240631 h 3356810"/>
              <a:gd name="connsiteX92" fmla="*/ 2899610 w 4672703"/>
              <a:gd name="connsiteY92" fmla="*/ 156410 h 3356810"/>
              <a:gd name="connsiteX93" fmla="*/ 2947737 w 4672703"/>
              <a:gd name="connsiteY93" fmla="*/ 96252 h 3356810"/>
              <a:gd name="connsiteX94" fmla="*/ 2971800 w 4672703"/>
              <a:gd name="connsiteY94" fmla="*/ 12031 h 3356810"/>
              <a:gd name="connsiteX95" fmla="*/ 2995863 w 4672703"/>
              <a:gd name="connsiteY95" fmla="*/ 0 h 3356810"/>
              <a:gd name="connsiteX96" fmla="*/ 3043989 w 4672703"/>
              <a:gd name="connsiteY96" fmla="*/ 48126 h 3356810"/>
              <a:gd name="connsiteX97" fmla="*/ 3056021 w 4672703"/>
              <a:gd name="connsiteY97" fmla="*/ 156410 h 3356810"/>
              <a:gd name="connsiteX98" fmla="*/ 3056021 w 4672703"/>
              <a:gd name="connsiteY98" fmla="*/ 288758 h 3356810"/>
              <a:gd name="connsiteX99" fmla="*/ 3104147 w 4672703"/>
              <a:gd name="connsiteY99" fmla="*/ 385010 h 3356810"/>
              <a:gd name="connsiteX100" fmla="*/ 3104147 w 4672703"/>
              <a:gd name="connsiteY100" fmla="*/ 529389 h 3356810"/>
              <a:gd name="connsiteX101" fmla="*/ 3104147 w 4672703"/>
              <a:gd name="connsiteY101" fmla="*/ 649705 h 3356810"/>
              <a:gd name="connsiteX102" fmla="*/ 3116179 w 4672703"/>
              <a:gd name="connsiteY102" fmla="*/ 782052 h 3356810"/>
              <a:gd name="connsiteX103" fmla="*/ 3164305 w 4672703"/>
              <a:gd name="connsiteY103" fmla="*/ 854242 h 3356810"/>
              <a:gd name="connsiteX104" fmla="*/ 3200400 w 4672703"/>
              <a:gd name="connsiteY104" fmla="*/ 950494 h 3356810"/>
              <a:gd name="connsiteX105" fmla="*/ 3200400 w 4672703"/>
              <a:gd name="connsiteY105" fmla="*/ 1070810 h 3356810"/>
              <a:gd name="connsiteX106" fmla="*/ 3224463 w 4672703"/>
              <a:gd name="connsiteY106" fmla="*/ 1179094 h 3356810"/>
              <a:gd name="connsiteX107" fmla="*/ 3248526 w 4672703"/>
              <a:gd name="connsiteY107" fmla="*/ 1239252 h 3356810"/>
              <a:gd name="connsiteX108" fmla="*/ 3296653 w 4672703"/>
              <a:gd name="connsiteY108" fmla="*/ 1323473 h 3356810"/>
              <a:gd name="connsiteX109" fmla="*/ 3320716 w 4672703"/>
              <a:gd name="connsiteY109" fmla="*/ 1359568 h 3356810"/>
              <a:gd name="connsiteX110" fmla="*/ 3368842 w 4672703"/>
              <a:gd name="connsiteY110" fmla="*/ 1287379 h 3356810"/>
              <a:gd name="connsiteX111" fmla="*/ 3380874 w 4672703"/>
              <a:gd name="connsiteY111" fmla="*/ 1251284 h 3356810"/>
              <a:gd name="connsiteX112" fmla="*/ 3416968 w 4672703"/>
              <a:gd name="connsiteY112" fmla="*/ 1311442 h 3356810"/>
              <a:gd name="connsiteX113" fmla="*/ 3416968 w 4672703"/>
              <a:gd name="connsiteY113" fmla="*/ 1455821 h 3356810"/>
              <a:gd name="connsiteX114" fmla="*/ 3465095 w 4672703"/>
              <a:gd name="connsiteY114" fmla="*/ 1564105 h 3356810"/>
              <a:gd name="connsiteX115" fmla="*/ 3489158 w 4672703"/>
              <a:gd name="connsiteY115" fmla="*/ 1672389 h 3356810"/>
              <a:gd name="connsiteX116" fmla="*/ 3537284 w 4672703"/>
              <a:gd name="connsiteY116" fmla="*/ 1792705 h 3356810"/>
              <a:gd name="connsiteX117" fmla="*/ 3633537 w 4672703"/>
              <a:gd name="connsiteY117" fmla="*/ 1900989 h 3356810"/>
              <a:gd name="connsiteX118" fmla="*/ 3633537 w 4672703"/>
              <a:gd name="connsiteY118" fmla="*/ 1997242 h 3356810"/>
              <a:gd name="connsiteX119" fmla="*/ 3693695 w 4672703"/>
              <a:gd name="connsiteY119" fmla="*/ 1852863 h 3356810"/>
              <a:gd name="connsiteX120" fmla="*/ 3741821 w 4672703"/>
              <a:gd name="connsiteY120" fmla="*/ 1708484 h 3356810"/>
              <a:gd name="connsiteX121" fmla="*/ 3801979 w 4672703"/>
              <a:gd name="connsiteY121" fmla="*/ 1600200 h 3356810"/>
              <a:gd name="connsiteX122" fmla="*/ 3814010 w 4672703"/>
              <a:gd name="connsiteY122" fmla="*/ 1503947 h 3356810"/>
              <a:gd name="connsiteX123" fmla="*/ 3838074 w 4672703"/>
              <a:gd name="connsiteY123" fmla="*/ 1407694 h 3356810"/>
              <a:gd name="connsiteX124" fmla="*/ 3862137 w 4672703"/>
              <a:gd name="connsiteY124" fmla="*/ 1299410 h 3356810"/>
              <a:gd name="connsiteX125" fmla="*/ 3886200 w 4672703"/>
              <a:gd name="connsiteY125" fmla="*/ 1155031 h 3356810"/>
              <a:gd name="connsiteX126" fmla="*/ 3874168 w 4672703"/>
              <a:gd name="connsiteY126" fmla="*/ 1155031 h 3356810"/>
              <a:gd name="connsiteX127" fmla="*/ 3910263 w 4672703"/>
              <a:gd name="connsiteY127" fmla="*/ 1046747 h 3356810"/>
              <a:gd name="connsiteX128" fmla="*/ 3946359 w 4672703"/>
              <a:gd name="connsiteY128" fmla="*/ 830179 h 3356810"/>
              <a:gd name="connsiteX129" fmla="*/ 3946358 w 4672703"/>
              <a:gd name="connsiteY129" fmla="*/ 782052 h 3356810"/>
              <a:gd name="connsiteX130" fmla="*/ 3958388 w 4672703"/>
              <a:gd name="connsiteY130" fmla="*/ 721894 h 3356810"/>
              <a:gd name="connsiteX131" fmla="*/ 3982452 w 4672703"/>
              <a:gd name="connsiteY131" fmla="*/ 709863 h 3356810"/>
              <a:gd name="connsiteX132" fmla="*/ 4018546 w 4672703"/>
              <a:gd name="connsiteY132" fmla="*/ 1840832 h 3356810"/>
              <a:gd name="connsiteX133" fmla="*/ 4114799 w 4672703"/>
              <a:gd name="connsiteY133" fmla="*/ 1191126 h 3356810"/>
              <a:gd name="connsiteX134" fmla="*/ 4211051 w 4672703"/>
              <a:gd name="connsiteY134" fmla="*/ 1443789 h 3356810"/>
              <a:gd name="connsiteX135" fmla="*/ 4295272 w 4672703"/>
              <a:gd name="connsiteY135" fmla="*/ 2514600 h 3356810"/>
              <a:gd name="connsiteX136" fmla="*/ 4331366 w 4672703"/>
              <a:gd name="connsiteY136" fmla="*/ 2430378 h 3356810"/>
              <a:gd name="connsiteX137" fmla="*/ 4403554 w 4672703"/>
              <a:gd name="connsiteY137" fmla="*/ 2935705 h 3356810"/>
              <a:gd name="connsiteX138" fmla="*/ 4451681 w 4672703"/>
              <a:gd name="connsiteY138" fmla="*/ 2334126 h 3356810"/>
              <a:gd name="connsiteX139" fmla="*/ 4559964 w 4672703"/>
              <a:gd name="connsiteY139" fmla="*/ 2971800 h 3356810"/>
              <a:gd name="connsiteX140" fmla="*/ 4608090 w 4672703"/>
              <a:gd name="connsiteY140" fmla="*/ 3128210 h 3356810"/>
              <a:gd name="connsiteX141" fmla="*/ 4668248 w 4672703"/>
              <a:gd name="connsiteY141" fmla="*/ 2887579 h 3356810"/>
              <a:gd name="connsiteX142" fmla="*/ 4668247 w 4672703"/>
              <a:gd name="connsiteY142" fmla="*/ 2875547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0" fmla="*/ 0 w 4704341"/>
              <a:gd name="connsiteY0" fmla="*/ 3344779 h 3356810"/>
              <a:gd name="connsiteX1" fmla="*/ 132347 w 4704341"/>
              <a:gd name="connsiteY1" fmla="*/ 3296652 h 3356810"/>
              <a:gd name="connsiteX2" fmla="*/ 132347 w 4704341"/>
              <a:gd name="connsiteY2" fmla="*/ 3272589 h 3356810"/>
              <a:gd name="connsiteX3" fmla="*/ 180474 w 4704341"/>
              <a:gd name="connsiteY3" fmla="*/ 3164305 h 3356810"/>
              <a:gd name="connsiteX4" fmla="*/ 216568 w 4704341"/>
              <a:gd name="connsiteY4" fmla="*/ 3080084 h 3356810"/>
              <a:gd name="connsiteX5" fmla="*/ 276726 w 4704341"/>
              <a:gd name="connsiteY5" fmla="*/ 3031958 h 3356810"/>
              <a:gd name="connsiteX6" fmla="*/ 336884 w 4704341"/>
              <a:gd name="connsiteY6" fmla="*/ 2959768 h 3356810"/>
              <a:gd name="connsiteX7" fmla="*/ 385010 w 4704341"/>
              <a:gd name="connsiteY7" fmla="*/ 2947737 h 3356810"/>
              <a:gd name="connsiteX8" fmla="*/ 433137 w 4704341"/>
              <a:gd name="connsiteY8" fmla="*/ 2947737 h 3356810"/>
              <a:gd name="connsiteX9" fmla="*/ 445168 w 4704341"/>
              <a:gd name="connsiteY9" fmla="*/ 3104147 h 3356810"/>
              <a:gd name="connsiteX10" fmla="*/ 481263 w 4704341"/>
              <a:gd name="connsiteY10" fmla="*/ 3152273 h 3356810"/>
              <a:gd name="connsiteX11" fmla="*/ 481263 w 4704341"/>
              <a:gd name="connsiteY11" fmla="*/ 3164305 h 3356810"/>
              <a:gd name="connsiteX12" fmla="*/ 529389 w 4704341"/>
              <a:gd name="connsiteY12" fmla="*/ 3140242 h 3356810"/>
              <a:gd name="connsiteX13" fmla="*/ 541421 w 4704341"/>
              <a:gd name="connsiteY13" fmla="*/ 3080084 h 3356810"/>
              <a:gd name="connsiteX14" fmla="*/ 565484 w 4704341"/>
              <a:gd name="connsiteY14" fmla="*/ 3031958 h 3356810"/>
              <a:gd name="connsiteX15" fmla="*/ 613610 w 4704341"/>
              <a:gd name="connsiteY15" fmla="*/ 3031958 h 3356810"/>
              <a:gd name="connsiteX16" fmla="*/ 661737 w 4704341"/>
              <a:gd name="connsiteY16" fmla="*/ 3092116 h 3356810"/>
              <a:gd name="connsiteX17" fmla="*/ 709863 w 4704341"/>
              <a:gd name="connsiteY17" fmla="*/ 3224463 h 3356810"/>
              <a:gd name="connsiteX18" fmla="*/ 757989 w 4704341"/>
              <a:gd name="connsiteY18" fmla="*/ 3356810 h 3356810"/>
              <a:gd name="connsiteX19" fmla="*/ 902368 w 4704341"/>
              <a:gd name="connsiteY19" fmla="*/ 3356810 h 3356810"/>
              <a:gd name="connsiteX20" fmla="*/ 986589 w 4704341"/>
              <a:gd name="connsiteY20" fmla="*/ 3128210 h 3356810"/>
              <a:gd name="connsiteX21" fmla="*/ 1106905 w 4704341"/>
              <a:gd name="connsiteY21" fmla="*/ 2875547 h 3356810"/>
              <a:gd name="connsiteX22" fmla="*/ 1130968 w 4704341"/>
              <a:gd name="connsiteY22" fmla="*/ 2779294 h 3356810"/>
              <a:gd name="connsiteX23" fmla="*/ 1155031 w 4704341"/>
              <a:gd name="connsiteY23" fmla="*/ 2911642 h 3356810"/>
              <a:gd name="connsiteX24" fmla="*/ 1179095 w 4704341"/>
              <a:gd name="connsiteY24" fmla="*/ 2935705 h 3356810"/>
              <a:gd name="connsiteX25" fmla="*/ 1203158 w 4704341"/>
              <a:gd name="connsiteY25" fmla="*/ 2959768 h 3356810"/>
              <a:gd name="connsiteX26" fmla="*/ 1203158 w 4704341"/>
              <a:gd name="connsiteY26" fmla="*/ 2959768 h 3356810"/>
              <a:gd name="connsiteX27" fmla="*/ 1239253 w 4704341"/>
              <a:gd name="connsiteY27" fmla="*/ 2851484 h 3356810"/>
              <a:gd name="connsiteX28" fmla="*/ 1263316 w 4704341"/>
              <a:gd name="connsiteY28" fmla="*/ 2719137 h 3356810"/>
              <a:gd name="connsiteX29" fmla="*/ 1287379 w 4704341"/>
              <a:gd name="connsiteY29" fmla="*/ 2646947 h 3356810"/>
              <a:gd name="connsiteX30" fmla="*/ 1311442 w 4704341"/>
              <a:gd name="connsiteY30" fmla="*/ 2574758 h 3356810"/>
              <a:gd name="connsiteX31" fmla="*/ 1335505 w 4704341"/>
              <a:gd name="connsiteY31" fmla="*/ 2478505 h 3356810"/>
              <a:gd name="connsiteX32" fmla="*/ 1347537 w 4704341"/>
              <a:gd name="connsiteY32" fmla="*/ 2550694 h 3356810"/>
              <a:gd name="connsiteX33" fmla="*/ 1371600 w 4704341"/>
              <a:gd name="connsiteY33" fmla="*/ 2646947 h 3356810"/>
              <a:gd name="connsiteX34" fmla="*/ 1419726 w 4704341"/>
              <a:gd name="connsiteY34" fmla="*/ 2827421 h 3356810"/>
              <a:gd name="connsiteX35" fmla="*/ 1431758 w 4704341"/>
              <a:gd name="connsiteY35" fmla="*/ 2959768 h 3356810"/>
              <a:gd name="connsiteX36" fmla="*/ 1467853 w 4704341"/>
              <a:gd name="connsiteY36" fmla="*/ 2995863 h 3356810"/>
              <a:gd name="connsiteX37" fmla="*/ 1515979 w 4704341"/>
              <a:gd name="connsiteY37" fmla="*/ 3007894 h 3356810"/>
              <a:gd name="connsiteX38" fmla="*/ 1515979 w 4704341"/>
              <a:gd name="connsiteY38" fmla="*/ 3007894 h 3356810"/>
              <a:gd name="connsiteX39" fmla="*/ 1552074 w 4704341"/>
              <a:gd name="connsiteY39" fmla="*/ 2839452 h 3356810"/>
              <a:gd name="connsiteX40" fmla="*/ 1576137 w 4704341"/>
              <a:gd name="connsiteY40" fmla="*/ 2743200 h 3356810"/>
              <a:gd name="connsiteX41" fmla="*/ 1588168 w 4704341"/>
              <a:gd name="connsiteY41" fmla="*/ 2646947 h 3356810"/>
              <a:gd name="connsiteX42" fmla="*/ 1588168 w 4704341"/>
              <a:gd name="connsiteY42" fmla="*/ 2574758 h 3356810"/>
              <a:gd name="connsiteX43" fmla="*/ 1636295 w 4704341"/>
              <a:gd name="connsiteY43" fmla="*/ 2490537 h 3356810"/>
              <a:gd name="connsiteX44" fmla="*/ 1672389 w 4704341"/>
              <a:gd name="connsiteY44" fmla="*/ 2430379 h 3356810"/>
              <a:gd name="connsiteX45" fmla="*/ 1720516 w 4704341"/>
              <a:gd name="connsiteY45" fmla="*/ 2322094 h 3356810"/>
              <a:gd name="connsiteX46" fmla="*/ 1720516 w 4704341"/>
              <a:gd name="connsiteY46" fmla="*/ 2310063 h 3356810"/>
              <a:gd name="connsiteX47" fmla="*/ 1732547 w 4704341"/>
              <a:gd name="connsiteY47" fmla="*/ 2237873 h 3356810"/>
              <a:gd name="connsiteX48" fmla="*/ 1732547 w 4704341"/>
              <a:gd name="connsiteY48" fmla="*/ 2189747 h 3356810"/>
              <a:gd name="connsiteX49" fmla="*/ 1732547 w 4704341"/>
              <a:gd name="connsiteY49" fmla="*/ 2117558 h 3356810"/>
              <a:gd name="connsiteX50" fmla="*/ 1756610 w 4704341"/>
              <a:gd name="connsiteY50" fmla="*/ 2069431 h 3356810"/>
              <a:gd name="connsiteX51" fmla="*/ 1804737 w 4704341"/>
              <a:gd name="connsiteY51" fmla="*/ 1961147 h 3356810"/>
              <a:gd name="connsiteX52" fmla="*/ 1816768 w 4704341"/>
              <a:gd name="connsiteY52" fmla="*/ 2069431 h 3356810"/>
              <a:gd name="connsiteX53" fmla="*/ 1828800 w 4704341"/>
              <a:gd name="connsiteY53" fmla="*/ 2177716 h 3356810"/>
              <a:gd name="connsiteX54" fmla="*/ 1876926 w 4704341"/>
              <a:gd name="connsiteY54" fmla="*/ 2225842 h 3356810"/>
              <a:gd name="connsiteX55" fmla="*/ 1888958 w 4704341"/>
              <a:gd name="connsiteY55" fmla="*/ 2370221 h 3356810"/>
              <a:gd name="connsiteX56" fmla="*/ 1900989 w 4704341"/>
              <a:gd name="connsiteY56" fmla="*/ 2466473 h 3356810"/>
              <a:gd name="connsiteX57" fmla="*/ 1900989 w 4704341"/>
              <a:gd name="connsiteY57" fmla="*/ 2586789 h 3356810"/>
              <a:gd name="connsiteX58" fmla="*/ 1925053 w 4704341"/>
              <a:gd name="connsiteY58" fmla="*/ 2683042 h 3356810"/>
              <a:gd name="connsiteX59" fmla="*/ 1985210 w 4704341"/>
              <a:gd name="connsiteY59" fmla="*/ 2839452 h 3356810"/>
              <a:gd name="connsiteX60" fmla="*/ 1985210 w 4704341"/>
              <a:gd name="connsiteY60" fmla="*/ 2923673 h 3356810"/>
              <a:gd name="connsiteX61" fmla="*/ 1985210 w 4704341"/>
              <a:gd name="connsiteY61" fmla="*/ 3068052 h 3356810"/>
              <a:gd name="connsiteX62" fmla="*/ 2021305 w 4704341"/>
              <a:gd name="connsiteY62" fmla="*/ 3164305 h 3356810"/>
              <a:gd name="connsiteX63" fmla="*/ 2021305 w 4704341"/>
              <a:gd name="connsiteY63" fmla="*/ 3164305 h 3356810"/>
              <a:gd name="connsiteX64" fmla="*/ 2105526 w 4704341"/>
              <a:gd name="connsiteY64" fmla="*/ 3284621 h 3356810"/>
              <a:gd name="connsiteX65" fmla="*/ 2189747 w 4704341"/>
              <a:gd name="connsiteY65" fmla="*/ 3284621 h 3356810"/>
              <a:gd name="connsiteX66" fmla="*/ 2237874 w 4704341"/>
              <a:gd name="connsiteY66" fmla="*/ 3188368 h 3356810"/>
              <a:gd name="connsiteX67" fmla="*/ 2286000 w 4704341"/>
              <a:gd name="connsiteY67" fmla="*/ 2995863 h 3356810"/>
              <a:gd name="connsiteX68" fmla="*/ 2334126 w 4704341"/>
              <a:gd name="connsiteY68" fmla="*/ 2827421 h 3356810"/>
              <a:gd name="connsiteX69" fmla="*/ 2358189 w 4704341"/>
              <a:gd name="connsiteY69" fmla="*/ 2683042 h 3356810"/>
              <a:gd name="connsiteX70" fmla="*/ 2358189 w 4704341"/>
              <a:gd name="connsiteY70" fmla="*/ 2490537 h 3356810"/>
              <a:gd name="connsiteX71" fmla="*/ 2394284 w 4704341"/>
              <a:gd name="connsiteY71" fmla="*/ 2358189 h 3356810"/>
              <a:gd name="connsiteX72" fmla="*/ 2430379 w 4704341"/>
              <a:gd name="connsiteY72" fmla="*/ 2322094 h 3356810"/>
              <a:gd name="connsiteX73" fmla="*/ 2478505 w 4704341"/>
              <a:gd name="connsiteY73" fmla="*/ 2286000 h 3356810"/>
              <a:gd name="connsiteX74" fmla="*/ 2502568 w 4704341"/>
              <a:gd name="connsiteY74" fmla="*/ 1961147 h 3356810"/>
              <a:gd name="connsiteX75" fmla="*/ 2562726 w 4704341"/>
              <a:gd name="connsiteY75" fmla="*/ 1925052 h 3356810"/>
              <a:gd name="connsiteX76" fmla="*/ 2598821 w 4704341"/>
              <a:gd name="connsiteY76" fmla="*/ 1768642 h 3356810"/>
              <a:gd name="connsiteX77" fmla="*/ 2586789 w 4704341"/>
              <a:gd name="connsiteY77" fmla="*/ 1612231 h 3356810"/>
              <a:gd name="connsiteX78" fmla="*/ 2610853 w 4704341"/>
              <a:gd name="connsiteY78" fmla="*/ 1503947 h 3356810"/>
              <a:gd name="connsiteX79" fmla="*/ 2634916 w 4704341"/>
              <a:gd name="connsiteY79" fmla="*/ 1431758 h 3356810"/>
              <a:gd name="connsiteX80" fmla="*/ 2634916 w 4704341"/>
              <a:gd name="connsiteY80" fmla="*/ 1323473 h 3356810"/>
              <a:gd name="connsiteX81" fmla="*/ 2634916 w 4704341"/>
              <a:gd name="connsiteY81" fmla="*/ 1251284 h 3356810"/>
              <a:gd name="connsiteX82" fmla="*/ 2634916 w 4704341"/>
              <a:gd name="connsiteY82" fmla="*/ 1143000 h 3356810"/>
              <a:gd name="connsiteX83" fmla="*/ 2658979 w 4704341"/>
              <a:gd name="connsiteY83" fmla="*/ 986589 h 3356810"/>
              <a:gd name="connsiteX84" fmla="*/ 2683042 w 4704341"/>
              <a:gd name="connsiteY84" fmla="*/ 902368 h 3356810"/>
              <a:gd name="connsiteX85" fmla="*/ 2755231 w 4704341"/>
              <a:gd name="connsiteY85" fmla="*/ 782052 h 3356810"/>
              <a:gd name="connsiteX86" fmla="*/ 2767263 w 4704341"/>
              <a:gd name="connsiteY86" fmla="*/ 673768 h 3356810"/>
              <a:gd name="connsiteX87" fmla="*/ 2767263 w 4704341"/>
              <a:gd name="connsiteY87" fmla="*/ 589547 h 3356810"/>
              <a:gd name="connsiteX88" fmla="*/ 2767263 w 4704341"/>
              <a:gd name="connsiteY88" fmla="*/ 589547 h 3356810"/>
              <a:gd name="connsiteX89" fmla="*/ 2863516 w 4704341"/>
              <a:gd name="connsiteY89" fmla="*/ 469231 h 3356810"/>
              <a:gd name="connsiteX90" fmla="*/ 2887579 w 4704341"/>
              <a:gd name="connsiteY90" fmla="*/ 372979 h 3356810"/>
              <a:gd name="connsiteX91" fmla="*/ 2899610 w 4704341"/>
              <a:gd name="connsiteY91" fmla="*/ 240631 h 3356810"/>
              <a:gd name="connsiteX92" fmla="*/ 2899610 w 4704341"/>
              <a:gd name="connsiteY92" fmla="*/ 156410 h 3356810"/>
              <a:gd name="connsiteX93" fmla="*/ 2947737 w 4704341"/>
              <a:gd name="connsiteY93" fmla="*/ 96252 h 3356810"/>
              <a:gd name="connsiteX94" fmla="*/ 2971800 w 4704341"/>
              <a:gd name="connsiteY94" fmla="*/ 12031 h 3356810"/>
              <a:gd name="connsiteX95" fmla="*/ 2995863 w 4704341"/>
              <a:gd name="connsiteY95" fmla="*/ 0 h 3356810"/>
              <a:gd name="connsiteX96" fmla="*/ 3043989 w 4704341"/>
              <a:gd name="connsiteY96" fmla="*/ 48126 h 3356810"/>
              <a:gd name="connsiteX97" fmla="*/ 3056021 w 4704341"/>
              <a:gd name="connsiteY97" fmla="*/ 156410 h 3356810"/>
              <a:gd name="connsiteX98" fmla="*/ 3056021 w 4704341"/>
              <a:gd name="connsiteY98" fmla="*/ 288758 h 3356810"/>
              <a:gd name="connsiteX99" fmla="*/ 3104147 w 4704341"/>
              <a:gd name="connsiteY99" fmla="*/ 385010 h 3356810"/>
              <a:gd name="connsiteX100" fmla="*/ 3104147 w 4704341"/>
              <a:gd name="connsiteY100" fmla="*/ 529389 h 3356810"/>
              <a:gd name="connsiteX101" fmla="*/ 3104147 w 4704341"/>
              <a:gd name="connsiteY101" fmla="*/ 649705 h 3356810"/>
              <a:gd name="connsiteX102" fmla="*/ 3116179 w 4704341"/>
              <a:gd name="connsiteY102" fmla="*/ 782052 h 3356810"/>
              <a:gd name="connsiteX103" fmla="*/ 3164305 w 4704341"/>
              <a:gd name="connsiteY103" fmla="*/ 854242 h 3356810"/>
              <a:gd name="connsiteX104" fmla="*/ 3200400 w 4704341"/>
              <a:gd name="connsiteY104" fmla="*/ 950494 h 3356810"/>
              <a:gd name="connsiteX105" fmla="*/ 3200400 w 4704341"/>
              <a:gd name="connsiteY105" fmla="*/ 1070810 h 3356810"/>
              <a:gd name="connsiteX106" fmla="*/ 3224463 w 4704341"/>
              <a:gd name="connsiteY106" fmla="*/ 1179094 h 3356810"/>
              <a:gd name="connsiteX107" fmla="*/ 3248526 w 4704341"/>
              <a:gd name="connsiteY107" fmla="*/ 1239252 h 3356810"/>
              <a:gd name="connsiteX108" fmla="*/ 3296653 w 4704341"/>
              <a:gd name="connsiteY108" fmla="*/ 1323473 h 3356810"/>
              <a:gd name="connsiteX109" fmla="*/ 3320716 w 4704341"/>
              <a:gd name="connsiteY109" fmla="*/ 1359568 h 3356810"/>
              <a:gd name="connsiteX110" fmla="*/ 3368842 w 4704341"/>
              <a:gd name="connsiteY110" fmla="*/ 1287379 h 3356810"/>
              <a:gd name="connsiteX111" fmla="*/ 3380874 w 4704341"/>
              <a:gd name="connsiteY111" fmla="*/ 1251284 h 3356810"/>
              <a:gd name="connsiteX112" fmla="*/ 3416968 w 4704341"/>
              <a:gd name="connsiteY112" fmla="*/ 1311442 h 3356810"/>
              <a:gd name="connsiteX113" fmla="*/ 3416968 w 4704341"/>
              <a:gd name="connsiteY113" fmla="*/ 1455821 h 3356810"/>
              <a:gd name="connsiteX114" fmla="*/ 3465095 w 4704341"/>
              <a:gd name="connsiteY114" fmla="*/ 1564105 h 3356810"/>
              <a:gd name="connsiteX115" fmla="*/ 3489158 w 4704341"/>
              <a:gd name="connsiteY115" fmla="*/ 1672389 h 3356810"/>
              <a:gd name="connsiteX116" fmla="*/ 3537284 w 4704341"/>
              <a:gd name="connsiteY116" fmla="*/ 1792705 h 3356810"/>
              <a:gd name="connsiteX117" fmla="*/ 3633537 w 4704341"/>
              <a:gd name="connsiteY117" fmla="*/ 1900989 h 3356810"/>
              <a:gd name="connsiteX118" fmla="*/ 3633537 w 4704341"/>
              <a:gd name="connsiteY118" fmla="*/ 1997242 h 3356810"/>
              <a:gd name="connsiteX119" fmla="*/ 3693695 w 4704341"/>
              <a:gd name="connsiteY119" fmla="*/ 1852863 h 3356810"/>
              <a:gd name="connsiteX120" fmla="*/ 3741821 w 4704341"/>
              <a:gd name="connsiteY120" fmla="*/ 1708484 h 3356810"/>
              <a:gd name="connsiteX121" fmla="*/ 3801979 w 4704341"/>
              <a:gd name="connsiteY121" fmla="*/ 1600200 h 3356810"/>
              <a:gd name="connsiteX122" fmla="*/ 3814010 w 4704341"/>
              <a:gd name="connsiteY122" fmla="*/ 1503947 h 3356810"/>
              <a:gd name="connsiteX123" fmla="*/ 3838074 w 4704341"/>
              <a:gd name="connsiteY123" fmla="*/ 1407694 h 3356810"/>
              <a:gd name="connsiteX124" fmla="*/ 3862137 w 4704341"/>
              <a:gd name="connsiteY124" fmla="*/ 1299410 h 3356810"/>
              <a:gd name="connsiteX125" fmla="*/ 3886200 w 4704341"/>
              <a:gd name="connsiteY125" fmla="*/ 1155031 h 3356810"/>
              <a:gd name="connsiteX126" fmla="*/ 3874168 w 4704341"/>
              <a:gd name="connsiteY126" fmla="*/ 1155031 h 3356810"/>
              <a:gd name="connsiteX127" fmla="*/ 3910263 w 4704341"/>
              <a:gd name="connsiteY127" fmla="*/ 1046747 h 3356810"/>
              <a:gd name="connsiteX128" fmla="*/ 3946359 w 4704341"/>
              <a:gd name="connsiteY128" fmla="*/ 830179 h 3356810"/>
              <a:gd name="connsiteX129" fmla="*/ 3946358 w 4704341"/>
              <a:gd name="connsiteY129" fmla="*/ 782052 h 3356810"/>
              <a:gd name="connsiteX130" fmla="*/ 3958388 w 4704341"/>
              <a:gd name="connsiteY130" fmla="*/ 721894 h 3356810"/>
              <a:gd name="connsiteX131" fmla="*/ 3982452 w 4704341"/>
              <a:gd name="connsiteY131" fmla="*/ 709863 h 3356810"/>
              <a:gd name="connsiteX132" fmla="*/ 4018546 w 4704341"/>
              <a:gd name="connsiteY132" fmla="*/ 1840832 h 3356810"/>
              <a:gd name="connsiteX133" fmla="*/ 4114799 w 4704341"/>
              <a:gd name="connsiteY133" fmla="*/ 1191126 h 3356810"/>
              <a:gd name="connsiteX134" fmla="*/ 4211051 w 4704341"/>
              <a:gd name="connsiteY134" fmla="*/ 1443789 h 3356810"/>
              <a:gd name="connsiteX135" fmla="*/ 4295272 w 4704341"/>
              <a:gd name="connsiteY135" fmla="*/ 2514600 h 3356810"/>
              <a:gd name="connsiteX136" fmla="*/ 4331366 w 4704341"/>
              <a:gd name="connsiteY136" fmla="*/ 2430378 h 3356810"/>
              <a:gd name="connsiteX137" fmla="*/ 4403554 w 4704341"/>
              <a:gd name="connsiteY137" fmla="*/ 2935705 h 3356810"/>
              <a:gd name="connsiteX138" fmla="*/ 4451681 w 4704341"/>
              <a:gd name="connsiteY138" fmla="*/ 2334126 h 3356810"/>
              <a:gd name="connsiteX139" fmla="*/ 4559964 w 4704341"/>
              <a:gd name="connsiteY139" fmla="*/ 2971800 h 3356810"/>
              <a:gd name="connsiteX140" fmla="*/ 4608090 w 4704341"/>
              <a:gd name="connsiteY140" fmla="*/ 3128210 h 3356810"/>
              <a:gd name="connsiteX141" fmla="*/ 4668248 w 4704341"/>
              <a:gd name="connsiteY141" fmla="*/ 2887579 h 3356810"/>
              <a:gd name="connsiteX142" fmla="*/ 4704341 w 4704341"/>
              <a:gd name="connsiteY142" fmla="*/ 2538663 h 3356810"/>
              <a:gd name="connsiteX143" fmla="*/ 4704341 w 4704341"/>
              <a:gd name="connsiteY143" fmla="*/ 2538663 h 3356810"/>
              <a:gd name="connsiteX0" fmla="*/ 0 w 4740436"/>
              <a:gd name="connsiteY0" fmla="*/ 3344779 h 3356810"/>
              <a:gd name="connsiteX1" fmla="*/ 132347 w 4740436"/>
              <a:gd name="connsiteY1" fmla="*/ 3296652 h 3356810"/>
              <a:gd name="connsiteX2" fmla="*/ 132347 w 4740436"/>
              <a:gd name="connsiteY2" fmla="*/ 3272589 h 3356810"/>
              <a:gd name="connsiteX3" fmla="*/ 180474 w 4740436"/>
              <a:gd name="connsiteY3" fmla="*/ 3164305 h 3356810"/>
              <a:gd name="connsiteX4" fmla="*/ 216568 w 4740436"/>
              <a:gd name="connsiteY4" fmla="*/ 3080084 h 3356810"/>
              <a:gd name="connsiteX5" fmla="*/ 276726 w 4740436"/>
              <a:gd name="connsiteY5" fmla="*/ 3031958 h 3356810"/>
              <a:gd name="connsiteX6" fmla="*/ 336884 w 4740436"/>
              <a:gd name="connsiteY6" fmla="*/ 2959768 h 3356810"/>
              <a:gd name="connsiteX7" fmla="*/ 385010 w 4740436"/>
              <a:gd name="connsiteY7" fmla="*/ 2947737 h 3356810"/>
              <a:gd name="connsiteX8" fmla="*/ 433137 w 4740436"/>
              <a:gd name="connsiteY8" fmla="*/ 2947737 h 3356810"/>
              <a:gd name="connsiteX9" fmla="*/ 445168 w 4740436"/>
              <a:gd name="connsiteY9" fmla="*/ 3104147 h 3356810"/>
              <a:gd name="connsiteX10" fmla="*/ 481263 w 4740436"/>
              <a:gd name="connsiteY10" fmla="*/ 3152273 h 3356810"/>
              <a:gd name="connsiteX11" fmla="*/ 481263 w 4740436"/>
              <a:gd name="connsiteY11" fmla="*/ 3164305 h 3356810"/>
              <a:gd name="connsiteX12" fmla="*/ 529389 w 4740436"/>
              <a:gd name="connsiteY12" fmla="*/ 3140242 h 3356810"/>
              <a:gd name="connsiteX13" fmla="*/ 541421 w 4740436"/>
              <a:gd name="connsiteY13" fmla="*/ 3080084 h 3356810"/>
              <a:gd name="connsiteX14" fmla="*/ 565484 w 4740436"/>
              <a:gd name="connsiteY14" fmla="*/ 3031958 h 3356810"/>
              <a:gd name="connsiteX15" fmla="*/ 613610 w 4740436"/>
              <a:gd name="connsiteY15" fmla="*/ 3031958 h 3356810"/>
              <a:gd name="connsiteX16" fmla="*/ 661737 w 4740436"/>
              <a:gd name="connsiteY16" fmla="*/ 3092116 h 3356810"/>
              <a:gd name="connsiteX17" fmla="*/ 709863 w 4740436"/>
              <a:gd name="connsiteY17" fmla="*/ 3224463 h 3356810"/>
              <a:gd name="connsiteX18" fmla="*/ 757989 w 4740436"/>
              <a:gd name="connsiteY18" fmla="*/ 3356810 h 3356810"/>
              <a:gd name="connsiteX19" fmla="*/ 902368 w 4740436"/>
              <a:gd name="connsiteY19" fmla="*/ 3356810 h 3356810"/>
              <a:gd name="connsiteX20" fmla="*/ 986589 w 4740436"/>
              <a:gd name="connsiteY20" fmla="*/ 3128210 h 3356810"/>
              <a:gd name="connsiteX21" fmla="*/ 1106905 w 4740436"/>
              <a:gd name="connsiteY21" fmla="*/ 2875547 h 3356810"/>
              <a:gd name="connsiteX22" fmla="*/ 1130968 w 4740436"/>
              <a:gd name="connsiteY22" fmla="*/ 2779294 h 3356810"/>
              <a:gd name="connsiteX23" fmla="*/ 1155031 w 4740436"/>
              <a:gd name="connsiteY23" fmla="*/ 2911642 h 3356810"/>
              <a:gd name="connsiteX24" fmla="*/ 1179095 w 4740436"/>
              <a:gd name="connsiteY24" fmla="*/ 2935705 h 3356810"/>
              <a:gd name="connsiteX25" fmla="*/ 1203158 w 4740436"/>
              <a:gd name="connsiteY25" fmla="*/ 2959768 h 3356810"/>
              <a:gd name="connsiteX26" fmla="*/ 1203158 w 4740436"/>
              <a:gd name="connsiteY26" fmla="*/ 2959768 h 3356810"/>
              <a:gd name="connsiteX27" fmla="*/ 1239253 w 4740436"/>
              <a:gd name="connsiteY27" fmla="*/ 2851484 h 3356810"/>
              <a:gd name="connsiteX28" fmla="*/ 1263316 w 4740436"/>
              <a:gd name="connsiteY28" fmla="*/ 2719137 h 3356810"/>
              <a:gd name="connsiteX29" fmla="*/ 1287379 w 4740436"/>
              <a:gd name="connsiteY29" fmla="*/ 2646947 h 3356810"/>
              <a:gd name="connsiteX30" fmla="*/ 1311442 w 4740436"/>
              <a:gd name="connsiteY30" fmla="*/ 2574758 h 3356810"/>
              <a:gd name="connsiteX31" fmla="*/ 1335505 w 4740436"/>
              <a:gd name="connsiteY31" fmla="*/ 2478505 h 3356810"/>
              <a:gd name="connsiteX32" fmla="*/ 1347537 w 4740436"/>
              <a:gd name="connsiteY32" fmla="*/ 2550694 h 3356810"/>
              <a:gd name="connsiteX33" fmla="*/ 1371600 w 4740436"/>
              <a:gd name="connsiteY33" fmla="*/ 2646947 h 3356810"/>
              <a:gd name="connsiteX34" fmla="*/ 1419726 w 4740436"/>
              <a:gd name="connsiteY34" fmla="*/ 2827421 h 3356810"/>
              <a:gd name="connsiteX35" fmla="*/ 1431758 w 4740436"/>
              <a:gd name="connsiteY35" fmla="*/ 2959768 h 3356810"/>
              <a:gd name="connsiteX36" fmla="*/ 1467853 w 4740436"/>
              <a:gd name="connsiteY36" fmla="*/ 2995863 h 3356810"/>
              <a:gd name="connsiteX37" fmla="*/ 1515979 w 4740436"/>
              <a:gd name="connsiteY37" fmla="*/ 3007894 h 3356810"/>
              <a:gd name="connsiteX38" fmla="*/ 1515979 w 4740436"/>
              <a:gd name="connsiteY38" fmla="*/ 3007894 h 3356810"/>
              <a:gd name="connsiteX39" fmla="*/ 1552074 w 4740436"/>
              <a:gd name="connsiteY39" fmla="*/ 2839452 h 3356810"/>
              <a:gd name="connsiteX40" fmla="*/ 1576137 w 4740436"/>
              <a:gd name="connsiteY40" fmla="*/ 2743200 h 3356810"/>
              <a:gd name="connsiteX41" fmla="*/ 1588168 w 4740436"/>
              <a:gd name="connsiteY41" fmla="*/ 2646947 h 3356810"/>
              <a:gd name="connsiteX42" fmla="*/ 1588168 w 4740436"/>
              <a:gd name="connsiteY42" fmla="*/ 2574758 h 3356810"/>
              <a:gd name="connsiteX43" fmla="*/ 1636295 w 4740436"/>
              <a:gd name="connsiteY43" fmla="*/ 2490537 h 3356810"/>
              <a:gd name="connsiteX44" fmla="*/ 1672389 w 4740436"/>
              <a:gd name="connsiteY44" fmla="*/ 2430379 h 3356810"/>
              <a:gd name="connsiteX45" fmla="*/ 1720516 w 4740436"/>
              <a:gd name="connsiteY45" fmla="*/ 2322094 h 3356810"/>
              <a:gd name="connsiteX46" fmla="*/ 1720516 w 4740436"/>
              <a:gd name="connsiteY46" fmla="*/ 2310063 h 3356810"/>
              <a:gd name="connsiteX47" fmla="*/ 1732547 w 4740436"/>
              <a:gd name="connsiteY47" fmla="*/ 2237873 h 3356810"/>
              <a:gd name="connsiteX48" fmla="*/ 1732547 w 4740436"/>
              <a:gd name="connsiteY48" fmla="*/ 2189747 h 3356810"/>
              <a:gd name="connsiteX49" fmla="*/ 1732547 w 4740436"/>
              <a:gd name="connsiteY49" fmla="*/ 2117558 h 3356810"/>
              <a:gd name="connsiteX50" fmla="*/ 1756610 w 4740436"/>
              <a:gd name="connsiteY50" fmla="*/ 2069431 h 3356810"/>
              <a:gd name="connsiteX51" fmla="*/ 1804737 w 4740436"/>
              <a:gd name="connsiteY51" fmla="*/ 1961147 h 3356810"/>
              <a:gd name="connsiteX52" fmla="*/ 1816768 w 4740436"/>
              <a:gd name="connsiteY52" fmla="*/ 2069431 h 3356810"/>
              <a:gd name="connsiteX53" fmla="*/ 1828800 w 4740436"/>
              <a:gd name="connsiteY53" fmla="*/ 2177716 h 3356810"/>
              <a:gd name="connsiteX54" fmla="*/ 1876926 w 4740436"/>
              <a:gd name="connsiteY54" fmla="*/ 2225842 h 3356810"/>
              <a:gd name="connsiteX55" fmla="*/ 1888958 w 4740436"/>
              <a:gd name="connsiteY55" fmla="*/ 2370221 h 3356810"/>
              <a:gd name="connsiteX56" fmla="*/ 1900989 w 4740436"/>
              <a:gd name="connsiteY56" fmla="*/ 2466473 h 3356810"/>
              <a:gd name="connsiteX57" fmla="*/ 1900989 w 4740436"/>
              <a:gd name="connsiteY57" fmla="*/ 2586789 h 3356810"/>
              <a:gd name="connsiteX58" fmla="*/ 1925053 w 4740436"/>
              <a:gd name="connsiteY58" fmla="*/ 2683042 h 3356810"/>
              <a:gd name="connsiteX59" fmla="*/ 1985210 w 4740436"/>
              <a:gd name="connsiteY59" fmla="*/ 2839452 h 3356810"/>
              <a:gd name="connsiteX60" fmla="*/ 1985210 w 4740436"/>
              <a:gd name="connsiteY60" fmla="*/ 2923673 h 3356810"/>
              <a:gd name="connsiteX61" fmla="*/ 1985210 w 4740436"/>
              <a:gd name="connsiteY61" fmla="*/ 3068052 h 3356810"/>
              <a:gd name="connsiteX62" fmla="*/ 2021305 w 4740436"/>
              <a:gd name="connsiteY62" fmla="*/ 3164305 h 3356810"/>
              <a:gd name="connsiteX63" fmla="*/ 2021305 w 4740436"/>
              <a:gd name="connsiteY63" fmla="*/ 3164305 h 3356810"/>
              <a:gd name="connsiteX64" fmla="*/ 2105526 w 4740436"/>
              <a:gd name="connsiteY64" fmla="*/ 3284621 h 3356810"/>
              <a:gd name="connsiteX65" fmla="*/ 2189747 w 4740436"/>
              <a:gd name="connsiteY65" fmla="*/ 3284621 h 3356810"/>
              <a:gd name="connsiteX66" fmla="*/ 2237874 w 4740436"/>
              <a:gd name="connsiteY66" fmla="*/ 3188368 h 3356810"/>
              <a:gd name="connsiteX67" fmla="*/ 2286000 w 4740436"/>
              <a:gd name="connsiteY67" fmla="*/ 2995863 h 3356810"/>
              <a:gd name="connsiteX68" fmla="*/ 2334126 w 4740436"/>
              <a:gd name="connsiteY68" fmla="*/ 2827421 h 3356810"/>
              <a:gd name="connsiteX69" fmla="*/ 2358189 w 4740436"/>
              <a:gd name="connsiteY69" fmla="*/ 2683042 h 3356810"/>
              <a:gd name="connsiteX70" fmla="*/ 2358189 w 4740436"/>
              <a:gd name="connsiteY70" fmla="*/ 2490537 h 3356810"/>
              <a:gd name="connsiteX71" fmla="*/ 2394284 w 4740436"/>
              <a:gd name="connsiteY71" fmla="*/ 2358189 h 3356810"/>
              <a:gd name="connsiteX72" fmla="*/ 2430379 w 4740436"/>
              <a:gd name="connsiteY72" fmla="*/ 2322094 h 3356810"/>
              <a:gd name="connsiteX73" fmla="*/ 2478505 w 4740436"/>
              <a:gd name="connsiteY73" fmla="*/ 2286000 h 3356810"/>
              <a:gd name="connsiteX74" fmla="*/ 2502568 w 4740436"/>
              <a:gd name="connsiteY74" fmla="*/ 1961147 h 3356810"/>
              <a:gd name="connsiteX75" fmla="*/ 2562726 w 4740436"/>
              <a:gd name="connsiteY75" fmla="*/ 1925052 h 3356810"/>
              <a:gd name="connsiteX76" fmla="*/ 2598821 w 4740436"/>
              <a:gd name="connsiteY76" fmla="*/ 1768642 h 3356810"/>
              <a:gd name="connsiteX77" fmla="*/ 2586789 w 4740436"/>
              <a:gd name="connsiteY77" fmla="*/ 1612231 h 3356810"/>
              <a:gd name="connsiteX78" fmla="*/ 2610853 w 4740436"/>
              <a:gd name="connsiteY78" fmla="*/ 1503947 h 3356810"/>
              <a:gd name="connsiteX79" fmla="*/ 2634916 w 4740436"/>
              <a:gd name="connsiteY79" fmla="*/ 1431758 h 3356810"/>
              <a:gd name="connsiteX80" fmla="*/ 2634916 w 4740436"/>
              <a:gd name="connsiteY80" fmla="*/ 1323473 h 3356810"/>
              <a:gd name="connsiteX81" fmla="*/ 2634916 w 4740436"/>
              <a:gd name="connsiteY81" fmla="*/ 1251284 h 3356810"/>
              <a:gd name="connsiteX82" fmla="*/ 2634916 w 4740436"/>
              <a:gd name="connsiteY82" fmla="*/ 1143000 h 3356810"/>
              <a:gd name="connsiteX83" fmla="*/ 2658979 w 4740436"/>
              <a:gd name="connsiteY83" fmla="*/ 986589 h 3356810"/>
              <a:gd name="connsiteX84" fmla="*/ 2683042 w 4740436"/>
              <a:gd name="connsiteY84" fmla="*/ 902368 h 3356810"/>
              <a:gd name="connsiteX85" fmla="*/ 2755231 w 4740436"/>
              <a:gd name="connsiteY85" fmla="*/ 782052 h 3356810"/>
              <a:gd name="connsiteX86" fmla="*/ 2767263 w 4740436"/>
              <a:gd name="connsiteY86" fmla="*/ 673768 h 3356810"/>
              <a:gd name="connsiteX87" fmla="*/ 2767263 w 4740436"/>
              <a:gd name="connsiteY87" fmla="*/ 589547 h 3356810"/>
              <a:gd name="connsiteX88" fmla="*/ 2767263 w 4740436"/>
              <a:gd name="connsiteY88" fmla="*/ 589547 h 3356810"/>
              <a:gd name="connsiteX89" fmla="*/ 2863516 w 4740436"/>
              <a:gd name="connsiteY89" fmla="*/ 469231 h 3356810"/>
              <a:gd name="connsiteX90" fmla="*/ 2887579 w 4740436"/>
              <a:gd name="connsiteY90" fmla="*/ 372979 h 3356810"/>
              <a:gd name="connsiteX91" fmla="*/ 2899610 w 4740436"/>
              <a:gd name="connsiteY91" fmla="*/ 240631 h 3356810"/>
              <a:gd name="connsiteX92" fmla="*/ 2899610 w 4740436"/>
              <a:gd name="connsiteY92" fmla="*/ 156410 h 3356810"/>
              <a:gd name="connsiteX93" fmla="*/ 2947737 w 4740436"/>
              <a:gd name="connsiteY93" fmla="*/ 96252 h 3356810"/>
              <a:gd name="connsiteX94" fmla="*/ 2971800 w 4740436"/>
              <a:gd name="connsiteY94" fmla="*/ 12031 h 3356810"/>
              <a:gd name="connsiteX95" fmla="*/ 2995863 w 4740436"/>
              <a:gd name="connsiteY95" fmla="*/ 0 h 3356810"/>
              <a:gd name="connsiteX96" fmla="*/ 3043989 w 4740436"/>
              <a:gd name="connsiteY96" fmla="*/ 48126 h 3356810"/>
              <a:gd name="connsiteX97" fmla="*/ 3056021 w 4740436"/>
              <a:gd name="connsiteY97" fmla="*/ 156410 h 3356810"/>
              <a:gd name="connsiteX98" fmla="*/ 3056021 w 4740436"/>
              <a:gd name="connsiteY98" fmla="*/ 288758 h 3356810"/>
              <a:gd name="connsiteX99" fmla="*/ 3104147 w 4740436"/>
              <a:gd name="connsiteY99" fmla="*/ 385010 h 3356810"/>
              <a:gd name="connsiteX100" fmla="*/ 3104147 w 4740436"/>
              <a:gd name="connsiteY100" fmla="*/ 529389 h 3356810"/>
              <a:gd name="connsiteX101" fmla="*/ 3104147 w 4740436"/>
              <a:gd name="connsiteY101" fmla="*/ 649705 h 3356810"/>
              <a:gd name="connsiteX102" fmla="*/ 3116179 w 4740436"/>
              <a:gd name="connsiteY102" fmla="*/ 782052 h 3356810"/>
              <a:gd name="connsiteX103" fmla="*/ 3164305 w 4740436"/>
              <a:gd name="connsiteY103" fmla="*/ 854242 h 3356810"/>
              <a:gd name="connsiteX104" fmla="*/ 3200400 w 4740436"/>
              <a:gd name="connsiteY104" fmla="*/ 950494 h 3356810"/>
              <a:gd name="connsiteX105" fmla="*/ 3200400 w 4740436"/>
              <a:gd name="connsiteY105" fmla="*/ 1070810 h 3356810"/>
              <a:gd name="connsiteX106" fmla="*/ 3224463 w 4740436"/>
              <a:gd name="connsiteY106" fmla="*/ 1179094 h 3356810"/>
              <a:gd name="connsiteX107" fmla="*/ 3248526 w 4740436"/>
              <a:gd name="connsiteY107" fmla="*/ 1239252 h 3356810"/>
              <a:gd name="connsiteX108" fmla="*/ 3296653 w 4740436"/>
              <a:gd name="connsiteY108" fmla="*/ 1323473 h 3356810"/>
              <a:gd name="connsiteX109" fmla="*/ 3320716 w 4740436"/>
              <a:gd name="connsiteY109" fmla="*/ 1359568 h 3356810"/>
              <a:gd name="connsiteX110" fmla="*/ 3368842 w 4740436"/>
              <a:gd name="connsiteY110" fmla="*/ 1287379 h 3356810"/>
              <a:gd name="connsiteX111" fmla="*/ 3380874 w 4740436"/>
              <a:gd name="connsiteY111" fmla="*/ 1251284 h 3356810"/>
              <a:gd name="connsiteX112" fmla="*/ 3416968 w 4740436"/>
              <a:gd name="connsiteY112" fmla="*/ 1311442 h 3356810"/>
              <a:gd name="connsiteX113" fmla="*/ 3416968 w 4740436"/>
              <a:gd name="connsiteY113" fmla="*/ 1455821 h 3356810"/>
              <a:gd name="connsiteX114" fmla="*/ 3465095 w 4740436"/>
              <a:gd name="connsiteY114" fmla="*/ 1564105 h 3356810"/>
              <a:gd name="connsiteX115" fmla="*/ 3489158 w 4740436"/>
              <a:gd name="connsiteY115" fmla="*/ 1672389 h 3356810"/>
              <a:gd name="connsiteX116" fmla="*/ 3537284 w 4740436"/>
              <a:gd name="connsiteY116" fmla="*/ 1792705 h 3356810"/>
              <a:gd name="connsiteX117" fmla="*/ 3633537 w 4740436"/>
              <a:gd name="connsiteY117" fmla="*/ 1900989 h 3356810"/>
              <a:gd name="connsiteX118" fmla="*/ 3633537 w 4740436"/>
              <a:gd name="connsiteY118" fmla="*/ 1997242 h 3356810"/>
              <a:gd name="connsiteX119" fmla="*/ 3693695 w 4740436"/>
              <a:gd name="connsiteY119" fmla="*/ 1852863 h 3356810"/>
              <a:gd name="connsiteX120" fmla="*/ 3741821 w 4740436"/>
              <a:gd name="connsiteY120" fmla="*/ 1708484 h 3356810"/>
              <a:gd name="connsiteX121" fmla="*/ 3801979 w 4740436"/>
              <a:gd name="connsiteY121" fmla="*/ 1600200 h 3356810"/>
              <a:gd name="connsiteX122" fmla="*/ 3814010 w 4740436"/>
              <a:gd name="connsiteY122" fmla="*/ 1503947 h 3356810"/>
              <a:gd name="connsiteX123" fmla="*/ 3838074 w 4740436"/>
              <a:gd name="connsiteY123" fmla="*/ 1407694 h 3356810"/>
              <a:gd name="connsiteX124" fmla="*/ 3862137 w 4740436"/>
              <a:gd name="connsiteY124" fmla="*/ 1299410 h 3356810"/>
              <a:gd name="connsiteX125" fmla="*/ 3886200 w 4740436"/>
              <a:gd name="connsiteY125" fmla="*/ 1155031 h 3356810"/>
              <a:gd name="connsiteX126" fmla="*/ 3874168 w 4740436"/>
              <a:gd name="connsiteY126" fmla="*/ 1155031 h 3356810"/>
              <a:gd name="connsiteX127" fmla="*/ 3910263 w 4740436"/>
              <a:gd name="connsiteY127" fmla="*/ 1046747 h 3356810"/>
              <a:gd name="connsiteX128" fmla="*/ 3946359 w 4740436"/>
              <a:gd name="connsiteY128" fmla="*/ 830179 h 3356810"/>
              <a:gd name="connsiteX129" fmla="*/ 3946358 w 4740436"/>
              <a:gd name="connsiteY129" fmla="*/ 782052 h 3356810"/>
              <a:gd name="connsiteX130" fmla="*/ 3958388 w 4740436"/>
              <a:gd name="connsiteY130" fmla="*/ 721894 h 3356810"/>
              <a:gd name="connsiteX131" fmla="*/ 3982452 w 4740436"/>
              <a:gd name="connsiteY131" fmla="*/ 709863 h 3356810"/>
              <a:gd name="connsiteX132" fmla="*/ 4018546 w 4740436"/>
              <a:gd name="connsiteY132" fmla="*/ 1840832 h 3356810"/>
              <a:gd name="connsiteX133" fmla="*/ 4114799 w 4740436"/>
              <a:gd name="connsiteY133" fmla="*/ 1191126 h 3356810"/>
              <a:gd name="connsiteX134" fmla="*/ 4211051 w 4740436"/>
              <a:gd name="connsiteY134" fmla="*/ 1443789 h 3356810"/>
              <a:gd name="connsiteX135" fmla="*/ 4295272 w 4740436"/>
              <a:gd name="connsiteY135" fmla="*/ 2514600 h 3356810"/>
              <a:gd name="connsiteX136" fmla="*/ 4331366 w 4740436"/>
              <a:gd name="connsiteY136" fmla="*/ 2430378 h 3356810"/>
              <a:gd name="connsiteX137" fmla="*/ 4403554 w 4740436"/>
              <a:gd name="connsiteY137" fmla="*/ 2935705 h 3356810"/>
              <a:gd name="connsiteX138" fmla="*/ 4451681 w 4740436"/>
              <a:gd name="connsiteY138" fmla="*/ 2334126 h 3356810"/>
              <a:gd name="connsiteX139" fmla="*/ 4559964 w 4740436"/>
              <a:gd name="connsiteY139" fmla="*/ 2971800 h 3356810"/>
              <a:gd name="connsiteX140" fmla="*/ 4608090 w 4740436"/>
              <a:gd name="connsiteY140" fmla="*/ 3128210 h 3356810"/>
              <a:gd name="connsiteX141" fmla="*/ 4668248 w 4740436"/>
              <a:gd name="connsiteY141" fmla="*/ 2887579 h 3356810"/>
              <a:gd name="connsiteX142" fmla="*/ 4704341 w 4740436"/>
              <a:gd name="connsiteY142" fmla="*/ 2538663 h 3356810"/>
              <a:gd name="connsiteX143" fmla="*/ 4740436 w 4740436"/>
              <a:gd name="connsiteY143" fmla="*/ 2370221 h 3356810"/>
              <a:gd name="connsiteX0" fmla="*/ 0 w 4752467"/>
              <a:gd name="connsiteY0" fmla="*/ 3344779 h 3356810"/>
              <a:gd name="connsiteX1" fmla="*/ 132347 w 4752467"/>
              <a:gd name="connsiteY1" fmla="*/ 3296652 h 3356810"/>
              <a:gd name="connsiteX2" fmla="*/ 132347 w 4752467"/>
              <a:gd name="connsiteY2" fmla="*/ 3272589 h 3356810"/>
              <a:gd name="connsiteX3" fmla="*/ 180474 w 4752467"/>
              <a:gd name="connsiteY3" fmla="*/ 3164305 h 3356810"/>
              <a:gd name="connsiteX4" fmla="*/ 216568 w 4752467"/>
              <a:gd name="connsiteY4" fmla="*/ 3080084 h 3356810"/>
              <a:gd name="connsiteX5" fmla="*/ 276726 w 4752467"/>
              <a:gd name="connsiteY5" fmla="*/ 3031958 h 3356810"/>
              <a:gd name="connsiteX6" fmla="*/ 336884 w 4752467"/>
              <a:gd name="connsiteY6" fmla="*/ 2959768 h 3356810"/>
              <a:gd name="connsiteX7" fmla="*/ 385010 w 4752467"/>
              <a:gd name="connsiteY7" fmla="*/ 2947737 h 3356810"/>
              <a:gd name="connsiteX8" fmla="*/ 433137 w 4752467"/>
              <a:gd name="connsiteY8" fmla="*/ 2947737 h 3356810"/>
              <a:gd name="connsiteX9" fmla="*/ 445168 w 4752467"/>
              <a:gd name="connsiteY9" fmla="*/ 3104147 h 3356810"/>
              <a:gd name="connsiteX10" fmla="*/ 481263 w 4752467"/>
              <a:gd name="connsiteY10" fmla="*/ 3152273 h 3356810"/>
              <a:gd name="connsiteX11" fmla="*/ 481263 w 4752467"/>
              <a:gd name="connsiteY11" fmla="*/ 3164305 h 3356810"/>
              <a:gd name="connsiteX12" fmla="*/ 529389 w 4752467"/>
              <a:gd name="connsiteY12" fmla="*/ 3140242 h 3356810"/>
              <a:gd name="connsiteX13" fmla="*/ 541421 w 4752467"/>
              <a:gd name="connsiteY13" fmla="*/ 3080084 h 3356810"/>
              <a:gd name="connsiteX14" fmla="*/ 565484 w 4752467"/>
              <a:gd name="connsiteY14" fmla="*/ 3031958 h 3356810"/>
              <a:gd name="connsiteX15" fmla="*/ 613610 w 4752467"/>
              <a:gd name="connsiteY15" fmla="*/ 3031958 h 3356810"/>
              <a:gd name="connsiteX16" fmla="*/ 661737 w 4752467"/>
              <a:gd name="connsiteY16" fmla="*/ 3092116 h 3356810"/>
              <a:gd name="connsiteX17" fmla="*/ 709863 w 4752467"/>
              <a:gd name="connsiteY17" fmla="*/ 3224463 h 3356810"/>
              <a:gd name="connsiteX18" fmla="*/ 757989 w 4752467"/>
              <a:gd name="connsiteY18" fmla="*/ 3356810 h 3356810"/>
              <a:gd name="connsiteX19" fmla="*/ 902368 w 4752467"/>
              <a:gd name="connsiteY19" fmla="*/ 3356810 h 3356810"/>
              <a:gd name="connsiteX20" fmla="*/ 986589 w 4752467"/>
              <a:gd name="connsiteY20" fmla="*/ 3128210 h 3356810"/>
              <a:gd name="connsiteX21" fmla="*/ 1106905 w 4752467"/>
              <a:gd name="connsiteY21" fmla="*/ 2875547 h 3356810"/>
              <a:gd name="connsiteX22" fmla="*/ 1130968 w 4752467"/>
              <a:gd name="connsiteY22" fmla="*/ 2779294 h 3356810"/>
              <a:gd name="connsiteX23" fmla="*/ 1155031 w 4752467"/>
              <a:gd name="connsiteY23" fmla="*/ 2911642 h 3356810"/>
              <a:gd name="connsiteX24" fmla="*/ 1179095 w 4752467"/>
              <a:gd name="connsiteY24" fmla="*/ 2935705 h 3356810"/>
              <a:gd name="connsiteX25" fmla="*/ 1203158 w 4752467"/>
              <a:gd name="connsiteY25" fmla="*/ 2959768 h 3356810"/>
              <a:gd name="connsiteX26" fmla="*/ 1203158 w 4752467"/>
              <a:gd name="connsiteY26" fmla="*/ 2959768 h 3356810"/>
              <a:gd name="connsiteX27" fmla="*/ 1239253 w 4752467"/>
              <a:gd name="connsiteY27" fmla="*/ 2851484 h 3356810"/>
              <a:gd name="connsiteX28" fmla="*/ 1263316 w 4752467"/>
              <a:gd name="connsiteY28" fmla="*/ 2719137 h 3356810"/>
              <a:gd name="connsiteX29" fmla="*/ 1287379 w 4752467"/>
              <a:gd name="connsiteY29" fmla="*/ 2646947 h 3356810"/>
              <a:gd name="connsiteX30" fmla="*/ 1311442 w 4752467"/>
              <a:gd name="connsiteY30" fmla="*/ 2574758 h 3356810"/>
              <a:gd name="connsiteX31" fmla="*/ 1335505 w 4752467"/>
              <a:gd name="connsiteY31" fmla="*/ 2478505 h 3356810"/>
              <a:gd name="connsiteX32" fmla="*/ 1347537 w 4752467"/>
              <a:gd name="connsiteY32" fmla="*/ 2550694 h 3356810"/>
              <a:gd name="connsiteX33" fmla="*/ 1371600 w 4752467"/>
              <a:gd name="connsiteY33" fmla="*/ 2646947 h 3356810"/>
              <a:gd name="connsiteX34" fmla="*/ 1419726 w 4752467"/>
              <a:gd name="connsiteY34" fmla="*/ 2827421 h 3356810"/>
              <a:gd name="connsiteX35" fmla="*/ 1431758 w 4752467"/>
              <a:gd name="connsiteY35" fmla="*/ 2959768 h 3356810"/>
              <a:gd name="connsiteX36" fmla="*/ 1467853 w 4752467"/>
              <a:gd name="connsiteY36" fmla="*/ 2995863 h 3356810"/>
              <a:gd name="connsiteX37" fmla="*/ 1515979 w 4752467"/>
              <a:gd name="connsiteY37" fmla="*/ 3007894 h 3356810"/>
              <a:gd name="connsiteX38" fmla="*/ 1515979 w 4752467"/>
              <a:gd name="connsiteY38" fmla="*/ 3007894 h 3356810"/>
              <a:gd name="connsiteX39" fmla="*/ 1552074 w 4752467"/>
              <a:gd name="connsiteY39" fmla="*/ 2839452 h 3356810"/>
              <a:gd name="connsiteX40" fmla="*/ 1576137 w 4752467"/>
              <a:gd name="connsiteY40" fmla="*/ 2743200 h 3356810"/>
              <a:gd name="connsiteX41" fmla="*/ 1588168 w 4752467"/>
              <a:gd name="connsiteY41" fmla="*/ 2646947 h 3356810"/>
              <a:gd name="connsiteX42" fmla="*/ 1588168 w 4752467"/>
              <a:gd name="connsiteY42" fmla="*/ 2574758 h 3356810"/>
              <a:gd name="connsiteX43" fmla="*/ 1636295 w 4752467"/>
              <a:gd name="connsiteY43" fmla="*/ 2490537 h 3356810"/>
              <a:gd name="connsiteX44" fmla="*/ 1672389 w 4752467"/>
              <a:gd name="connsiteY44" fmla="*/ 2430379 h 3356810"/>
              <a:gd name="connsiteX45" fmla="*/ 1720516 w 4752467"/>
              <a:gd name="connsiteY45" fmla="*/ 2322094 h 3356810"/>
              <a:gd name="connsiteX46" fmla="*/ 1720516 w 4752467"/>
              <a:gd name="connsiteY46" fmla="*/ 2310063 h 3356810"/>
              <a:gd name="connsiteX47" fmla="*/ 1732547 w 4752467"/>
              <a:gd name="connsiteY47" fmla="*/ 2237873 h 3356810"/>
              <a:gd name="connsiteX48" fmla="*/ 1732547 w 4752467"/>
              <a:gd name="connsiteY48" fmla="*/ 2189747 h 3356810"/>
              <a:gd name="connsiteX49" fmla="*/ 1732547 w 4752467"/>
              <a:gd name="connsiteY49" fmla="*/ 2117558 h 3356810"/>
              <a:gd name="connsiteX50" fmla="*/ 1756610 w 4752467"/>
              <a:gd name="connsiteY50" fmla="*/ 2069431 h 3356810"/>
              <a:gd name="connsiteX51" fmla="*/ 1804737 w 4752467"/>
              <a:gd name="connsiteY51" fmla="*/ 1961147 h 3356810"/>
              <a:gd name="connsiteX52" fmla="*/ 1816768 w 4752467"/>
              <a:gd name="connsiteY52" fmla="*/ 2069431 h 3356810"/>
              <a:gd name="connsiteX53" fmla="*/ 1828800 w 4752467"/>
              <a:gd name="connsiteY53" fmla="*/ 2177716 h 3356810"/>
              <a:gd name="connsiteX54" fmla="*/ 1876926 w 4752467"/>
              <a:gd name="connsiteY54" fmla="*/ 2225842 h 3356810"/>
              <a:gd name="connsiteX55" fmla="*/ 1888958 w 4752467"/>
              <a:gd name="connsiteY55" fmla="*/ 2370221 h 3356810"/>
              <a:gd name="connsiteX56" fmla="*/ 1900989 w 4752467"/>
              <a:gd name="connsiteY56" fmla="*/ 2466473 h 3356810"/>
              <a:gd name="connsiteX57" fmla="*/ 1900989 w 4752467"/>
              <a:gd name="connsiteY57" fmla="*/ 2586789 h 3356810"/>
              <a:gd name="connsiteX58" fmla="*/ 1925053 w 4752467"/>
              <a:gd name="connsiteY58" fmla="*/ 2683042 h 3356810"/>
              <a:gd name="connsiteX59" fmla="*/ 1985210 w 4752467"/>
              <a:gd name="connsiteY59" fmla="*/ 2839452 h 3356810"/>
              <a:gd name="connsiteX60" fmla="*/ 1985210 w 4752467"/>
              <a:gd name="connsiteY60" fmla="*/ 2923673 h 3356810"/>
              <a:gd name="connsiteX61" fmla="*/ 1985210 w 4752467"/>
              <a:gd name="connsiteY61" fmla="*/ 3068052 h 3356810"/>
              <a:gd name="connsiteX62" fmla="*/ 2021305 w 4752467"/>
              <a:gd name="connsiteY62" fmla="*/ 3164305 h 3356810"/>
              <a:gd name="connsiteX63" fmla="*/ 2021305 w 4752467"/>
              <a:gd name="connsiteY63" fmla="*/ 3164305 h 3356810"/>
              <a:gd name="connsiteX64" fmla="*/ 2105526 w 4752467"/>
              <a:gd name="connsiteY64" fmla="*/ 3284621 h 3356810"/>
              <a:gd name="connsiteX65" fmla="*/ 2189747 w 4752467"/>
              <a:gd name="connsiteY65" fmla="*/ 3284621 h 3356810"/>
              <a:gd name="connsiteX66" fmla="*/ 2237874 w 4752467"/>
              <a:gd name="connsiteY66" fmla="*/ 3188368 h 3356810"/>
              <a:gd name="connsiteX67" fmla="*/ 2286000 w 4752467"/>
              <a:gd name="connsiteY67" fmla="*/ 2995863 h 3356810"/>
              <a:gd name="connsiteX68" fmla="*/ 2334126 w 4752467"/>
              <a:gd name="connsiteY68" fmla="*/ 2827421 h 3356810"/>
              <a:gd name="connsiteX69" fmla="*/ 2358189 w 4752467"/>
              <a:gd name="connsiteY69" fmla="*/ 2683042 h 3356810"/>
              <a:gd name="connsiteX70" fmla="*/ 2358189 w 4752467"/>
              <a:gd name="connsiteY70" fmla="*/ 2490537 h 3356810"/>
              <a:gd name="connsiteX71" fmla="*/ 2394284 w 4752467"/>
              <a:gd name="connsiteY71" fmla="*/ 2358189 h 3356810"/>
              <a:gd name="connsiteX72" fmla="*/ 2430379 w 4752467"/>
              <a:gd name="connsiteY72" fmla="*/ 2322094 h 3356810"/>
              <a:gd name="connsiteX73" fmla="*/ 2478505 w 4752467"/>
              <a:gd name="connsiteY73" fmla="*/ 2286000 h 3356810"/>
              <a:gd name="connsiteX74" fmla="*/ 2502568 w 4752467"/>
              <a:gd name="connsiteY74" fmla="*/ 1961147 h 3356810"/>
              <a:gd name="connsiteX75" fmla="*/ 2562726 w 4752467"/>
              <a:gd name="connsiteY75" fmla="*/ 1925052 h 3356810"/>
              <a:gd name="connsiteX76" fmla="*/ 2598821 w 4752467"/>
              <a:gd name="connsiteY76" fmla="*/ 1768642 h 3356810"/>
              <a:gd name="connsiteX77" fmla="*/ 2586789 w 4752467"/>
              <a:gd name="connsiteY77" fmla="*/ 1612231 h 3356810"/>
              <a:gd name="connsiteX78" fmla="*/ 2610853 w 4752467"/>
              <a:gd name="connsiteY78" fmla="*/ 1503947 h 3356810"/>
              <a:gd name="connsiteX79" fmla="*/ 2634916 w 4752467"/>
              <a:gd name="connsiteY79" fmla="*/ 1431758 h 3356810"/>
              <a:gd name="connsiteX80" fmla="*/ 2634916 w 4752467"/>
              <a:gd name="connsiteY80" fmla="*/ 1323473 h 3356810"/>
              <a:gd name="connsiteX81" fmla="*/ 2634916 w 4752467"/>
              <a:gd name="connsiteY81" fmla="*/ 1251284 h 3356810"/>
              <a:gd name="connsiteX82" fmla="*/ 2634916 w 4752467"/>
              <a:gd name="connsiteY82" fmla="*/ 1143000 h 3356810"/>
              <a:gd name="connsiteX83" fmla="*/ 2658979 w 4752467"/>
              <a:gd name="connsiteY83" fmla="*/ 986589 h 3356810"/>
              <a:gd name="connsiteX84" fmla="*/ 2683042 w 4752467"/>
              <a:gd name="connsiteY84" fmla="*/ 902368 h 3356810"/>
              <a:gd name="connsiteX85" fmla="*/ 2755231 w 4752467"/>
              <a:gd name="connsiteY85" fmla="*/ 782052 h 3356810"/>
              <a:gd name="connsiteX86" fmla="*/ 2767263 w 4752467"/>
              <a:gd name="connsiteY86" fmla="*/ 673768 h 3356810"/>
              <a:gd name="connsiteX87" fmla="*/ 2767263 w 4752467"/>
              <a:gd name="connsiteY87" fmla="*/ 589547 h 3356810"/>
              <a:gd name="connsiteX88" fmla="*/ 2767263 w 4752467"/>
              <a:gd name="connsiteY88" fmla="*/ 589547 h 3356810"/>
              <a:gd name="connsiteX89" fmla="*/ 2863516 w 4752467"/>
              <a:gd name="connsiteY89" fmla="*/ 469231 h 3356810"/>
              <a:gd name="connsiteX90" fmla="*/ 2887579 w 4752467"/>
              <a:gd name="connsiteY90" fmla="*/ 372979 h 3356810"/>
              <a:gd name="connsiteX91" fmla="*/ 2899610 w 4752467"/>
              <a:gd name="connsiteY91" fmla="*/ 240631 h 3356810"/>
              <a:gd name="connsiteX92" fmla="*/ 2899610 w 4752467"/>
              <a:gd name="connsiteY92" fmla="*/ 156410 h 3356810"/>
              <a:gd name="connsiteX93" fmla="*/ 2947737 w 4752467"/>
              <a:gd name="connsiteY93" fmla="*/ 96252 h 3356810"/>
              <a:gd name="connsiteX94" fmla="*/ 2971800 w 4752467"/>
              <a:gd name="connsiteY94" fmla="*/ 12031 h 3356810"/>
              <a:gd name="connsiteX95" fmla="*/ 2995863 w 4752467"/>
              <a:gd name="connsiteY95" fmla="*/ 0 h 3356810"/>
              <a:gd name="connsiteX96" fmla="*/ 3043989 w 4752467"/>
              <a:gd name="connsiteY96" fmla="*/ 48126 h 3356810"/>
              <a:gd name="connsiteX97" fmla="*/ 3056021 w 4752467"/>
              <a:gd name="connsiteY97" fmla="*/ 156410 h 3356810"/>
              <a:gd name="connsiteX98" fmla="*/ 3056021 w 4752467"/>
              <a:gd name="connsiteY98" fmla="*/ 288758 h 3356810"/>
              <a:gd name="connsiteX99" fmla="*/ 3104147 w 4752467"/>
              <a:gd name="connsiteY99" fmla="*/ 385010 h 3356810"/>
              <a:gd name="connsiteX100" fmla="*/ 3104147 w 4752467"/>
              <a:gd name="connsiteY100" fmla="*/ 529389 h 3356810"/>
              <a:gd name="connsiteX101" fmla="*/ 3104147 w 4752467"/>
              <a:gd name="connsiteY101" fmla="*/ 649705 h 3356810"/>
              <a:gd name="connsiteX102" fmla="*/ 3116179 w 4752467"/>
              <a:gd name="connsiteY102" fmla="*/ 782052 h 3356810"/>
              <a:gd name="connsiteX103" fmla="*/ 3164305 w 4752467"/>
              <a:gd name="connsiteY103" fmla="*/ 854242 h 3356810"/>
              <a:gd name="connsiteX104" fmla="*/ 3200400 w 4752467"/>
              <a:gd name="connsiteY104" fmla="*/ 950494 h 3356810"/>
              <a:gd name="connsiteX105" fmla="*/ 3200400 w 4752467"/>
              <a:gd name="connsiteY105" fmla="*/ 1070810 h 3356810"/>
              <a:gd name="connsiteX106" fmla="*/ 3224463 w 4752467"/>
              <a:gd name="connsiteY106" fmla="*/ 1179094 h 3356810"/>
              <a:gd name="connsiteX107" fmla="*/ 3248526 w 4752467"/>
              <a:gd name="connsiteY107" fmla="*/ 1239252 h 3356810"/>
              <a:gd name="connsiteX108" fmla="*/ 3296653 w 4752467"/>
              <a:gd name="connsiteY108" fmla="*/ 1323473 h 3356810"/>
              <a:gd name="connsiteX109" fmla="*/ 3320716 w 4752467"/>
              <a:gd name="connsiteY109" fmla="*/ 1359568 h 3356810"/>
              <a:gd name="connsiteX110" fmla="*/ 3368842 w 4752467"/>
              <a:gd name="connsiteY110" fmla="*/ 1287379 h 3356810"/>
              <a:gd name="connsiteX111" fmla="*/ 3380874 w 4752467"/>
              <a:gd name="connsiteY111" fmla="*/ 1251284 h 3356810"/>
              <a:gd name="connsiteX112" fmla="*/ 3416968 w 4752467"/>
              <a:gd name="connsiteY112" fmla="*/ 1311442 h 3356810"/>
              <a:gd name="connsiteX113" fmla="*/ 3416968 w 4752467"/>
              <a:gd name="connsiteY113" fmla="*/ 1455821 h 3356810"/>
              <a:gd name="connsiteX114" fmla="*/ 3465095 w 4752467"/>
              <a:gd name="connsiteY114" fmla="*/ 1564105 h 3356810"/>
              <a:gd name="connsiteX115" fmla="*/ 3489158 w 4752467"/>
              <a:gd name="connsiteY115" fmla="*/ 1672389 h 3356810"/>
              <a:gd name="connsiteX116" fmla="*/ 3537284 w 4752467"/>
              <a:gd name="connsiteY116" fmla="*/ 1792705 h 3356810"/>
              <a:gd name="connsiteX117" fmla="*/ 3633537 w 4752467"/>
              <a:gd name="connsiteY117" fmla="*/ 1900989 h 3356810"/>
              <a:gd name="connsiteX118" fmla="*/ 3633537 w 4752467"/>
              <a:gd name="connsiteY118" fmla="*/ 1997242 h 3356810"/>
              <a:gd name="connsiteX119" fmla="*/ 3693695 w 4752467"/>
              <a:gd name="connsiteY119" fmla="*/ 1852863 h 3356810"/>
              <a:gd name="connsiteX120" fmla="*/ 3741821 w 4752467"/>
              <a:gd name="connsiteY120" fmla="*/ 1708484 h 3356810"/>
              <a:gd name="connsiteX121" fmla="*/ 3801979 w 4752467"/>
              <a:gd name="connsiteY121" fmla="*/ 1600200 h 3356810"/>
              <a:gd name="connsiteX122" fmla="*/ 3814010 w 4752467"/>
              <a:gd name="connsiteY122" fmla="*/ 1503947 h 3356810"/>
              <a:gd name="connsiteX123" fmla="*/ 3838074 w 4752467"/>
              <a:gd name="connsiteY123" fmla="*/ 1407694 h 3356810"/>
              <a:gd name="connsiteX124" fmla="*/ 3862137 w 4752467"/>
              <a:gd name="connsiteY124" fmla="*/ 1299410 h 3356810"/>
              <a:gd name="connsiteX125" fmla="*/ 3886200 w 4752467"/>
              <a:gd name="connsiteY125" fmla="*/ 1155031 h 3356810"/>
              <a:gd name="connsiteX126" fmla="*/ 3874168 w 4752467"/>
              <a:gd name="connsiteY126" fmla="*/ 1155031 h 3356810"/>
              <a:gd name="connsiteX127" fmla="*/ 3910263 w 4752467"/>
              <a:gd name="connsiteY127" fmla="*/ 1046747 h 3356810"/>
              <a:gd name="connsiteX128" fmla="*/ 3946359 w 4752467"/>
              <a:gd name="connsiteY128" fmla="*/ 830179 h 3356810"/>
              <a:gd name="connsiteX129" fmla="*/ 3946358 w 4752467"/>
              <a:gd name="connsiteY129" fmla="*/ 782052 h 3356810"/>
              <a:gd name="connsiteX130" fmla="*/ 3958388 w 4752467"/>
              <a:gd name="connsiteY130" fmla="*/ 721894 h 3356810"/>
              <a:gd name="connsiteX131" fmla="*/ 3982452 w 4752467"/>
              <a:gd name="connsiteY131" fmla="*/ 709863 h 3356810"/>
              <a:gd name="connsiteX132" fmla="*/ 4018546 w 4752467"/>
              <a:gd name="connsiteY132" fmla="*/ 1840832 h 3356810"/>
              <a:gd name="connsiteX133" fmla="*/ 4114799 w 4752467"/>
              <a:gd name="connsiteY133" fmla="*/ 1191126 h 3356810"/>
              <a:gd name="connsiteX134" fmla="*/ 4211051 w 4752467"/>
              <a:gd name="connsiteY134" fmla="*/ 1443789 h 3356810"/>
              <a:gd name="connsiteX135" fmla="*/ 4295272 w 4752467"/>
              <a:gd name="connsiteY135" fmla="*/ 2514600 h 3356810"/>
              <a:gd name="connsiteX136" fmla="*/ 4331366 w 4752467"/>
              <a:gd name="connsiteY136" fmla="*/ 2430378 h 3356810"/>
              <a:gd name="connsiteX137" fmla="*/ 4403554 w 4752467"/>
              <a:gd name="connsiteY137" fmla="*/ 2935705 h 3356810"/>
              <a:gd name="connsiteX138" fmla="*/ 4451681 w 4752467"/>
              <a:gd name="connsiteY138" fmla="*/ 2334126 h 3356810"/>
              <a:gd name="connsiteX139" fmla="*/ 4559964 w 4752467"/>
              <a:gd name="connsiteY139" fmla="*/ 2971800 h 3356810"/>
              <a:gd name="connsiteX140" fmla="*/ 4608090 w 4752467"/>
              <a:gd name="connsiteY140" fmla="*/ 3128210 h 3356810"/>
              <a:gd name="connsiteX141" fmla="*/ 4668248 w 4752467"/>
              <a:gd name="connsiteY141" fmla="*/ 2887579 h 3356810"/>
              <a:gd name="connsiteX142" fmla="*/ 4704341 w 4752467"/>
              <a:gd name="connsiteY142" fmla="*/ 2538663 h 3356810"/>
              <a:gd name="connsiteX143" fmla="*/ 4740436 w 4752467"/>
              <a:gd name="connsiteY143" fmla="*/ 2370221 h 3356810"/>
              <a:gd name="connsiteX144" fmla="*/ 4752467 w 4752467"/>
              <a:gd name="connsiteY144" fmla="*/ 2370221 h 3356810"/>
              <a:gd name="connsiteX0" fmla="*/ 0 w 4824656"/>
              <a:gd name="connsiteY0" fmla="*/ 3344779 h 3356810"/>
              <a:gd name="connsiteX1" fmla="*/ 132347 w 4824656"/>
              <a:gd name="connsiteY1" fmla="*/ 3296652 h 3356810"/>
              <a:gd name="connsiteX2" fmla="*/ 132347 w 4824656"/>
              <a:gd name="connsiteY2" fmla="*/ 3272589 h 3356810"/>
              <a:gd name="connsiteX3" fmla="*/ 180474 w 4824656"/>
              <a:gd name="connsiteY3" fmla="*/ 3164305 h 3356810"/>
              <a:gd name="connsiteX4" fmla="*/ 216568 w 4824656"/>
              <a:gd name="connsiteY4" fmla="*/ 3080084 h 3356810"/>
              <a:gd name="connsiteX5" fmla="*/ 276726 w 4824656"/>
              <a:gd name="connsiteY5" fmla="*/ 3031958 h 3356810"/>
              <a:gd name="connsiteX6" fmla="*/ 336884 w 4824656"/>
              <a:gd name="connsiteY6" fmla="*/ 2959768 h 3356810"/>
              <a:gd name="connsiteX7" fmla="*/ 385010 w 4824656"/>
              <a:gd name="connsiteY7" fmla="*/ 2947737 h 3356810"/>
              <a:gd name="connsiteX8" fmla="*/ 433137 w 4824656"/>
              <a:gd name="connsiteY8" fmla="*/ 2947737 h 3356810"/>
              <a:gd name="connsiteX9" fmla="*/ 445168 w 4824656"/>
              <a:gd name="connsiteY9" fmla="*/ 3104147 h 3356810"/>
              <a:gd name="connsiteX10" fmla="*/ 481263 w 4824656"/>
              <a:gd name="connsiteY10" fmla="*/ 3152273 h 3356810"/>
              <a:gd name="connsiteX11" fmla="*/ 481263 w 4824656"/>
              <a:gd name="connsiteY11" fmla="*/ 3164305 h 3356810"/>
              <a:gd name="connsiteX12" fmla="*/ 529389 w 4824656"/>
              <a:gd name="connsiteY12" fmla="*/ 3140242 h 3356810"/>
              <a:gd name="connsiteX13" fmla="*/ 541421 w 4824656"/>
              <a:gd name="connsiteY13" fmla="*/ 3080084 h 3356810"/>
              <a:gd name="connsiteX14" fmla="*/ 565484 w 4824656"/>
              <a:gd name="connsiteY14" fmla="*/ 3031958 h 3356810"/>
              <a:gd name="connsiteX15" fmla="*/ 613610 w 4824656"/>
              <a:gd name="connsiteY15" fmla="*/ 3031958 h 3356810"/>
              <a:gd name="connsiteX16" fmla="*/ 661737 w 4824656"/>
              <a:gd name="connsiteY16" fmla="*/ 3092116 h 3356810"/>
              <a:gd name="connsiteX17" fmla="*/ 709863 w 4824656"/>
              <a:gd name="connsiteY17" fmla="*/ 3224463 h 3356810"/>
              <a:gd name="connsiteX18" fmla="*/ 757989 w 4824656"/>
              <a:gd name="connsiteY18" fmla="*/ 3356810 h 3356810"/>
              <a:gd name="connsiteX19" fmla="*/ 902368 w 4824656"/>
              <a:gd name="connsiteY19" fmla="*/ 3356810 h 3356810"/>
              <a:gd name="connsiteX20" fmla="*/ 986589 w 4824656"/>
              <a:gd name="connsiteY20" fmla="*/ 3128210 h 3356810"/>
              <a:gd name="connsiteX21" fmla="*/ 1106905 w 4824656"/>
              <a:gd name="connsiteY21" fmla="*/ 2875547 h 3356810"/>
              <a:gd name="connsiteX22" fmla="*/ 1130968 w 4824656"/>
              <a:gd name="connsiteY22" fmla="*/ 2779294 h 3356810"/>
              <a:gd name="connsiteX23" fmla="*/ 1155031 w 4824656"/>
              <a:gd name="connsiteY23" fmla="*/ 2911642 h 3356810"/>
              <a:gd name="connsiteX24" fmla="*/ 1179095 w 4824656"/>
              <a:gd name="connsiteY24" fmla="*/ 2935705 h 3356810"/>
              <a:gd name="connsiteX25" fmla="*/ 1203158 w 4824656"/>
              <a:gd name="connsiteY25" fmla="*/ 2959768 h 3356810"/>
              <a:gd name="connsiteX26" fmla="*/ 1203158 w 4824656"/>
              <a:gd name="connsiteY26" fmla="*/ 2959768 h 3356810"/>
              <a:gd name="connsiteX27" fmla="*/ 1239253 w 4824656"/>
              <a:gd name="connsiteY27" fmla="*/ 2851484 h 3356810"/>
              <a:gd name="connsiteX28" fmla="*/ 1263316 w 4824656"/>
              <a:gd name="connsiteY28" fmla="*/ 2719137 h 3356810"/>
              <a:gd name="connsiteX29" fmla="*/ 1287379 w 4824656"/>
              <a:gd name="connsiteY29" fmla="*/ 2646947 h 3356810"/>
              <a:gd name="connsiteX30" fmla="*/ 1311442 w 4824656"/>
              <a:gd name="connsiteY30" fmla="*/ 2574758 h 3356810"/>
              <a:gd name="connsiteX31" fmla="*/ 1335505 w 4824656"/>
              <a:gd name="connsiteY31" fmla="*/ 2478505 h 3356810"/>
              <a:gd name="connsiteX32" fmla="*/ 1347537 w 4824656"/>
              <a:gd name="connsiteY32" fmla="*/ 2550694 h 3356810"/>
              <a:gd name="connsiteX33" fmla="*/ 1371600 w 4824656"/>
              <a:gd name="connsiteY33" fmla="*/ 2646947 h 3356810"/>
              <a:gd name="connsiteX34" fmla="*/ 1419726 w 4824656"/>
              <a:gd name="connsiteY34" fmla="*/ 2827421 h 3356810"/>
              <a:gd name="connsiteX35" fmla="*/ 1431758 w 4824656"/>
              <a:gd name="connsiteY35" fmla="*/ 2959768 h 3356810"/>
              <a:gd name="connsiteX36" fmla="*/ 1467853 w 4824656"/>
              <a:gd name="connsiteY36" fmla="*/ 2995863 h 3356810"/>
              <a:gd name="connsiteX37" fmla="*/ 1515979 w 4824656"/>
              <a:gd name="connsiteY37" fmla="*/ 3007894 h 3356810"/>
              <a:gd name="connsiteX38" fmla="*/ 1515979 w 4824656"/>
              <a:gd name="connsiteY38" fmla="*/ 3007894 h 3356810"/>
              <a:gd name="connsiteX39" fmla="*/ 1552074 w 4824656"/>
              <a:gd name="connsiteY39" fmla="*/ 2839452 h 3356810"/>
              <a:gd name="connsiteX40" fmla="*/ 1576137 w 4824656"/>
              <a:gd name="connsiteY40" fmla="*/ 2743200 h 3356810"/>
              <a:gd name="connsiteX41" fmla="*/ 1588168 w 4824656"/>
              <a:gd name="connsiteY41" fmla="*/ 2646947 h 3356810"/>
              <a:gd name="connsiteX42" fmla="*/ 1588168 w 4824656"/>
              <a:gd name="connsiteY42" fmla="*/ 2574758 h 3356810"/>
              <a:gd name="connsiteX43" fmla="*/ 1636295 w 4824656"/>
              <a:gd name="connsiteY43" fmla="*/ 2490537 h 3356810"/>
              <a:gd name="connsiteX44" fmla="*/ 1672389 w 4824656"/>
              <a:gd name="connsiteY44" fmla="*/ 2430379 h 3356810"/>
              <a:gd name="connsiteX45" fmla="*/ 1720516 w 4824656"/>
              <a:gd name="connsiteY45" fmla="*/ 2322094 h 3356810"/>
              <a:gd name="connsiteX46" fmla="*/ 1720516 w 4824656"/>
              <a:gd name="connsiteY46" fmla="*/ 2310063 h 3356810"/>
              <a:gd name="connsiteX47" fmla="*/ 1732547 w 4824656"/>
              <a:gd name="connsiteY47" fmla="*/ 2237873 h 3356810"/>
              <a:gd name="connsiteX48" fmla="*/ 1732547 w 4824656"/>
              <a:gd name="connsiteY48" fmla="*/ 2189747 h 3356810"/>
              <a:gd name="connsiteX49" fmla="*/ 1732547 w 4824656"/>
              <a:gd name="connsiteY49" fmla="*/ 2117558 h 3356810"/>
              <a:gd name="connsiteX50" fmla="*/ 1756610 w 4824656"/>
              <a:gd name="connsiteY50" fmla="*/ 2069431 h 3356810"/>
              <a:gd name="connsiteX51" fmla="*/ 1804737 w 4824656"/>
              <a:gd name="connsiteY51" fmla="*/ 1961147 h 3356810"/>
              <a:gd name="connsiteX52" fmla="*/ 1816768 w 4824656"/>
              <a:gd name="connsiteY52" fmla="*/ 2069431 h 3356810"/>
              <a:gd name="connsiteX53" fmla="*/ 1828800 w 4824656"/>
              <a:gd name="connsiteY53" fmla="*/ 2177716 h 3356810"/>
              <a:gd name="connsiteX54" fmla="*/ 1876926 w 4824656"/>
              <a:gd name="connsiteY54" fmla="*/ 2225842 h 3356810"/>
              <a:gd name="connsiteX55" fmla="*/ 1888958 w 4824656"/>
              <a:gd name="connsiteY55" fmla="*/ 2370221 h 3356810"/>
              <a:gd name="connsiteX56" fmla="*/ 1900989 w 4824656"/>
              <a:gd name="connsiteY56" fmla="*/ 2466473 h 3356810"/>
              <a:gd name="connsiteX57" fmla="*/ 1900989 w 4824656"/>
              <a:gd name="connsiteY57" fmla="*/ 2586789 h 3356810"/>
              <a:gd name="connsiteX58" fmla="*/ 1925053 w 4824656"/>
              <a:gd name="connsiteY58" fmla="*/ 2683042 h 3356810"/>
              <a:gd name="connsiteX59" fmla="*/ 1985210 w 4824656"/>
              <a:gd name="connsiteY59" fmla="*/ 2839452 h 3356810"/>
              <a:gd name="connsiteX60" fmla="*/ 1985210 w 4824656"/>
              <a:gd name="connsiteY60" fmla="*/ 2923673 h 3356810"/>
              <a:gd name="connsiteX61" fmla="*/ 1985210 w 4824656"/>
              <a:gd name="connsiteY61" fmla="*/ 3068052 h 3356810"/>
              <a:gd name="connsiteX62" fmla="*/ 2021305 w 4824656"/>
              <a:gd name="connsiteY62" fmla="*/ 3164305 h 3356810"/>
              <a:gd name="connsiteX63" fmla="*/ 2021305 w 4824656"/>
              <a:gd name="connsiteY63" fmla="*/ 3164305 h 3356810"/>
              <a:gd name="connsiteX64" fmla="*/ 2105526 w 4824656"/>
              <a:gd name="connsiteY64" fmla="*/ 3284621 h 3356810"/>
              <a:gd name="connsiteX65" fmla="*/ 2189747 w 4824656"/>
              <a:gd name="connsiteY65" fmla="*/ 3284621 h 3356810"/>
              <a:gd name="connsiteX66" fmla="*/ 2237874 w 4824656"/>
              <a:gd name="connsiteY66" fmla="*/ 3188368 h 3356810"/>
              <a:gd name="connsiteX67" fmla="*/ 2286000 w 4824656"/>
              <a:gd name="connsiteY67" fmla="*/ 2995863 h 3356810"/>
              <a:gd name="connsiteX68" fmla="*/ 2334126 w 4824656"/>
              <a:gd name="connsiteY68" fmla="*/ 2827421 h 3356810"/>
              <a:gd name="connsiteX69" fmla="*/ 2358189 w 4824656"/>
              <a:gd name="connsiteY69" fmla="*/ 2683042 h 3356810"/>
              <a:gd name="connsiteX70" fmla="*/ 2358189 w 4824656"/>
              <a:gd name="connsiteY70" fmla="*/ 2490537 h 3356810"/>
              <a:gd name="connsiteX71" fmla="*/ 2394284 w 4824656"/>
              <a:gd name="connsiteY71" fmla="*/ 2358189 h 3356810"/>
              <a:gd name="connsiteX72" fmla="*/ 2430379 w 4824656"/>
              <a:gd name="connsiteY72" fmla="*/ 2322094 h 3356810"/>
              <a:gd name="connsiteX73" fmla="*/ 2478505 w 4824656"/>
              <a:gd name="connsiteY73" fmla="*/ 2286000 h 3356810"/>
              <a:gd name="connsiteX74" fmla="*/ 2502568 w 4824656"/>
              <a:gd name="connsiteY74" fmla="*/ 1961147 h 3356810"/>
              <a:gd name="connsiteX75" fmla="*/ 2562726 w 4824656"/>
              <a:gd name="connsiteY75" fmla="*/ 1925052 h 3356810"/>
              <a:gd name="connsiteX76" fmla="*/ 2598821 w 4824656"/>
              <a:gd name="connsiteY76" fmla="*/ 1768642 h 3356810"/>
              <a:gd name="connsiteX77" fmla="*/ 2586789 w 4824656"/>
              <a:gd name="connsiteY77" fmla="*/ 1612231 h 3356810"/>
              <a:gd name="connsiteX78" fmla="*/ 2610853 w 4824656"/>
              <a:gd name="connsiteY78" fmla="*/ 1503947 h 3356810"/>
              <a:gd name="connsiteX79" fmla="*/ 2634916 w 4824656"/>
              <a:gd name="connsiteY79" fmla="*/ 1431758 h 3356810"/>
              <a:gd name="connsiteX80" fmla="*/ 2634916 w 4824656"/>
              <a:gd name="connsiteY80" fmla="*/ 1323473 h 3356810"/>
              <a:gd name="connsiteX81" fmla="*/ 2634916 w 4824656"/>
              <a:gd name="connsiteY81" fmla="*/ 1251284 h 3356810"/>
              <a:gd name="connsiteX82" fmla="*/ 2634916 w 4824656"/>
              <a:gd name="connsiteY82" fmla="*/ 1143000 h 3356810"/>
              <a:gd name="connsiteX83" fmla="*/ 2658979 w 4824656"/>
              <a:gd name="connsiteY83" fmla="*/ 986589 h 3356810"/>
              <a:gd name="connsiteX84" fmla="*/ 2683042 w 4824656"/>
              <a:gd name="connsiteY84" fmla="*/ 902368 h 3356810"/>
              <a:gd name="connsiteX85" fmla="*/ 2755231 w 4824656"/>
              <a:gd name="connsiteY85" fmla="*/ 782052 h 3356810"/>
              <a:gd name="connsiteX86" fmla="*/ 2767263 w 4824656"/>
              <a:gd name="connsiteY86" fmla="*/ 673768 h 3356810"/>
              <a:gd name="connsiteX87" fmla="*/ 2767263 w 4824656"/>
              <a:gd name="connsiteY87" fmla="*/ 589547 h 3356810"/>
              <a:gd name="connsiteX88" fmla="*/ 2767263 w 4824656"/>
              <a:gd name="connsiteY88" fmla="*/ 589547 h 3356810"/>
              <a:gd name="connsiteX89" fmla="*/ 2863516 w 4824656"/>
              <a:gd name="connsiteY89" fmla="*/ 469231 h 3356810"/>
              <a:gd name="connsiteX90" fmla="*/ 2887579 w 4824656"/>
              <a:gd name="connsiteY90" fmla="*/ 372979 h 3356810"/>
              <a:gd name="connsiteX91" fmla="*/ 2899610 w 4824656"/>
              <a:gd name="connsiteY91" fmla="*/ 240631 h 3356810"/>
              <a:gd name="connsiteX92" fmla="*/ 2899610 w 4824656"/>
              <a:gd name="connsiteY92" fmla="*/ 156410 h 3356810"/>
              <a:gd name="connsiteX93" fmla="*/ 2947737 w 4824656"/>
              <a:gd name="connsiteY93" fmla="*/ 96252 h 3356810"/>
              <a:gd name="connsiteX94" fmla="*/ 2971800 w 4824656"/>
              <a:gd name="connsiteY94" fmla="*/ 12031 h 3356810"/>
              <a:gd name="connsiteX95" fmla="*/ 2995863 w 4824656"/>
              <a:gd name="connsiteY95" fmla="*/ 0 h 3356810"/>
              <a:gd name="connsiteX96" fmla="*/ 3043989 w 4824656"/>
              <a:gd name="connsiteY96" fmla="*/ 48126 h 3356810"/>
              <a:gd name="connsiteX97" fmla="*/ 3056021 w 4824656"/>
              <a:gd name="connsiteY97" fmla="*/ 156410 h 3356810"/>
              <a:gd name="connsiteX98" fmla="*/ 3056021 w 4824656"/>
              <a:gd name="connsiteY98" fmla="*/ 288758 h 3356810"/>
              <a:gd name="connsiteX99" fmla="*/ 3104147 w 4824656"/>
              <a:gd name="connsiteY99" fmla="*/ 385010 h 3356810"/>
              <a:gd name="connsiteX100" fmla="*/ 3104147 w 4824656"/>
              <a:gd name="connsiteY100" fmla="*/ 529389 h 3356810"/>
              <a:gd name="connsiteX101" fmla="*/ 3104147 w 4824656"/>
              <a:gd name="connsiteY101" fmla="*/ 649705 h 3356810"/>
              <a:gd name="connsiteX102" fmla="*/ 3116179 w 4824656"/>
              <a:gd name="connsiteY102" fmla="*/ 782052 h 3356810"/>
              <a:gd name="connsiteX103" fmla="*/ 3164305 w 4824656"/>
              <a:gd name="connsiteY103" fmla="*/ 854242 h 3356810"/>
              <a:gd name="connsiteX104" fmla="*/ 3200400 w 4824656"/>
              <a:gd name="connsiteY104" fmla="*/ 950494 h 3356810"/>
              <a:gd name="connsiteX105" fmla="*/ 3200400 w 4824656"/>
              <a:gd name="connsiteY105" fmla="*/ 1070810 h 3356810"/>
              <a:gd name="connsiteX106" fmla="*/ 3224463 w 4824656"/>
              <a:gd name="connsiteY106" fmla="*/ 1179094 h 3356810"/>
              <a:gd name="connsiteX107" fmla="*/ 3248526 w 4824656"/>
              <a:gd name="connsiteY107" fmla="*/ 1239252 h 3356810"/>
              <a:gd name="connsiteX108" fmla="*/ 3296653 w 4824656"/>
              <a:gd name="connsiteY108" fmla="*/ 1323473 h 3356810"/>
              <a:gd name="connsiteX109" fmla="*/ 3320716 w 4824656"/>
              <a:gd name="connsiteY109" fmla="*/ 1359568 h 3356810"/>
              <a:gd name="connsiteX110" fmla="*/ 3368842 w 4824656"/>
              <a:gd name="connsiteY110" fmla="*/ 1287379 h 3356810"/>
              <a:gd name="connsiteX111" fmla="*/ 3380874 w 4824656"/>
              <a:gd name="connsiteY111" fmla="*/ 1251284 h 3356810"/>
              <a:gd name="connsiteX112" fmla="*/ 3416968 w 4824656"/>
              <a:gd name="connsiteY112" fmla="*/ 1311442 h 3356810"/>
              <a:gd name="connsiteX113" fmla="*/ 3416968 w 4824656"/>
              <a:gd name="connsiteY113" fmla="*/ 1455821 h 3356810"/>
              <a:gd name="connsiteX114" fmla="*/ 3465095 w 4824656"/>
              <a:gd name="connsiteY114" fmla="*/ 1564105 h 3356810"/>
              <a:gd name="connsiteX115" fmla="*/ 3489158 w 4824656"/>
              <a:gd name="connsiteY115" fmla="*/ 1672389 h 3356810"/>
              <a:gd name="connsiteX116" fmla="*/ 3537284 w 4824656"/>
              <a:gd name="connsiteY116" fmla="*/ 1792705 h 3356810"/>
              <a:gd name="connsiteX117" fmla="*/ 3633537 w 4824656"/>
              <a:gd name="connsiteY117" fmla="*/ 1900989 h 3356810"/>
              <a:gd name="connsiteX118" fmla="*/ 3633537 w 4824656"/>
              <a:gd name="connsiteY118" fmla="*/ 1997242 h 3356810"/>
              <a:gd name="connsiteX119" fmla="*/ 3693695 w 4824656"/>
              <a:gd name="connsiteY119" fmla="*/ 1852863 h 3356810"/>
              <a:gd name="connsiteX120" fmla="*/ 3741821 w 4824656"/>
              <a:gd name="connsiteY120" fmla="*/ 1708484 h 3356810"/>
              <a:gd name="connsiteX121" fmla="*/ 3801979 w 4824656"/>
              <a:gd name="connsiteY121" fmla="*/ 1600200 h 3356810"/>
              <a:gd name="connsiteX122" fmla="*/ 3814010 w 4824656"/>
              <a:gd name="connsiteY122" fmla="*/ 1503947 h 3356810"/>
              <a:gd name="connsiteX123" fmla="*/ 3838074 w 4824656"/>
              <a:gd name="connsiteY123" fmla="*/ 1407694 h 3356810"/>
              <a:gd name="connsiteX124" fmla="*/ 3862137 w 4824656"/>
              <a:gd name="connsiteY124" fmla="*/ 1299410 h 3356810"/>
              <a:gd name="connsiteX125" fmla="*/ 3886200 w 4824656"/>
              <a:gd name="connsiteY125" fmla="*/ 1155031 h 3356810"/>
              <a:gd name="connsiteX126" fmla="*/ 3874168 w 4824656"/>
              <a:gd name="connsiteY126" fmla="*/ 1155031 h 3356810"/>
              <a:gd name="connsiteX127" fmla="*/ 3910263 w 4824656"/>
              <a:gd name="connsiteY127" fmla="*/ 1046747 h 3356810"/>
              <a:gd name="connsiteX128" fmla="*/ 3946359 w 4824656"/>
              <a:gd name="connsiteY128" fmla="*/ 830179 h 3356810"/>
              <a:gd name="connsiteX129" fmla="*/ 3946358 w 4824656"/>
              <a:gd name="connsiteY129" fmla="*/ 782052 h 3356810"/>
              <a:gd name="connsiteX130" fmla="*/ 3958388 w 4824656"/>
              <a:gd name="connsiteY130" fmla="*/ 721894 h 3356810"/>
              <a:gd name="connsiteX131" fmla="*/ 3982452 w 4824656"/>
              <a:gd name="connsiteY131" fmla="*/ 709863 h 3356810"/>
              <a:gd name="connsiteX132" fmla="*/ 4018546 w 4824656"/>
              <a:gd name="connsiteY132" fmla="*/ 1840832 h 3356810"/>
              <a:gd name="connsiteX133" fmla="*/ 4114799 w 4824656"/>
              <a:gd name="connsiteY133" fmla="*/ 1191126 h 3356810"/>
              <a:gd name="connsiteX134" fmla="*/ 4211051 w 4824656"/>
              <a:gd name="connsiteY134" fmla="*/ 1443789 h 3356810"/>
              <a:gd name="connsiteX135" fmla="*/ 4295272 w 4824656"/>
              <a:gd name="connsiteY135" fmla="*/ 2514600 h 3356810"/>
              <a:gd name="connsiteX136" fmla="*/ 4331366 w 4824656"/>
              <a:gd name="connsiteY136" fmla="*/ 2430378 h 3356810"/>
              <a:gd name="connsiteX137" fmla="*/ 4403554 w 4824656"/>
              <a:gd name="connsiteY137" fmla="*/ 2935705 h 3356810"/>
              <a:gd name="connsiteX138" fmla="*/ 4451681 w 4824656"/>
              <a:gd name="connsiteY138" fmla="*/ 2334126 h 3356810"/>
              <a:gd name="connsiteX139" fmla="*/ 4559964 w 4824656"/>
              <a:gd name="connsiteY139" fmla="*/ 2971800 h 3356810"/>
              <a:gd name="connsiteX140" fmla="*/ 4608090 w 4824656"/>
              <a:gd name="connsiteY140" fmla="*/ 3128210 h 3356810"/>
              <a:gd name="connsiteX141" fmla="*/ 4668248 w 4824656"/>
              <a:gd name="connsiteY141" fmla="*/ 2887579 h 3356810"/>
              <a:gd name="connsiteX142" fmla="*/ 4704341 w 4824656"/>
              <a:gd name="connsiteY142" fmla="*/ 2538663 h 3356810"/>
              <a:gd name="connsiteX143" fmla="*/ 4740436 w 4824656"/>
              <a:gd name="connsiteY143" fmla="*/ 2370221 h 3356810"/>
              <a:gd name="connsiteX144" fmla="*/ 4824656 w 4824656"/>
              <a:gd name="connsiteY144" fmla="*/ 2334126 h 3356810"/>
              <a:gd name="connsiteX0" fmla="*/ 0 w 4830893"/>
              <a:gd name="connsiteY0" fmla="*/ 3344779 h 3356810"/>
              <a:gd name="connsiteX1" fmla="*/ 132347 w 4830893"/>
              <a:gd name="connsiteY1" fmla="*/ 3296652 h 3356810"/>
              <a:gd name="connsiteX2" fmla="*/ 132347 w 4830893"/>
              <a:gd name="connsiteY2" fmla="*/ 3272589 h 3356810"/>
              <a:gd name="connsiteX3" fmla="*/ 180474 w 4830893"/>
              <a:gd name="connsiteY3" fmla="*/ 3164305 h 3356810"/>
              <a:gd name="connsiteX4" fmla="*/ 216568 w 4830893"/>
              <a:gd name="connsiteY4" fmla="*/ 3080084 h 3356810"/>
              <a:gd name="connsiteX5" fmla="*/ 276726 w 4830893"/>
              <a:gd name="connsiteY5" fmla="*/ 3031958 h 3356810"/>
              <a:gd name="connsiteX6" fmla="*/ 336884 w 4830893"/>
              <a:gd name="connsiteY6" fmla="*/ 2959768 h 3356810"/>
              <a:gd name="connsiteX7" fmla="*/ 385010 w 4830893"/>
              <a:gd name="connsiteY7" fmla="*/ 2947737 h 3356810"/>
              <a:gd name="connsiteX8" fmla="*/ 433137 w 4830893"/>
              <a:gd name="connsiteY8" fmla="*/ 2947737 h 3356810"/>
              <a:gd name="connsiteX9" fmla="*/ 445168 w 4830893"/>
              <a:gd name="connsiteY9" fmla="*/ 3104147 h 3356810"/>
              <a:gd name="connsiteX10" fmla="*/ 481263 w 4830893"/>
              <a:gd name="connsiteY10" fmla="*/ 3152273 h 3356810"/>
              <a:gd name="connsiteX11" fmla="*/ 481263 w 4830893"/>
              <a:gd name="connsiteY11" fmla="*/ 3164305 h 3356810"/>
              <a:gd name="connsiteX12" fmla="*/ 529389 w 4830893"/>
              <a:gd name="connsiteY12" fmla="*/ 3140242 h 3356810"/>
              <a:gd name="connsiteX13" fmla="*/ 541421 w 4830893"/>
              <a:gd name="connsiteY13" fmla="*/ 3080084 h 3356810"/>
              <a:gd name="connsiteX14" fmla="*/ 565484 w 4830893"/>
              <a:gd name="connsiteY14" fmla="*/ 3031958 h 3356810"/>
              <a:gd name="connsiteX15" fmla="*/ 613610 w 4830893"/>
              <a:gd name="connsiteY15" fmla="*/ 3031958 h 3356810"/>
              <a:gd name="connsiteX16" fmla="*/ 661737 w 4830893"/>
              <a:gd name="connsiteY16" fmla="*/ 3092116 h 3356810"/>
              <a:gd name="connsiteX17" fmla="*/ 709863 w 4830893"/>
              <a:gd name="connsiteY17" fmla="*/ 3224463 h 3356810"/>
              <a:gd name="connsiteX18" fmla="*/ 757989 w 4830893"/>
              <a:gd name="connsiteY18" fmla="*/ 3356810 h 3356810"/>
              <a:gd name="connsiteX19" fmla="*/ 902368 w 4830893"/>
              <a:gd name="connsiteY19" fmla="*/ 3356810 h 3356810"/>
              <a:gd name="connsiteX20" fmla="*/ 986589 w 4830893"/>
              <a:gd name="connsiteY20" fmla="*/ 3128210 h 3356810"/>
              <a:gd name="connsiteX21" fmla="*/ 1106905 w 4830893"/>
              <a:gd name="connsiteY21" fmla="*/ 2875547 h 3356810"/>
              <a:gd name="connsiteX22" fmla="*/ 1130968 w 4830893"/>
              <a:gd name="connsiteY22" fmla="*/ 2779294 h 3356810"/>
              <a:gd name="connsiteX23" fmla="*/ 1155031 w 4830893"/>
              <a:gd name="connsiteY23" fmla="*/ 2911642 h 3356810"/>
              <a:gd name="connsiteX24" fmla="*/ 1179095 w 4830893"/>
              <a:gd name="connsiteY24" fmla="*/ 2935705 h 3356810"/>
              <a:gd name="connsiteX25" fmla="*/ 1203158 w 4830893"/>
              <a:gd name="connsiteY25" fmla="*/ 2959768 h 3356810"/>
              <a:gd name="connsiteX26" fmla="*/ 1203158 w 4830893"/>
              <a:gd name="connsiteY26" fmla="*/ 2959768 h 3356810"/>
              <a:gd name="connsiteX27" fmla="*/ 1239253 w 4830893"/>
              <a:gd name="connsiteY27" fmla="*/ 2851484 h 3356810"/>
              <a:gd name="connsiteX28" fmla="*/ 1263316 w 4830893"/>
              <a:gd name="connsiteY28" fmla="*/ 2719137 h 3356810"/>
              <a:gd name="connsiteX29" fmla="*/ 1287379 w 4830893"/>
              <a:gd name="connsiteY29" fmla="*/ 2646947 h 3356810"/>
              <a:gd name="connsiteX30" fmla="*/ 1311442 w 4830893"/>
              <a:gd name="connsiteY30" fmla="*/ 2574758 h 3356810"/>
              <a:gd name="connsiteX31" fmla="*/ 1335505 w 4830893"/>
              <a:gd name="connsiteY31" fmla="*/ 2478505 h 3356810"/>
              <a:gd name="connsiteX32" fmla="*/ 1347537 w 4830893"/>
              <a:gd name="connsiteY32" fmla="*/ 2550694 h 3356810"/>
              <a:gd name="connsiteX33" fmla="*/ 1371600 w 4830893"/>
              <a:gd name="connsiteY33" fmla="*/ 2646947 h 3356810"/>
              <a:gd name="connsiteX34" fmla="*/ 1419726 w 4830893"/>
              <a:gd name="connsiteY34" fmla="*/ 2827421 h 3356810"/>
              <a:gd name="connsiteX35" fmla="*/ 1431758 w 4830893"/>
              <a:gd name="connsiteY35" fmla="*/ 2959768 h 3356810"/>
              <a:gd name="connsiteX36" fmla="*/ 1467853 w 4830893"/>
              <a:gd name="connsiteY36" fmla="*/ 2995863 h 3356810"/>
              <a:gd name="connsiteX37" fmla="*/ 1515979 w 4830893"/>
              <a:gd name="connsiteY37" fmla="*/ 3007894 h 3356810"/>
              <a:gd name="connsiteX38" fmla="*/ 1515979 w 4830893"/>
              <a:gd name="connsiteY38" fmla="*/ 3007894 h 3356810"/>
              <a:gd name="connsiteX39" fmla="*/ 1552074 w 4830893"/>
              <a:gd name="connsiteY39" fmla="*/ 2839452 h 3356810"/>
              <a:gd name="connsiteX40" fmla="*/ 1576137 w 4830893"/>
              <a:gd name="connsiteY40" fmla="*/ 2743200 h 3356810"/>
              <a:gd name="connsiteX41" fmla="*/ 1588168 w 4830893"/>
              <a:gd name="connsiteY41" fmla="*/ 2646947 h 3356810"/>
              <a:gd name="connsiteX42" fmla="*/ 1588168 w 4830893"/>
              <a:gd name="connsiteY42" fmla="*/ 2574758 h 3356810"/>
              <a:gd name="connsiteX43" fmla="*/ 1636295 w 4830893"/>
              <a:gd name="connsiteY43" fmla="*/ 2490537 h 3356810"/>
              <a:gd name="connsiteX44" fmla="*/ 1672389 w 4830893"/>
              <a:gd name="connsiteY44" fmla="*/ 2430379 h 3356810"/>
              <a:gd name="connsiteX45" fmla="*/ 1720516 w 4830893"/>
              <a:gd name="connsiteY45" fmla="*/ 2322094 h 3356810"/>
              <a:gd name="connsiteX46" fmla="*/ 1720516 w 4830893"/>
              <a:gd name="connsiteY46" fmla="*/ 2310063 h 3356810"/>
              <a:gd name="connsiteX47" fmla="*/ 1732547 w 4830893"/>
              <a:gd name="connsiteY47" fmla="*/ 2237873 h 3356810"/>
              <a:gd name="connsiteX48" fmla="*/ 1732547 w 4830893"/>
              <a:gd name="connsiteY48" fmla="*/ 2189747 h 3356810"/>
              <a:gd name="connsiteX49" fmla="*/ 1732547 w 4830893"/>
              <a:gd name="connsiteY49" fmla="*/ 2117558 h 3356810"/>
              <a:gd name="connsiteX50" fmla="*/ 1756610 w 4830893"/>
              <a:gd name="connsiteY50" fmla="*/ 2069431 h 3356810"/>
              <a:gd name="connsiteX51" fmla="*/ 1804737 w 4830893"/>
              <a:gd name="connsiteY51" fmla="*/ 1961147 h 3356810"/>
              <a:gd name="connsiteX52" fmla="*/ 1816768 w 4830893"/>
              <a:gd name="connsiteY52" fmla="*/ 2069431 h 3356810"/>
              <a:gd name="connsiteX53" fmla="*/ 1828800 w 4830893"/>
              <a:gd name="connsiteY53" fmla="*/ 2177716 h 3356810"/>
              <a:gd name="connsiteX54" fmla="*/ 1876926 w 4830893"/>
              <a:gd name="connsiteY54" fmla="*/ 2225842 h 3356810"/>
              <a:gd name="connsiteX55" fmla="*/ 1888958 w 4830893"/>
              <a:gd name="connsiteY55" fmla="*/ 2370221 h 3356810"/>
              <a:gd name="connsiteX56" fmla="*/ 1900989 w 4830893"/>
              <a:gd name="connsiteY56" fmla="*/ 2466473 h 3356810"/>
              <a:gd name="connsiteX57" fmla="*/ 1900989 w 4830893"/>
              <a:gd name="connsiteY57" fmla="*/ 2586789 h 3356810"/>
              <a:gd name="connsiteX58" fmla="*/ 1925053 w 4830893"/>
              <a:gd name="connsiteY58" fmla="*/ 2683042 h 3356810"/>
              <a:gd name="connsiteX59" fmla="*/ 1985210 w 4830893"/>
              <a:gd name="connsiteY59" fmla="*/ 2839452 h 3356810"/>
              <a:gd name="connsiteX60" fmla="*/ 1985210 w 4830893"/>
              <a:gd name="connsiteY60" fmla="*/ 2923673 h 3356810"/>
              <a:gd name="connsiteX61" fmla="*/ 1985210 w 4830893"/>
              <a:gd name="connsiteY61" fmla="*/ 3068052 h 3356810"/>
              <a:gd name="connsiteX62" fmla="*/ 2021305 w 4830893"/>
              <a:gd name="connsiteY62" fmla="*/ 3164305 h 3356810"/>
              <a:gd name="connsiteX63" fmla="*/ 2021305 w 4830893"/>
              <a:gd name="connsiteY63" fmla="*/ 3164305 h 3356810"/>
              <a:gd name="connsiteX64" fmla="*/ 2105526 w 4830893"/>
              <a:gd name="connsiteY64" fmla="*/ 3284621 h 3356810"/>
              <a:gd name="connsiteX65" fmla="*/ 2189747 w 4830893"/>
              <a:gd name="connsiteY65" fmla="*/ 3284621 h 3356810"/>
              <a:gd name="connsiteX66" fmla="*/ 2237874 w 4830893"/>
              <a:gd name="connsiteY66" fmla="*/ 3188368 h 3356810"/>
              <a:gd name="connsiteX67" fmla="*/ 2286000 w 4830893"/>
              <a:gd name="connsiteY67" fmla="*/ 2995863 h 3356810"/>
              <a:gd name="connsiteX68" fmla="*/ 2334126 w 4830893"/>
              <a:gd name="connsiteY68" fmla="*/ 2827421 h 3356810"/>
              <a:gd name="connsiteX69" fmla="*/ 2358189 w 4830893"/>
              <a:gd name="connsiteY69" fmla="*/ 2683042 h 3356810"/>
              <a:gd name="connsiteX70" fmla="*/ 2358189 w 4830893"/>
              <a:gd name="connsiteY70" fmla="*/ 2490537 h 3356810"/>
              <a:gd name="connsiteX71" fmla="*/ 2394284 w 4830893"/>
              <a:gd name="connsiteY71" fmla="*/ 2358189 h 3356810"/>
              <a:gd name="connsiteX72" fmla="*/ 2430379 w 4830893"/>
              <a:gd name="connsiteY72" fmla="*/ 2322094 h 3356810"/>
              <a:gd name="connsiteX73" fmla="*/ 2478505 w 4830893"/>
              <a:gd name="connsiteY73" fmla="*/ 2286000 h 3356810"/>
              <a:gd name="connsiteX74" fmla="*/ 2502568 w 4830893"/>
              <a:gd name="connsiteY74" fmla="*/ 1961147 h 3356810"/>
              <a:gd name="connsiteX75" fmla="*/ 2562726 w 4830893"/>
              <a:gd name="connsiteY75" fmla="*/ 1925052 h 3356810"/>
              <a:gd name="connsiteX76" fmla="*/ 2598821 w 4830893"/>
              <a:gd name="connsiteY76" fmla="*/ 1768642 h 3356810"/>
              <a:gd name="connsiteX77" fmla="*/ 2586789 w 4830893"/>
              <a:gd name="connsiteY77" fmla="*/ 1612231 h 3356810"/>
              <a:gd name="connsiteX78" fmla="*/ 2610853 w 4830893"/>
              <a:gd name="connsiteY78" fmla="*/ 1503947 h 3356810"/>
              <a:gd name="connsiteX79" fmla="*/ 2634916 w 4830893"/>
              <a:gd name="connsiteY79" fmla="*/ 1431758 h 3356810"/>
              <a:gd name="connsiteX80" fmla="*/ 2634916 w 4830893"/>
              <a:gd name="connsiteY80" fmla="*/ 1323473 h 3356810"/>
              <a:gd name="connsiteX81" fmla="*/ 2634916 w 4830893"/>
              <a:gd name="connsiteY81" fmla="*/ 1251284 h 3356810"/>
              <a:gd name="connsiteX82" fmla="*/ 2634916 w 4830893"/>
              <a:gd name="connsiteY82" fmla="*/ 1143000 h 3356810"/>
              <a:gd name="connsiteX83" fmla="*/ 2658979 w 4830893"/>
              <a:gd name="connsiteY83" fmla="*/ 986589 h 3356810"/>
              <a:gd name="connsiteX84" fmla="*/ 2683042 w 4830893"/>
              <a:gd name="connsiteY84" fmla="*/ 902368 h 3356810"/>
              <a:gd name="connsiteX85" fmla="*/ 2755231 w 4830893"/>
              <a:gd name="connsiteY85" fmla="*/ 782052 h 3356810"/>
              <a:gd name="connsiteX86" fmla="*/ 2767263 w 4830893"/>
              <a:gd name="connsiteY86" fmla="*/ 673768 h 3356810"/>
              <a:gd name="connsiteX87" fmla="*/ 2767263 w 4830893"/>
              <a:gd name="connsiteY87" fmla="*/ 589547 h 3356810"/>
              <a:gd name="connsiteX88" fmla="*/ 2767263 w 4830893"/>
              <a:gd name="connsiteY88" fmla="*/ 589547 h 3356810"/>
              <a:gd name="connsiteX89" fmla="*/ 2863516 w 4830893"/>
              <a:gd name="connsiteY89" fmla="*/ 469231 h 3356810"/>
              <a:gd name="connsiteX90" fmla="*/ 2887579 w 4830893"/>
              <a:gd name="connsiteY90" fmla="*/ 372979 h 3356810"/>
              <a:gd name="connsiteX91" fmla="*/ 2899610 w 4830893"/>
              <a:gd name="connsiteY91" fmla="*/ 240631 h 3356810"/>
              <a:gd name="connsiteX92" fmla="*/ 2899610 w 4830893"/>
              <a:gd name="connsiteY92" fmla="*/ 156410 h 3356810"/>
              <a:gd name="connsiteX93" fmla="*/ 2947737 w 4830893"/>
              <a:gd name="connsiteY93" fmla="*/ 96252 h 3356810"/>
              <a:gd name="connsiteX94" fmla="*/ 2971800 w 4830893"/>
              <a:gd name="connsiteY94" fmla="*/ 12031 h 3356810"/>
              <a:gd name="connsiteX95" fmla="*/ 2995863 w 4830893"/>
              <a:gd name="connsiteY95" fmla="*/ 0 h 3356810"/>
              <a:gd name="connsiteX96" fmla="*/ 3043989 w 4830893"/>
              <a:gd name="connsiteY96" fmla="*/ 48126 h 3356810"/>
              <a:gd name="connsiteX97" fmla="*/ 3056021 w 4830893"/>
              <a:gd name="connsiteY97" fmla="*/ 156410 h 3356810"/>
              <a:gd name="connsiteX98" fmla="*/ 3056021 w 4830893"/>
              <a:gd name="connsiteY98" fmla="*/ 288758 h 3356810"/>
              <a:gd name="connsiteX99" fmla="*/ 3104147 w 4830893"/>
              <a:gd name="connsiteY99" fmla="*/ 385010 h 3356810"/>
              <a:gd name="connsiteX100" fmla="*/ 3104147 w 4830893"/>
              <a:gd name="connsiteY100" fmla="*/ 529389 h 3356810"/>
              <a:gd name="connsiteX101" fmla="*/ 3104147 w 4830893"/>
              <a:gd name="connsiteY101" fmla="*/ 649705 h 3356810"/>
              <a:gd name="connsiteX102" fmla="*/ 3116179 w 4830893"/>
              <a:gd name="connsiteY102" fmla="*/ 782052 h 3356810"/>
              <a:gd name="connsiteX103" fmla="*/ 3164305 w 4830893"/>
              <a:gd name="connsiteY103" fmla="*/ 854242 h 3356810"/>
              <a:gd name="connsiteX104" fmla="*/ 3200400 w 4830893"/>
              <a:gd name="connsiteY104" fmla="*/ 950494 h 3356810"/>
              <a:gd name="connsiteX105" fmla="*/ 3200400 w 4830893"/>
              <a:gd name="connsiteY105" fmla="*/ 1070810 h 3356810"/>
              <a:gd name="connsiteX106" fmla="*/ 3224463 w 4830893"/>
              <a:gd name="connsiteY106" fmla="*/ 1179094 h 3356810"/>
              <a:gd name="connsiteX107" fmla="*/ 3248526 w 4830893"/>
              <a:gd name="connsiteY107" fmla="*/ 1239252 h 3356810"/>
              <a:gd name="connsiteX108" fmla="*/ 3296653 w 4830893"/>
              <a:gd name="connsiteY108" fmla="*/ 1323473 h 3356810"/>
              <a:gd name="connsiteX109" fmla="*/ 3320716 w 4830893"/>
              <a:gd name="connsiteY109" fmla="*/ 1359568 h 3356810"/>
              <a:gd name="connsiteX110" fmla="*/ 3368842 w 4830893"/>
              <a:gd name="connsiteY110" fmla="*/ 1287379 h 3356810"/>
              <a:gd name="connsiteX111" fmla="*/ 3380874 w 4830893"/>
              <a:gd name="connsiteY111" fmla="*/ 1251284 h 3356810"/>
              <a:gd name="connsiteX112" fmla="*/ 3416968 w 4830893"/>
              <a:gd name="connsiteY112" fmla="*/ 1311442 h 3356810"/>
              <a:gd name="connsiteX113" fmla="*/ 3416968 w 4830893"/>
              <a:gd name="connsiteY113" fmla="*/ 1455821 h 3356810"/>
              <a:gd name="connsiteX114" fmla="*/ 3465095 w 4830893"/>
              <a:gd name="connsiteY114" fmla="*/ 1564105 h 3356810"/>
              <a:gd name="connsiteX115" fmla="*/ 3489158 w 4830893"/>
              <a:gd name="connsiteY115" fmla="*/ 1672389 h 3356810"/>
              <a:gd name="connsiteX116" fmla="*/ 3537284 w 4830893"/>
              <a:gd name="connsiteY116" fmla="*/ 1792705 h 3356810"/>
              <a:gd name="connsiteX117" fmla="*/ 3633537 w 4830893"/>
              <a:gd name="connsiteY117" fmla="*/ 1900989 h 3356810"/>
              <a:gd name="connsiteX118" fmla="*/ 3633537 w 4830893"/>
              <a:gd name="connsiteY118" fmla="*/ 1997242 h 3356810"/>
              <a:gd name="connsiteX119" fmla="*/ 3693695 w 4830893"/>
              <a:gd name="connsiteY119" fmla="*/ 1852863 h 3356810"/>
              <a:gd name="connsiteX120" fmla="*/ 3741821 w 4830893"/>
              <a:gd name="connsiteY120" fmla="*/ 1708484 h 3356810"/>
              <a:gd name="connsiteX121" fmla="*/ 3801979 w 4830893"/>
              <a:gd name="connsiteY121" fmla="*/ 1600200 h 3356810"/>
              <a:gd name="connsiteX122" fmla="*/ 3814010 w 4830893"/>
              <a:gd name="connsiteY122" fmla="*/ 1503947 h 3356810"/>
              <a:gd name="connsiteX123" fmla="*/ 3838074 w 4830893"/>
              <a:gd name="connsiteY123" fmla="*/ 1407694 h 3356810"/>
              <a:gd name="connsiteX124" fmla="*/ 3862137 w 4830893"/>
              <a:gd name="connsiteY124" fmla="*/ 1299410 h 3356810"/>
              <a:gd name="connsiteX125" fmla="*/ 3886200 w 4830893"/>
              <a:gd name="connsiteY125" fmla="*/ 1155031 h 3356810"/>
              <a:gd name="connsiteX126" fmla="*/ 3874168 w 4830893"/>
              <a:gd name="connsiteY126" fmla="*/ 1155031 h 3356810"/>
              <a:gd name="connsiteX127" fmla="*/ 3910263 w 4830893"/>
              <a:gd name="connsiteY127" fmla="*/ 1046747 h 3356810"/>
              <a:gd name="connsiteX128" fmla="*/ 3946359 w 4830893"/>
              <a:gd name="connsiteY128" fmla="*/ 830179 h 3356810"/>
              <a:gd name="connsiteX129" fmla="*/ 3946358 w 4830893"/>
              <a:gd name="connsiteY129" fmla="*/ 782052 h 3356810"/>
              <a:gd name="connsiteX130" fmla="*/ 3958388 w 4830893"/>
              <a:gd name="connsiteY130" fmla="*/ 721894 h 3356810"/>
              <a:gd name="connsiteX131" fmla="*/ 3982452 w 4830893"/>
              <a:gd name="connsiteY131" fmla="*/ 709863 h 3356810"/>
              <a:gd name="connsiteX132" fmla="*/ 4018546 w 4830893"/>
              <a:gd name="connsiteY132" fmla="*/ 1840832 h 3356810"/>
              <a:gd name="connsiteX133" fmla="*/ 4114799 w 4830893"/>
              <a:gd name="connsiteY133" fmla="*/ 1191126 h 3356810"/>
              <a:gd name="connsiteX134" fmla="*/ 4211051 w 4830893"/>
              <a:gd name="connsiteY134" fmla="*/ 1443789 h 3356810"/>
              <a:gd name="connsiteX135" fmla="*/ 4295272 w 4830893"/>
              <a:gd name="connsiteY135" fmla="*/ 2514600 h 3356810"/>
              <a:gd name="connsiteX136" fmla="*/ 4331366 w 4830893"/>
              <a:gd name="connsiteY136" fmla="*/ 2430378 h 3356810"/>
              <a:gd name="connsiteX137" fmla="*/ 4403554 w 4830893"/>
              <a:gd name="connsiteY137" fmla="*/ 2935705 h 3356810"/>
              <a:gd name="connsiteX138" fmla="*/ 4451681 w 4830893"/>
              <a:gd name="connsiteY138" fmla="*/ 2334126 h 3356810"/>
              <a:gd name="connsiteX139" fmla="*/ 4559964 w 4830893"/>
              <a:gd name="connsiteY139" fmla="*/ 2971800 h 3356810"/>
              <a:gd name="connsiteX140" fmla="*/ 4608090 w 4830893"/>
              <a:gd name="connsiteY140" fmla="*/ 3128210 h 3356810"/>
              <a:gd name="connsiteX141" fmla="*/ 4668248 w 4830893"/>
              <a:gd name="connsiteY141" fmla="*/ 2887579 h 3356810"/>
              <a:gd name="connsiteX142" fmla="*/ 4704341 w 4830893"/>
              <a:gd name="connsiteY142" fmla="*/ 2538663 h 3356810"/>
              <a:gd name="connsiteX143" fmla="*/ 4740436 w 4830893"/>
              <a:gd name="connsiteY143" fmla="*/ 2370221 h 3356810"/>
              <a:gd name="connsiteX144" fmla="*/ 4824656 w 4830893"/>
              <a:gd name="connsiteY144" fmla="*/ 2334126 h 3356810"/>
              <a:gd name="connsiteX145" fmla="*/ 4824655 w 4830893"/>
              <a:gd name="connsiteY145" fmla="*/ 2334126 h 3356810"/>
              <a:gd name="connsiteX0" fmla="*/ 0 w 4872781"/>
              <a:gd name="connsiteY0" fmla="*/ 3344779 h 3356810"/>
              <a:gd name="connsiteX1" fmla="*/ 132347 w 4872781"/>
              <a:gd name="connsiteY1" fmla="*/ 3296652 h 3356810"/>
              <a:gd name="connsiteX2" fmla="*/ 132347 w 4872781"/>
              <a:gd name="connsiteY2" fmla="*/ 3272589 h 3356810"/>
              <a:gd name="connsiteX3" fmla="*/ 180474 w 4872781"/>
              <a:gd name="connsiteY3" fmla="*/ 3164305 h 3356810"/>
              <a:gd name="connsiteX4" fmla="*/ 216568 w 4872781"/>
              <a:gd name="connsiteY4" fmla="*/ 3080084 h 3356810"/>
              <a:gd name="connsiteX5" fmla="*/ 276726 w 4872781"/>
              <a:gd name="connsiteY5" fmla="*/ 3031958 h 3356810"/>
              <a:gd name="connsiteX6" fmla="*/ 336884 w 4872781"/>
              <a:gd name="connsiteY6" fmla="*/ 2959768 h 3356810"/>
              <a:gd name="connsiteX7" fmla="*/ 385010 w 4872781"/>
              <a:gd name="connsiteY7" fmla="*/ 2947737 h 3356810"/>
              <a:gd name="connsiteX8" fmla="*/ 433137 w 4872781"/>
              <a:gd name="connsiteY8" fmla="*/ 2947737 h 3356810"/>
              <a:gd name="connsiteX9" fmla="*/ 445168 w 4872781"/>
              <a:gd name="connsiteY9" fmla="*/ 3104147 h 3356810"/>
              <a:gd name="connsiteX10" fmla="*/ 481263 w 4872781"/>
              <a:gd name="connsiteY10" fmla="*/ 3152273 h 3356810"/>
              <a:gd name="connsiteX11" fmla="*/ 481263 w 4872781"/>
              <a:gd name="connsiteY11" fmla="*/ 3164305 h 3356810"/>
              <a:gd name="connsiteX12" fmla="*/ 529389 w 4872781"/>
              <a:gd name="connsiteY12" fmla="*/ 3140242 h 3356810"/>
              <a:gd name="connsiteX13" fmla="*/ 541421 w 4872781"/>
              <a:gd name="connsiteY13" fmla="*/ 3080084 h 3356810"/>
              <a:gd name="connsiteX14" fmla="*/ 565484 w 4872781"/>
              <a:gd name="connsiteY14" fmla="*/ 3031958 h 3356810"/>
              <a:gd name="connsiteX15" fmla="*/ 613610 w 4872781"/>
              <a:gd name="connsiteY15" fmla="*/ 3031958 h 3356810"/>
              <a:gd name="connsiteX16" fmla="*/ 661737 w 4872781"/>
              <a:gd name="connsiteY16" fmla="*/ 3092116 h 3356810"/>
              <a:gd name="connsiteX17" fmla="*/ 709863 w 4872781"/>
              <a:gd name="connsiteY17" fmla="*/ 3224463 h 3356810"/>
              <a:gd name="connsiteX18" fmla="*/ 757989 w 4872781"/>
              <a:gd name="connsiteY18" fmla="*/ 3356810 h 3356810"/>
              <a:gd name="connsiteX19" fmla="*/ 902368 w 4872781"/>
              <a:gd name="connsiteY19" fmla="*/ 3356810 h 3356810"/>
              <a:gd name="connsiteX20" fmla="*/ 986589 w 4872781"/>
              <a:gd name="connsiteY20" fmla="*/ 3128210 h 3356810"/>
              <a:gd name="connsiteX21" fmla="*/ 1106905 w 4872781"/>
              <a:gd name="connsiteY21" fmla="*/ 2875547 h 3356810"/>
              <a:gd name="connsiteX22" fmla="*/ 1130968 w 4872781"/>
              <a:gd name="connsiteY22" fmla="*/ 2779294 h 3356810"/>
              <a:gd name="connsiteX23" fmla="*/ 1155031 w 4872781"/>
              <a:gd name="connsiteY23" fmla="*/ 2911642 h 3356810"/>
              <a:gd name="connsiteX24" fmla="*/ 1179095 w 4872781"/>
              <a:gd name="connsiteY24" fmla="*/ 2935705 h 3356810"/>
              <a:gd name="connsiteX25" fmla="*/ 1203158 w 4872781"/>
              <a:gd name="connsiteY25" fmla="*/ 2959768 h 3356810"/>
              <a:gd name="connsiteX26" fmla="*/ 1203158 w 4872781"/>
              <a:gd name="connsiteY26" fmla="*/ 2959768 h 3356810"/>
              <a:gd name="connsiteX27" fmla="*/ 1239253 w 4872781"/>
              <a:gd name="connsiteY27" fmla="*/ 2851484 h 3356810"/>
              <a:gd name="connsiteX28" fmla="*/ 1263316 w 4872781"/>
              <a:gd name="connsiteY28" fmla="*/ 2719137 h 3356810"/>
              <a:gd name="connsiteX29" fmla="*/ 1287379 w 4872781"/>
              <a:gd name="connsiteY29" fmla="*/ 2646947 h 3356810"/>
              <a:gd name="connsiteX30" fmla="*/ 1311442 w 4872781"/>
              <a:gd name="connsiteY30" fmla="*/ 2574758 h 3356810"/>
              <a:gd name="connsiteX31" fmla="*/ 1335505 w 4872781"/>
              <a:gd name="connsiteY31" fmla="*/ 2478505 h 3356810"/>
              <a:gd name="connsiteX32" fmla="*/ 1347537 w 4872781"/>
              <a:gd name="connsiteY32" fmla="*/ 2550694 h 3356810"/>
              <a:gd name="connsiteX33" fmla="*/ 1371600 w 4872781"/>
              <a:gd name="connsiteY33" fmla="*/ 2646947 h 3356810"/>
              <a:gd name="connsiteX34" fmla="*/ 1419726 w 4872781"/>
              <a:gd name="connsiteY34" fmla="*/ 2827421 h 3356810"/>
              <a:gd name="connsiteX35" fmla="*/ 1431758 w 4872781"/>
              <a:gd name="connsiteY35" fmla="*/ 2959768 h 3356810"/>
              <a:gd name="connsiteX36" fmla="*/ 1467853 w 4872781"/>
              <a:gd name="connsiteY36" fmla="*/ 2995863 h 3356810"/>
              <a:gd name="connsiteX37" fmla="*/ 1515979 w 4872781"/>
              <a:gd name="connsiteY37" fmla="*/ 3007894 h 3356810"/>
              <a:gd name="connsiteX38" fmla="*/ 1515979 w 4872781"/>
              <a:gd name="connsiteY38" fmla="*/ 3007894 h 3356810"/>
              <a:gd name="connsiteX39" fmla="*/ 1552074 w 4872781"/>
              <a:gd name="connsiteY39" fmla="*/ 2839452 h 3356810"/>
              <a:gd name="connsiteX40" fmla="*/ 1576137 w 4872781"/>
              <a:gd name="connsiteY40" fmla="*/ 2743200 h 3356810"/>
              <a:gd name="connsiteX41" fmla="*/ 1588168 w 4872781"/>
              <a:gd name="connsiteY41" fmla="*/ 2646947 h 3356810"/>
              <a:gd name="connsiteX42" fmla="*/ 1588168 w 4872781"/>
              <a:gd name="connsiteY42" fmla="*/ 2574758 h 3356810"/>
              <a:gd name="connsiteX43" fmla="*/ 1636295 w 4872781"/>
              <a:gd name="connsiteY43" fmla="*/ 2490537 h 3356810"/>
              <a:gd name="connsiteX44" fmla="*/ 1672389 w 4872781"/>
              <a:gd name="connsiteY44" fmla="*/ 2430379 h 3356810"/>
              <a:gd name="connsiteX45" fmla="*/ 1720516 w 4872781"/>
              <a:gd name="connsiteY45" fmla="*/ 2322094 h 3356810"/>
              <a:gd name="connsiteX46" fmla="*/ 1720516 w 4872781"/>
              <a:gd name="connsiteY46" fmla="*/ 2310063 h 3356810"/>
              <a:gd name="connsiteX47" fmla="*/ 1732547 w 4872781"/>
              <a:gd name="connsiteY47" fmla="*/ 2237873 h 3356810"/>
              <a:gd name="connsiteX48" fmla="*/ 1732547 w 4872781"/>
              <a:gd name="connsiteY48" fmla="*/ 2189747 h 3356810"/>
              <a:gd name="connsiteX49" fmla="*/ 1732547 w 4872781"/>
              <a:gd name="connsiteY49" fmla="*/ 2117558 h 3356810"/>
              <a:gd name="connsiteX50" fmla="*/ 1756610 w 4872781"/>
              <a:gd name="connsiteY50" fmla="*/ 2069431 h 3356810"/>
              <a:gd name="connsiteX51" fmla="*/ 1804737 w 4872781"/>
              <a:gd name="connsiteY51" fmla="*/ 1961147 h 3356810"/>
              <a:gd name="connsiteX52" fmla="*/ 1816768 w 4872781"/>
              <a:gd name="connsiteY52" fmla="*/ 2069431 h 3356810"/>
              <a:gd name="connsiteX53" fmla="*/ 1828800 w 4872781"/>
              <a:gd name="connsiteY53" fmla="*/ 2177716 h 3356810"/>
              <a:gd name="connsiteX54" fmla="*/ 1876926 w 4872781"/>
              <a:gd name="connsiteY54" fmla="*/ 2225842 h 3356810"/>
              <a:gd name="connsiteX55" fmla="*/ 1888958 w 4872781"/>
              <a:gd name="connsiteY55" fmla="*/ 2370221 h 3356810"/>
              <a:gd name="connsiteX56" fmla="*/ 1900989 w 4872781"/>
              <a:gd name="connsiteY56" fmla="*/ 2466473 h 3356810"/>
              <a:gd name="connsiteX57" fmla="*/ 1900989 w 4872781"/>
              <a:gd name="connsiteY57" fmla="*/ 2586789 h 3356810"/>
              <a:gd name="connsiteX58" fmla="*/ 1925053 w 4872781"/>
              <a:gd name="connsiteY58" fmla="*/ 2683042 h 3356810"/>
              <a:gd name="connsiteX59" fmla="*/ 1985210 w 4872781"/>
              <a:gd name="connsiteY59" fmla="*/ 2839452 h 3356810"/>
              <a:gd name="connsiteX60" fmla="*/ 1985210 w 4872781"/>
              <a:gd name="connsiteY60" fmla="*/ 2923673 h 3356810"/>
              <a:gd name="connsiteX61" fmla="*/ 1985210 w 4872781"/>
              <a:gd name="connsiteY61" fmla="*/ 3068052 h 3356810"/>
              <a:gd name="connsiteX62" fmla="*/ 2021305 w 4872781"/>
              <a:gd name="connsiteY62" fmla="*/ 3164305 h 3356810"/>
              <a:gd name="connsiteX63" fmla="*/ 2021305 w 4872781"/>
              <a:gd name="connsiteY63" fmla="*/ 3164305 h 3356810"/>
              <a:gd name="connsiteX64" fmla="*/ 2105526 w 4872781"/>
              <a:gd name="connsiteY64" fmla="*/ 3284621 h 3356810"/>
              <a:gd name="connsiteX65" fmla="*/ 2189747 w 4872781"/>
              <a:gd name="connsiteY65" fmla="*/ 3284621 h 3356810"/>
              <a:gd name="connsiteX66" fmla="*/ 2237874 w 4872781"/>
              <a:gd name="connsiteY66" fmla="*/ 3188368 h 3356810"/>
              <a:gd name="connsiteX67" fmla="*/ 2286000 w 4872781"/>
              <a:gd name="connsiteY67" fmla="*/ 2995863 h 3356810"/>
              <a:gd name="connsiteX68" fmla="*/ 2334126 w 4872781"/>
              <a:gd name="connsiteY68" fmla="*/ 2827421 h 3356810"/>
              <a:gd name="connsiteX69" fmla="*/ 2358189 w 4872781"/>
              <a:gd name="connsiteY69" fmla="*/ 2683042 h 3356810"/>
              <a:gd name="connsiteX70" fmla="*/ 2358189 w 4872781"/>
              <a:gd name="connsiteY70" fmla="*/ 2490537 h 3356810"/>
              <a:gd name="connsiteX71" fmla="*/ 2394284 w 4872781"/>
              <a:gd name="connsiteY71" fmla="*/ 2358189 h 3356810"/>
              <a:gd name="connsiteX72" fmla="*/ 2430379 w 4872781"/>
              <a:gd name="connsiteY72" fmla="*/ 2322094 h 3356810"/>
              <a:gd name="connsiteX73" fmla="*/ 2478505 w 4872781"/>
              <a:gd name="connsiteY73" fmla="*/ 2286000 h 3356810"/>
              <a:gd name="connsiteX74" fmla="*/ 2502568 w 4872781"/>
              <a:gd name="connsiteY74" fmla="*/ 1961147 h 3356810"/>
              <a:gd name="connsiteX75" fmla="*/ 2562726 w 4872781"/>
              <a:gd name="connsiteY75" fmla="*/ 1925052 h 3356810"/>
              <a:gd name="connsiteX76" fmla="*/ 2598821 w 4872781"/>
              <a:gd name="connsiteY76" fmla="*/ 1768642 h 3356810"/>
              <a:gd name="connsiteX77" fmla="*/ 2586789 w 4872781"/>
              <a:gd name="connsiteY77" fmla="*/ 1612231 h 3356810"/>
              <a:gd name="connsiteX78" fmla="*/ 2610853 w 4872781"/>
              <a:gd name="connsiteY78" fmla="*/ 1503947 h 3356810"/>
              <a:gd name="connsiteX79" fmla="*/ 2634916 w 4872781"/>
              <a:gd name="connsiteY79" fmla="*/ 1431758 h 3356810"/>
              <a:gd name="connsiteX80" fmla="*/ 2634916 w 4872781"/>
              <a:gd name="connsiteY80" fmla="*/ 1323473 h 3356810"/>
              <a:gd name="connsiteX81" fmla="*/ 2634916 w 4872781"/>
              <a:gd name="connsiteY81" fmla="*/ 1251284 h 3356810"/>
              <a:gd name="connsiteX82" fmla="*/ 2634916 w 4872781"/>
              <a:gd name="connsiteY82" fmla="*/ 1143000 h 3356810"/>
              <a:gd name="connsiteX83" fmla="*/ 2658979 w 4872781"/>
              <a:gd name="connsiteY83" fmla="*/ 986589 h 3356810"/>
              <a:gd name="connsiteX84" fmla="*/ 2683042 w 4872781"/>
              <a:gd name="connsiteY84" fmla="*/ 902368 h 3356810"/>
              <a:gd name="connsiteX85" fmla="*/ 2755231 w 4872781"/>
              <a:gd name="connsiteY85" fmla="*/ 782052 h 3356810"/>
              <a:gd name="connsiteX86" fmla="*/ 2767263 w 4872781"/>
              <a:gd name="connsiteY86" fmla="*/ 673768 h 3356810"/>
              <a:gd name="connsiteX87" fmla="*/ 2767263 w 4872781"/>
              <a:gd name="connsiteY87" fmla="*/ 589547 h 3356810"/>
              <a:gd name="connsiteX88" fmla="*/ 2767263 w 4872781"/>
              <a:gd name="connsiteY88" fmla="*/ 589547 h 3356810"/>
              <a:gd name="connsiteX89" fmla="*/ 2863516 w 4872781"/>
              <a:gd name="connsiteY89" fmla="*/ 469231 h 3356810"/>
              <a:gd name="connsiteX90" fmla="*/ 2887579 w 4872781"/>
              <a:gd name="connsiteY90" fmla="*/ 372979 h 3356810"/>
              <a:gd name="connsiteX91" fmla="*/ 2899610 w 4872781"/>
              <a:gd name="connsiteY91" fmla="*/ 240631 h 3356810"/>
              <a:gd name="connsiteX92" fmla="*/ 2899610 w 4872781"/>
              <a:gd name="connsiteY92" fmla="*/ 156410 h 3356810"/>
              <a:gd name="connsiteX93" fmla="*/ 2947737 w 4872781"/>
              <a:gd name="connsiteY93" fmla="*/ 96252 h 3356810"/>
              <a:gd name="connsiteX94" fmla="*/ 2971800 w 4872781"/>
              <a:gd name="connsiteY94" fmla="*/ 12031 h 3356810"/>
              <a:gd name="connsiteX95" fmla="*/ 2995863 w 4872781"/>
              <a:gd name="connsiteY95" fmla="*/ 0 h 3356810"/>
              <a:gd name="connsiteX96" fmla="*/ 3043989 w 4872781"/>
              <a:gd name="connsiteY96" fmla="*/ 48126 h 3356810"/>
              <a:gd name="connsiteX97" fmla="*/ 3056021 w 4872781"/>
              <a:gd name="connsiteY97" fmla="*/ 156410 h 3356810"/>
              <a:gd name="connsiteX98" fmla="*/ 3056021 w 4872781"/>
              <a:gd name="connsiteY98" fmla="*/ 288758 h 3356810"/>
              <a:gd name="connsiteX99" fmla="*/ 3104147 w 4872781"/>
              <a:gd name="connsiteY99" fmla="*/ 385010 h 3356810"/>
              <a:gd name="connsiteX100" fmla="*/ 3104147 w 4872781"/>
              <a:gd name="connsiteY100" fmla="*/ 529389 h 3356810"/>
              <a:gd name="connsiteX101" fmla="*/ 3104147 w 4872781"/>
              <a:gd name="connsiteY101" fmla="*/ 649705 h 3356810"/>
              <a:gd name="connsiteX102" fmla="*/ 3116179 w 4872781"/>
              <a:gd name="connsiteY102" fmla="*/ 782052 h 3356810"/>
              <a:gd name="connsiteX103" fmla="*/ 3164305 w 4872781"/>
              <a:gd name="connsiteY103" fmla="*/ 854242 h 3356810"/>
              <a:gd name="connsiteX104" fmla="*/ 3200400 w 4872781"/>
              <a:gd name="connsiteY104" fmla="*/ 950494 h 3356810"/>
              <a:gd name="connsiteX105" fmla="*/ 3200400 w 4872781"/>
              <a:gd name="connsiteY105" fmla="*/ 1070810 h 3356810"/>
              <a:gd name="connsiteX106" fmla="*/ 3224463 w 4872781"/>
              <a:gd name="connsiteY106" fmla="*/ 1179094 h 3356810"/>
              <a:gd name="connsiteX107" fmla="*/ 3248526 w 4872781"/>
              <a:gd name="connsiteY107" fmla="*/ 1239252 h 3356810"/>
              <a:gd name="connsiteX108" fmla="*/ 3296653 w 4872781"/>
              <a:gd name="connsiteY108" fmla="*/ 1323473 h 3356810"/>
              <a:gd name="connsiteX109" fmla="*/ 3320716 w 4872781"/>
              <a:gd name="connsiteY109" fmla="*/ 1359568 h 3356810"/>
              <a:gd name="connsiteX110" fmla="*/ 3368842 w 4872781"/>
              <a:gd name="connsiteY110" fmla="*/ 1287379 h 3356810"/>
              <a:gd name="connsiteX111" fmla="*/ 3380874 w 4872781"/>
              <a:gd name="connsiteY111" fmla="*/ 1251284 h 3356810"/>
              <a:gd name="connsiteX112" fmla="*/ 3416968 w 4872781"/>
              <a:gd name="connsiteY112" fmla="*/ 1311442 h 3356810"/>
              <a:gd name="connsiteX113" fmla="*/ 3416968 w 4872781"/>
              <a:gd name="connsiteY113" fmla="*/ 1455821 h 3356810"/>
              <a:gd name="connsiteX114" fmla="*/ 3465095 w 4872781"/>
              <a:gd name="connsiteY114" fmla="*/ 1564105 h 3356810"/>
              <a:gd name="connsiteX115" fmla="*/ 3489158 w 4872781"/>
              <a:gd name="connsiteY115" fmla="*/ 1672389 h 3356810"/>
              <a:gd name="connsiteX116" fmla="*/ 3537284 w 4872781"/>
              <a:gd name="connsiteY116" fmla="*/ 1792705 h 3356810"/>
              <a:gd name="connsiteX117" fmla="*/ 3633537 w 4872781"/>
              <a:gd name="connsiteY117" fmla="*/ 1900989 h 3356810"/>
              <a:gd name="connsiteX118" fmla="*/ 3633537 w 4872781"/>
              <a:gd name="connsiteY118" fmla="*/ 1997242 h 3356810"/>
              <a:gd name="connsiteX119" fmla="*/ 3693695 w 4872781"/>
              <a:gd name="connsiteY119" fmla="*/ 1852863 h 3356810"/>
              <a:gd name="connsiteX120" fmla="*/ 3741821 w 4872781"/>
              <a:gd name="connsiteY120" fmla="*/ 1708484 h 3356810"/>
              <a:gd name="connsiteX121" fmla="*/ 3801979 w 4872781"/>
              <a:gd name="connsiteY121" fmla="*/ 1600200 h 3356810"/>
              <a:gd name="connsiteX122" fmla="*/ 3814010 w 4872781"/>
              <a:gd name="connsiteY122" fmla="*/ 1503947 h 3356810"/>
              <a:gd name="connsiteX123" fmla="*/ 3838074 w 4872781"/>
              <a:gd name="connsiteY123" fmla="*/ 1407694 h 3356810"/>
              <a:gd name="connsiteX124" fmla="*/ 3862137 w 4872781"/>
              <a:gd name="connsiteY124" fmla="*/ 1299410 h 3356810"/>
              <a:gd name="connsiteX125" fmla="*/ 3886200 w 4872781"/>
              <a:gd name="connsiteY125" fmla="*/ 1155031 h 3356810"/>
              <a:gd name="connsiteX126" fmla="*/ 3874168 w 4872781"/>
              <a:gd name="connsiteY126" fmla="*/ 1155031 h 3356810"/>
              <a:gd name="connsiteX127" fmla="*/ 3910263 w 4872781"/>
              <a:gd name="connsiteY127" fmla="*/ 1046747 h 3356810"/>
              <a:gd name="connsiteX128" fmla="*/ 3946359 w 4872781"/>
              <a:gd name="connsiteY128" fmla="*/ 830179 h 3356810"/>
              <a:gd name="connsiteX129" fmla="*/ 3946358 w 4872781"/>
              <a:gd name="connsiteY129" fmla="*/ 782052 h 3356810"/>
              <a:gd name="connsiteX130" fmla="*/ 3958388 w 4872781"/>
              <a:gd name="connsiteY130" fmla="*/ 721894 h 3356810"/>
              <a:gd name="connsiteX131" fmla="*/ 3982452 w 4872781"/>
              <a:gd name="connsiteY131" fmla="*/ 709863 h 3356810"/>
              <a:gd name="connsiteX132" fmla="*/ 4018546 w 4872781"/>
              <a:gd name="connsiteY132" fmla="*/ 1840832 h 3356810"/>
              <a:gd name="connsiteX133" fmla="*/ 4114799 w 4872781"/>
              <a:gd name="connsiteY133" fmla="*/ 1191126 h 3356810"/>
              <a:gd name="connsiteX134" fmla="*/ 4211051 w 4872781"/>
              <a:gd name="connsiteY134" fmla="*/ 1443789 h 3356810"/>
              <a:gd name="connsiteX135" fmla="*/ 4295272 w 4872781"/>
              <a:gd name="connsiteY135" fmla="*/ 2514600 h 3356810"/>
              <a:gd name="connsiteX136" fmla="*/ 4331366 w 4872781"/>
              <a:gd name="connsiteY136" fmla="*/ 2430378 h 3356810"/>
              <a:gd name="connsiteX137" fmla="*/ 4403554 w 4872781"/>
              <a:gd name="connsiteY137" fmla="*/ 2935705 h 3356810"/>
              <a:gd name="connsiteX138" fmla="*/ 4451681 w 4872781"/>
              <a:gd name="connsiteY138" fmla="*/ 2334126 h 3356810"/>
              <a:gd name="connsiteX139" fmla="*/ 4559964 w 4872781"/>
              <a:gd name="connsiteY139" fmla="*/ 2971800 h 3356810"/>
              <a:gd name="connsiteX140" fmla="*/ 4608090 w 4872781"/>
              <a:gd name="connsiteY140" fmla="*/ 3128210 h 3356810"/>
              <a:gd name="connsiteX141" fmla="*/ 4668248 w 4872781"/>
              <a:gd name="connsiteY141" fmla="*/ 2887579 h 3356810"/>
              <a:gd name="connsiteX142" fmla="*/ 4704341 w 4872781"/>
              <a:gd name="connsiteY142" fmla="*/ 2538663 h 3356810"/>
              <a:gd name="connsiteX143" fmla="*/ 4740436 w 4872781"/>
              <a:gd name="connsiteY143" fmla="*/ 2370221 h 3356810"/>
              <a:gd name="connsiteX144" fmla="*/ 4824656 w 4872781"/>
              <a:gd name="connsiteY144" fmla="*/ 2334126 h 3356810"/>
              <a:gd name="connsiteX145" fmla="*/ 4872781 w 4872781"/>
              <a:gd name="connsiteY145" fmla="*/ 2237874 h 3356810"/>
              <a:gd name="connsiteX0" fmla="*/ 0 w 4876345"/>
              <a:gd name="connsiteY0" fmla="*/ 3344779 h 3356810"/>
              <a:gd name="connsiteX1" fmla="*/ 132347 w 4876345"/>
              <a:gd name="connsiteY1" fmla="*/ 3296652 h 3356810"/>
              <a:gd name="connsiteX2" fmla="*/ 132347 w 4876345"/>
              <a:gd name="connsiteY2" fmla="*/ 3272589 h 3356810"/>
              <a:gd name="connsiteX3" fmla="*/ 180474 w 4876345"/>
              <a:gd name="connsiteY3" fmla="*/ 3164305 h 3356810"/>
              <a:gd name="connsiteX4" fmla="*/ 216568 w 4876345"/>
              <a:gd name="connsiteY4" fmla="*/ 3080084 h 3356810"/>
              <a:gd name="connsiteX5" fmla="*/ 276726 w 4876345"/>
              <a:gd name="connsiteY5" fmla="*/ 3031958 h 3356810"/>
              <a:gd name="connsiteX6" fmla="*/ 336884 w 4876345"/>
              <a:gd name="connsiteY6" fmla="*/ 2959768 h 3356810"/>
              <a:gd name="connsiteX7" fmla="*/ 385010 w 4876345"/>
              <a:gd name="connsiteY7" fmla="*/ 2947737 h 3356810"/>
              <a:gd name="connsiteX8" fmla="*/ 433137 w 4876345"/>
              <a:gd name="connsiteY8" fmla="*/ 2947737 h 3356810"/>
              <a:gd name="connsiteX9" fmla="*/ 445168 w 4876345"/>
              <a:gd name="connsiteY9" fmla="*/ 3104147 h 3356810"/>
              <a:gd name="connsiteX10" fmla="*/ 481263 w 4876345"/>
              <a:gd name="connsiteY10" fmla="*/ 3152273 h 3356810"/>
              <a:gd name="connsiteX11" fmla="*/ 481263 w 4876345"/>
              <a:gd name="connsiteY11" fmla="*/ 3164305 h 3356810"/>
              <a:gd name="connsiteX12" fmla="*/ 529389 w 4876345"/>
              <a:gd name="connsiteY12" fmla="*/ 3140242 h 3356810"/>
              <a:gd name="connsiteX13" fmla="*/ 541421 w 4876345"/>
              <a:gd name="connsiteY13" fmla="*/ 3080084 h 3356810"/>
              <a:gd name="connsiteX14" fmla="*/ 565484 w 4876345"/>
              <a:gd name="connsiteY14" fmla="*/ 3031958 h 3356810"/>
              <a:gd name="connsiteX15" fmla="*/ 613610 w 4876345"/>
              <a:gd name="connsiteY15" fmla="*/ 3031958 h 3356810"/>
              <a:gd name="connsiteX16" fmla="*/ 661737 w 4876345"/>
              <a:gd name="connsiteY16" fmla="*/ 3092116 h 3356810"/>
              <a:gd name="connsiteX17" fmla="*/ 709863 w 4876345"/>
              <a:gd name="connsiteY17" fmla="*/ 3224463 h 3356810"/>
              <a:gd name="connsiteX18" fmla="*/ 757989 w 4876345"/>
              <a:gd name="connsiteY18" fmla="*/ 3356810 h 3356810"/>
              <a:gd name="connsiteX19" fmla="*/ 902368 w 4876345"/>
              <a:gd name="connsiteY19" fmla="*/ 3356810 h 3356810"/>
              <a:gd name="connsiteX20" fmla="*/ 986589 w 4876345"/>
              <a:gd name="connsiteY20" fmla="*/ 3128210 h 3356810"/>
              <a:gd name="connsiteX21" fmla="*/ 1106905 w 4876345"/>
              <a:gd name="connsiteY21" fmla="*/ 2875547 h 3356810"/>
              <a:gd name="connsiteX22" fmla="*/ 1130968 w 4876345"/>
              <a:gd name="connsiteY22" fmla="*/ 2779294 h 3356810"/>
              <a:gd name="connsiteX23" fmla="*/ 1155031 w 4876345"/>
              <a:gd name="connsiteY23" fmla="*/ 2911642 h 3356810"/>
              <a:gd name="connsiteX24" fmla="*/ 1179095 w 4876345"/>
              <a:gd name="connsiteY24" fmla="*/ 2935705 h 3356810"/>
              <a:gd name="connsiteX25" fmla="*/ 1203158 w 4876345"/>
              <a:gd name="connsiteY25" fmla="*/ 2959768 h 3356810"/>
              <a:gd name="connsiteX26" fmla="*/ 1203158 w 4876345"/>
              <a:gd name="connsiteY26" fmla="*/ 2959768 h 3356810"/>
              <a:gd name="connsiteX27" fmla="*/ 1239253 w 4876345"/>
              <a:gd name="connsiteY27" fmla="*/ 2851484 h 3356810"/>
              <a:gd name="connsiteX28" fmla="*/ 1263316 w 4876345"/>
              <a:gd name="connsiteY28" fmla="*/ 2719137 h 3356810"/>
              <a:gd name="connsiteX29" fmla="*/ 1287379 w 4876345"/>
              <a:gd name="connsiteY29" fmla="*/ 2646947 h 3356810"/>
              <a:gd name="connsiteX30" fmla="*/ 1311442 w 4876345"/>
              <a:gd name="connsiteY30" fmla="*/ 2574758 h 3356810"/>
              <a:gd name="connsiteX31" fmla="*/ 1335505 w 4876345"/>
              <a:gd name="connsiteY31" fmla="*/ 2478505 h 3356810"/>
              <a:gd name="connsiteX32" fmla="*/ 1347537 w 4876345"/>
              <a:gd name="connsiteY32" fmla="*/ 2550694 h 3356810"/>
              <a:gd name="connsiteX33" fmla="*/ 1371600 w 4876345"/>
              <a:gd name="connsiteY33" fmla="*/ 2646947 h 3356810"/>
              <a:gd name="connsiteX34" fmla="*/ 1419726 w 4876345"/>
              <a:gd name="connsiteY34" fmla="*/ 2827421 h 3356810"/>
              <a:gd name="connsiteX35" fmla="*/ 1431758 w 4876345"/>
              <a:gd name="connsiteY35" fmla="*/ 2959768 h 3356810"/>
              <a:gd name="connsiteX36" fmla="*/ 1467853 w 4876345"/>
              <a:gd name="connsiteY36" fmla="*/ 2995863 h 3356810"/>
              <a:gd name="connsiteX37" fmla="*/ 1515979 w 4876345"/>
              <a:gd name="connsiteY37" fmla="*/ 3007894 h 3356810"/>
              <a:gd name="connsiteX38" fmla="*/ 1515979 w 4876345"/>
              <a:gd name="connsiteY38" fmla="*/ 3007894 h 3356810"/>
              <a:gd name="connsiteX39" fmla="*/ 1552074 w 4876345"/>
              <a:gd name="connsiteY39" fmla="*/ 2839452 h 3356810"/>
              <a:gd name="connsiteX40" fmla="*/ 1576137 w 4876345"/>
              <a:gd name="connsiteY40" fmla="*/ 2743200 h 3356810"/>
              <a:gd name="connsiteX41" fmla="*/ 1588168 w 4876345"/>
              <a:gd name="connsiteY41" fmla="*/ 2646947 h 3356810"/>
              <a:gd name="connsiteX42" fmla="*/ 1588168 w 4876345"/>
              <a:gd name="connsiteY42" fmla="*/ 2574758 h 3356810"/>
              <a:gd name="connsiteX43" fmla="*/ 1636295 w 4876345"/>
              <a:gd name="connsiteY43" fmla="*/ 2490537 h 3356810"/>
              <a:gd name="connsiteX44" fmla="*/ 1672389 w 4876345"/>
              <a:gd name="connsiteY44" fmla="*/ 2430379 h 3356810"/>
              <a:gd name="connsiteX45" fmla="*/ 1720516 w 4876345"/>
              <a:gd name="connsiteY45" fmla="*/ 2322094 h 3356810"/>
              <a:gd name="connsiteX46" fmla="*/ 1720516 w 4876345"/>
              <a:gd name="connsiteY46" fmla="*/ 2310063 h 3356810"/>
              <a:gd name="connsiteX47" fmla="*/ 1732547 w 4876345"/>
              <a:gd name="connsiteY47" fmla="*/ 2237873 h 3356810"/>
              <a:gd name="connsiteX48" fmla="*/ 1732547 w 4876345"/>
              <a:gd name="connsiteY48" fmla="*/ 2189747 h 3356810"/>
              <a:gd name="connsiteX49" fmla="*/ 1732547 w 4876345"/>
              <a:gd name="connsiteY49" fmla="*/ 2117558 h 3356810"/>
              <a:gd name="connsiteX50" fmla="*/ 1756610 w 4876345"/>
              <a:gd name="connsiteY50" fmla="*/ 2069431 h 3356810"/>
              <a:gd name="connsiteX51" fmla="*/ 1804737 w 4876345"/>
              <a:gd name="connsiteY51" fmla="*/ 1961147 h 3356810"/>
              <a:gd name="connsiteX52" fmla="*/ 1816768 w 4876345"/>
              <a:gd name="connsiteY52" fmla="*/ 2069431 h 3356810"/>
              <a:gd name="connsiteX53" fmla="*/ 1828800 w 4876345"/>
              <a:gd name="connsiteY53" fmla="*/ 2177716 h 3356810"/>
              <a:gd name="connsiteX54" fmla="*/ 1876926 w 4876345"/>
              <a:gd name="connsiteY54" fmla="*/ 2225842 h 3356810"/>
              <a:gd name="connsiteX55" fmla="*/ 1888958 w 4876345"/>
              <a:gd name="connsiteY55" fmla="*/ 2370221 h 3356810"/>
              <a:gd name="connsiteX56" fmla="*/ 1900989 w 4876345"/>
              <a:gd name="connsiteY56" fmla="*/ 2466473 h 3356810"/>
              <a:gd name="connsiteX57" fmla="*/ 1900989 w 4876345"/>
              <a:gd name="connsiteY57" fmla="*/ 2586789 h 3356810"/>
              <a:gd name="connsiteX58" fmla="*/ 1925053 w 4876345"/>
              <a:gd name="connsiteY58" fmla="*/ 2683042 h 3356810"/>
              <a:gd name="connsiteX59" fmla="*/ 1985210 w 4876345"/>
              <a:gd name="connsiteY59" fmla="*/ 2839452 h 3356810"/>
              <a:gd name="connsiteX60" fmla="*/ 1985210 w 4876345"/>
              <a:gd name="connsiteY60" fmla="*/ 2923673 h 3356810"/>
              <a:gd name="connsiteX61" fmla="*/ 1985210 w 4876345"/>
              <a:gd name="connsiteY61" fmla="*/ 3068052 h 3356810"/>
              <a:gd name="connsiteX62" fmla="*/ 2021305 w 4876345"/>
              <a:gd name="connsiteY62" fmla="*/ 3164305 h 3356810"/>
              <a:gd name="connsiteX63" fmla="*/ 2021305 w 4876345"/>
              <a:gd name="connsiteY63" fmla="*/ 3164305 h 3356810"/>
              <a:gd name="connsiteX64" fmla="*/ 2105526 w 4876345"/>
              <a:gd name="connsiteY64" fmla="*/ 3284621 h 3356810"/>
              <a:gd name="connsiteX65" fmla="*/ 2189747 w 4876345"/>
              <a:gd name="connsiteY65" fmla="*/ 3284621 h 3356810"/>
              <a:gd name="connsiteX66" fmla="*/ 2237874 w 4876345"/>
              <a:gd name="connsiteY66" fmla="*/ 3188368 h 3356810"/>
              <a:gd name="connsiteX67" fmla="*/ 2286000 w 4876345"/>
              <a:gd name="connsiteY67" fmla="*/ 2995863 h 3356810"/>
              <a:gd name="connsiteX68" fmla="*/ 2334126 w 4876345"/>
              <a:gd name="connsiteY68" fmla="*/ 2827421 h 3356810"/>
              <a:gd name="connsiteX69" fmla="*/ 2358189 w 4876345"/>
              <a:gd name="connsiteY69" fmla="*/ 2683042 h 3356810"/>
              <a:gd name="connsiteX70" fmla="*/ 2358189 w 4876345"/>
              <a:gd name="connsiteY70" fmla="*/ 2490537 h 3356810"/>
              <a:gd name="connsiteX71" fmla="*/ 2394284 w 4876345"/>
              <a:gd name="connsiteY71" fmla="*/ 2358189 h 3356810"/>
              <a:gd name="connsiteX72" fmla="*/ 2430379 w 4876345"/>
              <a:gd name="connsiteY72" fmla="*/ 2322094 h 3356810"/>
              <a:gd name="connsiteX73" fmla="*/ 2478505 w 4876345"/>
              <a:gd name="connsiteY73" fmla="*/ 2286000 h 3356810"/>
              <a:gd name="connsiteX74" fmla="*/ 2502568 w 4876345"/>
              <a:gd name="connsiteY74" fmla="*/ 1961147 h 3356810"/>
              <a:gd name="connsiteX75" fmla="*/ 2562726 w 4876345"/>
              <a:gd name="connsiteY75" fmla="*/ 1925052 h 3356810"/>
              <a:gd name="connsiteX76" fmla="*/ 2598821 w 4876345"/>
              <a:gd name="connsiteY76" fmla="*/ 1768642 h 3356810"/>
              <a:gd name="connsiteX77" fmla="*/ 2586789 w 4876345"/>
              <a:gd name="connsiteY77" fmla="*/ 1612231 h 3356810"/>
              <a:gd name="connsiteX78" fmla="*/ 2610853 w 4876345"/>
              <a:gd name="connsiteY78" fmla="*/ 1503947 h 3356810"/>
              <a:gd name="connsiteX79" fmla="*/ 2634916 w 4876345"/>
              <a:gd name="connsiteY79" fmla="*/ 1431758 h 3356810"/>
              <a:gd name="connsiteX80" fmla="*/ 2634916 w 4876345"/>
              <a:gd name="connsiteY80" fmla="*/ 1323473 h 3356810"/>
              <a:gd name="connsiteX81" fmla="*/ 2634916 w 4876345"/>
              <a:gd name="connsiteY81" fmla="*/ 1251284 h 3356810"/>
              <a:gd name="connsiteX82" fmla="*/ 2634916 w 4876345"/>
              <a:gd name="connsiteY82" fmla="*/ 1143000 h 3356810"/>
              <a:gd name="connsiteX83" fmla="*/ 2658979 w 4876345"/>
              <a:gd name="connsiteY83" fmla="*/ 986589 h 3356810"/>
              <a:gd name="connsiteX84" fmla="*/ 2683042 w 4876345"/>
              <a:gd name="connsiteY84" fmla="*/ 902368 h 3356810"/>
              <a:gd name="connsiteX85" fmla="*/ 2755231 w 4876345"/>
              <a:gd name="connsiteY85" fmla="*/ 782052 h 3356810"/>
              <a:gd name="connsiteX86" fmla="*/ 2767263 w 4876345"/>
              <a:gd name="connsiteY86" fmla="*/ 673768 h 3356810"/>
              <a:gd name="connsiteX87" fmla="*/ 2767263 w 4876345"/>
              <a:gd name="connsiteY87" fmla="*/ 589547 h 3356810"/>
              <a:gd name="connsiteX88" fmla="*/ 2767263 w 4876345"/>
              <a:gd name="connsiteY88" fmla="*/ 589547 h 3356810"/>
              <a:gd name="connsiteX89" fmla="*/ 2863516 w 4876345"/>
              <a:gd name="connsiteY89" fmla="*/ 469231 h 3356810"/>
              <a:gd name="connsiteX90" fmla="*/ 2887579 w 4876345"/>
              <a:gd name="connsiteY90" fmla="*/ 372979 h 3356810"/>
              <a:gd name="connsiteX91" fmla="*/ 2899610 w 4876345"/>
              <a:gd name="connsiteY91" fmla="*/ 240631 h 3356810"/>
              <a:gd name="connsiteX92" fmla="*/ 2899610 w 4876345"/>
              <a:gd name="connsiteY92" fmla="*/ 156410 h 3356810"/>
              <a:gd name="connsiteX93" fmla="*/ 2947737 w 4876345"/>
              <a:gd name="connsiteY93" fmla="*/ 96252 h 3356810"/>
              <a:gd name="connsiteX94" fmla="*/ 2971800 w 4876345"/>
              <a:gd name="connsiteY94" fmla="*/ 12031 h 3356810"/>
              <a:gd name="connsiteX95" fmla="*/ 2995863 w 4876345"/>
              <a:gd name="connsiteY95" fmla="*/ 0 h 3356810"/>
              <a:gd name="connsiteX96" fmla="*/ 3043989 w 4876345"/>
              <a:gd name="connsiteY96" fmla="*/ 48126 h 3356810"/>
              <a:gd name="connsiteX97" fmla="*/ 3056021 w 4876345"/>
              <a:gd name="connsiteY97" fmla="*/ 156410 h 3356810"/>
              <a:gd name="connsiteX98" fmla="*/ 3056021 w 4876345"/>
              <a:gd name="connsiteY98" fmla="*/ 288758 h 3356810"/>
              <a:gd name="connsiteX99" fmla="*/ 3104147 w 4876345"/>
              <a:gd name="connsiteY99" fmla="*/ 385010 h 3356810"/>
              <a:gd name="connsiteX100" fmla="*/ 3104147 w 4876345"/>
              <a:gd name="connsiteY100" fmla="*/ 529389 h 3356810"/>
              <a:gd name="connsiteX101" fmla="*/ 3104147 w 4876345"/>
              <a:gd name="connsiteY101" fmla="*/ 649705 h 3356810"/>
              <a:gd name="connsiteX102" fmla="*/ 3116179 w 4876345"/>
              <a:gd name="connsiteY102" fmla="*/ 782052 h 3356810"/>
              <a:gd name="connsiteX103" fmla="*/ 3164305 w 4876345"/>
              <a:gd name="connsiteY103" fmla="*/ 854242 h 3356810"/>
              <a:gd name="connsiteX104" fmla="*/ 3200400 w 4876345"/>
              <a:gd name="connsiteY104" fmla="*/ 950494 h 3356810"/>
              <a:gd name="connsiteX105" fmla="*/ 3200400 w 4876345"/>
              <a:gd name="connsiteY105" fmla="*/ 1070810 h 3356810"/>
              <a:gd name="connsiteX106" fmla="*/ 3224463 w 4876345"/>
              <a:gd name="connsiteY106" fmla="*/ 1179094 h 3356810"/>
              <a:gd name="connsiteX107" fmla="*/ 3248526 w 4876345"/>
              <a:gd name="connsiteY107" fmla="*/ 1239252 h 3356810"/>
              <a:gd name="connsiteX108" fmla="*/ 3296653 w 4876345"/>
              <a:gd name="connsiteY108" fmla="*/ 1323473 h 3356810"/>
              <a:gd name="connsiteX109" fmla="*/ 3320716 w 4876345"/>
              <a:gd name="connsiteY109" fmla="*/ 1359568 h 3356810"/>
              <a:gd name="connsiteX110" fmla="*/ 3368842 w 4876345"/>
              <a:gd name="connsiteY110" fmla="*/ 1287379 h 3356810"/>
              <a:gd name="connsiteX111" fmla="*/ 3380874 w 4876345"/>
              <a:gd name="connsiteY111" fmla="*/ 1251284 h 3356810"/>
              <a:gd name="connsiteX112" fmla="*/ 3416968 w 4876345"/>
              <a:gd name="connsiteY112" fmla="*/ 1311442 h 3356810"/>
              <a:gd name="connsiteX113" fmla="*/ 3416968 w 4876345"/>
              <a:gd name="connsiteY113" fmla="*/ 1455821 h 3356810"/>
              <a:gd name="connsiteX114" fmla="*/ 3465095 w 4876345"/>
              <a:gd name="connsiteY114" fmla="*/ 1564105 h 3356810"/>
              <a:gd name="connsiteX115" fmla="*/ 3489158 w 4876345"/>
              <a:gd name="connsiteY115" fmla="*/ 1672389 h 3356810"/>
              <a:gd name="connsiteX116" fmla="*/ 3537284 w 4876345"/>
              <a:gd name="connsiteY116" fmla="*/ 1792705 h 3356810"/>
              <a:gd name="connsiteX117" fmla="*/ 3633537 w 4876345"/>
              <a:gd name="connsiteY117" fmla="*/ 1900989 h 3356810"/>
              <a:gd name="connsiteX118" fmla="*/ 3633537 w 4876345"/>
              <a:gd name="connsiteY118" fmla="*/ 1997242 h 3356810"/>
              <a:gd name="connsiteX119" fmla="*/ 3693695 w 4876345"/>
              <a:gd name="connsiteY119" fmla="*/ 1852863 h 3356810"/>
              <a:gd name="connsiteX120" fmla="*/ 3741821 w 4876345"/>
              <a:gd name="connsiteY120" fmla="*/ 1708484 h 3356810"/>
              <a:gd name="connsiteX121" fmla="*/ 3801979 w 4876345"/>
              <a:gd name="connsiteY121" fmla="*/ 1600200 h 3356810"/>
              <a:gd name="connsiteX122" fmla="*/ 3814010 w 4876345"/>
              <a:gd name="connsiteY122" fmla="*/ 1503947 h 3356810"/>
              <a:gd name="connsiteX123" fmla="*/ 3838074 w 4876345"/>
              <a:gd name="connsiteY123" fmla="*/ 1407694 h 3356810"/>
              <a:gd name="connsiteX124" fmla="*/ 3862137 w 4876345"/>
              <a:gd name="connsiteY124" fmla="*/ 1299410 h 3356810"/>
              <a:gd name="connsiteX125" fmla="*/ 3886200 w 4876345"/>
              <a:gd name="connsiteY125" fmla="*/ 1155031 h 3356810"/>
              <a:gd name="connsiteX126" fmla="*/ 3874168 w 4876345"/>
              <a:gd name="connsiteY126" fmla="*/ 1155031 h 3356810"/>
              <a:gd name="connsiteX127" fmla="*/ 3910263 w 4876345"/>
              <a:gd name="connsiteY127" fmla="*/ 1046747 h 3356810"/>
              <a:gd name="connsiteX128" fmla="*/ 3946359 w 4876345"/>
              <a:gd name="connsiteY128" fmla="*/ 830179 h 3356810"/>
              <a:gd name="connsiteX129" fmla="*/ 3946358 w 4876345"/>
              <a:gd name="connsiteY129" fmla="*/ 782052 h 3356810"/>
              <a:gd name="connsiteX130" fmla="*/ 3958388 w 4876345"/>
              <a:gd name="connsiteY130" fmla="*/ 721894 h 3356810"/>
              <a:gd name="connsiteX131" fmla="*/ 3982452 w 4876345"/>
              <a:gd name="connsiteY131" fmla="*/ 709863 h 3356810"/>
              <a:gd name="connsiteX132" fmla="*/ 4018546 w 4876345"/>
              <a:gd name="connsiteY132" fmla="*/ 1840832 h 3356810"/>
              <a:gd name="connsiteX133" fmla="*/ 4114799 w 4876345"/>
              <a:gd name="connsiteY133" fmla="*/ 1191126 h 3356810"/>
              <a:gd name="connsiteX134" fmla="*/ 4211051 w 4876345"/>
              <a:gd name="connsiteY134" fmla="*/ 1443789 h 3356810"/>
              <a:gd name="connsiteX135" fmla="*/ 4295272 w 4876345"/>
              <a:gd name="connsiteY135" fmla="*/ 2514600 h 3356810"/>
              <a:gd name="connsiteX136" fmla="*/ 4331366 w 4876345"/>
              <a:gd name="connsiteY136" fmla="*/ 2430378 h 3356810"/>
              <a:gd name="connsiteX137" fmla="*/ 4403554 w 4876345"/>
              <a:gd name="connsiteY137" fmla="*/ 2935705 h 3356810"/>
              <a:gd name="connsiteX138" fmla="*/ 4451681 w 4876345"/>
              <a:gd name="connsiteY138" fmla="*/ 2334126 h 3356810"/>
              <a:gd name="connsiteX139" fmla="*/ 4559964 w 4876345"/>
              <a:gd name="connsiteY139" fmla="*/ 2971800 h 3356810"/>
              <a:gd name="connsiteX140" fmla="*/ 4608090 w 4876345"/>
              <a:gd name="connsiteY140" fmla="*/ 3128210 h 3356810"/>
              <a:gd name="connsiteX141" fmla="*/ 4668248 w 4876345"/>
              <a:gd name="connsiteY141" fmla="*/ 2887579 h 3356810"/>
              <a:gd name="connsiteX142" fmla="*/ 4704341 w 4876345"/>
              <a:gd name="connsiteY142" fmla="*/ 2538663 h 3356810"/>
              <a:gd name="connsiteX143" fmla="*/ 4740436 w 4876345"/>
              <a:gd name="connsiteY143" fmla="*/ 2370221 h 3356810"/>
              <a:gd name="connsiteX144" fmla="*/ 4824656 w 4876345"/>
              <a:gd name="connsiteY144" fmla="*/ 2334126 h 3356810"/>
              <a:gd name="connsiteX145" fmla="*/ 4872781 w 4876345"/>
              <a:gd name="connsiteY145" fmla="*/ 2237874 h 3356810"/>
              <a:gd name="connsiteX146" fmla="*/ 4872781 w 4876345"/>
              <a:gd name="connsiteY146" fmla="*/ 2201779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872781 w 5113413"/>
              <a:gd name="connsiteY145" fmla="*/ 2237874 h 3356810"/>
              <a:gd name="connsiteX146" fmla="*/ 5113413 w 5113413"/>
              <a:gd name="connsiteY146" fmla="*/ 3007894 h 3356810"/>
              <a:gd name="connsiteX0" fmla="*/ 0 w 5113413"/>
              <a:gd name="connsiteY0" fmla="*/ 3344779 h 3356810"/>
              <a:gd name="connsiteX1" fmla="*/ 132347 w 5113413"/>
              <a:gd name="connsiteY1" fmla="*/ 3296652 h 3356810"/>
              <a:gd name="connsiteX2" fmla="*/ 132347 w 5113413"/>
              <a:gd name="connsiteY2" fmla="*/ 3272589 h 3356810"/>
              <a:gd name="connsiteX3" fmla="*/ 180474 w 5113413"/>
              <a:gd name="connsiteY3" fmla="*/ 3164305 h 3356810"/>
              <a:gd name="connsiteX4" fmla="*/ 216568 w 5113413"/>
              <a:gd name="connsiteY4" fmla="*/ 3080084 h 3356810"/>
              <a:gd name="connsiteX5" fmla="*/ 276726 w 5113413"/>
              <a:gd name="connsiteY5" fmla="*/ 3031958 h 3356810"/>
              <a:gd name="connsiteX6" fmla="*/ 336884 w 5113413"/>
              <a:gd name="connsiteY6" fmla="*/ 2959768 h 3356810"/>
              <a:gd name="connsiteX7" fmla="*/ 385010 w 5113413"/>
              <a:gd name="connsiteY7" fmla="*/ 2947737 h 3356810"/>
              <a:gd name="connsiteX8" fmla="*/ 433137 w 5113413"/>
              <a:gd name="connsiteY8" fmla="*/ 2947737 h 3356810"/>
              <a:gd name="connsiteX9" fmla="*/ 445168 w 5113413"/>
              <a:gd name="connsiteY9" fmla="*/ 3104147 h 3356810"/>
              <a:gd name="connsiteX10" fmla="*/ 481263 w 5113413"/>
              <a:gd name="connsiteY10" fmla="*/ 3152273 h 3356810"/>
              <a:gd name="connsiteX11" fmla="*/ 481263 w 5113413"/>
              <a:gd name="connsiteY11" fmla="*/ 3164305 h 3356810"/>
              <a:gd name="connsiteX12" fmla="*/ 529389 w 5113413"/>
              <a:gd name="connsiteY12" fmla="*/ 3140242 h 3356810"/>
              <a:gd name="connsiteX13" fmla="*/ 541421 w 5113413"/>
              <a:gd name="connsiteY13" fmla="*/ 3080084 h 3356810"/>
              <a:gd name="connsiteX14" fmla="*/ 565484 w 5113413"/>
              <a:gd name="connsiteY14" fmla="*/ 3031958 h 3356810"/>
              <a:gd name="connsiteX15" fmla="*/ 613610 w 5113413"/>
              <a:gd name="connsiteY15" fmla="*/ 3031958 h 3356810"/>
              <a:gd name="connsiteX16" fmla="*/ 661737 w 5113413"/>
              <a:gd name="connsiteY16" fmla="*/ 3092116 h 3356810"/>
              <a:gd name="connsiteX17" fmla="*/ 709863 w 5113413"/>
              <a:gd name="connsiteY17" fmla="*/ 3224463 h 3356810"/>
              <a:gd name="connsiteX18" fmla="*/ 757989 w 5113413"/>
              <a:gd name="connsiteY18" fmla="*/ 3356810 h 3356810"/>
              <a:gd name="connsiteX19" fmla="*/ 902368 w 5113413"/>
              <a:gd name="connsiteY19" fmla="*/ 3356810 h 3356810"/>
              <a:gd name="connsiteX20" fmla="*/ 986589 w 5113413"/>
              <a:gd name="connsiteY20" fmla="*/ 3128210 h 3356810"/>
              <a:gd name="connsiteX21" fmla="*/ 1106905 w 5113413"/>
              <a:gd name="connsiteY21" fmla="*/ 2875547 h 3356810"/>
              <a:gd name="connsiteX22" fmla="*/ 1130968 w 5113413"/>
              <a:gd name="connsiteY22" fmla="*/ 2779294 h 3356810"/>
              <a:gd name="connsiteX23" fmla="*/ 1155031 w 5113413"/>
              <a:gd name="connsiteY23" fmla="*/ 2911642 h 3356810"/>
              <a:gd name="connsiteX24" fmla="*/ 1179095 w 5113413"/>
              <a:gd name="connsiteY24" fmla="*/ 2935705 h 3356810"/>
              <a:gd name="connsiteX25" fmla="*/ 1203158 w 5113413"/>
              <a:gd name="connsiteY25" fmla="*/ 2959768 h 3356810"/>
              <a:gd name="connsiteX26" fmla="*/ 1203158 w 5113413"/>
              <a:gd name="connsiteY26" fmla="*/ 2959768 h 3356810"/>
              <a:gd name="connsiteX27" fmla="*/ 1239253 w 5113413"/>
              <a:gd name="connsiteY27" fmla="*/ 2851484 h 3356810"/>
              <a:gd name="connsiteX28" fmla="*/ 1263316 w 5113413"/>
              <a:gd name="connsiteY28" fmla="*/ 2719137 h 3356810"/>
              <a:gd name="connsiteX29" fmla="*/ 1287379 w 5113413"/>
              <a:gd name="connsiteY29" fmla="*/ 2646947 h 3356810"/>
              <a:gd name="connsiteX30" fmla="*/ 1311442 w 5113413"/>
              <a:gd name="connsiteY30" fmla="*/ 2574758 h 3356810"/>
              <a:gd name="connsiteX31" fmla="*/ 1335505 w 5113413"/>
              <a:gd name="connsiteY31" fmla="*/ 2478505 h 3356810"/>
              <a:gd name="connsiteX32" fmla="*/ 1347537 w 5113413"/>
              <a:gd name="connsiteY32" fmla="*/ 2550694 h 3356810"/>
              <a:gd name="connsiteX33" fmla="*/ 1371600 w 5113413"/>
              <a:gd name="connsiteY33" fmla="*/ 2646947 h 3356810"/>
              <a:gd name="connsiteX34" fmla="*/ 1419726 w 5113413"/>
              <a:gd name="connsiteY34" fmla="*/ 2827421 h 3356810"/>
              <a:gd name="connsiteX35" fmla="*/ 1431758 w 5113413"/>
              <a:gd name="connsiteY35" fmla="*/ 2959768 h 3356810"/>
              <a:gd name="connsiteX36" fmla="*/ 1467853 w 5113413"/>
              <a:gd name="connsiteY36" fmla="*/ 2995863 h 3356810"/>
              <a:gd name="connsiteX37" fmla="*/ 1515979 w 5113413"/>
              <a:gd name="connsiteY37" fmla="*/ 3007894 h 3356810"/>
              <a:gd name="connsiteX38" fmla="*/ 1515979 w 5113413"/>
              <a:gd name="connsiteY38" fmla="*/ 3007894 h 3356810"/>
              <a:gd name="connsiteX39" fmla="*/ 1552074 w 5113413"/>
              <a:gd name="connsiteY39" fmla="*/ 2839452 h 3356810"/>
              <a:gd name="connsiteX40" fmla="*/ 1576137 w 5113413"/>
              <a:gd name="connsiteY40" fmla="*/ 2743200 h 3356810"/>
              <a:gd name="connsiteX41" fmla="*/ 1588168 w 5113413"/>
              <a:gd name="connsiteY41" fmla="*/ 2646947 h 3356810"/>
              <a:gd name="connsiteX42" fmla="*/ 1588168 w 5113413"/>
              <a:gd name="connsiteY42" fmla="*/ 2574758 h 3356810"/>
              <a:gd name="connsiteX43" fmla="*/ 1636295 w 5113413"/>
              <a:gd name="connsiteY43" fmla="*/ 2490537 h 3356810"/>
              <a:gd name="connsiteX44" fmla="*/ 1672389 w 5113413"/>
              <a:gd name="connsiteY44" fmla="*/ 2430379 h 3356810"/>
              <a:gd name="connsiteX45" fmla="*/ 1720516 w 5113413"/>
              <a:gd name="connsiteY45" fmla="*/ 2322094 h 3356810"/>
              <a:gd name="connsiteX46" fmla="*/ 1720516 w 5113413"/>
              <a:gd name="connsiteY46" fmla="*/ 2310063 h 3356810"/>
              <a:gd name="connsiteX47" fmla="*/ 1732547 w 5113413"/>
              <a:gd name="connsiteY47" fmla="*/ 2237873 h 3356810"/>
              <a:gd name="connsiteX48" fmla="*/ 1732547 w 5113413"/>
              <a:gd name="connsiteY48" fmla="*/ 2189747 h 3356810"/>
              <a:gd name="connsiteX49" fmla="*/ 1732547 w 5113413"/>
              <a:gd name="connsiteY49" fmla="*/ 2117558 h 3356810"/>
              <a:gd name="connsiteX50" fmla="*/ 1756610 w 5113413"/>
              <a:gd name="connsiteY50" fmla="*/ 2069431 h 3356810"/>
              <a:gd name="connsiteX51" fmla="*/ 1804737 w 5113413"/>
              <a:gd name="connsiteY51" fmla="*/ 1961147 h 3356810"/>
              <a:gd name="connsiteX52" fmla="*/ 1816768 w 5113413"/>
              <a:gd name="connsiteY52" fmla="*/ 2069431 h 3356810"/>
              <a:gd name="connsiteX53" fmla="*/ 1828800 w 5113413"/>
              <a:gd name="connsiteY53" fmla="*/ 2177716 h 3356810"/>
              <a:gd name="connsiteX54" fmla="*/ 1876926 w 5113413"/>
              <a:gd name="connsiteY54" fmla="*/ 2225842 h 3356810"/>
              <a:gd name="connsiteX55" fmla="*/ 1888958 w 5113413"/>
              <a:gd name="connsiteY55" fmla="*/ 2370221 h 3356810"/>
              <a:gd name="connsiteX56" fmla="*/ 1900989 w 5113413"/>
              <a:gd name="connsiteY56" fmla="*/ 2466473 h 3356810"/>
              <a:gd name="connsiteX57" fmla="*/ 1900989 w 5113413"/>
              <a:gd name="connsiteY57" fmla="*/ 2586789 h 3356810"/>
              <a:gd name="connsiteX58" fmla="*/ 1925053 w 5113413"/>
              <a:gd name="connsiteY58" fmla="*/ 2683042 h 3356810"/>
              <a:gd name="connsiteX59" fmla="*/ 1985210 w 5113413"/>
              <a:gd name="connsiteY59" fmla="*/ 2839452 h 3356810"/>
              <a:gd name="connsiteX60" fmla="*/ 1985210 w 5113413"/>
              <a:gd name="connsiteY60" fmla="*/ 2923673 h 3356810"/>
              <a:gd name="connsiteX61" fmla="*/ 1985210 w 5113413"/>
              <a:gd name="connsiteY61" fmla="*/ 3068052 h 3356810"/>
              <a:gd name="connsiteX62" fmla="*/ 2021305 w 5113413"/>
              <a:gd name="connsiteY62" fmla="*/ 3164305 h 3356810"/>
              <a:gd name="connsiteX63" fmla="*/ 2021305 w 5113413"/>
              <a:gd name="connsiteY63" fmla="*/ 3164305 h 3356810"/>
              <a:gd name="connsiteX64" fmla="*/ 2105526 w 5113413"/>
              <a:gd name="connsiteY64" fmla="*/ 3284621 h 3356810"/>
              <a:gd name="connsiteX65" fmla="*/ 2189747 w 5113413"/>
              <a:gd name="connsiteY65" fmla="*/ 3284621 h 3356810"/>
              <a:gd name="connsiteX66" fmla="*/ 2237874 w 5113413"/>
              <a:gd name="connsiteY66" fmla="*/ 3188368 h 3356810"/>
              <a:gd name="connsiteX67" fmla="*/ 2286000 w 5113413"/>
              <a:gd name="connsiteY67" fmla="*/ 2995863 h 3356810"/>
              <a:gd name="connsiteX68" fmla="*/ 2334126 w 5113413"/>
              <a:gd name="connsiteY68" fmla="*/ 2827421 h 3356810"/>
              <a:gd name="connsiteX69" fmla="*/ 2358189 w 5113413"/>
              <a:gd name="connsiteY69" fmla="*/ 2683042 h 3356810"/>
              <a:gd name="connsiteX70" fmla="*/ 2358189 w 5113413"/>
              <a:gd name="connsiteY70" fmla="*/ 2490537 h 3356810"/>
              <a:gd name="connsiteX71" fmla="*/ 2394284 w 5113413"/>
              <a:gd name="connsiteY71" fmla="*/ 2358189 h 3356810"/>
              <a:gd name="connsiteX72" fmla="*/ 2430379 w 5113413"/>
              <a:gd name="connsiteY72" fmla="*/ 2322094 h 3356810"/>
              <a:gd name="connsiteX73" fmla="*/ 2478505 w 5113413"/>
              <a:gd name="connsiteY73" fmla="*/ 2286000 h 3356810"/>
              <a:gd name="connsiteX74" fmla="*/ 2502568 w 5113413"/>
              <a:gd name="connsiteY74" fmla="*/ 1961147 h 3356810"/>
              <a:gd name="connsiteX75" fmla="*/ 2562726 w 5113413"/>
              <a:gd name="connsiteY75" fmla="*/ 1925052 h 3356810"/>
              <a:gd name="connsiteX76" fmla="*/ 2598821 w 5113413"/>
              <a:gd name="connsiteY76" fmla="*/ 1768642 h 3356810"/>
              <a:gd name="connsiteX77" fmla="*/ 2586789 w 5113413"/>
              <a:gd name="connsiteY77" fmla="*/ 1612231 h 3356810"/>
              <a:gd name="connsiteX78" fmla="*/ 2610853 w 5113413"/>
              <a:gd name="connsiteY78" fmla="*/ 1503947 h 3356810"/>
              <a:gd name="connsiteX79" fmla="*/ 2634916 w 5113413"/>
              <a:gd name="connsiteY79" fmla="*/ 1431758 h 3356810"/>
              <a:gd name="connsiteX80" fmla="*/ 2634916 w 5113413"/>
              <a:gd name="connsiteY80" fmla="*/ 1323473 h 3356810"/>
              <a:gd name="connsiteX81" fmla="*/ 2634916 w 5113413"/>
              <a:gd name="connsiteY81" fmla="*/ 1251284 h 3356810"/>
              <a:gd name="connsiteX82" fmla="*/ 2634916 w 5113413"/>
              <a:gd name="connsiteY82" fmla="*/ 1143000 h 3356810"/>
              <a:gd name="connsiteX83" fmla="*/ 2658979 w 5113413"/>
              <a:gd name="connsiteY83" fmla="*/ 986589 h 3356810"/>
              <a:gd name="connsiteX84" fmla="*/ 2683042 w 5113413"/>
              <a:gd name="connsiteY84" fmla="*/ 902368 h 3356810"/>
              <a:gd name="connsiteX85" fmla="*/ 2755231 w 5113413"/>
              <a:gd name="connsiteY85" fmla="*/ 782052 h 3356810"/>
              <a:gd name="connsiteX86" fmla="*/ 2767263 w 5113413"/>
              <a:gd name="connsiteY86" fmla="*/ 673768 h 3356810"/>
              <a:gd name="connsiteX87" fmla="*/ 2767263 w 5113413"/>
              <a:gd name="connsiteY87" fmla="*/ 589547 h 3356810"/>
              <a:gd name="connsiteX88" fmla="*/ 2767263 w 5113413"/>
              <a:gd name="connsiteY88" fmla="*/ 589547 h 3356810"/>
              <a:gd name="connsiteX89" fmla="*/ 2863516 w 5113413"/>
              <a:gd name="connsiteY89" fmla="*/ 469231 h 3356810"/>
              <a:gd name="connsiteX90" fmla="*/ 2887579 w 5113413"/>
              <a:gd name="connsiteY90" fmla="*/ 372979 h 3356810"/>
              <a:gd name="connsiteX91" fmla="*/ 2899610 w 5113413"/>
              <a:gd name="connsiteY91" fmla="*/ 240631 h 3356810"/>
              <a:gd name="connsiteX92" fmla="*/ 2899610 w 5113413"/>
              <a:gd name="connsiteY92" fmla="*/ 156410 h 3356810"/>
              <a:gd name="connsiteX93" fmla="*/ 2947737 w 5113413"/>
              <a:gd name="connsiteY93" fmla="*/ 96252 h 3356810"/>
              <a:gd name="connsiteX94" fmla="*/ 2971800 w 5113413"/>
              <a:gd name="connsiteY94" fmla="*/ 12031 h 3356810"/>
              <a:gd name="connsiteX95" fmla="*/ 2995863 w 5113413"/>
              <a:gd name="connsiteY95" fmla="*/ 0 h 3356810"/>
              <a:gd name="connsiteX96" fmla="*/ 3043989 w 5113413"/>
              <a:gd name="connsiteY96" fmla="*/ 48126 h 3356810"/>
              <a:gd name="connsiteX97" fmla="*/ 3056021 w 5113413"/>
              <a:gd name="connsiteY97" fmla="*/ 156410 h 3356810"/>
              <a:gd name="connsiteX98" fmla="*/ 3056021 w 5113413"/>
              <a:gd name="connsiteY98" fmla="*/ 288758 h 3356810"/>
              <a:gd name="connsiteX99" fmla="*/ 3104147 w 5113413"/>
              <a:gd name="connsiteY99" fmla="*/ 385010 h 3356810"/>
              <a:gd name="connsiteX100" fmla="*/ 3104147 w 5113413"/>
              <a:gd name="connsiteY100" fmla="*/ 529389 h 3356810"/>
              <a:gd name="connsiteX101" fmla="*/ 3104147 w 5113413"/>
              <a:gd name="connsiteY101" fmla="*/ 649705 h 3356810"/>
              <a:gd name="connsiteX102" fmla="*/ 3116179 w 5113413"/>
              <a:gd name="connsiteY102" fmla="*/ 782052 h 3356810"/>
              <a:gd name="connsiteX103" fmla="*/ 3164305 w 5113413"/>
              <a:gd name="connsiteY103" fmla="*/ 854242 h 3356810"/>
              <a:gd name="connsiteX104" fmla="*/ 3200400 w 5113413"/>
              <a:gd name="connsiteY104" fmla="*/ 950494 h 3356810"/>
              <a:gd name="connsiteX105" fmla="*/ 3200400 w 5113413"/>
              <a:gd name="connsiteY105" fmla="*/ 1070810 h 3356810"/>
              <a:gd name="connsiteX106" fmla="*/ 3224463 w 5113413"/>
              <a:gd name="connsiteY106" fmla="*/ 1179094 h 3356810"/>
              <a:gd name="connsiteX107" fmla="*/ 3248526 w 5113413"/>
              <a:gd name="connsiteY107" fmla="*/ 1239252 h 3356810"/>
              <a:gd name="connsiteX108" fmla="*/ 3296653 w 5113413"/>
              <a:gd name="connsiteY108" fmla="*/ 1323473 h 3356810"/>
              <a:gd name="connsiteX109" fmla="*/ 3320716 w 5113413"/>
              <a:gd name="connsiteY109" fmla="*/ 1359568 h 3356810"/>
              <a:gd name="connsiteX110" fmla="*/ 3368842 w 5113413"/>
              <a:gd name="connsiteY110" fmla="*/ 1287379 h 3356810"/>
              <a:gd name="connsiteX111" fmla="*/ 3380874 w 5113413"/>
              <a:gd name="connsiteY111" fmla="*/ 1251284 h 3356810"/>
              <a:gd name="connsiteX112" fmla="*/ 3416968 w 5113413"/>
              <a:gd name="connsiteY112" fmla="*/ 1311442 h 3356810"/>
              <a:gd name="connsiteX113" fmla="*/ 3416968 w 5113413"/>
              <a:gd name="connsiteY113" fmla="*/ 1455821 h 3356810"/>
              <a:gd name="connsiteX114" fmla="*/ 3465095 w 5113413"/>
              <a:gd name="connsiteY114" fmla="*/ 1564105 h 3356810"/>
              <a:gd name="connsiteX115" fmla="*/ 3489158 w 5113413"/>
              <a:gd name="connsiteY115" fmla="*/ 1672389 h 3356810"/>
              <a:gd name="connsiteX116" fmla="*/ 3537284 w 5113413"/>
              <a:gd name="connsiteY116" fmla="*/ 1792705 h 3356810"/>
              <a:gd name="connsiteX117" fmla="*/ 3633537 w 5113413"/>
              <a:gd name="connsiteY117" fmla="*/ 1900989 h 3356810"/>
              <a:gd name="connsiteX118" fmla="*/ 3633537 w 5113413"/>
              <a:gd name="connsiteY118" fmla="*/ 1997242 h 3356810"/>
              <a:gd name="connsiteX119" fmla="*/ 3693695 w 5113413"/>
              <a:gd name="connsiteY119" fmla="*/ 1852863 h 3356810"/>
              <a:gd name="connsiteX120" fmla="*/ 3741821 w 5113413"/>
              <a:gd name="connsiteY120" fmla="*/ 1708484 h 3356810"/>
              <a:gd name="connsiteX121" fmla="*/ 3801979 w 5113413"/>
              <a:gd name="connsiteY121" fmla="*/ 1600200 h 3356810"/>
              <a:gd name="connsiteX122" fmla="*/ 3814010 w 5113413"/>
              <a:gd name="connsiteY122" fmla="*/ 1503947 h 3356810"/>
              <a:gd name="connsiteX123" fmla="*/ 3838074 w 5113413"/>
              <a:gd name="connsiteY123" fmla="*/ 1407694 h 3356810"/>
              <a:gd name="connsiteX124" fmla="*/ 3862137 w 5113413"/>
              <a:gd name="connsiteY124" fmla="*/ 1299410 h 3356810"/>
              <a:gd name="connsiteX125" fmla="*/ 3886200 w 5113413"/>
              <a:gd name="connsiteY125" fmla="*/ 1155031 h 3356810"/>
              <a:gd name="connsiteX126" fmla="*/ 3874168 w 5113413"/>
              <a:gd name="connsiteY126" fmla="*/ 1155031 h 3356810"/>
              <a:gd name="connsiteX127" fmla="*/ 3910263 w 5113413"/>
              <a:gd name="connsiteY127" fmla="*/ 1046747 h 3356810"/>
              <a:gd name="connsiteX128" fmla="*/ 3946359 w 5113413"/>
              <a:gd name="connsiteY128" fmla="*/ 830179 h 3356810"/>
              <a:gd name="connsiteX129" fmla="*/ 3946358 w 5113413"/>
              <a:gd name="connsiteY129" fmla="*/ 782052 h 3356810"/>
              <a:gd name="connsiteX130" fmla="*/ 3958388 w 5113413"/>
              <a:gd name="connsiteY130" fmla="*/ 721894 h 3356810"/>
              <a:gd name="connsiteX131" fmla="*/ 3982452 w 5113413"/>
              <a:gd name="connsiteY131" fmla="*/ 709863 h 3356810"/>
              <a:gd name="connsiteX132" fmla="*/ 4018546 w 5113413"/>
              <a:gd name="connsiteY132" fmla="*/ 1840832 h 3356810"/>
              <a:gd name="connsiteX133" fmla="*/ 4114799 w 5113413"/>
              <a:gd name="connsiteY133" fmla="*/ 1191126 h 3356810"/>
              <a:gd name="connsiteX134" fmla="*/ 4211051 w 5113413"/>
              <a:gd name="connsiteY134" fmla="*/ 1443789 h 3356810"/>
              <a:gd name="connsiteX135" fmla="*/ 4295272 w 5113413"/>
              <a:gd name="connsiteY135" fmla="*/ 2514600 h 3356810"/>
              <a:gd name="connsiteX136" fmla="*/ 4331366 w 5113413"/>
              <a:gd name="connsiteY136" fmla="*/ 2430378 h 3356810"/>
              <a:gd name="connsiteX137" fmla="*/ 4403554 w 5113413"/>
              <a:gd name="connsiteY137" fmla="*/ 2935705 h 3356810"/>
              <a:gd name="connsiteX138" fmla="*/ 4451681 w 5113413"/>
              <a:gd name="connsiteY138" fmla="*/ 2334126 h 3356810"/>
              <a:gd name="connsiteX139" fmla="*/ 4559964 w 5113413"/>
              <a:gd name="connsiteY139" fmla="*/ 2971800 h 3356810"/>
              <a:gd name="connsiteX140" fmla="*/ 4608090 w 5113413"/>
              <a:gd name="connsiteY140" fmla="*/ 3128210 h 3356810"/>
              <a:gd name="connsiteX141" fmla="*/ 4668248 w 5113413"/>
              <a:gd name="connsiteY141" fmla="*/ 2887579 h 3356810"/>
              <a:gd name="connsiteX142" fmla="*/ 4704341 w 5113413"/>
              <a:gd name="connsiteY142" fmla="*/ 2538663 h 3356810"/>
              <a:gd name="connsiteX143" fmla="*/ 4740436 w 5113413"/>
              <a:gd name="connsiteY143" fmla="*/ 2370221 h 3356810"/>
              <a:gd name="connsiteX144" fmla="*/ 4824656 w 5113413"/>
              <a:gd name="connsiteY144" fmla="*/ 2334126 h 3356810"/>
              <a:gd name="connsiteX145" fmla="*/ 4908875 w 5113413"/>
              <a:gd name="connsiteY145" fmla="*/ 2225843 h 3356810"/>
              <a:gd name="connsiteX146" fmla="*/ 5113413 w 5113413"/>
              <a:gd name="connsiteY146" fmla="*/ 3007894 h 3356810"/>
              <a:gd name="connsiteX0" fmla="*/ 0 w 5128564"/>
              <a:gd name="connsiteY0" fmla="*/ 3344779 h 3356810"/>
              <a:gd name="connsiteX1" fmla="*/ 132347 w 5128564"/>
              <a:gd name="connsiteY1" fmla="*/ 3296652 h 3356810"/>
              <a:gd name="connsiteX2" fmla="*/ 132347 w 5128564"/>
              <a:gd name="connsiteY2" fmla="*/ 3272589 h 3356810"/>
              <a:gd name="connsiteX3" fmla="*/ 180474 w 5128564"/>
              <a:gd name="connsiteY3" fmla="*/ 3164305 h 3356810"/>
              <a:gd name="connsiteX4" fmla="*/ 216568 w 5128564"/>
              <a:gd name="connsiteY4" fmla="*/ 3080084 h 3356810"/>
              <a:gd name="connsiteX5" fmla="*/ 276726 w 5128564"/>
              <a:gd name="connsiteY5" fmla="*/ 3031958 h 3356810"/>
              <a:gd name="connsiteX6" fmla="*/ 336884 w 5128564"/>
              <a:gd name="connsiteY6" fmla="*/ 2959768 h 3356810"/>
              <a:gd name="connsiteX7" fmla="*/ 385010 w 5128564"/>
              <a:gd name="connsiteY7" fmla="*/ 2947737 h 3356810"/>
              <a:gd name="connsiteX8" fmla="*/ 433137 w 5128564"/>
              <a:gd name="connsiteY8" fmla="*/ 2947737 h 3356810"/>
              <a:gd name="connsiteX9" fmla="*/ 445168 w 5128564"/>
              <a:gd name="connsiteY9" fmla="*/ 3104147 h 3356810"/>
              <a:gd name="connsiteX10" fmla="*/ 481263 w 5128564"/>
              <a:gd name="connsiteY10" fmla="*/ 3152273 h 3356810"/>
              <a:gd name="connsiteX11" fmla="*/ 481263 w 5128564"/>
              <a:gd name="connsiteY11" fmla="*/ 3164305 h 3356810"/>
              <a:gd name="connsiteX12" fmla="*/ 529389 w 5128564"/>
              <a:gd name="connsiteY12" fmla="*/ 3140242 h 3356810"/>
              <a:gd name="connsiteX13" fmla="*/ 541421 w 5128564"/>
              <a:gd name="connsiteY13" fmla="*/ 3080084 h 3356810"/>
              <a:gd name="connsiteX14" fmla="*/ 565484 w 5128564"/>
              <a:gd name="connsiteY14" fmla="*/ 3031958 h 3356810"/>
              <a:gd name="connsiteX15" fmla="*/ 613610 w 5128564"/>
              <a:gd name="connsiteY15" fmla="*/ 3031958 h 3356810"/>
              <a:gd name="connsiteX16" fmla="*/ 661737 w 5128564"/>
              <a:gd name="connsiteY16" fmla="*/ 3092116 h 3356810"/>
              <a:gd name="connsiteX17" fmla="*/ 709863 w 5128564"/>
              <a:gd name="connsiteY17" fmla="*/ 3224463 h 3356810"/>
              <a:gd name="connsiteX18" fmla="*/ 757989 w 5128564"/>
              <a:gd name="connsiteY18" fmla="*/ 3356810 h 3356810"/>
              <a:gd name="connsiteX19" fmla="*/ 902368 w 5128564"/>
              <a:gd name="connsiteY19" fmla="*/ 3356810 h 3356810"/>
              <a:gd name="connsiteX20" fmla="*/ 986589 w 5128564"/>
              <a:gd name="connsiteY20" fmla="*/ 3128210 h 3356810"/>
              <a:gd name="connsiteX21" fmla="*/ 1106905 w 5128564"/>
              <a:gd name="connsiteY21" fmla="*/ 2875547 h 3356810"/>
              <a:gd name="connsiteX22" fmla="*/ 1130968 w 5128564"/>
              <a:gd name="connsiteY22" fmla="*/ 2779294 h 3356810"/>
              <a:gd name="connsiteX23" fmla="*/ 1155031 w 5128564"/>
              <a:gd name="connsiteY23" fmla="*/ 2911642 h 3356810"/>
              <a:gd name="connsiteX24" fmla="*/ 1179095 w 5128564"/>
              <a:gd name="connsiteY24" fmla="*/ 2935705 h 3356810"/>
              <a:gd name="connsiteX25" fmla="*/ 1203158 w 5128564"/>
              <a:gd name="connsiteY25" fmla="*/ 2959768 h 3356810"/>
              <a:gd name="connsiteX26" fmla="*/ 1203158 w 5128564"/>
              <a:gd name="connsiteY26" fmla="*/ 2959768 h 3356810"/>
              <a:gd name="connsiteX27" fmla="*/ 1239253 w 5128564"/>
              <a:gd name="connsiteY27" fmla="*/ 2851484 h 3356810"/>
              <a:gd name="connsiteX28" fmla="*/ 1263316 w 5128564"/>
              <a:gd name="connsiteY28" fmla="*/ 2719137 h 3356810"/>
              <a:gd name="connsiteX29" fmla="*/ 1287379 w 5128564"/>
              <a:gd name="connsiteY29" fmla="*/ 2646947 h 3356810"/>
              <a:gd name="connsiteX30" fmla="*/ 1311442 w 5128564"/>
              <a:gd name="connsiteY30" fmla="*/ 2574758 h 3356810"/>
              <a:gd name="connsiteX31" fmla="*/ 1335505 w 5128564"/>
              <a:gd name="connsiteY31" fmla="*/ 2478505 h 3356810"/>
              <a:gd name="connsiteX32" fmla="*/ 1347537 w 5128564"/>
              <a:gd name="connsiteY32" fmla="*/ 2550694 h 3356810"/>
              <a:gd name="connsiteX33" fmla="*/ 1371600 w 5128564"/>
              <a:gd name="connsiteY33" fmla="*/ 2646947 h 3356810"/>
              <a:gd name="connsiteX34" fmla="*/ 1419726 w 5128564"/>
              <a:gd name="connsiteY34" fmla="*/ 2827421 h 3356810"/>
              <a:gd name="connsiteX35" fmla="*/ 1431758 w 5128564"/>
              <a:gd name="connsiteY35" fmla="*/ 2959768 h 3356810"/>
              <a:gd name="connsiteX36" fmla="*/ 1467853 w 5128564"/>
              <a:gd name="connsiteY36" fmla="*/ 2995863 h 3356810"/>
              <a:gd name="connsiteX37" fmla="*/ 1515979 w 5128564"/>
              <a:gd name="connsiteY37" fmla="*/ 3007894 h 3356810"/>
              <a:gd name="connsiteX38" fmla="*/ 1515979 w 5128564"/>
              <a:gd name="connsiteY38" fmla="*/ 3007894 h 3356810"/>
              <a:gd name="connsiteX39" fmla="*/ 1552074 w 5128564"/>
              <a:gd name="connsiteY39" fmla="*/ 2839452 h 3356810"/>
              <a:gd name="connsiteX40" fmla="*/ 1576137 w 5128564"/>
              <a:gd name="connsiteY40" fmla="*/ 2743200 h 3356810"/>
              <a:gd name="connsiteX41" fmla="*/ 1588168 w 5128564"/>
              <a:gd name="connsiteY41" fmla="*/ 2646947 h 3356810"/>
              <a:gd name="connsiteX42" fmla="*/ 1588168 w 5128564"/>
              <a:gd name="connsiteY42" fmla="*/ 2574758 h 3356810"/>
              <a:gd name="connsiteX43" fmla="*/ 1636295 w 5128564"/>
              <a:gd name="connsiteY43" fmla="*/ 2490537 h 3356810"/>
              <a:gd name="connsiteX44" fmla="*/ 1672389 w 5128564"/>
              <a:gd name="connsiteY44" fmla="*/ 2430379 h 3356810"/>
              <a:gd name="connsiteX45" fmla="*/ 1720516 w 5128564"/>
              <a:gd name="connsiteY45" fmla="*/ 2322094 h 3356810"/>
              <a:gd name="connsiteX46" fmla="*/ 1720516 w 5128564"/>
              <a:gd name="connsiteY46" fmla="*/ 2310063 h 3356810"/>
              <a:gd name="connsiteX47" fmla="*/ 1732547 w 5128564"/>
              <a:gd name="connsiteY47" fmla="*/ 2237873 h 3356810"/>
              <a:gd name="connsiteX48" fmla="*/ 1732547 w 5128564"/>
              <a:gd name="connsiteY48" fmla="*/ 2189747 h 3356810"/>
              <a:gd name="connsiteX49" fmla="*/ 1732547 w 5128564"/>
              <a:gd name="connsiteY49" fmla="*/ 2117558 h 3356810"/>
              <a:gd name="connsiteX50" fmla="*/ 1756610 w 5128564"/>
              <a:gd name="connsiteY50" fmla="*/ 2069431 h 3356810"/>
              <a:gd name="connsiteX51" fmla="*/ 1804737 w 5128564"/>
              <a:gd name="connsiteY51" fmla="*/ 1961147 h 3356810"/>
              <a:gd name="connsiteX52" fmla="*/ 1816768 w 5128564"/>
              <a:gd name="connsiteY52" fmla="*/ 2069431 h 3356810"/>
              <a:gd name="connsiteX53" fmla="*/ 1828800 w 5128564"/>
              <a:gd name="connsiteY53" fmla="*/ 2177716 h 3356810"/>
              <a:gd name="connsiteX54" fmla="*/ 1876926 w 5128564"/>
              <a:gd name="connsiteY54" fmla="*/ 2225842 h 3356810"/>
              <a:gd name="connsiteX55" fmla="*/ 1888958 w 5128564"/>
              <a:gd name="connsiteY55" fmla="*/ 2370221 h 3356810"/>
              <a:gd name="connsiteX56" fmla="*/ 1900989 w 5128564"/>
              <a:gd name="connsiteY56" fmla="*/ 2466473 h 3356810"/>
              <a:gd name="connsiteX57" fmla="*/ 1900989 w 5128564"/>
              <a:gd name="connsiteY57" fmla="*/ 2586789 h 3356810"/>
              <a:gd name="connsiteX58" fmla="*/ 1925053 w 5128564"/>
              <a:gd name="connsiteY58" fmla="*/ 2683042 h 3356810"/>
              <a:gd name="connsiteX59" fmla="*/ 1985210 w 5128564"/>
              <a:gd name="connsiteY59" fmla="*/ 2839452 h 3356810"/>
              <a:gd name="connsiteX60" fmla="*/ 1985210 w 5128564"/>
              <a:gd name="connsiteY60" fmla="*/ 2923673 h 3356810"/>
              <a:gd name="connsiteX61" fmla="*/ 1985210 w 5128564"/>
              <a:gd name="connsiteY61" fmla="*/ 3068052 h 3356810"/>
              <a:gd name="connsiteX62" fmla="*/ 2021305 w 5128564"/>
              <a:gd name="connsiteY62" fmla="*/ 3164305 h 3356810"/>
              <a:gd name="connsiteX63" fmla="*/ 2021305 w 5128564"/>
              <a:gd name="connsiteY63" fmla="*/ 3164305 h 3356810"/>
              <a:gd name="connsiteX64" fmla="*/ 2105526 w 5128564"/>
              <a:gd name="connsiteY64" fmla="*/ 3284621 h 3356810"/>
              <a:gd name="connsiteX65" fmla="*/ 2189747 w 5128564"/>
              <a:gd name="connsiteY65" fmla="*/ 3284621 h 3356810"/>
              <a:gd name="connsiteX66" fmla="*/ 2237874 w 5128564"/>
              <a:gd name="connsiteY66" fmla="*/ 3188368 h 3356810"/>
              <a:gd name="connsiteX67" fmla="*/ 2286000 w 5128564"/>
              <a:gd name="connsiteY67" fmla="*/ 2995863 h 3356810"/>
              <a:gd name="connsiteX68" fmla="*/ 2334126 w 5128564"/>
              <a:gd name="connsiteY68" fmla="*/ 2827421 h 3356810"/>
              <a:gd name="connsiteX69" fmla="*/ 2358189 w 5128564"/>
              <a:gd name="connsiteY69" fmla="*/ 2683042 h 3356810"/>
              <a:gd name="connsiteX70" fmla="*/ 2358189 w 5128564"/>
              <a:gd name="connsiteY70" fmla="*/ 2490537 h 3356810"/>
              <a:gd name="connsiteX71" fmla="*/ 2394284 w 5128564"/>
              <a:gd name="connsiteY71" fmla="*/ 2358189 h 3356810"/>
              <a:gd name="connsiteX72" fmla="*/ 2430379 w 5128564"/>
              <a:gd name="connsiteY72" fmla="*/ 2322094 h 3356810"/>
              <a:gd name="connsiteX73" fmla="*/ 2478505 w 5128564"/>
              <a:gd name="connsiteY73" fmla="*/ 2286000 h 3356810"/>
              <a:gd name="connsiteX74" fmla="*/ 2502568 w 5128564"/>
              <a:gd name="connsiteY74" fmla="*/ 1961147 h 3356810"/>
              <a:gd name="connsiteX75" fmla="*/ 2562726 w 5128564"/>
              <a:gd name="connsiteY75" fmla="*/ 1925052 h 3356810"/>
              <a:gd name="connsiteX76" fmla="*/ 2598821 w 5128564"/>
              <a:gd name="connsiteY76" fmla="*/ 1768642 h 3356810"/>
              <a:gd name="connsiteX77" fmla="*/ 2586789 w 5128564"/>
              <a:gd name="connsiteY77" fmla="*/ 1612231 h 3356810"/>
              <a:gd name="connsiteX78" fmla="*/ 2610853 w 5128564"/>
              <a:gd name="connsiteY78" fmla="*/ 1503947 h 3356810"/>
              <a:gd name="connsiteX79" fmla="*/ 2634916 w 5128564"/>
              <a:gd name="connsiteY79" fmla="*/ 1431758 h 3356810"/>
              <a:gd name="connsiteX80" fmla="*/ 2634916 w 5128564"/>
              <a:gd name="connsiteY80" fmla="*/ 1323473 h 3356810"/>
              <a:gd name="connsiteX81" fmla="*/ 2634916 w 5128564"/>
              <a:gd name="connsiteY81" fmla="*/ 1251284 h 3356810"/>
              <a:gd name="connsiteX82" fmla="*/ 2634916 w 5128564"/>
              <a:gd name="connsiteY82" fmla="*/ 1143000 h 3356810"/>
              <a:gd name="connsiteX83" fmla="*/ 2658979 w 5128564"/>
              <a:gd name="connsiteY83" fmla="*/ 986589 h 3356810"/>
              <a:gd name="connsiteX84" fmla="*/ 2683042 w 5128564"/>
              <a:gd name="connsiteY84" fmla="*/ 902368 h 3356810"/>
              <a:gd name="connsiteX85" fmla="*/ 2755231 w 5128564"/>
              <a:gd name="connsiteY85" fmla="*/ 782052 h 3356810"/>
              <a:gd name="connsiteX86" fmla="*/ 2767263 w 5128564"/>
              <a:gd name="connsiteY86" fmla="*/ 673768 h 3356810"/>
              <a:gd name="connsiteX87" fmla="*/ 2767263 w 5128564"/>
              <a:gd name="connsiteY87" fmla="*/ 589547 h 3356810"/>
              <a:gd name="connsiteX88" fmla="*/ 2767263 w 5128564"/>
              <a:gd name="connsiteY88" fmla="*/ 589547 h 3356810"/>
              <a:gd name="connsiteX89" fmla="*/ 2863516 w 5128564"/>
              <a:gd name="connsiteY89" fmla="*/ 469231 h 3356810"/>
              <a:gd name="connsiteX90" fmla="*/ 2887579 w 5128564"/>
              <a:gd name="connsiteY90" fmla="*/ 372979 h 3356810"/>
              <a:gd name="connsiteX91" fmla="*/ 2899610 w 5128564"/>
              <a:gd name="connsiteY91" fmla="*/ 240631 h 3356810"/>
              <a:gd name="connsiteX92" fmla="*/ 2899610 w 5128564"/>
              <a:gd name="connsiteY92" fmla="*/ 156410 h 3356810"/>
              <a:gd name="connsiteX93" fmla="*/ 2947737 w 5128564"/>
              <a:gd name="connsiteY93" fmla="*/ 96252 h 3356810"/>
              <a:gd name="connsiteX94" fmla="*/ 2971800 w 5128564"/>
              <a:gd name="connsiteY94" fmla="*/ 12031 h 3356810"/>
              <a:gd name="connsiteX95" fmla="*/ 2995863 w 5128564"/>
              <a:gd name="connsiteY95" fmla="*/ 0 h 3356810"/>
              <a:gd name="connsiteX96" fmla="*/ 3043989 w 5128564"/>
              <a:gd name="connsiteY96" fmla="*/ 48126 h 3356810"/>
              <a:gd name="connsiteX97" fmla="*/ 3056021 w 5128564"/>
              <a:gd name="connsiteY97" fmla="*/ 156410 h 3356810"/>
              <a:gd name="connsiteX98" fmla="*/ 3056021 w 5128564"/>
              <a:gd name="connsiteY98" fmla="*/ 288758 h 3356810"/>
              <a:gd name="connsiteX99" fmla="*/ 3104147 w 5128564"/>
              <a:gd name="connsiteY99" fmla="*/ 385010 h 3356810"/>
              <a:gd name="connsiteX100" fmla="*/ 3104147 w 5128564"/>
              <a:gd name="connsiteY100" fmla="*/ 529389 h 3356810"/>
              <a:gd name="connsiteX101" fmla="*/ 3104147 w 5128564"/>
              <a:gd name="connsiteY101" fmla="*/ 649705 h 3356810"/>
              <a:gd name="connsiteX102" fmla="*/ 3116179 w 5128564"/>
              <a:gd name="connsiteY102" fmla="*/ 782052 h 3356810"/>
              <a:gd name="connsiteX103" fmla="*/ 3164305 w 5128564"/>
              <a:gd name="connsiteY103" fmla="*/ 854242 h 3356810"/>
              <a:gd name="connsiteX104" fmla="*/ 3200400 w 5128564"/>
              <a:gd name="connsiteY104" fmla="*/ 950494 h 3356810"/>
              <a:gd name="connsiteX105" fmla="*/ 3200400 w 5128564"/>
              <a:gd name="connsiteY105" fmla="*/ 1070810 h 3356810"/>
              <a:gd name="connsiteX106" fmla="*/ 3224463 w 5128564"/>
              <a:gd name="connsiteY106" fmla="*/ 1179094 h 3356810"/>
              <a:gd name="connsiteX107" fmla="*/ 3248526 w 5128564"/>
              <a:gd name="connsiteY107" fmla="*/ 1239252 h 3356810"/>
              <a:gd name="connsiteX108" fmla="*/ 3296653 w 5128564"/>
              <a:gd name="connsiteY108" fmla="*/ 1323473 h 3356810"/>
              <a:gd name="connsiteX109" fmla="*/ 3320716 w 5128564"/>
              <a:gd name="connsiteY109" fmla="*/ 1359568 h 3356810"/>
              <a:gd name="connsiteX110" fmla="*/ 3368842 w 5128564"/>
              <a:gd name="connsiteY110" fmla="*/ 1287379 h 3356810"/>
              <a:gd name="connsiteX111" fmla="*/ 3380874 w 5128564"/>
              <a:gd name="connsiteY111" fmla="*/ 1251284 h 3356810"/>
              <a:gd name="connsiteX112" fmla="*/ 3416968 w 5128564"/>
              <a:gd name="connsiteY112" fmla="*/ 1311442 h 3356810"/>
              <a:gd name="connsiteX113" fmla="*/ 3416968 w 5128564"/>
              <a:gd name="connsiteY113" fmla="*/ 1455821 h 3356810"/>
              <a:gd name="connsiteX114" fmla="*/ 3465095 w 5128564"/>
              <a:gd name="connsiteY114" fmla="*/ 1564105 h 3356810"/>
              <a:gd name="connsiteX115" fmla="*/ 3489158 w 5128564"/>
              <a:gd name="connsiteY115" fmla="*/ 1672389 h 3356810"/>
              <a:gd name="connsiteX116" fmla="*/ 3537284 w 5128564"/>
              <a:gd name="connsiteY116" fmla="*/ 1792705 h 3356810"/>
              <a:gd name="connsiteX117" fmla="*/ 3633537 w 5128564"/>
              <a:gd name="connsiteY117" fmla="*/ 1900989 h 3356810"/>
              <a:gd name="connsiteX118" fmla="*/ 3633537 w 5128564"/>
              <a:gd name="connsiteY118" fmla="*/ 1997242 h 3356810"/>
              <a:gd name="connsiteX119" fmla="*/ 3693695 w 5128564"/>
              <a:gd name="connsiteY119" fmla="*/ 1852863 h 3356810"/>
              <a:gd name="connsiteX120" fmla="*/ 3741821 w 5128564"/>
              <a:gd name="connsiteY120" fmla="*/ 1708484 h 3356810"/>
              <a:gd name="connsiteX121" fmla="*/ 3801979 w 5128564"/>
              <a:gd name="connsiteY121" fmla="*/ 1600200 h 3356810"/>
              <a:gd name="connsiteX122" fmla="*/ 3814010 w 5128564"/>
              <a:gd name="connsiteY122" fmla="*/ 1503947 h 3356810"/>
              <a:gd name="connsiteX123" fmla="*/ 3838074 w 5128564"/>
              <a:gd name="connsiteY123" fmla="*/ 1407694 h 3356810"/>
              <a:gd name="connsiteX124" fmla="*/ 3862137 w 5128564"/>
              <a:gd name="connsiteY124" fmla="*/ 1299410 h 3356810"/>
              <a:gd name="connsiteX125" fmla="*/ 3886200 w 5128564"/>
              <a:gd name="connsiteY125" fmla="*/ 1155031 h 3356810"/>
              <a:gd name="connsiteX126" fmla="*/ 3874168 w 5128564"/>
              <a:gd name="connsiteY126" fmla="*/ 1155031 h 3356810"/>
              <a:gd name="connsiteX127" fmla="*/ 3910263 w 5128564"/>
              <a:gd name="connsiteY127" fmla="*/ 1046747 h 3356810"/>
              <a:gd name="connsiteX128" fmla="*/ 3946359 w 5128564"/>
              <a:gd name="connsiteY128" fmla="*/ 830179 h 3356810"/>
              <a:gd name="connsiteX129" fmla="*/ 3946358 w 5128564"/>
              <a:gd name="connsiteY129" fmla="*/ 782052 h 3356810"/>
              <a:gd name="connsiteX130" fmla="*/ 3958388 w 5128564"/>
              <a:gd name="connsiteY130" fmla="*/ 721894 h 3356810"/>
              <a:gd name="connsiteX131" fmla="*/ 3982452 w 5128564"/>
              <a:gd name="connsiteY131" fmla="*/ 709863 h 3356810"/>
              <a:gd name="connsiteX132" fmla="*/ 4018546 w 5128564"/>
              <a:gd name="connsiteY132" fmla="*/ 1840832 h 3356810"/>
              <a:gd name="connsiteX133" fmla="*/ 4114799 w 5128564"/>
              <a:gd name="connsiteY133" fmla="*/ 1191126 h 3356810"/>
              <a:gd name="connsiteX134" fmla="*/ 4211051 w 5128564"/>
              <a:gd name="connsiteY134" fmla="*/ 1443789 h 3356810"/>
              <a:gd name="connsiteX135" fmla="*/ 4295272 w 5128564"/>
              <a:gd name="connsiteY135" fmla="*/ 2514600 h 3356810"/>
              <a:gd name="connsiteX136" fmla="*/ 4331366 w 5128564"/>
              <a:gd name="connsiteY136" fmla="*/ 2430378 h 3356810"/>
              <a:gd name="connsiteX137" fmla="*/ 4403554 w 5128564"/>
              <a:gd name="connsiteY137" fmla="*/ 2935705 h 3356810"/>
              <a:gd name="connsiteX138" fmla="*/ 4451681 w 5128564"/>
              <a:gd name="connsiteY138" fmla="*/ 2334126 h 3356810"/>
              <a:gd name="connsiteX139" fmla="*/ 4559964 w 5128564"/>
              <a:gd name="connsiteY139" fmla="*/ 2971800 h 3356810"/>
              <a:gd name="connsiteX140" fmla="*/ 4608090 w 5128564"/>
              <a:gd name="connsiteY140" fmla="*/ 3128210 h 3356810"/>
              <a:gd name="connsiteX141" fmla="*/ 4668248 w 5128564"/>
              <a:gd name="connsiteY141" fmla="*/ 2887579 h 3356810"/>
              <a:gd name="connsiteX142" fmla="*/ 4704341 w 5128564"/>
              <a:gd name="connsiteY142" fmla="*/ 2538663 h 3356810"/>
              <a:gd name="connsiteX143" fmla="*/ 4740436 w 5128564"/>
              <a:gd name="connsiteY143" fmla="*/ 2370221 h 3356810"/>
              <a:gd name="connsiteX144" fmla="*/ 4824656 w 5128564"/>
              <a:gd name="connsiteY144" fmla="*/ 2334126 h 3356810"/>
              <a:gd name="connsiteX145" fmla="*/ 4908875 w 5128564"/>
              <a:gd name="connsiteY145" fmla="*/ 2225843 h 3356810"/>
              <a:gd name="connsiteX146" fmla="*/ 5113413 w 5128564"/>
              <a:gd name="connsiteY146" fmla="*/ 3007894 h 3356810"/>
              <a:gd name="connsiteX147" fmla="*/ 5113413 w 5128564"/>
              <a:gd name="connsiteY147" fmla="*/ 2959768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0" fmla="*/ 0 w 5138852"/>
              <a:gd name="connsiteY0" fmla="*/ 3344779 h 3356810"/>
              <a:gd name="connsiteX1" fmla="*/ 132347 w 5138852"/>
              <a:gd name="connsiteY1" fmla="*/ 3296652 h 3356810"/>
              <a:gd name="connsiteX2" fmla="*/ 132347 w 5138852"/>
              <a:gd name="connsiteY2" fmla="*/ 3272589 h 3356810"/>
              <a:gd name="connsiteX3" fmla="*/ 180474 w 5138852"/>
              <a:gd name="connsiteY3" fmla="*/ 3164305 h 3356810"/>
              <a:gd name="connsiteX4" fmla="*/ 216568 w 5138852"/>
              <a:gd name="connsiteY4" fmla="*/ 3080084 h 3356810"/>
              <a:gd name="connsiteX5" fmla="*/ 276726 w 5138852"/>
              <a:gd name="connsiteY5" fmla="*/ 3031958 h 3356810"/>
              <a:gd name="connsiteX6" fmla="*/ 336884 w 5138852"/>
              <a:gd name="connsiteY6" fmla="*/ 2959768 h 3356810"/>
              <a:gd name="connsiteX7" fmla="*/ 385010 w 5138852"/>
              <a:gd name="connsiteY7" fmla="*/ 2947737 h 3356810"/>
              <a:gd name="connsiteX8" fmla="*/ 433137 w 5138852"/>
              <a:gd name="connsiteY8" fmla="*/ 2947737 h 3356810"/>
              <a:gd name="connsiteX9" fmla="*/ 445168 w 5138852"/>
              <a:gd name="connsiteY9" fmla="*/ 3104147 h 3356810"/>
              <a:gd name="connsiteX10" fmla="*/ 481263 w 5138852"/>
              <a:gd name="connsiteY10" fmla="*/ 3152273 h 3356810"/>
              <a:gd name="connsiteX11" fmla="*/ 481263 w 5138852"/>
              <a:gd name="connsiteY11" fmla="*/ 3164305 h 3356810"/>
              <a:gd name="connsiteX12" fmla="*/ 529389 w 5138852"/>
              <a:gd name="connsiteY12" fmla="*/ 3140242 h 3356810"/>
              <a:gd name="connsiteX13" fmla="*/ 541421 w 5138852"/>
              <a:gd name="connsiteY13" fmla="*/ 3080084 h 3356810"/>
              <a:gd name="connsiteX14" fmla="*/ 565484 w 5138852"/>
              <a:gd name="connsiteY14" fmla="*/ 3031958 h 3356810"/>
              <a:gd name="connsiteX15" fmla="*/ 613610 w 5138852"/>
              <a:gd name="connsiteY15" fmla="*/ 3031958 h 3356810"/>
              <a:gd name="connsiteX16" fmla="*/ 661737 w 5138852"/>
              <a:gd name="connsiteY16" fmla="*/ 3092116 h 3356810"/>
              <a:gd name="connsiteX17" fmla="*/ 709863 w 5138852"/>
              <a:gd name="connsiteY17" fmla="*/ 3224463 h 3356810"/>
              <a:gd name="connsiteX18" fmla="*/ 757989 w 5138852"/>
              <a:gd name="connsiteY18" fmla="*/ 3356810 h 3356810"/>
              <a:gd name="connsiteX19" fmla="*/ 902368 w 5138852"/>
              <a:gd name="connsiteY19" fmla="*/ 3356810 h 3356810"/>
              <a:gd name="connsiteX20" fmla="*/ 986589 w 5138852"/>
              <a:gd name="connsiteY20" fmla="*/ 3128210 h 3356810"/>
              <a:gd name="connsiteX21" fmla="*/ 1106905 w 5138852"/>
              <a:gd name="connsiteY21" fmla="*/ 2875547 h 3356810"/>
              <a:gd name="connsiteX22" fmla="*/ 1130968 w 5138852"/>
              <a:gd name="connsiteY22" fmla="*/ 2779294 h 3356810"/>
              <a:gd name="connsiteX23" fmla="*/ 1155031 w 5138852"/>
              <a:gd name="connsiteY23" fmla="*/ 2911642 h 3356810"/>
              <a:gd name="connsiteX24" fmla="*/ 1179095 w 5138852"/>
              <a:gd name="connsiteY24" fmla="*/ 2935705 h 3356810"/>
              <a:gd name="connsiteX25" fmla="*/ 1203158 w 5138852"/>
              <a:gd name="connsiteY25" fmla="*/ 2959768 h 3356810"/>
              <a:gd name="connsiteX26" fmla="*/ 1203158 w 5138852"/>
              <a:gd name="connsiteY26" fmla="*/ 2959768 h 3356810"/>
              <a:gd name="connsiteX27" fmla="*/ 1239253 w 5138852"/>
              <a:gd name="connsiteY27" fmla="*/ 2851484 h 3356810"/>
              <a:gd name="connsiteX28" fmla="*/ 1263316 w 5138852"/>
              <a:gd name="connsiteY28" fmla="*/ 2719137 h 3356810"/>
              <a:gd name="connsiteX29" fmla="*/ 1287379 w 5138852"/>
              <a:gd name="connsiteY29" fmla="*/ 2646947 h 3356810"/>
              <a:gd name="connsiteX30" fmla="*/ 1311442 w 5138852"/>
              <a:gd name="connsiteY30" fmla="*/ 2574758 h 3356810"/>
              <a:gd name="connsiteX31" fmla="*/ 1335505 w 5138852"/>
              <a:gd name="connsiteY31" fmla="*/ 2478505 h 3356810"/>
              <a:gd name="connsiteX32" fmla="*/ 1347537 w 5138852"/>
              <a:gd name="connsiteY32" fmla="*/ 2550694 h 3356810"/>
              <a:gd name="connsiteX33" fmla="*/ 1371600 w 5138852"/>
              <a:gd name="connsiteY33" fmla="*/ 2646947 h 3356810"/>
              <a:gd name="connsiteX34" fmla="*/ 1419726 w 5138852"/>
              <a:gd name="connsiteY34" fmla="*/ 2827421 h 3356810"/>
              <a:gd name="connsiteX35" fmla="*/ 1431758 w 5138852"/>
              <a:gd name="connsiteY35" fmla="*/ 2959768 h 3356810"/>
              <a:gd name="connsiteX36" fmla="*/ 1467853 w 5138852"/>
              <a:gd name="connsiteY36" fmla="*/ 2995863 h 3356810"/>
              <a:gd name="connsiteX37" fmla="*/ 1515979 w 5138852"/>
              <a:gd name="connsiteY37" fmla="*/ 3007894 h 3356810"/>
              <a:gd name="connsiteX38" fmla="*/ 1515979 w 5138852"/>
              <a:gd name="connsiteY38" fmla="*/ 3007894 h 3356810"/>
              <a:gd name="connsiteX39" fmla="*/ 1552074 w 5138852"/>
              <a:gd name="connsiteY39" fmla="*/ 2839452 h 3356810"/>
              <a:gd name="connsiteX40" fmla="*/ 1576137 w 5138852"/>
              <a:gd name="connsiteY40" fmla="*/ 2743200 h 3356810"/>
              <a:gd name="connsiteX41" fmla="*/ 1588168 w 5138852"/>
              <a:gd name="connsiteY41" fmla="*/ 2646947 h 3356810"/>
              <a:gd name="connsiteX42" fmla="*/ 1588168 w 5138852"/>
              <a:gd name="connsiteY42" fmla="*/ 2574758 h 3356810"/>
              <a:gd name="connsiteX43" fmla="*/ 1636295 w 5138852"/>
              <a:gd name="connsiteY43" fmla="*/ 2490537 h 3356810"/>
              <a:gd name="connsiteX44" fmla="*/ 1672389 w 5138852"/>
              <a:gd name="connsiteY44" fmla="*/ 2430379 h 3356810"/>
              <a:gd name="connsiteX45" fmla="*/ 1720516 w 5138852"/>
              <a:gd name="connsiteY45" fmla="*/ 2322094 h 3356810"/>
              <a:gd name="connsiteX46" fmla="*/ 1720516 w 5138852"/>
              <a:gd name="connsiteY46" fmla="*/ 2310063 h 3356810"/>
              <a:gd name="connsiteX47" fmla="*/ 1732547 w 5138852"/>
              <a:gd name="connsiteY47" fmla="*/ 2237873 h 3356810"/>
              <a:gd name="connsiteX48" fmla="*/ 1732547 w 5138852"/>
              <a:gd name="connsiteY48" fmla="*/ 2189747 h 3356810"/>
              <a:gd name="connsiteX49" fmla="*/ 1732547 w 5138852"/>
              <a:gd name="connsiteY49" fmla="*/ 2117558 h 3356810"/>
              <a:gd name="connsiteX50" fmla="*/ 1756610 w 5138852"/>
              <a:gd name="connsiteY50" fmla="*/ 2069431 h 3356810"/>
              <a:gd name="connsiteX51" fmla="*/ 1804737 w 5138852"/>
              <a:gd name="connsiteY51" fmla="*/ 1961147 h 3356810"/>
              <a:gd name="connsiteX52" fmla="*/ 1816768 w 5138852"/>
              <a:gd name="connsiteY52" fmla="*/ 2069431 h 3356810"/>
              <a:gd name="connsiteX53" fmla="*/ 1828800 w 5138852"/>
              <a:gd name="connsiteY53" fmla="*/ 2177716 h 3356810"/>
              <a:gd name="connsiteX54" fmla="*/ 1876926 w 5138852"/>
              <a:gd name="connsiteY54" fmla="*/ 2225842 h 3356810"/>
              <a:gd name="connsiteX55" fmla="*/ 1888958 w 5138852"/>
              <a:gd name="connsiteY55" fmla="*/ 2370221 h 3356810"/>
              <a:gd name="connsiteX56" fmla="*/ 1900989 w 5138852"/>
              <a:gd name="connsiteY56" fmla="*/ 2466473 h 3356810"/>
              <a:gd name="connsiteX57" fmla="*/ 1900989 w 5138852"/>
              <a:gd name="connsiteY57" fmla="*/ 2586789 h 3356810"/>
              <a:gd name="connsiteX58" fmla="*/ 1925053 w 5138852"/>
              <a:gd name="connsiteY58" fmla="*/ 2683042 h 3356810"/>
              <a:gd name="connsiteX59" fmla="*/ 1985210 w 5138852"/>
              <a:gd name="connsiteY59" fmla="*/ 2839452 h 3356810"/>
              <a:gd name="connsiteX60" fmla="*/ 1985210 w 5138852"/>
              <a:gd name="connsiteY60" fmla="*/ 2923673 h 3356810"/>
              <a:gd name="connsiteX61" fmla="*/ 1985210 w 5138852"/>
              <a:gd name="connsiteY61" fmla="*/ 3068052 h 3356810"/>
              <a:gd name="connsiteX62" fmla="*/ 2021305 w 5138852"/>
              <a:gd name="connsiteY62" fmla="*/ 3164305 h 3356810"/>
              <a:gd name="connsiteX63" fmla="*/ 2021305 w 5138852"/>
              <a:gd name="connsiteY63" fmla="*/ 3164305 h 3356810"/>
              <a:gd name="connsiteX64" fmla="*/ 2105526 w 5138852"/>
              <a:gd name="connsiteY64" fmla="*/ 3284621 h 3356810"/>
              <a:gd name="connsiteX65" fmla="*/ 2189747 w 5138852"/>
              <a:gd name="connsiteY65" fmla="*/ 3284621 h 3356810"/>
              <a:gd name="connsiteX66" fmla="*/ 2237874 w 5138852"/>
              <a:gd name="connsiteY66" fmla="*/ 3188368 h 3356810"/>
              <a:gd name="connsiteX67" fmla="*/ 2286000 w 5138852"/>
              <a:gd name="connsiteY67" fmla="*/ 2995863 h 3356810"/>
              <a:gd name="connsiteX68" fmla="*/ 2334126 w 5138852"/>
              <a:gd name="connsiteY68" fmla="*/ 2827421 h 3356810"/>
              <a:gd name="connsiteX69" fmla="*/ 2358189 w 5138852"/>
              <a:gd name="connsiteY69" fmla="*/ 2683042 h 3356810"/>
              <a:gd name="connsiteX70" fmla="*/ 2358189 w 5138852"/>
              <a:gd name="connsiteY70" fmla="*/ 2490537 h 3356810"/>
              <a:gd name="connsiteX71" fmla="*/ 2394284 w 5138852"/>
              <a:gd name="connsiteY71" fmla="*/ 2358189 h 3356810"/>
              <a:gd name="connsiteX72" fmla="*/ 2430379 w 5138852"/>
              <a:gd name="connsiteY72" fmla="*/ 2322094 h 3356810"/>
              <a:gd name="connsiteX73" fmla="*/ 2478505 w 5138852"/>
              <a:gd name="connsiteY73" fmla="*/ 2286000 h 3356810"/>
              <a:gd name="connsiteX74" fmla="*/ 2502568 w 5138852"/>
              <a:gd name="connsiteY74" fmla="*/ 1961147 h 3356810"/>
              <a:gd name="connsiteX75" fmla="*/ 2562726 w 5138852"/>
              <a:gd name="connsiteY75" fmla="*/ 1925052 h 3356810"/>
              <a:gd name="connsiteX76" fmla="*/ 2598821 w 5138852"/>
              <a:gd name="connsiteY76" fmla="*/ 1768642 h 3356810"/>
              <a:gd name="connsiteX77" fmla="*/ 2586789 w 5138852"/>
              <a:gd name="connsiteY77" fmla="*/ 1612231 h 3356810"/>
              <a:gd name="connsiteX78" fmla="*/ 2610853 w 5138852"/>
              <a:gd name="connsiteY78" fmla="*/ 1503947 h 3356810"/>
              <a:gd name="connsiteX79" fmla="*/ 2634916 w 5138852"/>
              <a:gd name="connsiteY79" fmla="*/ 1431758 h 3356810"/>
              <a:gd name="connsiteX80" fmla="*/ 2634916 w 5138852"/>
              <a:gd name="connsiteY80" fmla="*/ 1323473 h 3356810"/>
              <a:gd name="connsiteX81" fmla="*/ 2634916 w 5138852"/>
              <a:gd name="connsiteY81" fmla="*/ 1251284 h 3356810"/>
              <a:gd name="connsiteX82" fmla="*/ 2634916 w 5138852"/>
              <a:gd name="connsiteY82" fmla="*/ 1143000 h 3356810"/>
              <a:gd name="connsiteX83" fmla="*/ 2658979 w 5138852"/>
              <a:gd name="connsiteY83" fmla="*/ 986589 h 3356810"/>
              <a:gd name="connsiteX84" fmla="*/ 2683042 w 5138852"/>
              <a:gd name="connsiteY84" fmla="*/ 902368 h 3356810"/>
              <a:gd name="connsiteX85" fmla="*/ 2755231 w 5138852"/>
              <a:gd name="connsiteY85" fmla="*/ 782052 h 3356810"/>
              <a:gd name="connsiteX86" fmla="*/ 2767263 w 5138852"/>
              <a:gd name="connsiteY86" fmla="*/ 673768 h 3356810"/>
              <a:gd name="connsiteX87" fmla="*/ 2767263 w 5138852"/>
              <a:gd name="connsiteY87" fmla="*/ 589547 h 3356810"/>
              <a:gd name="connsiteX88" fmla="*/ 2767263 w 5138852"/>
              <a:gd name="connsiteY88" fmla="*/ 589547 h 3356810"/>
              <a:gd name="connsiteX89" fmla="*/ 2863516 w 5138852"/>
              <a:gd name="connsiteY89" fmla="*/ 469231 h 3356810"/>
              <a:gd name="connsiteX90" fmla="*/ 2887579 w 5138852"/>
              <a:gd name="connsiteY90" fmla="*/ 372979 h 3356810"/>
              <a:gd name="connsiteX91" fmla="*/ 2899610 w 5138852"/>
              <a:gd name="connsiteY91" fmla="*/ 240631 h 3356810"/>
              <a:gd name="connsiteX92" fmla="*/ 2899610 w 5138852"/>
              <a:gd name="connsiteY92" fmla="*/ 156410 h 3356810"/>
              <a:gd name="connsiteX93" fmla="*/ 2947737 w 5138852"/>
              <a:gd name="connsiteY93" fmla="*/ 96252 h 3356810"/>
              <a:gd name="connsiteX94" fmla="*/ 2971800 w 5138852"/>
              <a:gd name="connsiteY94" fmla="*/ 12031 h 3356810"/>
              <a:gd name="connsiteX95" fmla="*/ 2995863 w 5138852"/>
              <a:gd name="connsiteY95" fmla="*/ 0 h 3356810"/>
              <a:gd name="connsiteX96" fmla="*/ 3043989 w 5138852"/>
              <a:gd name="connsiteY96" fmla="*/ 48126 h 3356810"/>
              <a:gd name="connsiteX97" fmla="*/ 3056021 w 5138852"/>
              <a:gd name="connsiteY97" fmla="*/ 156410 h 3356810"/>
              <a:gd name="connsiteX98" fmla="*/ 3056021 w 5138852"/>
              <a:gd name="connsiteY98" fmla="*/ 288758 h 3356810"/>
              <a:gd name="connsiteX99" fmla="*/ 3104147 w 5138852"/>
              <a:gd name="connsiteY99" fmla="*/ 385010 h 3356810"/>
              <a:gd name="connsiteX100" fmla="*/ 3104147 w 5138852"/>
              <a:gd name="connsiteY100" fmla="*/ 529389 h 3356810"/>
              <a:gd name="connsiteX101" fmla="*/ 3104147 w 5138852"/>
              <a:gd name="connsiteY101" fmla="*/ 649705 h 3356810"/>
              <a:gd name="connsiteX102" fmla="*/ 3116179 w 5138852"/>
              <a:gd name="connsiteY102" fmla="*/ 782052 h 3356810"/>
              <a:gd name="connsiteX103" fmla="*/ 3164305 w 5138852"/>
              <a:gd name="connsiteY103" fmla="*/ 854242 h 3356810"/>
              <a:gd name="connsiteX104" fmla="*/ 3200400 w 5138852"/>
              <a:gd name="connsiteY104" fmla="*/ 950494 h 3356810"/>
              <a:gd name="connsiteX105" fmla="*/ 3200400 w 5138852"/>
              <a:gd name="connsiteY105" fmla="*/ 1070810 h 3356810"/>
              <a:gd name="connsiteX106" fmla="*/ 3224463 w 5138852"/>
              <a:gd name="connsiteY106" fmla="*/ 1179094 h 3356810"/>
              <a:gd name="connsiteX107" fmla="*/ 3248526 w 5138852"/>
              <a:gd name="connsiteY107" fmla="*/ 1239252 h 3356810"/>
              <a:gd name="connsiteX108" fmla="*/ 3296653 w 5138852"/>
              <a:gd name="connsiteY108" fmla="*/ 1323473 h 3356810"/>
              <a:gd name="connsiteX109" fmla="*/ 3320716 w 5138852"/>
              <a:gd name="connsiteY109" fmla="*/ 1359568 h 3356810"/>
              <a:gd name="connsiteX110" fmla="*/ 3368842 w 5138852"/>
              <a:gd name="connsiteY110" fmla="*/ 1287379 h 3356810"/>
              <a:gd name="connsiteX111" fmla="*/ 3380874 w 5138852"/>
              <a:gd name="connsiteY111" fmla="*/ 1251284 h 3356810"/>
              <a:gd name="connsiteX112" fmla="*/ 3416968 w 5138852"/>
              <a:gd name="connsiteY112" fmla="*/ 1311442 h 3356810"/>
              <a:gd name="connsiteX113" fmla="*/ 3416968 w 5138852"/>
              <a:gd name="connsiteY113" fmla="*/ 1455821 h 3356810"/>
              <a:gd name="connsiteX114" fmla="*/ 3465095 w 5138852"/>
              <a:gd name="connsiteY114" fmla="*/ 1564105 h 3356810"/>
              <a:gd name="connsiteX115" fmla="*/ 3489158 w 5138852"/>
              <a:gd name="connsiteY115" fmla="*/ 1672389 h 3356810"/>
              <a:gd name="connsiteX116" fmla="*/ 3537284 w 5138852"/>
              <a:gd name="connsiteY116" fmla="*/ 1792705 h 3356810"/>
              <a:gd name="connsiteX117" fmla="*/ 3633537 w 5138852"/>
              <a:gd name="connsiteY117" fmla="*/ 1900989 h 3356810"/>
              <a:gd name="connsiteX118" fmla="*/ 3633537 w 5138852"/>
              <a:gd name="connsiteY118" fmla="*/ 1997242 h 3356810"/>
              <a:gd name="connsiteX119" fmla="*/ 3693695 w 5138852"/>
              <a:gd name="connsiteY119" fmla="*/ 1852863 h 3356810"/>
              <a:gd name="connsiteX120" fmla="*/ 3741821 w 5138852"/>
              <a:gd name="connsiteY120" fmla="*/ 1708484 h 3356810"/>
              <a:gd name="connsiteX121" fmla="*/ 3801979 w 5138852"/>
              <a:gd name="connsiteY121" fmla="*/ 1600200 h 3356810"/>
              <a:gd name="connsiteX122" fmla="*/ 3814010 w 5138852"/>
              <a:gd name="connsiteY122" fmla="*/ 1503947 h 3356810"/>
              <a:gd name="connsiteX123" fmla="*/ 3838074 w 5138852"/>
              <a:gd name="connsiteY123" fmla="*/ 1407694 h 3356810"/>
              <a:gd name="connsiteX124" fmla="*/ 3862137 w 5138852"/>
              <a:gd name="connsiteY124" fmla="*/ 1299410 h 3356810"/>
              <a:gd name="connsiteX125" fmla="*/ 3886200 w 5138852"/>
              <a:gd name="connsiteY125" fmla="*/ 1155031 h 3356810"/>
              <a:gd name="connsiteX126" fmla="*/ 3874168 w 5138852"/>
              <a:gd name="connsiteY126" fmla="*/ 1155031 h 3356810"/>
              <a:gd name="connsiteX127" fmla="*/ 3910263 w 5138852"/>
              <a:gd name="connsiteY127" fmla="*/ 1046747 h 3356810"/>
              <a:gd name="connsiteX128" fmla="*/ 3946359 w 5138852"/>
              <a:gd name="connsiteY128" fmla="*/ 830179 h 3356810"/>
              <a:gd name="connsiteX129" fmla="*/ 3946358 w 5138852"/>
              <a:gd name="connsiteY129" fmla="*/ 782052 h 3356810"/>
              <a:gd name="connsiteX130" fmla="*/ 3958388 w 5138852"/>
              <a:gd name="connsiteY130" fmla="*/ 721894 h 3356810"/>
              <a:gd name="connsiteX131" fmla="*/ 3982452 w 5138852"/>
              <a:gd name="connsiteY131" fmla="*/ 709863 h 3356810"/>
              <a:gd name="connsiteX132" fmla="*/ 4018546 w 5138852"/>
              <a:gd name="connsiteY132" fmla="*/ 1840832 h 3356810"/>
              <a:gd name="connsiteX133" fmla="*/ 4114799 w 5138852"/>
              <a:gd name="connsiteY133" fmla="*/ 1191126 h 3356810"/>
              <a:gd name="connsiteX134" fmla="*/ 4211051 w 5138852"/>
              <a:gd name="connsiteY134" fmla="*/ 1443789 h 3356810"/>
              <a:gd name="connsiteX135" fmla="*/ 4295272 w 5138852"/>
              <a:gd name="connsiteY135" fmla="*/ 2514600 h 3356810"/>
              <a:gd name="connsiteX136" fmla="*/ 4331366 w 5138852"/>
              <a:gd name="connsiteY136" fmla="*/ 2430378 h 3356810"/>
              <a:gd name="connsiteX137" fmla="*/ 4403554 w 5138852"/>
              <a:gd name="connsiteY137" fmla="*/ 2935705 h 3356810"/>
              <a:gd name="connsiteX138" fmla="*/ 4451681 w 5138852"/>
              <a:gd name="connsiteY138" fmla="*/ 2334126 h 3356810"/>
              <a:gd name="connsiteX139" fmla="*/ 4559964 w 5138852"/>
              <a:gd name="connsiteY139" fmla="*/ 2971800 h 3356810"/>
              <a:gd name="connsiteX140" fmla="*/ 4608090 w 5138852"/>
              <a:gd name="connsiteY140" fmla="*/ 3128210 h 3356810"/>
              <a:gd name="connsiteX141" fmla="*/ 4668248 w 5138852"/>
              <a:gd name="connsiteY141" fmla="*/ 2887579 h 3356810"/>
              <a:gd name="connsiteX142" fmla="*/ 4704341 w 5138852"/>
              <a:gd name="connsiteY142" fmla="*/ 2538663 h 3356810"/>
              <a:gd name="connsiteX143" fmla="*/ 4740436 w 5138852"/>
              <a:gd name="connsiteY143" fmla="*/ 2370221 h 3356810"/>
              <a:gd name="connsiteX144" fmla="*/ 4824656 w 5138852"/>
              <a:gd name="connsiteY144" fmla="*/ 2334126 h 3356810"/>
              <a:gd name="connsiteX145" fmla="*/ 4908875 w 5138852"/>
              <a:gd name="connsiteY145" fmla="*/ 2225843 h 3356810"/>
              <a:gd name="connsiteX146" fmla="*/ 5113413 w 5138852"/>
              <a:gd name="connsiteY146" fmla="*/ 3007894 h 3356810"/>
              <a:gd name="connsiteX147" fmla="*/ 5137477 w 5138852"/>
              <a:gd name="connsiteY147" fmla="*/ 2863516 h 3356810"/>
              <a:gd name="connsiteX148" fmla="*/ 5125444 w 5138852"/>
              <a:gd name="connsiteY148" fmla="*/ 2887579 h 3356810"/>
              <a:gd name="connsiteX0" fmla="*/ 0 w 5161718"/>
              <a:gd name="connsiteY0" fmla="*/ 3344779 h 3356810"/>
              <a:gd name="connsiteX1" fmla="*/ 132347 w 5161718"/>
              <a:gd name="connsiteY1" fmla="*/ 3296652 h 3356810"/>
              <a:gd name="connsiteX2" fmla="*/ 132347 w 5161718"/>
              <a:gd name="connsiteY2" fmla="*/ 3272589 h 3356810"/>
              <a:gd name="connsiteX3" fmla="*/ 180474 w 5161718"/>
              <a:gd name="connsiteY3" fmla="*/ 3164305 h 3356810"/>
              <a:gd name="connsiteX4" fmla="*/ 216568 w 5161718"/>
              <a:gd name="connsiteY4" fmla="*/ 3080084 h 3356810"/>
              <a:gd name="connsiteX5" fmla="*/ 276726 w 5161718"/>
              <a:gd name="connsiteY5" fmla="*/ 3031958 h 3356810"/>
              <a:gd name="connsiteX6" fmla="*/ 336884 w 5161718"/>
              <a:gd name="connsiteY6" fmla="*/ 2959768 h 3356810"/>
              <a:gd name="connsiteX7" fmla="*/ 385010 w 5161718"/>
              <a:gd name="connsiteY7" fmla="*/ 2947737 h 3356810"/>
              <a:gd name="connsiteX8" fmla="*/ 433137 w 5161718"/>
              <a:gd name="connsiteY8" fmla="*/ 2947737 h 3356810"/>
              <a:gd name="connsiteX9" fmla="*/ 445168 w 5161718"/>
              <a:gd name="connsiteY9" fmla="*/ 3104147 h 3356810"/>
              <a:gd name="connsiteX10" fmla="*/ 481263 w 5161718"/>
              <a:gd name="connsiteY10" fmla="*/ 3152273 h 3356810"/>
              <a:gd name="connsiteX11" fmla="*/ 481263 w 5161718"/>
              <a:gd name="connsiteY11" fmla="*/ 3164305 h 3356810"/>
              <a:gd name="connsiteX12" fmla="*/ 529389 w 5161718"/>
              <a:gd name="connsiteY12" fmla="*/ 3140242 h 3356810"/>
              <a:gd name="connsiteX13" fmla="*/ 541421 w 5161718"/>
              <a:gd name="connsiteY13" fmla="*/ 3080084 h 3356810"/>
              <a:gd name="connsiteX14" fmla="*/ 565484 w 5161718"/>
              <a:gd name="connsiteY14" fmla="*/ 3031958 h 3356810"/>
              <a:gd name="connsiteX15" fmla="*/ 613610 w 5161718"/>
              <a:gd name="connsiteY15" fmla="*/ 3031958 h 3356810"/>
              <a:gd name="connsiteX16" fmla="*/ 661737 w 5161718"/>
              <a:gd name="connsiteY16" fmla="*/ 3092116 h 3356810"/>
              <a:gd name="connsiteX17" fmla="*/ 709863 w 5161718"/>
              <a:gd name="connsiteY17" fmla="*/ 3224463 h 3356810"/>
              <a:gd name="connsiteX18" fmla="*/ 757989 w 5161718"/>
              <a:gd name="connsiteY18" fmla="*/ 3356810 h 3356810"/>
              <a:gd name="connsiteX19" fmla="*/ 902368 w 5161718"/>
              <a:gd name="connsiteY19" fmla="*/ 3356810 h 3356810"/>
              <a:gd name="connsiteX20" fmla="*/ 986589 w 5161718"/>
              <a:gd name="connsiteY20" fmla="*/ 3128210 h 3356810"/>
              <a:gd name="connsiteX21" fmla="*/ 1106905 w 5161718"/>
              <a:gd name="connsiteY21" fmla="*/ 2875547 h 3356810"/>
              <a:gd name="connsiteX22" fmla="*/ 1130968 w 5161718"/>
              <a:gd name="connsiteY22" fmla="*/ 2779294 h 3356810"/>
              <a:gd name="connsiteX23" fmla="*/ 1155031 w 5161718"/>
              <a:gd name="connsiteY23" fmla="*/ 2911642 h 3356810"/>
              <a:gd name="connsiteX24" fmla="*/ 1179095 w 5161718"/>
              <a:gd name="connsiteY24" fmla="*/ 2935705 h 3356810"/>
              <a:gd name="connsiteX25" fmla="*/ 1203158 w 5161718"/>
              <a:gd name="connsiteY25" fmla="*/ 2959768 h 3356810"/>
              <a:gd name="connsiteX26" fmla="*/ 1203158 w 5161718"/>
              <a:gd name="connsiteY26" fmla="*/ 2959768 h 3356810"/>
              <a:gd name="connsiteX27" fmla="*/ 1239253 w 5161718"/>
              <a:gd name="connsiteY27" fmla="*/ 2851484 h 3356810"/>
              <a:gd name="connsiteX28" fmla="*/ 1263316 w 5161718"/>
              <a:gd name="connsiteY28" fmla="*/ 2719137 h 3356810"/>
              <a:gd name="connsiteX29" fmla="*/ 1287379 w 5161718"/>
              <a:gd name="connsiteY29" fmla="*/ 2646947 h 3356810"/>
              <a:gd name="connsiteX30" fmla="*/ 1311442 w 5161718"/>
              <a:gd name="connsiteY30" fmla="*/ 2574758 h 3356810"/>
              <a:gd name="connsiteX31" fmla="*/ 1335505 w 5161718"/>
              <a:gd name="connsiteY31" fmla="*/ 2478505 h 3356810"/>
              <a:gd name="connsiteX32" fmla="*/ 1347537 w 5161718"/>
              <a:gd name="connsiteY32" fmla="*/ 2550694 h 3356810"/>
              <a:gd name="connsiteX33" fmla="*/ 1371600 w 5161718"/>
              <a:gd name="connsiteY33" fmla="*/ 2646947 h 3356810"/>
              <a:gd name="connsiteX34" fmla="*/ 1419726 w 5161718"/>
              <a:gd name="connsiteY34" fmla="*/ 2827421 h 3356810"/>
              <a:gd name="connsiteX35" fmla="*/ 1431758 w 5161718"/>
              <a:gd name="connsiteY35" fmla="*/ 2959768 h 3356810"/>
              <a:gd name="connsiteX36" fmla="*/ 1467853 w 5161718"/>
              <a:gd name="connsiteY36" fmla="*/ 2995863 h 3356810"/>
              <a:gd name="connsiteX37" fmla="*/ 1515979 w 5161718"/>
              <a:gd name="connsiteY37" fmla="*/ 3007894 h 3356810"/>
              <a:gd name="connsiteX38" fmla="*/ 1515979 w 5161718"/>
              <a:gd name="connsiteY38" fmla="*/ 3007894 h 3356810"/>
              <a:gd name="connsiteX39" fmla="*/ 1552074 w 5161718"/>
              <a:gd name="connsiteY39" fmla="*/ 2839452 h 3356810"/>
              <a:gd name="connsiteX40" fmla="*/ 1576137 w 5161718"/>
              <a:gd name="connsiteY40" fmla="*/ 2743200 h 3356810"/>
              <a:gd name="connsiteX41" fmla="*/ 1588168 w 5161718"/>
              <a:gd name="connsiteY41" fmla="*/ 2646947 h 3356810"/>
              <a:gd name="connsiteX42" fmla="*/ 1588168 w 5161718"/>
              <a:gd name="connsiteY42" fmla="*/ 2574758 h 3356810"/>
              <a:gd name="connsiteX43" fmla="*/ 1636295 w 5161718"/>
              <a:gd name="connsiteY43" fmla="*/ 2490537 h 3356810"/>
              <a:gd name="connsiteX44" fmla="*/ 1672389 w 5161718"/>
              <a:gd name="connsiteY44" fmla="*/ 2430379 h 3356810"/>
              <a:gd name="connsiteX45" fmla="*/ 1720516 w 5161718"/>
              <a:gd name="connsiteY45" fmla="*/ 2322094 h 3356810"/>
              <a:gd name="connsiteX46" fmla="*/ 1720516 w 5161718"/>
              <a:gd name="connsiteY46" fmla="*/ 2310063 h 3356810"/>
              <a:gd name="connsiteX47" fmla="*/ 1732547 w 5161718"/>
              <a:gd name="connsiteY47" fmla="*/ 2237873 h 3356810"/>
              <a:gd name="connsiteX48" fmla="*/ 1732547 w 5161718"/>
              <a:gd name="connsiteY48" fmla="*/ 2189747 h 3356810"/>
              <a:gd name="connsiteX49" fmla="*/ 1732547 w 5161718"/>
              <a:gd name="connsiteY49" fmla="*/ 2117558 h 3356810"/>
              <a:gd name="connsiteX50" fmla="*/ 1756610 w 5161718"/>
              <a:gd name="connsiteY50" fmla="*/ 2069431 h 3356810"/>
              <a:gd name="connsiteX51" fmla="*/ 1804737 w 5161718"/>
              <a:gd name="connsiteY51" fmla="*/ 1961147 h 3356810"/>
              <a:gd name="connsiteX52" fmla="*/ 1816768 w 5161718"/>
              <a:gd name="connsiteY52" fmla="*/ 2069431 h 3356810"/>
              <a:gd name="connsiteX53" fmla="*/ 1828800 w 5161718"/>
              <a:gd name="connsiteY53" fmla="*/ 2177716 h 3356810"/>
              <a:gd name="connsiteX54" fmla="*/ 1876926 w 5161718"/>
              <a:gd name="connsiteY54" fmla="*/ 2225842 h 3356810"/>
              <a:gd name="connsiteX55" fmla="*/ 1888958 w 5161718"/>
              <a:gd name="connsiteY55" fmla="*/ 2370221 h 3356810"/>
              <a:gd name="connsiteX56" fmla="*/ 1900989 w 5161718"/>
              <a:gd name="connsiteY56" fmla="*/ 2466473 h 3356810"/>
              <a:gd name="connsiteX57" fmla="*/ 1900989 w 5161718"/>
              <a:gd name="connsiteY57" fmla="*/ 2586789 h 3356810"/>
              <a:gd name="connsiteX58" fmla="*/ 1925053 w 5161718"/>
              <a:gd name="connsiteY58" fmla="*/ 2683042 h 3356810"/>
              <a:gd name="connsiteX59" fmla="*/ 1985210 w 5161718"/>
              <a:gd name="connsiteY59" fmla="*/ 2839452 h 3356810"/>
              <a:gd name="connsiteX60" fmla="*/ 1985210 w 5161718"/>
              <a:gd name="connsiteY60" fmla="*/ 2923673 h 3356810"/>
              <a:gd name="connsiteX61" fmla="*/ 1985210 w 5161718"/>
              <a:gd name="connsiteY61" fmla="*/ 3068052 h 3356810"/>
              <a:gd name="connsiteX62" fmla="*/ 2021305 w 5161718"/>
              <a:gd name="connsiteY62" fmla="*/ 3164305 h 3356810"/>
              <a:gd name="connsiteX63" fmla="*/ 2021305 w 5161718"/>
              <a:gd name="connsiteY63" fmla="*/ 3164305 h 3356810"/>
              <a:gd name="connsiteX64" fmla="*/ 2105526 w 5161718"/>
              <a:gd name="connsiteY64" fmla="*/ 3284621 h 3356810"/>
              <a:gd name="connsiteX65" fmla="*/ 2189747 w 5161718"/>
              <a:gd name="connsiteY65" fmla="*/ 3284621 h 3356810"/>
              <a:gd name="connsiteX66" fmla="*/ 2237874 w 5161718"/>
              <a:gd name="connsiteY66" fmla="*/ 3188368 h 3356810"/>
              <a:gd name="connsiteX67" fmla="*/ 2286000 w 5161718"/>
              <a:gd name="connsiteY67" fmla="*/ 2995863 h 3356810"/>
              <a:gd name="connsiteX68" fmla="*/ 2334126 w 5161718"/>
              <a:gd name="connsiteY68" fmla="*/ 2827421 h 3356810"/>
              <a:gd name="connsiteX69" fmla="*/ 2358189 w 5161718"/>
              <a:gd name="connsiteY69" fmla="*/ 2683042 h 3356810"/>
              <a:gd name="connsiteX70" fmla="*/ 2358189 w 5161718"/>
              <a:gd name="connsiteY70" fmla="*/ 2490537 h 3356810"/>
              <a:gd name="connsiteX71" fmla="*/ 2394284 w 5161718"/>
              <a:gd name="connsiteY71" fmla="*/ 2358189 h 3356810"/>
              <a:gd name="connsiteX72" fmla="*/ 2430379 w 5161718"/>
              <a:gd name="connsiteY72" fmla="*/ 2322094 h 3356810"/>
              <a:gd name="connsiteX73" fmla="*/ 2478505 w 5161718"/>
              <a:gd name="connsiteY73" fmla="*/ 2286000 h 3356810"/>
              <a:gd name="connsiteX74" fmla="*/ 2502568 w 5161718"/>
              <a:gd name="connsiteY74" fmla="*/ 1961147 h 3356810"/>
              <a:gd name="connsiteX75" fmla="*/ 2562726 w 5161718"/>
              <a:gd name="connsiteY75" fmla="*/ 1925052 h 3356810"/>
              <a:gd name="connsiteX76" fmla="*/ 2598821 w 5161718"/>
              <a:gd name="connsiteY76" fmla="*/ 1768642 h 3356810"/>
              <a:gd name="connsiteX77" fmla="*/ 2586789 w 5161718"/>
              <a:gd name="connsiteY77" fmla="*/ 1612231 h 3356810"/>
              <a:gd name="connsiteX78" fmla="*/ 2610853 w 5161718"/>
              <a:gd name="connsiteY78" fmla="*/ 1503947 h 3356810"/>
              <a:gd name="connsiteX79" fmla="*/ 2634916 w 5161718"/>
              <a:gd name="connsiteY79" fmla="*/ 1431758 h 3356810"/>
              <a:gd name="connsiteX80" fmla="*/ 2634916 w 5161718"/>
              <a:gd name="connsiteY80" fmla="*/ 1323473 h 3356810"/>
              <a:gd name="connsiteX81" fmla="*/ 2634916 w 5161718"/>
              <a:gd name="connsiteY81" fmla="*/ 1251284 h 3356810"/>
              <a:gd name="connsiteX82" fmla="*/ 2634916 w 5161718"/>
              <a:gd name="connsiteY82" fmla="*/ 1143000 h 3356810"/>
              <a:gd name="connsiteX83" fmla="*/ 2658979 w 5161718"/>
              <a:gd name="connsiteY83" fmla="*/ 986589 h 3356810"/>
              <a:gd name="connsiteX84" fmla="*/ 2683042 w 5161718"/>
              <a:gd name="connsiteY84" fmla="*/ 902368 h 3356810"/>
              <a:gd name="connsiteX85" fmla="*/ 2755231 w 5161718"/>
              <a:gd name="connsiteY85" fmla="*/ 782052 h 3356810"/>
              <a:gd name="connsiteX86" fmla="*/ 2767263 w 5161718"/>
              <a:gd name="connsiteY86" fmla="*/ 673768 h 3356810"/>
              <a:gd name="connsiteX87" fmla="*/ 2767263 w 5161718"/>
              <a:gd name="connsiteY87" fmla="*/ 589547 h 3356810"/>
              <a:gd name="connsiteX88" fmla="*/ 2767263 w 5161718"/>
              <a:gd name="connsiteY88" fmla="*/ 589547 h 3356810"/>
              <a:gd name="connsiteX89" fmla="*/ 2863516 w 5161718"/>
              <a:gd name="connsiteY89" fmla="*/ 469231 h 3356810"/>
              <a:gd name="connsiteX90" fmla="*/ 2887579 w 5161718"/>
              <a:gd name="connsiteY90" fmla="*/ 372979 h 3356810"/>
              <a:gd name="connsiteX91" fmla="*/ 2899610 w 5161718"/>
              <a:gd name="connsiteY91" fmla="*/ 240631 h 3356810"/>
              <a:gd name="connsiteX92" fmla="*/ 2899610 w 5161718"/>
              <a:gd name="connsiteY92" fmla="*/ 156410 h 3356810"/>
              <a:gd name="connsiteX93" fmla="*/ 2947737 w 5161718"/>
              <a:gd name="connsiteY93" fmla="*/ 96252 h 3356810"/>
              <a:gd name="connsiteX94" fmla="*/ 2971800 w 5161718"/>
              <a:gd name="connsiteY94" fmla="*/ 12031 h 3356810"/>
              <a:gd name="connsiteX95" fmla="*/ 2995863 w 5161718"/>
              <a:gd name="connsiteY95" fmla="*/ 0 h 3356810"/>
              <a:gd name="connsiteX96" fmla="*/ 3043989 w 5161718"/>
              <a:gd name="connsiteY96" fmla="*/ 48126 h 3356810"/>
              <a:gd name="connsiteX97" fmla="*/ 3056021 w 5161718"/>
              <a:gd name="connsiteY97" fmla="*/ 156410 h 3356810"/>
              <a:gd name="connsiteX98" fmla="*/ 3056021 w 5161718"/>
              <a:gd name="connsiteY98" fmla="*/ 288758 h 3356810"/>
              <a:gd name="connsiteX99" fmla="*/ 3104147 w 5161718"/>
              <a:gd name="connsiteY99" fmla="*/ 385010 h 3356810"/>
              <a:gd name="connsiteX100" fmla="*/ 3104147 w 5161718"/>
              <a:gd name="connsiteY100" fmla="*/ 529389 h 3356810"/>
              <a:gd name="connsiteX101" fmla="*/ 3104147 w 5161718"/>
              <a:gd name="connsiteY101" fmla="*/ 649705 h 3356810"/>
              <a:gd name="connsiteX102" fmla="*/ 3116179 w 5161718"/>
              <a:gd name="connsiteY102" fmla="*/ 782052 h 3356810"/>
              <a:gd name="connsiteX103" fmla="*/ 3164305 w 5161718"/>
              <a:gd name="connsiteY103" fmla="*/ 854242 h 3356810"/>
              <a:gd name="connsiteX104" fmla="*/ 3200400 w 5161718"/>
              <a:gd name="connsiteY104" fmla="*/ 950494 h 3356810"/>
              <a:gd name="connsiteX105" fmla="*/ 3200400 w 5161718"/>
              <a:gd name="connsiteY105" fmla="*/ 1070810 h 3356810"/>
              <a:gd name="connsiteX106" fmla="*/ 3224463 w 5161718"/>
              <a:gd name="connsiteY106" fmla="*/ 1179094 h 3356810"/>
              <a:gd name="connsiteX107" fmla="*/ 3248526 w 5161718"/>
              <a:gd name="connsiteY107" fmla="*/ 1239252 h 3356810"/>
              <a:gd name="connsiteX108" fmla="*/ 3296653 w 5161718"/>
              <a:gd name="connsiteY108" fmla="*/ 1323473 h 3356810"/>
              <a:gd name="connsiteX109" fmla="*/ 3320716 w 5161718"/>
              <a:gd name="connsiteY109" fmla="*/ 1359568 h 3356810"/>
              <a:gd name="connsiteX110" fmla="*/ 3368842 w 5161718"/>
              <a:gd name="connsiteY110" fmla="*/ 1287379 h 3356810"/>
              <a:gd name="connsiteX111" fmla="*/ 3380874 w 5161718"/>
              <a:gd name="connsiteY111" fmla="*/ 1251284 h 3356810"/>
              <a:gd name="connsiteX112" fmla="*/ 3416968 w 5161718"/>
              <a:gd name="connsiteY112" fmla="*/ 1311442 h 3356810"/>
              <a:gd name="connsiteX113" fmla="*/ 3416968 w 5161718"/>
              <a:gd name="connsiteY113" fmla="*/ 1455821 h 3356810"/>
              <a:gd name="connsiteX114" fmla="*/ 3465095 w 5161718"/>
              <a:gd name="connsiteY114" fmla="*/ 1564105 h 3356810"/>
              <a:gd name="connsiteX115" fmla="*/ 3489158 w 5161718"/>
              <a:gd name="connsiteY115" fmla="*/ 1672389 h 3356810"/>
              <a:gd name="connsiteX116" fmla="*/ 3537284 w 5161718"/>
              <a:gd name="connsiteY116" fmla="*/ 1792705 h 3356810"/>
              <a:gd name="connsiteX117" fmla="*/ 3633537 w 5161718"/>
              <a:gd name="connsiteY117" fmla="*/ 1900989 h 3356810"/>
              <a:gd name="connsiteX118" fmla="*/ 3633537 w 5161718"/>
              <a:gd name="connsiteY118" fmla="*/ 1997242 h 3356810"/>
              <a:gd name="connsiteX119" fmla="*/ 3693695 w 5161718"/>
              <a:gd name="connsiteY119" fmla="*/ 1852863 h 3356810"/>
              <a:gd name="connsiteX120" fmla="*/ 3741821 w 5161718"/>
              <a:gd name="connsiteY120" fmla="*/ 1708484 h 3356810"/>
              <a:gd name="connsiteX121" fmla="*/ 3801979 w 5161718"/>
              <a:gd name="connsiteY121" fmla="*/ 1600200 h 3356810"/>
              <a:gd name="connsiteX122" fmla="*/ 3814010 w 5161718"/>
              <a:gd name="connsiteY122" fmla="*/ 1503947 h 3356810"/>
              <a:gd name="connsiteX123" fmla="*/ 3838074 w 5161718"/>
              <a:gd name="connsiteY123" fmla="*/ 1407694 h 3356810"/>
              <a:gd name="connsiteX124" fmla="*/ 3862137 w 5161718"/>
              <a:gd name="connsiteY124" fmla="*/ 1299410 h 3356810"/>
              <a:gd name="connsiteX125" fmla="*/ 3886200 w 5161718"/>
              <a:gd name="connsiteY125" fmla="*/ 1155031 h 3356810"/>
              <a:gd name="connsiteX126" fmla="*/ 3874168 w 5161718"/>
              <a:gd name="connsiteY126" fmla="*/ 1155031 h 3356810"/>
              <a:gd name="connsiteX127" fmla="*/ 3910263 w 5161718"/>
              <a:gd name="connsiteY127" fmla="*/ 1046747 h 3356810"/>
              <a:gd name="connsiteX128" fmla="*/ 3946359 w 5161718"/>
              <a:gd name="connsiteY128" fmla="*/ 830179 h 3356810"/>
              <a:gd name="connsiteX129" fmla="*/ 3946358 w 5161718"/>
              <a:gd name="connsiteY129" fmla="*/ 782052 h 3356810"/>
              <a:gd name="connsiteX130" fmla="*/ 3958388 w 5161718"/>
              <a:gd name="connsiteY130" fmla="*/ 721894 h 3356810"/>
              <a:gd name="connsiteX131" fmla="*/ 3982452 w 5161718"/>
              <a:gd name="connsiteY131" fmla="*/ 709863 h 3356810"/>
              <a:gd name="connsiteX132" fmla="*/ 4018546 w 5161718"/>
              <a:gd name="connsiteY132" fmla="*/ 1840832 h 3356810"/>
              <a:gd name="connsiteX133" fmla="*/ 4114799 w 5161718"/>
              <a:gd name="connsiteY133" fmla="*/ 1191126 h 3356810"/>
              <a:gd name="connsiteX134" fmla="*/ 4211051 w 5161718"/>
              <a:gd name="connsiteY134" fmla="*/ 1443789 h 3356810"/>
              <a:gd name="connsiteX135" fmla="*/ 4295272 w 5161718"/>
              <a:gd name="connsiteY135" fmla="*/ 2514600 h 3356810"/>
              <a:gd name="connsiteX136" fmla="*/ 4331366 w 5161718"/>
              <a:gd name="connsiteY136" fmla="*/ 2430378 h 3356810"/>
              <a:gd name="connsiteX137" fmla="*/ 4403554 w 5161718"/>
              <a:gd name="connsiteY137" fmla="*/ 2935705 h 3356810"/>
              <a:gd name="connsiteX138" fmla="*/ 4451681 w 5161718"/>
              <a:gd name="connsiteY138" fmla="*/ 2334126 h 3356810"/>
              <a:gd name="connsiteX139" fmla="*/ 4559964 w 5161718"/>
              <a:gd name="connsiteY139" fmla="*/ 2971800 h 3356810"/>
              <a:gd name="connsiteX140" fmla="*/ 4608090 w 5161718"/>
              <a:gd name="connsiteY140" fmla="*/ 3128210 h 3356810"/>
              <a:gd name="connsiteX141" fmla="*/ 4668248 w 5161718"/>
              <a:gd name="connsiteY141" fmla="*/ 2887579 h 3356810"/>
              <a:gd name="connsiteX142" fmla="*/ 4704341 w 5161718"/>
              <a:gd name="connsiteY142" fmla="*/ 2538663 h 3356810"/>
              <a:gd name="connsiteX143" fmla="*/ 4740436 w 5161718"/>
              <a:gd name="connsiteY143" fmla="*/ 2370221 h 3356810"/>
              <a:gd name="connsiteX144" fmla="*/ 4824656 w 5161718"/>
              <a:gd name="connsiteY144" fmla="*/ 2334126 h 3356810"/>
              <a:gd name="connsiteX145" fmla="*/ 4908875 w 5161718"/>
              <a:gd name="connsiteY145" fmla="*/ 2225843 h 3356810"/>
              <a:gd name="connsiteX146" fmla="*/ 5113413 w 5161718"/>
              <a:gd name="connsiteY146" fmla="*/ 3007894 h 3356810"/>
              <a:gd name="connsiteX147" fmla="*/ 5137477 w 5161718"/>
              <a:gd name="connsiteY147" fmla="*/ 2863516 h 3356810"/>
              <a:gd name="connsiteX148" fmla="*/ 5161539 w 5161718"/>
              <a:gd name="connsiteY148" fmla="*/ 3116179 h 3356810"/>
              <a:gd name="connsiteX0" fmla="*/ 0 w 5209665"/>
              <a:gd name="connsiteY0" fmla="*/ 3344779 h 3356810"/>
              <a:gd name="connsiteX1" fmla="*/ 132347 w 5209665"/>
              <a:gd name="connsiteY1" fmla="*/ 3296652 h 3356810"/>
              <a:gd name="connsiteX2" fmla="*/ 132347 w 5209665"/>
              <a:gd name="connsiteY2" fmla="*/ 3272589 h 3356810"/>
              <a:gd name="connsiteX3" fmla="*/ 180474 w 5209665"/>
              <a:gd name="connsiteY3" fmla="*/ 3164305 h 3356810"/>
              <a:gd name="connsiteX4" fmla="*/ 216568 w 5209665"/>
              <a:gd name="connsiteY4" fmla="*/ 3080084 h 3356810"/>
              <a:gd name="connsiteX5" fmla="*/ 276726 w 5209665"/>
              <a:gd name="connsiteY5" fmla="*/ 3031958 h 3356810"/>
              <a:gd name="connsiteX6" fmla="*/ 336884 w 5209665"/>
              <a:gd name="connsiteY6" fmla="*/ 2959768 h 3356810"/>
              <a:gd name="connsiteX7" fmla="*/ 385010 w 5209665"/>
              <a:gd name="connsiteY7" fmla="*/ 2947737 h 3356810"/>
              <a:gd name="connsiteX8" fmla="*/ 433137 w 5209665"/>
              <a:gd name="connsiteY8" fmla="*/ 2947737 h 3356810"/>
              <a:gd name="connsiteX9" fmla="*/ 445168 w 5209665"/>
              <a:gd name="connsiteY9" fmla="*/ 3104147 h 3356810"/>
              <a:gd name="connsiteX10" fmla="*/ 481263 w 5209665"/>
              <a:gd name="connsiteY10" fmla="*/ 3152273 h 3356810"/>
              <a:gd name="connsiteX11" fmla="*/ 481263 w 5209665"/>
              <a:gd name="connsiteY11" fmla="*/ 3164305 h 3356810"/>
              <a:gd name="connsiteX12" fmla="*/ 529389 w 5209665"/>
              <a:gd name="connsiteY12" fmla="*/ 3140242 h 3356810"/>
              <a:gd name="connsiteX13" fmla="*/ 541421 w 5209665"/>
              <a:gd name="connsiteY13" fmla="*/ 3080084 h 3356810"/>
              <a:gd name="connsiteX14" fmla="*/ 565484 w 5209665"/>
              <a:gd name="connsiteY14" fmla="*/ 3031958 h 3356810"/>
              <a:gd name="connsiteX15" fmla="*/ 613610 w 5209665"/>
              <a:gd name="connsiteY15" fmla="*/ 3031958 h 3356810"/>
              <a:gd name="connsiteX16" fmla="*/ 661737 w 5209665"/>
              <a:gd name="connsiteY16" fmla="*/ 3092116 h 3356810"/>
              <a:gd name="connsiteX17" fmla="*/ 709863 w 5209665"/>
              <a:gd name="connsiteY17" fmla="*/ 3224463 h 3356810"/>
              <a:gd name="connsiteX18" fmla="*/ 757989 w 5209665"/>
              <a:gd name="connsiteY18" fmla="*/ 3356810 h 3356810"/>
              <a:gd name="connsiteX19" fmla="*/ 902368 w 5209665"/>
              <a:gd name="connsiteY19" fmla="*/ 3356810 h 3356810"/>
              <a:gd name="connsiteX20" fmla="*/ 986589 w 5209665"/>
              <a:gd name="connsiteY20" fmla="*/ 3128210 h 3356810"/>
              <a:gd name="connsiteX21" fmla="*/ 1106905 w 5209665"/>
              <a:gd name="connsiteY21" fmla="*/ 2875547 h 3356810"/>
              <a:gd name="connsiteX22" fmla="*/ 1130968 w 5209665"/>
              <a:gd name="connsiteY22" fmla="*/ 2779294 h 3356810"/>
              <a:gd name="connsiteX23" fmla="*/ 1155031 w 5209665"/>
              <a:gd name="connsiteY23" fmla="*/ 2911642 h 3356810"/>
              <a:gd name="connsiteX24" fmla="*/ 1179095 w 5209665"/>
              <a:gd name="connsiteY24" fmla="*/ 2935705 h 3356810"/>
              <a:gd name="connsiteX25" fmla="*/ 1203158 w 5209665"/>
              <a:gd name="connsiteY25" fmla="*/ 2959768 h 3356810"/>
              <a:gd name="connsiteX26" fmla="*/ 1203158 w 5209665"/>
              <a:gd name="connsiteY26" fmla="*/ 2959768 h 3356810"/>
              <a:gd name="connsiteX27" fmla="*/ 1239253 w 5209665"/>
              <a:gd name="connsiteY27" fmla="*/ 2851484 h 3356810"/>
              <a:gd name="connsiteX28" fmla="*/ 1263316 w 5209665"/>
              <a:gd name="connsiteY28" fmla="*/ 2719137 h 3356810"/>
              <a:gd name="connsiteX29" fmla="*/ 1287379 w 5209665"/>
              <a:gd name="connsiteY29" fmla="*/ 2646947 h 3356810"/>
              <a:gd name="connsiteX30" fmla="*/ 1311442 w 5209665"/>
              <a:gd name="connsiteY30" fmla="*/ 2574758 h 3356810"/>
              <a:gd name="connsiteX31" fmla="*/ 1335505 w 5209665"/>
              <a:gd name="connsiteY31" fmla="*/ 2478505 h 3356810"/>
              <a:gd name="connsiteX32" fmla="*/ 1347537 w 5209665"/>
              <a:gd name="connsiteY32" fmla="*/ 2550694 h 3356810"/>
              <a:gd name="connsiteX33" fmla="*/ 1371600 w 5209665"/>
              <a:gd name="connsiteY33" fmla="*/ 2646947 h 3356810"/>
              <a:gd name="connsiteX34" fmla="*/ 1419726 w 5209665"/>
              <a:gd name="connsiteY34" fmla="*/ 2827421 h 3356810"/>
              <a:gd name="connsiteX35" fmla="*/ 1431758 w 5209665"/>
              <a:gd name="connsiteY35" fmla="*/ 2959768 h 3356810"/>
              <a:gd name="connsiteX36" fmla="*/ 1467853 w 5209665"/>
              <a:gd name="connsiteY36" fmla="*/ 2995863 h 3356810"/>
              <a:gd name="connsiteX37" fmla="*/ 1515979 w 5209665"/>
              <a:gd name="connsiteY37" fmla="*/ 3007894 h 3356810"/>
              <a:gd name="connsiteX38" fmla="*/ 1515979 w 5209665"/>
              <a:gd name="connsiteY38" fmla="*/ 3007894 h 3356810"/>
              <a:gd name="connsiteX39" fmla="*/ 1552074 w 5209665"/>
              <a:gd name="connsiteY39" fmla="*/ 2839452 h 3356810"/>
              <a:gd name="connsiteX40" fmla="*/ 1576137 w 5209665"/>
              <a:gd name="connsiteY40" fmla="*/ 2743200 h 3356810"/>
              <a:gd name="connsiteX41" fmla="*/ 1588168 w 5209665"/>
              <a:gd name="connsiteY41" fmla="*/ 2646947 h 3356810"/>
              <a:gd name="connsiteX42" fmla="*/ 1588168 w 5209665"/>
              <a:gd name="connsiteY42" fmla="*/ 2574758 h 3356810"/>
              <a:gd name="connsiteX43" fmla="*/ 1636295 w 5209665"/>
              <a:gd name="connsiteY43" fmla="*/ 2490537 h 3356810"/>
              <a:gd name="connsiteX44" fmla="*/ 1672389 w 5209665"/>
              <a:gd name="connsiteY44" fmla="*/ 2430379 h 3356810"/>
              <a:gd name="connsiteX45" fmla="*/ 1720516 w 5209665"/>
              <a:gd name="connsiteY45" fmla="*/ 2322094 h 3356810"/>
              <a:gd name="connsiteX46" fmla="*/ 1720516 w 5209665"/>
              <a:gd name="connsiteY46" fmla="*/ 2310063 h 3356810"/>
              <a:gd name="connsiteX47" fmla="*/ 1732547 w 5209665"/>
              <a:gd name="connsiteY47" fmla="*/ 2237873 h 3356810"/>
              <a:gd name="connsiteX48" fmla="*/ 1732547 w 5209665"/>
              <a:gd name="connsiteY48" fmla="*/ 2189747 h 3356810"/>
              <a:gd name="connsiteX49" fmla="*/ 1732547 w 5209665"/>
              <a:gd name="connsiteY49" fmla="*/ 2117558 h 3356810"/>
              <a:gd name="connsiteX50" fmla="*/ 1756610 w 5209665"/>
              <a:gd name="connsiteY50" fmla="*/ 2069431 h 3356810"/>
              <a:gd name="connsiteX51" fmla="*/ 1804737 w 5209665"/>
              <a:gd name="connsiteY51" fmla="*/ 1961147 h 3356810"/>
              <a:gd name="connsiteX52" fmla="*/ 1816768 w 5209665"/>
              <a:gd name="connsiteY52" fmla="*/ 2069431 h 3356810"/>
              <a:gd name="connsiteX53" fmla="*/ 1828800 w 5209665"/>
              <a:gd name="connsiteY53" fmla="*/ 2177716 h 3356810"/>
              <a:gd name="connsiteX54" fmla="*/ 1876926 w 5209665"/>
              <a:gd name="connsiteY54" fmla="*/ 2225842 h 3356810"/>
              <a:gd name="connsiteX55" fmla="*/ 1888958 w 5209665"/>
              <a:gd name="connsiteY55" fmla="*/ 2370221 h 3356810"/>
              <a:gd name="connsiteX56" fmla="*/ 1900989 w 5209665"/>
              <a:gd name="connsiteY56" fmla="*/ 2466473 h 3356810"/>
              <a:gd name="connsiteX57" fmla="*/ 1900989 w 5209665"/>
              <a:gd name="connsiteY57" fmla="*/ 2586789 h 3356810"/>
              <a:gd name="connsiteX58" fmla="*/ 1925053 w 5209665"/>
              <a:gd name="connsiteY58" fmla="*/ 2683042 h 3356810"/>
              <a:gd name="connsiteX59" fmla="*/ 1985210 w 5209665"/>
              <a:gd name="connsiteY59" fmla="*/ 2839452 h 3356810"/>
              <a:gd name="connsiteX60" fmla="*/ 1985210 w 5209665"/>
              <a:gd name="connsiteY60" fmla="*/ 2923673 h 3356810"/>
              <a:gd name="connsiteX61" fmla="*/ 1985210 w 5209665"/>
              <a:gd name="connsiteY61" fmla="*/ 3068052 h 3356810"/>
              <a:gd name="connsiteX62" fmla="*/ 2021305 w 5209665"/>
              <a:gd name="connsiteY62" fmla="*/ 3164305 h 3356810"/>
              <a:gd name="connsiteX63" fmla="*/ 2021305 w 5209665"/>
              <a:gd name="connsiteY63" fmla="*/ 3164305 h 3356810"/>
              <a:gd name="connsiteX64" fmla="*/ 2105526 w 5209665"/>
              <a:gd name="connsiteY64" fmla="*/ 3284621 h 3356810"/>
              <a:gd name="connsiteX65" fmla="*/ 2189747 w 5209665"/>
              <a:gd name="connsiteY65" fmla="*/ 3284621 h 3356810"/>
              <a:gd name="connsiteX66" fmla="*/ 2237874 w 5209665"/>
              <a:gd name="connsiteY66" fmla="*/ 3188368 h 3356810"/>
              <a:gd name="connsiteX67" fmla="*/ 2286000 w 5209665"/>
              <a:gd name="connsiteY67" fmla="*/ 2995863 h 3356810"/>
              <a:gd name="connsiteX68" fmla="*/ 2334126 w 5209665"/>
              <a:gd name="connsiteY68" fmla="*/ 2827421 h 3356810"/>
              <a:gd name="connsiteX69" fmla="*/ 2358189 w 5209665"/>
              <a:gd name="connsiteY69" fmla="*/ 2683042 h 3356810"/>
              <a:gd name="connsiteX70" fmla="*/ 2358189 w 5209665"/>
              <a:gd name="connsiteY70" fmla="*/ 2490537 h 3356810"/>
              <a:gd name="connsiteX71" fmla="*/ 2394284 w 5209665"/>
              <a:gd name="connsiteY71" fmla="*/ 2358189 h 3356810"/>
              <a:gd name="connsiteX72" fmla="*/ 2430379 w 5209665"/>
              <a:gd name="connsiteY72" fmla="*/ 2322094 h 3356810"/>
              <a:gd name="connsiteX73" fmla="*/ 2478505 w 5209665"/>
              <a:gd name="connsiteY73" fmla="*/ 2286000 h 3356810"/>
              <a:gd name="connsiteX74" fmla="*/ 2502568 w 5209665"/>
              <a:gd name="connsiteY74" fmla="*/ 1961147 h 3356810"/>
              <a:gd name="connsiteX75" fmla="*/ 2562726 w 5209665"/>
              <a:gd name="connsiteY75" fmla="*/ 1925052 h 3356810"/>
              <a:gd name="connsiteX76" fmla="*/ 2598821 w 5209665"/>
              <a:gd name="connsiteY76" fmla="*/ 1768642 h 3356810"/>
              <a:gd name="connsiteX77" fmla="*/ 2586789 w 5209665"/>
              <a:gd name="connsiteY77" fmla="*/ 1612231 h 3356810"/>
              <a:gd name="connsiteX78" fmla="*/ 2610853 w 5209665"/>
              <a:gd name="connsiteY78" fmla="*/ 1503947 h 3356810"/>
              <a:gd name="connsiteX79" fmla="*/ 2634916 w 5209665"/>
              <a:gd name="connsiteY79" fmla="*/ 1431758 h 3356810"/>
              <a:gd name="connsiteX80" fmla="*/ 2634916 w 5209665"/>
              <a:gd name="connsiteY80" fmla="*/ 1323473 h 3356810"/>
              <a:gd name="connsiteX81" fmla="*/ 2634916 w 5209665"/>
              <a:gd name="connsiteY81" fmla="*/ 1251284 h 3356810"/>
              <a:gd name="connsiteX82" fmla="*/ 2634916 w 5209665"/>
              <a:gd name="connsiteY82" fmla="*/ 1143000 h 3356810"/>
              <a:gd name="connsiteX83" fmla="*/ 2658979 w 5209665"/>
              <a:gd name="connsiteY83" fmla="*/ 986589 h 3356810"/>
              <a:gd name="connsiteX84" fmla="*/ 2683042 w 5209665"/>
              <a:gd name="connsiteY84" fmla="*/ 902368 h 3356810"/>
              <a:gd name="connsiteX85" fmla="*/ 2755231 w 5209665"/>
              <a:gd name="connsiteY85" fmla="*/ 782052 h 3356810"/>
              <a:gd name="connsiteX86" fmla="*/ 2767263 w 5209665"/>
              <a:gd name="connsiteY86" fmla="*/ 673768 h 3356810"/>
              <a:gd name="connsiteX87" fmla="*/ 2767263 w 5209665"/>
              <a:gd name="connsiteY87" fmla="*/ 589547 h 3356810"/>
              <a:gd name="connsiteX88" fmla="*/ 2767263 w 5209665"/>
              <a:gd name="connsiteY88" fmla="*/ 589547 h 3356810"/>
              <a:gd name="connsiteX89" fmla="*/ 2863516 w 5209665"/>
              <a:gd name="connsiteY89" fmla="*/ 469231 h 3356810"/>
              <a:gd name="connsiteX90" fmla="*/ 2887579 w 5209665"/>
              <a:gd name="connsiteY90" fmla="*/ 372979 h 3356810"/>
              <a:gd name="connsiteX91" fmla="*/ 2899610 w 5209665"/>
              <a:gd name="connsiteY91" fmla="*/ 240631 h 3356810"/>
              <a:gd name="connsiteX92" fmla="*/ 2899610 w 5209665"/>
              <a:gd name="connsiteY92" fmla="*/ 156410 h 3356810"/>
              <a:gd name="connsiteX93" fmla="*/ 2947737 w 5209665"/>
              <a:gd name="connsiteY93" fmla="*/ 96252 h 3356810"/>
              <a:gd name="connsiteX94" fmla="*/ 2971800 w 5209665"/>
              <a:gd name="connsiteY94" fmla="*/ 12031 h 3356810"/>
              <a:gd name="connsiteX95" fmla="*/ 2995863 w 5209665"/>
              <a:gd name="connsiteY95" fmla="*/ 0 h 3356810"/>
              <a:gd name="connsiteX96" fmla="*/ 3043989 w 5209665"/>
              <a:gd name="connsiteY96" fmla="*/ 48126 h 3356810"/>
              <a:gd name="connsiteX97" fmla="*/ 3056021 w 5209665"/>
              <a:gd name="connsiteY97" fmla="*/ 156410 h 3356810"/>
              <a:gd name="connsiteX98" fmla="*/ 3056021 w 5209665"/>
              <a:gd name="connsiteY98" fmla="*/ 288758 h 3356810"/>
              <a:gd name="connsiteX99" fmla="*/ 3104147 w 5209665"/>
              <a:gd name="connsiteY99" fmla="*/ 385010 h 3356810"/>
              <a:gd name="connsiteX100" fmla="*/ 3104147 w 5209665"/>
              <a:gd name="connsiteY100" fmla="*/ 529389 h 3356810"/>
              <a:gd name="connsiteX101" fmla="*/ 3104147 w 5209665"/>
              <a:gd name="connsiteY101" fmla="*/ 649705 h 3356810"/>
              <a:gd name="connsiteX102" fmla="*/ 3116179 w 5209665"/>
              <a:gd name="connsiteY102" fmla="*/ 782052 h 3356810"/>
              <a:gd name="connsiteX103" fmla="*/ 3164305 w 5209665"/>
              <a:gd name="connsiteY103" fmla="*/ 854242 h 3356810"/>
              <a:gd name="connsiteX104" fmla="*/ 3200400 w 5209665"/>
              <a:gd name="connsiteY104" fmla="*/ 950494 h 3356810"/>
              <a:gd name="connsiteX105" fmla="*/ 3200400 w 5209665"/>
              <a:gd name="connsiteY105" fmla="*/ 1070810 h 3356810"/>
              <a:gd name="connsiteX106" fmla="*/ 3224463 w 5209665"/>
              <a:gd name="connsiteY106" fmla="*/ 1179094 h 3356810"/>
              <a:gd name="connsiteX107" fmla="*/ 3248526 w 5209665"/>
              <a:gd name="connsiteY107" fmla="*/ 1239252 h 3356810"/>
              <a:gd name="connsiteX108" fmla="*/ 3296653 w 5209665"/>
              <a:gd name="connsiteY108" fmla="*/ 1323473 h 3356810"/>
              <a:gd name="connsiteX109" fmla="*/ 3320716 w 5209665"/>
              <a:gd name="connsiteY109" fmla="*/ 1359568 h 3356810"/>
              <a:gd name="connsiteX110" fmla="*/ 3368842 w 5209665"/>
              <a:gd name="connsiteY110" fmla="*/ 1287379 h 3356810"/>
              <a:gd name="connsiteX111" fmla="*/ 3380874 w 5209665"/>
              <a:gd name="connsiteY111" fmla="*/ 1251284 h 3356810"/>
              <a:gd name="connsiteX112" fmla="*/ 3416968 w 5209665"/>
              <a:gd name="connsiteY112" fmla="*/ 1311442 h 3356810"/>
              <a:gd name="connsiteX113" fmla="*/ 3416968 w 5209665"/>
              <a:gd name="connsiteY113" fmla="*/ 1455821 h 3356810"/>
              <a:gd name="connsiteX114" fmla="*/ 3465095 w 5209665"/>
              <a:gd name="connsiteY114" fmla="*/ 1564105 h 3356810"/>
              <a:gd name="connsiteX115" fmla="*/ 3489158 w 5209665"/>
              <a:gd name="connsiteY115" fmla="*/ 1672389 h 3356810"/>
              <a:gd name="connsiteX116" fmla="*/ 3537284 w 5209665"/>
              <a:gd name="connsiteY116" fmla="*/ 1792705 h 3356810"/>
              <a:gd name="connsiteX117" fmla="*/ 3633537 w 5209665"/>
              <a:gd name="connsiteY117" fmla="*/ 1900989 h 3356810"/>
              <a:gd name="connsiteX118" fmla="*/ 3633537 w 5209665"/>
              <a:gd name="connsiteY118" fmla="*/ 1997242 h 3356810"/>
              <a:gd name="connsiteX119" fmla="*/ 3693695 w 5209665"/>
              <a:gd name="connsiteY119" fmla="*/ 1852863 h 3356810"/>
              <a:gd name="connsiteX120" fmla="*/ 3741821 w 5209665"/>
              <a:gd name="connsiteY120" fmla="*/ 1708484 h 3356810"/>
              <a:gd name="connsiteX121" fmla="*/ 3801979 w 5209665"/>
              <a:gd name="connsiteY121" fmla="*/ 1600200 h 3356810"/>
              <a:gd name="connsiteX122" fmla="*/ 3814010 w 5209665"/>
              <a:gd name="connsiteY122" fmla="*/ 1503947 h 3356810"/>
              <a:gd name="connsiteX123" fmla="*/ 3838074 w 5209665"/>
              <a:gd name="connsiteY123" fmla="*/ 1407694 h 3356810"/>
              <a:gd name="connsiteX124" fmla="*/ 3862137 w 5209665"/>
              <a:gd name="connsiteY124" fmla="*/ 1299410 h 3356810"/>
              <a:gd name="connsiteX125" fmla="*/ 3886200 w 5209665"/>
              <a:gd name="connsiteY125" fmla="*/ 1155031 h 3356810"/>
              <a:gd name="connsiteX126" fmla="*/ 3874168 w 5209665"/>
              <a:gd name="connsiteY126" fmla="*/ 1155031 h 3356810"/>
              <a:gd name="connsiteX127" fmla="*/ 3910263 w 5209665"/>
              <a:gd name="connsiteY127" fmla="*/ 1046747 h 3356810"/>
              <a:gd name="connsiteX128" fmla="*/ 3946359 w 5209665"/>
              <a:gd name="connsiteY128" fmla="*/ 830179 h 3356810"/>
              <a:gd name="connsiteX129" fmla="*/ 3946358 w 5209665"/>
              <a:gd name="connsiteY129" fmla="*/ 782052 h 3356810"/>
              <a:gd name="connsiteX130" fmla="*/ 3958388 w 5209665"/>
              <a:gd name="connsiteY130" fmla="*/ 721894 h 3356810"/>
              <a:gd name="connsiteX131" fmla="*/ 3982452 w 5209665"/>
              <a:gd name="connsiteY131" fmla="*/ 709863 h 3356810"/>
              <a:gd name="connsiteX132" fmla="*/ 4018546 w 5209665"/>
              <a:gd name="connsiteY132" fmla="*/ 1840832 h 3356810"/>
              <a:gd name="connsiteX133" fmla="*/ 4114799 w 5209665"/>
              <a:gd name="connsiteY133" fmla="*/ 1191126 h 3356810"/>
              <a:gd name="connsiteX134" fmla="*/ 4211051 w 5209665"/>
              <a:gd name="connsiteY134" fmla="*/ 1443789 h 3356810"/>
              <a:gd name="connsiteX135" fmla="*/ 4295272 w 5209665"/>
              <a:gd name="connsiteY135" fmla="*/ 2514600 h 3356810"/>
              <a:gd name="connsiteX136" fmla="*/ 4331366 w 5209665"/>
              <a:gd name="connsiteY136" fmla="*/ 2430378 h 3356810"/>
              <a:gd name="connsiteX137" fmla="*/ 4403554 w 5209665"/>
              <a:gd name="connsiteY137" fmla="*/ 2935705 h 3356810"/>
              <a:gd name="connsiteX138" fmla="*/ 4451681 w 5209665"/>
              <a:gd name="connsiteY138" fmla="*/ 2334126 h 3356810"/>
              <a:gd name="connsiteX139" fmla="*/ 4559964 w 5209665"/>
              <a:gd name="connsiteY139" fmla="*/ 2971800 h 3356810"/>
              <a:gd name="connsiteX140" fmla="*/ 4608090 w 5209665"/>
              <a:gd name="connsiteY140" fmla="*/ 3128210 h 3356810"/>
              <a:gd name="connsiteX141" fmla="*/ 4668248 w 5209665"/>
              <a:gd name="connsiteY141" fmla="*/ 2887579 h 3356810"/>
              <a:gd name="connsiteX142" fmla="*/ 4704341 w 5209665"/>
              <a:gd name="connsiteY142" fmla="*/ 2538663 h 3356810"/>
              <a:gd name="connsiteX143" fmla="*/ 4740436 w 5209665"/>
              <a:gd name="connsiteY143" fmla="*/ 2370221 h 3356810"/>
              <a:gd name="connsiteX144" fmla="*/ 4824656 w 5209665"/>
              <a:gd name="connsiteY144" fmla="*/ 2334126 h 3356810"/>
              <a:gd name="connsiteX145" fmla="*/ 4908875 w 5209665"/>
              <a:gd name="connsiteY145" fmla="*/ 2225843 h 3356810"/>
              <a:gd name="connsiteX146" fmla="*/ 5113413 w 5209665"/>
              <a:gd name="connsiteY146" fmla="*/ 3007894 h 3356810"/>
              <a:gd name="connsiteX147" fmla="*/ 5137477 w 5209665"/>
              <a:gd name="connsiteY147" fmla="*/ 2863516 h 3356810"/>
              <a:gd name="connsiteX148" fmla="*/ 5161539 w 5209665"/>
              <a:gd name="connsiteY148" fmla="*/ 3116179 h 3356810"/>
              <a:gd name="connsiteX149" fmla="*/ 5209665 w 5209665"/>
              <a:gd name="connsiteY149" fmla="*/ 3104147 h 3356810"/>
              <a:gd name="connsiteX0" fmla="*/ 0 w 5269823"/>
              <a:gd name="connsiteY0" fmla="*/ 3344779 h 3356810"/>
              <a:gd name="connsiteX1" fmla="*/ 132347 w 5269823"/>
              <a:gd name="connsiteY1" fmla="*/ 3296652 h 3356810"/>
              <a:gd name="connsiteX2" fmla="*/ 132347 w 5269823"/>
              <a:gd name="connsiteY2" fmla="*/ 3272589 h 3356810"/>
              <a:gd name="connsiteX3" fmla="*/ 180474 w 5269823"/>
              <a:gd name="connsiteY3" fmla="*/ 3164305 h 3356810"/>
              <a:gd name="connsiteX4" fmla="*/ 216568 w 5269823"/>
              <a:gd name="connsiteY4" fmla="*/ 3080084 h 3356810"/>
              <a:gd name="connsiteX5" fmla="*/ 276726 w 5269823"/>
              <a:gd name="connsiteY5" fmla="*/ 3031958 h 3356810"/>
              <a:gd name="connsiteX6" fmla="*/ 336884 w 5269823"/>
              <a:gd name="connsiteY6" fmla="*/ 2959768 h 3356810"/>
              <a:gd name="connsiteX7" fmla="*/ 385010 w 5269823"/>
              <a:gd name="connsiteY7" fmla="*/ 2947737 h 3356810"/>
              <a:gd name="connsiteX8" fmla="*/ 433137 w 5269823"/>
              <a:gd name="connsiteY8" fmla="*/ 2947737 h 3356810"/>
              <a:gd name="connsiteX9" fmla="*/ 445168 w 5269823"/>
              <a:gd name="connsiteY9" fmla="*/ 3104147 h 3356810"/>
              <a:gd name="connsiteX10" fmla="*/ 481263 w 5269823"/>
              <a:gd name="connsiteY10" fmla="*/ 3152273 h 3356810"/>
              <a:gd name="connsiteX11" fmla="*/ 481263 w 5269823"/>
              <a:gd name="connsiteY11" fmla="*/ 3164305 h 3356810"/>
              <a:gd name="connsiteX12" fmla="*/ 529389 w 5269823"/>
              <a:gd name="connsiteY12" fmla="*/ 3140242 h 3356810"/>
              <a:gd name="connsiteX13" fmla="*/ 541421 w 5269823"/>
              <a:gd name="connsiteY13" fmla="*/ 3080084 h 3356810"/>
              <a:gd name="connsiteX14" fmla="*/ 565484 w 5269823"/>
              <a:gd name="connsiteY14" fmla="*/ 3031958 h 3356810"/>
              <a:gd name="connsiteX15" fmla="*/ 613610 w 5269823"/>
              <a:gd name="connsiteY15" fmla="*/ 3031958 h 3356810"/>
              <a:gd name="connsiteX16" fmla="*/ 661737 w 5269823"/>
              <a:gd name="connsiteY16" fmla="*/ 3092116 h 3356810"/>
              <a:gd name="connsiteX17" fmla="*/ 709863 w 5269823"/>
              <a:gd name="connsiteY17" fmla="*/ 3224463 h 3356810"/>
              <a:gd name="connsiteX18" fmla="*/ 757989 w 5269823"/>
              <a:gd name="connsiteY18" fmla="*/ 3356810 h 3356810"/>
              <a:gd name="connsiteX19" fmla="*/ 902368 w 5269823"/>
              <a:gd name="connsiteY19" fmla="*/ 3356810 h 3356810"/>
              <a:gd name="connsiteX20" fmla="*/ 986589 w 5269823"/>
              <a:gd name="connsiteY20" fmla="*/ 3128210 h 3356810"/>
              <a:gd name="connsiteX21" fmla="*/ 1106905 w 5269823"/>
              <a:gd name="connsiteY21" fmla="*/ 2875547 h 3356810"/>
              <a:gd name="connsiteX22" fmla="*/ 1130968 w 5269823"/>
              <a:gd name="connsiteY22" fmla="*/ 2779294 h 3356810"/>
              <a:gd name="connsiteX23" fmla="*/ 1155031 w 5269823"/>
              <a:gd name="connsiteY23" fmla="*/ 2911642 h 3356810"/>
              <a:gd name="connsiteX24" fmla="*/ 1179095 w 5269823"/>
              <a:gd name="connsiteY24" fmla="*/ 2935705 h 3356810"/>
              <a:gd name="connsiteX25" fmla="*/ 1203158 w 5269823"/>
              <a:gd name="connsiteY25" fmla="*/ 2959768 h 3356810"/>
              <a:gd name="connsiteX26" fmla="*/ 1203158 w 5269823"/>
              <a:gd name="connsiteY26" fmla="*/ 2959768 h 3356810"/>
              <a:gd name="connsiteX27" fmla="*/ 1239253 w 5269823"/>
              <a:gd name="connsiteY27" fmla="*/ 2851484 h 3356810"/>
              <a:gd name="connsiteX28" fmla="*/ 1263316 w 5269823"/>
              <a:gd name="connsiteY28" fmla="*/ 2719137 h 3356810"/>
              <a:gd name="connsiteX29" fmla="*/ 1287379 w 5269823"/>
              <a:gd name="connsiteY29" fmla="*/ 2646947 h 3356810"/>
              <a:gd name="connsiteX30" fmla="*/ 1311442 w 5269823"/>
              <a:gd name="connsiteY30" fmla="*/ 2574758 h 3356810"/>
              <a:gd name="connsiteX31" fmla="*/ 1335505 w 5269823"/>
              <a:gd name="connsiteY31" fmla="*/ 2478505 h 3356810"/>
              <a:gd name="connsiteX32" fmla="*/ 1347537 w 5269823"/>
              <a:gd name="connsiteY32" fmla="*/ 2550694 h 3356810"/>
              <a:gd name="connsiteX33" fmla="*/ 1371600 w 5269823"/>
              <a:gd name="connsiteY33" fmla="*/ 2646947 h 3356810"/>
              <a:gd name="connsiteX34" fmla="*/ 1419726 w 5269823"/>
              <a:gd name="connsiteY34" fmla="*/ 2827421 h 3356810"/>
              <a:gd name="connsiteX35" fmla="*/ 1431758 w 5269823"/>
              <a:gd name="connsiteY35" fmla="*/ 2959768 h 3356810"/>
              <a:gd name="connsiteX36" fmla="*/ 1467853 w 5269823"/>
              <a:gd name="connsiteY36" fmla="*/ 2995863 h 3356810"/>
              <a:gd name="connsiteX37" fmla="*/ 1515979 w 5269823"/>
              <a:gd name="connsiteY37" fmla="*/ 3007894 h 3356810"/>
              <a:gd name="connsiteX38" fmla="*/ 1515979 w 5269823"/>
              <a:gd name="connsiteY38" fmla="*/ 3007894 h 3356810"/>
              <a:gd name="connsiteX39" fmla="*/ 1552074 w 5269823"/>
              <a:gd name="connsiteY39" fmla="*/ 2839452 h 3356810"/>
              <a:gd name="connsiteX40" fmla="*/ 1576137 w 5269823"/>
              <a:gd name="connsiteY40" fmla="*/ 2743200 h 3356810"/>
              <a:gd name="connsiteX41" fmla="*/ 1588168 w 5269823"/>
              <a:gd name="connsiteY41" fmla="*/ 2646947 h 3356810"/>
              <a:gd name="connsiteX42" fmla="*/ 1588168 w 5269823"/>
              <a:gd name="connsiteY42" fmla="*/ 2574758 h 3356810"/>
              <a:gd name="connsiteX43" fmla="*/ 1636295 w 5269823"/>
              <a:gd name="connsiteY43" fmla="*/ 2490537 h 3356810"/>
              <a:gd name="connsiteX44" fmla="*/ 1672389 w 5269823"/>
              <a:gd name="connsiteY44" fmla="*/ 2430379 h 3356810"/>
              <a:gd name="connsiteX45" fmla="*/ 1720516 w 5269823"/>
              <a:gd name="connsiteY45" fmla="*/ 2322094 h 3356810"/>
              <a:gd name="connsiteX46" fmla="*/ 1720516 w 5269823"/>
              <a:gd name="connsiteY46" fmla="*/ 2310063 h 3356810"/>
              <a:gd name="connsiteX47" fmla="*/ 1732547 w 5269823"/>
              <a:gd name="connsiteY47" fmla="*/ 2237873 h 3356810"/>
              <a:gd name="connsiteX48" fmla="*/ 1732547 w 5269823"/>
              <a:gd name="connsiteY48" fmla="*/ 2189747 h 3356810"/>
              <a:gd name="connsiteX49" fmla="*/ 1732547 w 5269823"/>
              <a:gd name="connsiteY49" fmla="*/ 2117558 h 3356810"/>
              <a:gd name="connsiteX50" fmla="*/ 1756610 w 5269823"/>
              <a:gd name="connsiteY50" fmla="*/ 2069431 h 3356810"/>
              <a:gd name="connsiteX51" fmla="*/ 1804737 w 5269823"/>
              <a:gd name="connsiteY51" fmla="*/ 1961147 h 3356810"/>
              <a:gd name="connsiteX52" fmla="*/ 1816768 w 5269823"/>
              <a:gd name="connsiteY52" fmla="*/ 2069431 h 3356810"/>
              <a:gd name="connsiteX53" fmla="*/ 1828800 w 5269823"/>
              <a:gd name="connsiteY53" fmla="*/ 2177716 h 3356810"/>
              <a:gd name="connsiteX54" fmla="*/ 1876926 w 5269823"/>
              <a:gd name="connsiteY54" fmla="*/ 2225842 h 3356810"/>
              <a:gd name="connsiteX55" fmla="*/ 1888958 w 5269823"/>
              <a:gd name="connsiteY55" fmla="*/ 2370221 h 3356810"/>
              <a:gd name="connsiteX56" fmla="*/ 1900989 w 5269823"/>
              <a:gd name="connsiteY56" fmla="*/ 2466473 h 3356810"/>
              <a:gd name="connsiteX57" fmla="*/ 1900989 w 5269823"/>
              <a:gd name="connsiteY57" fmla="*/ 2586789 h 3356810"/>
              <a:gd name="connsiteX58" fmla="*/ 1925053 w 5269823"/>
              <a:gd name="connsiteY58" fmla="*/ 2683042 h 3356810"/>
              <a:gd name="connsiteX59" fmla="*/ 1985210 w 5269823"/>
              <a:gd name="connsiteY59" fmla="*/ 2839452 h 3356810"/>
              <a:gd name="connsiteX60" fmla="*/ 1985210 w 5269823"/>
              <a:gd name="connsiteY60" fmla="*/ 2923673 h 3356810"/>
              <a:gd name="connsiteX61" fmla="*/ 1985210 w 5269823"/>
              <a:gd name="connsiteY61" fmla="*/ 3068052 h 3356810"/>
              <a:gd name="connsiteX62" fmla="*/ 2021305 w 5269823"/>
              <a:gd name="connsiteY62" fmla="*/ 3164305 h 3356810"/>
              <a:gd name="connsiteX63" fmla="*/ 2021305 w 5269823"/>
              <a:gd name="connsiteY63" fmla="*/ 3164305 h 3356810"/>
              <a:gd name="connsiteX64" fmla="*/ 2105526 w 5269823"/>
              <a:gd name="connsiteY64" fmla="*/ 3284621 h 3356810"/>
              <a:gd name="connsiteX65" fmla="*/ 2189747 w 5269823"/>
              <a:gd name="connsiteY65" fmla="*/ 3284621 h 3356810"/>
              <a:gd name="connsiteX66" fmla="*/ 2237874 w 5269823"/>
              <a:gd name="connsiteY66" fmla="*/ 3188368 h 3356810"/>
              <a:gd name="connsiteX67" fmla="*/ 2286000 w 5269823"/>
              <a:gd name="connsiteY67" fmla="*/ 2995863 h 3356810"/>
              <a:gd name="connsiteX68" fmla="*/ 2334126 w 5269823"/>
              <a:gd name="connsiteY68" fmla="*/ 2827421 h 3356810"/>
              <a:gd name="connsiteX69" fmla="*/ 2358189 w 5269823"/>
              <a:gd name="connsiteY69" fmla="*/ 2683042 h 3356810"/>
              <a:gd name="connsiteX70" fmla="*/ 2358189 w 5269823"/>
              <a:gd name="connsiteY70" fmla="*/ 2490537 h 3356810"/>
              <a:gd name="connsiteX71" fmla="*/ 2394284 w 5269823"/>
              <a:gd name="connsiteY71" fmla="*/ 2358189 h 3356810"/>
              <a:gd name="connsiteX72" fmla="*/ 2430379 w 5269823"/>
              <a:gd name="connsiteY72" fmla="*/ 2322094 h 3356810"/>
              <a:gd name="connsiteX73" fmla="*/ 2478505 w 5269823"/>
              <a:gd name="connsiteY73" fmla="*/ 2286000 h 3356810"/>
              <a:gd name="connsiteX74" fmla="*/ 2502568 w 5269823"/>
              <a:gd name="connsiteY74" fmla="*/ 1961147 h 3356810"/>
              <a:gd name="connsiteX75" fmla="*/ 2562726 w 5269823"/>
              <a:gd name="connsiteY75" fmla="*/ 1925052 h 3356810"/>
              <a:gd name="connsiteX76" fmla="*/ 2598821 w 5269823"/>
              <a:gd name="connsiteY76" fmla="*/ 1768642 h 3356810"/>
              <a:gd name="connsiteX77" fmla="*/ 2586789 w 5269823"/>
              <a:gd name="connsiteY77" fmla="*/ 1612231 h 3356810"/>
              <a:gd name="connsiteX78" fmla="*/ 2610853 w 5269823"/>
              <a:gd name="connsiteY78" fmla="*/ 1503947 h 3356810"/>
              <a:gd name="connsiteX79" fmla="*/ 2634916 w 5269823"/>
              <a:gd name="connsiteY79" fmla="*/ 1431758 h 3356810"/>
              <a:gd name="connsiteX80" fmla="*/ 2634916 w 5269823"/>
              <a:gd name="connsiteY80" fmla="*/ 1323473 h 3356810"/>
              <a:gd name="connsiteX81" fmla="*/ 2634916 w 5269823"/>
              <a:gd name="connsiteY81" fmla="*/ 1251284 h 3356810"/>
              <a:gd name="connsiteX82" fmla="*/ 2634916 w 5269823"/>
              <a:gd name="connsiteY82" fmla="*/ 1143000 h 3356810"/>
              <a:gd name="connsiteX83" fmla="*/ 2658979 w 5269823"/>
              <a:gd name="connsiteY83" fmla="*/ 986589 h 3356810"/>
              <a:gd name="connsiteX84" fmla="*/ 2683042 w 5269823"/>
              <a:gd name="connsiteY84" fmla="*/ 902368 h 3356810"/>
              <a:gd name="connsiteX85" fmla="*/ 2755231 w 5269823"/>
              <a:gd name="connsiteY85" fmla="*/ 782052 h 3356810"/>
              <a:gd name="connsiteX86" fmla="*/ 2767263 w 5269823"/>
              <a:gd name="connsiteY86" fmla="*/ 673768 h 3356810"/>
              <a:gd name="connsiteX87" fmla="*/ 2767263 w 5269823"/>
              <a:gd name="connsiteY87" fmla="*/ 589547 h 3356810"/>
              <a:gd name="connsiteX88" fmla="*/ 2767263 w 5269823"/>
              <a:gd name="connsiteY88" fmla="*/ 589547 h 3356810"/>
              <a:gd name="connsiteX89" fmla="*/ 2863516 w 5269823"/>
              <a:gd name="connsiteY89" fmla="*/ 469231 h 3356810"/>
              <a:gd name="connsiteX90" fmla="*/ 2887579 w 5269823"/>
              <a:gd name="connsiteY90" fmla="*/ 372979 h 3356810"/>
              <a:gd name="connsiteX91" fmla="*/ 2899610 w 5269823"/>
              <a:gd name="connsiteY91" fmla="*/ 240631 h 3356810"/>
              <a:gd name="connsiteX92" fmla="*/ 2899610 w 5269823"/>
              <a:gd name="connsiteY92" fmla="*/ 156410 h 3356810"/>
              <a:gd name="connsiteX93" fmla="*/ 2947737 w 5269823"/>
              <a:gd name="connsiteY93" fmla="*/ 96252 h 3356810"/>
              <a:gd name="connsiteX94" fmla="*/ 2971800 w 5269823"/>
              <a:gd name="connsiteY94" fmla="*/ 12031 h 3356810"/>
              <a:gd name="connsiteX95" fmla="*/ 2995863 w 5269823"/>
              <a:gd name="connsiteY95" fmla="*/ 0 h 3356810"/>
              <a:gd name="connsiteX96" fmla="*/ 3043989 w 5269823"/>
              <a:gd name="connsiteY96" fmla="*/ 48126 h 3356810"/>
              <a:gd name="connsiteX97" fmla="*/ 3056021 w 5269823"/>
              <a:gd name="connsiteY97" fmla="*/ 156410 h 3356810"/>
              <a:gd name="connsiteX98" fmla="*/ 3056021 w 5269823"/>
              <a:gd name="connsiteY98" fmla="*/ 288758 h 3356810"/>
              <a:gd name="connsiteX99" fmla="*/ 3104147 w 5269823"/>
              <a:gd name="connsiteY99" fmla="*/ 385010 h 3356810"/>
              <a:gd name="connsiteX100" fmla="*/ 3104147 w 5269823"/>
              <a:gd name="connsiteY100" fmla="*/ 529389 h 3356810"/>
              <a:gd name="connsiteX101" fmla="*/ 3104147 w 5269823"/>
              <a:gd name="connsiteY101" fmla="*/ 649705 h 3356810"/>
              <a:gd name="connsiteX102" fmla="*/ 3116179 w 5269823"/>
              <a:gd name="connsiteY102" fmla="*/ 782052 h 3356810"/>
              <a:gd name="connsiteX103" fmla="*/ 3164305 w 5269823"/>
              <a:gd name="connsiteY103" fmla="*/ 854242 h 3356810"/>
              <a:gd name="connsiteX104" fmla="*/ 3200400 w 5269823"/>
              <a:gd name="connsiteY104" fmla="*/ 950494 h 3356810"/>
              <a:gd name="connsiteX105" fmla="*/ 3200400 w 5269823"/>
              <a:gd name="connsiteY105" fmla="*/ 1070810 h 3356810"/>
              <a:gd name="connsiteX106" fmla="*/ 3224463 w 5269823"/>
              <a:gd name="connsiteY106" fmla="*/ 1179094 h 3356810"/>
              <a:gd name="connsiteX107" fmla="*/ 3248526 w 5269823"/>
              <a:gd name="connsiteY107" fmla="*/ 1239252 h 3356810"/>
              <a:gd name="connsiteX108" fmla="*/ 3296653 w 5269823"/>
              <a:gd name="connsiteY108" fmla="*/ 1323473 h 3356810"/>
              <a:gd name="connsiteX109" fmla="*/ 3320716 w 5269823"/>
              <a:gd name="connsiteY109" fmla="*/ 1359568 h 3356810"/>
              <a:gd name="connsiteX110" fmla="*/ 3368842 w 5269823"/>
              <a:gd name="connsiteY110" fmla="*/ 1287379 h 3356810"/>
              <a:gd name="connsiteX111" fmla="*/ 3380874 w 5269823"/>
              <a:gd name="connsiteY111" fmla="*/ 1251284 h 3356810"/>
              <a:gd name="connsiteX112" fmla="*/ 3416968 w 5269823"/>
              <a:gd name="connsiteY112" fmla="*/ 1311442 h 3356810"/>
              <a:gd name="connsiteX113" fmla="*/ 3416968 w 5269823"/>
              <a:gd name="connsiteY113" fmla="*/ 1455821 h 3356810"/>
              <a:gd name="connsiteX114" fmla="*/ 3465095 w 5269823"/>
              <a:gd name="connsiteY114" fmla="*/ 1564105 h 3356810"/>
              <a:gd name="connsiteX115" fmla="*/ 3489158 w 5269823"/>
              <a:gd name="connsiteY115" fmla="*/ 1672389 h 3356810"/>
              <a:gd name="connsiteX116" fmla="*/ 3537284 w 5269823"/>
              <a:gd name="connsiteY116" fmla="*/ 1792705 h 3356810"/>
              <a:gd name="connsiteX117" fmla="*/ 3633537 w 5269823"/>
              <a:gd name="connsiteY117" fmla="*/ 1900989 h 3356810"/>
              <a:gd name="connsiteX118" fmla="*/ 3633537 w 5269823"/>
              <a:gd name="connsiteY118" fmla="*/ 1997242 h 3356810"/>
              <a:gd name="connsiteX119" fmla="*/ 3693695 w 5269823"/>
              <a:gd name="connsiteY119" fmla="*/ 1852863 h 3356810"/>
              <a:gd name="connsiteX120" fmla="*/ 3741821 w 5269823"/>
              <a:gd name="connsiteY120" fmla="*/ 1708484 h 3356810"/>
              <a:gd name="connsiteX121" fmla="*/ 3801979 w 5269823"/>
              <a:gd name="connsiteY121" fmla="*/ 1600200 h 3356810"/>
              <a:gd name="connsiteX122" fmla="*/ 3814010 w 5269823"/>
              <a:gd name="connsiteY122" fmla="*/ 1503947 h 3356810"/>
              <a:gd name="connsiteX123" fmla="*/ 3838074 w 5269823"/>
              <a:gd name="connsiteY123" fmla="*/ 1407694 h 3356810"/>
              <a:gd name="connsiteX124" fmla="*/ 3862137 w 5269823"/>
              <a:gd name="connsiteY124" fmla="*/ 1299410 h 3356810"/>
              <a:gd name="connsiteX125" fmla="*/ 3886200 w 5269823"/>
              <a:gd name="connsiteY125" fmla="*/ 1155031 h 3356810"/>
              <a:gd name="connsiteX126" fmla="*/ 3874168 w 5269823"/>
              <a:gd name="connsiteY126" fmla="*/ 1155031 h 3356810"/>
              <a:gd name="connsiteX127" fmla="*/ 3910263 w 5269823"/>
              <a:gd name="connsiteY127" fmla="*/ 1046747 h 3356810"/>
              <a:gd name="connsiteX128" fmla="*/ 3946359 w 5269823"/>
              <a:gd name="connsiteY128" fmla="*/ 830179 h 3356810"/>
              <a:gd name="connsiteX129" fmla="*/ 3946358 w 5269823"/>
              <a:gd name="connsiteY129" fmla="*/ 782052 h 3356810"/>
              <a:gd name="connsiteX130" fmla="*/ 3958388 w 5269823"/>
              <a:gd name="connsiteY130" fmla="*/ 721894 h 3356810"/>
              <a:gd name="connsiteX131" fmla="*/ 3982452 w 5269823"/>
              <a:gd name="connsiteY131" fmla="*/ 709863 h 3356810"/>
              <a:gd name="connsiteX132" fmla="*/ 4018546 w 5269823"/>
              <a:gd name="connsiteY132" fmla="*/ 1840832 h 3356810"/>
              <a:gd name="connsiteX133" fmla="*/ 4114799 w 5269823"/>
              <a:gd name="connsiteY133" fmla="*/ 1191126 h 3356810"/>
              <a:gd name="connsiteX134" fmla="*/ 4211051 w 5269823"/>
              <a:gd name="connsiteY134" fmla="*/ 1443789 h 3356810"/>
              <a:gd name="connsiteX135" fmla="*/ 4295272 w 5269823"/>
              <a:gd name="connsiteY135" fmla="*/ 2514600 h 3356810"/>
              <a:gd name="connsiteX136" fmla="*/ 4331366 w 5269823"/>
              <a:gd name="connsiteY136" fmla="*/ 2430378 h 3356810"/>
              <a:gd name="connsiteX137" fmla="*/ 4403554 w 5269823"/>
              <a:gd name="connsiteY137" fmla="*/ 2935705 h 3356810"/>
              <a:gd name="connsiteX138" fmla="*/ 4451681 w 5269823"/>
              <a:gd name="connsiteY138" fmla="*/ 2334126 h 3356810"/>
              <a:gd name="connsiteX139" fmla="*/ 4559964 w 5269823"/>
              <a:gd name="connsiteY139" fmla="*/ 2971800 h 3356810"/>
              <a:gd name="connsiteX140" fmla="*/ 4608090 w 5269823"/>
              <a:gd name="connsiteY140" fmla="*/ 3128210 h 3356810"/>
              <a:gd name="connsiteX141" fmla="*/ 4668248 w 5269823"/>
              <a:gd name="connsiteY141" fmla="*/ 2887579 h 3356810"/>
              <a:gd name="connsiteX142" fmla="*/ 4704341 w 5269823"/>
              <a:gd name="connsiteY142" fmla="*/ 2538663 h 3356810"/>
              <a:gd name="connsiteX143" fmla="*/ 4740436 w 5269823"/>
              <a:gd name="connsiteY143" fmla="*/ 2370221 h 3356810"/>
              <a:gd name="connsiteX144" fmla="*/ 4824656 w 5269823"/>
              <a:gd name="connsiteY144" fmla="*/ 2334126 h 3356810"/>
              <a:gd name="connsiteX145" fmla="*/ 4908875 w 5269823"/>
              <a:gd name="connsiteY145" fmla="*/ 2225843 h 3356810"/>
              <a:gd name="connsiteX146" fmla="*/ 5113413 w 5269823"/>
              <a:gd name="connsiteY146" fmla="*/ 3007894 h 3356810"/>
              <a:gd name="connsiteX147" fmla="*/ 5137477 w 5269823"/>
              <a:gd name="connsiteY147" fmla="*/ 2863516 h 3356810"/>
              <a:gd name="connsiteX148" fmla="*/ 5161539 w 5269823"/>
              <a:gd name="connsiteY148" fmla="*/ 3116179 h 3356810"/>
              <a:gd name="connsiteX149" fmla="*/ 5269823 w 5269823"/>
              <a:gd name="connsiteY149" fmla="*/ 3212431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236494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0" fmla="*/ 0 w 5277843"/>
              <a:gd name="connsiteY0" fmla="*/ 3344779 h 3356810"/>
              <a:gd name="connsiteX1" fmla="*/ 132347 w 5277843"/>
              <a:gd name="connsiteY1" fmla="*/ 3296652 h 3356810"/>
              <a:gd name="connsiteX2" fmla="*/ 132347 w 5277843"/>
              <a:gd name="connsiteY2" fmla="*/ 3272589 h 3356810"/>
              <a:gd name="connsiteX3" fmla="*/ 180474 w 5277843"/>
              <a:gd name="connsiteY3" fmla="*/ 3164305 h 3356810"/>
              <a:gd name="connsiteX4" fmla="*/ 216568 w 5277843"/>
              <a:gd name="connsiteY4" fmla="*/ 3080084 h 3356810"/>
              <a:gd name="connsiteX5" fmla="*/ 276726 w 5277843"/>
              <a:gd name="connsiteY5" fmla="*/ 3031958 h 3356810"/>
              <a:gd name="connsiteX6" fmla="*/ 336884 w 5277843"/>
              <a:gd name="connsiteY6" fmla="*/ 2959768 h 3356810"/>
              <a:gd name="connsiteX7" fmla="*/ 385010 w 5277843"/>
              <a:gd name="connsiteY7" fmla="*/ 2947737 h 3356810"/>
              <a:gd name="connsiteX8" fmla="*/ 433137 w 5277843"/>
              <a:gd name="connsiteY8" fmla="*/ 2947737 h 3356810"/>
              <a:gd name="connsiteX9" fmla="*/ 445168 w 5277843"/>
              <a:gd name="connsiteY9" fmla="*/ 3104147 h 3356810"/>
              <a:gd name="connsiteX10" fmla="*/ 481263 w 5277843"/>
              <a:gd name="connsiteY10" fmla="*/ 3152273 h 3356810"/>
              <a:gd name="connsiteX11" fmla="*/ 481263 w 5277843"/>
              <a:gd name="connsiteY11" fmla="*/ 3164305 h 3356810"/>
              <a:gd name="connsiteX12" fmla="*/ 529389 w 5277843"/>
              <a:gd name="connsiteY12" fmla="*/ 3140242 h 3356810"/>
              <a:gd name="connsiteX13" fmla="*/ 541421 w 5277843"/>
              <a:gd name="connsiteY13" fmla="*/ 3080084 h 3356810"/>
              <a:gd name="connsiteX14" fmla="*/ 565484 w 5277843"/>
              <a:gd name="connsiteY14" fmla="*/ 3031958 h 3356810"/>
              <a:gd name="connsiteX15" fmla="*/ 613610 w 5277843"/>
              <a:gd name="connsiteY15" fmla="*/ 3031958 h 3356810"/>
              <a:gd name="connsiteX16" fmla="*/ 661737 w 5277843"/>
              <a:gd name="connsiteY16" fmla="*/ 3092116 h 3356810"/>
              <a:gd name="connsiteX17" fmla="*/ 709863 w 5277843"/>
              <a:gd name="connsiteY17" fmla="*/ 3224463 h 3356810"/>
              <a:gd name="connsiteX18" fmla="*/ 757989 w 5277843"/>
              <a:gd name="connsiteY18" fmla="*/ 3356810 h 3356810"/>
              <a:gd name="connsiteX19" fmla="*/ 902368 w 5277843"/>
              <a:gd name="connsiteY19" fmla="*/ 3356810 h 3356810"/>
              <a:gd name="connsiteX20" fmla="*/ 986589 w 5277843"/>
              <a:gd name="connsiteY20" fmla="*/ 3128210 h 3356810"/>
              <a:gd name="connsiteX21" fmla="*/ 1106905 w 5277843"/>
              <a:gd name="connsiteY21" fmla="*/ 2875547 h 3356810"/>
              <a:gd name="connsiteX22" fmla="*/ 1130968 w 5277843"/>
              <a:gd name="connsiteY22" fmla="*/ 2779294 h 3356810"/>
              <a:gd name="connsiteX23" fmla="*/ 1155031 w 5277843"/>
              <a:gd name="connsiteY23" fmla="*/ 2911642 h 3356810"/>
              <a:gd name="connsiteX24" fmla="*/ 1179095 w 5277843"/>
              <a:gd name="connsiteY24" fmla="*/ 2935705 h 3356810"/>
              <a:gd name="connsiteX25" fmla="*/ 1203158 w 5277843"/>
              <a:gd name="connsiteY25" fmla="*/ 2959768 h 3356810"/>
              <a:gd name="connsiteX26" fmla="*/ 1203158 w 5277843"/>
              <a:gd name="connsiteY26" fmla="*/ 2959768 h 3356810"/>
              <a:gd name="connsiteX27" fmla="*/ 1239253 w 5277843"/>
              <a:gd name="connsiteY27" fmla="*/ 2851484 h 3356810"/>
              <a:gd name="connsiteX28" fmla="*/ 1263316 w 5277843"/>
              <a:gd name="connsiteY28" fmla="*/ 2719137 h 3356810"/>
              <a:gd name="connsiteX29" fmla="*/ 1287379 w 5277843"/>
              <a:gd name="connsiteY29" fmla="*/ 2646947 h 3356810"/>
              <a:gd name="connsiteX30" fmla="*/ 1311442 w 5277843"/>
              <a:gd name="connsiteY30" fmla="*/ 2574758 h 3356810"/>
              <a:gd name="connsiteX31" fmla="*/ 1335505 w 5277843"/>
              <a:gd name="connsiteY31" fmla="*/ 2478505 h 3356810"/>
              <a:gd name="connsiteX32" fmla="*/ 1347537 w 5277843"/>
              <a:gd name="connsiteY32" fmla="*/ 2550694 h 3356810"/>
              <a:gd name="connsiteX33" fmla="*/ 1371600 w 5277843"/>
              <a:gd name="connsiteY33" fmla="*/ 2646947 h 3356810"/>
              <a:gd name="connsiteX34" fmla="*/ 1419726 w 5277843"/>
              <a:gd name="connsiteY34" fmla="*/ 2827421 h 3356810"/>
              <a:gd name="connsiteX35" fmla="*/ 1431758 w 5277843"/>
              <a:gd name="connsiteY35" fmla="*/ 2959768 h 3356810"/>
              <a:gd name="connsiteX36" fmla="*/ 1467853 w 5277843"/>
              <a:gd name="connsiteY36" fmla="*/ 2995863 h 3356810"/>
              <a:gd name="connsiteX37" fmla="*/ 1515979 w 5277843"/>
              <a:gd name="connsiteY37" fmla="*/ 3007894 h 3356810"/>
              <a:gd name="connsiteX38" fmla="*/ 1515979 w 5277843"/>
              <a:gd name="connsiteY38" fmla="*/ 3007894 h 3356810"/>
              <a:gd name="connsiteX39" fmla="*/ 1552074 w 5277843"/>
              <a:gd name="connsiteY39" fmla="*/ 2839452 h 3356810"/>
              <a:gd name="connsiteX40" fmla="*/ 1576137 w 5277843"/>
              <a:gd name="connsiteY40" fmla="*/ 2743200 h 3356810"/>
              <a:gd name="connsiteX41" fmla="*/ 1588168 w 5277843"/>
              <a:gd name="connsiteY41" fmla="*/ 2646947 h 3356810"/>
              <a:gd name="connsiteX42" fmla="*/ 1588168 w 5277843"/>
              <a:gd name="connsiteY42" fmla="*/ 2574758 h 3356810"/>
              <a:gd name="connsiteX43" fmla="*/ 1636295 w 5277843"/>
              <a:gd name="connsiteY43" fmla="*/ 2490537 h 3356810"/>
              <a:gd name="connsiteX44" fmla="*/ 1672389 w 5277843"/>
              <a:gd name="connsiteY44" fmla="*/ 2430379 h 3356810"/>
              <a:gd name="connsiteX45" fmla="*/ 1720516 w 5277843"/>
              <a:gd name="connsiteY45" fmla="*/ 2322094 h 3356810"/>
              <a:gd name="connsiteX46" fmla="*/ 1720516 w 5277843"/>
              <a:gd name="connsiteY46" fmla="*/ 2310063 h 3356810"/>
              <a:gd name="connsiteX47" fmla="*/ 1732547 w 5277843"/>
              <a:gd name="connsiteY47" fmla="*/ 2237873 h 3356810"/>
              <a:gd name="connsiteX48" fmla="*/ 1732547 w 5277843"/>
              <a:gd name="connsiteY48" fmla="*/ 2189747 h 3356810"/>
              <a:gd name="connsiteX49" fmla="*/ 1732547 w 5277843"/>
              <a:gd name="connsiteY49" fmla="*/ 2117558 h 3356810"/>
              <a:gd name="connsiteX50" fmla="*/ 1756610 w 5277843"/>
              <a:gd name="connsiteY50" fmla="*/ 2069431 h 3356810"/>
              <a:gd name="connsiteX51" fmla="*/ 1804737 w 5277843"/>
              <a:gd name="connsiteY51" fmla="*/ 1961147 h 3356810"/>
              <a:gd name="connsiteX52" fmla="*/ 1816768 w 5277843"/>
              <a:gd name="connsiteY52" fmla="*/ 2069431 h 3356810"/>
              <a:gd name="connsiteX53" fmla="*/ 1828800 w 5277843"/>
              <a:gd name="connsiteY53" fmla="*/ 2177716 h 3356810"/>
              <a:gd name="connsiteX54" fmla="*/ 1876926 w 5277843"/>
              <a:gd name="connsiteY54" fmla="*/ 2225842 h 3356810"/>
              <a:gd name="connsiteX55" fmla="*/ 1888958 w 5277843"/>
              <a:gd name="connsiteY55" fmla="*/ 2370221 h 3356810"/>
              <a:gd name="connsiteX56" fmla="*/ 1900989 w 5277843"/>
              <a:gd name="connsiteY56" fmla="*/ 2466473 h 3356810"/>
              <a:gd name="connsiteX57" fmla="*/ 1900989 w 5277843"/>
              <a:gd name="connsiteY57" fmla="*/ 2586789 h 3356810"/>
              <a:gd name="connsiteX58" fmla="*/ 1925053 w 5277843"/>
              <a:gd name="connsiteY58" fmla="*/ 2683042 h 3356810"/>
              <a:gd name="connsiteX59" fmla="*/ 1985210 w 5277843"/>
              <a:gd name="connsiteY59" fmla="*/ 2839452 h 3356810"/>
              <a:gd name="connsiteX60" fmla="*/ 1985210 w 5277843"/>
              <a:gd name="connsiteY60" fmla="*/ 2923673 h 3356810"/>
              <a:gd name="connsiteX61" fmla="*/ 1985210 w 5277843"/>
              <a:gd name="connsiteY61" fmla="*/ 3068052 h 3356810"/>
              <a:gd name="connsiteX62" fmla="*/ 2021305 w 5277843"/>
              <a:gd name="connsiteY62" fmla="*/ 3164305 h 3356810"/>
              <a:gd name="connsiteX63" fmla="*/ 2021305 w 5277843"/>
              <a:gd name="connsiteY63" fmla="*/ 3164305 h 3356810"/>
              <a:gd name="connsiteX64" fmla="*/ 2105526 w 5277843"/>
              <a:gd name="connsiteY64" fmla="*/ 3284621 h 3356810"/>
              <a:gd name="connsiteX65" fmla="*/ 2189747 w 5277843"/>
              <a:gd name="connsiteY65" fmla="*/ 3284621 h 3356810"/>
              <a:gd name="connsiteX66" fmla="*/ 2237874 w 5277843"/>
              <a:gd name="connsiteY66" fmla="*/ 3188368 h 3356810"/>
              <a:gd name="connsiteX67" fmla="*/ 2286000 w 5277843"/>
              <a:gd name="connsiteY67" fmla="*/ 2995863 h 3356810"/>
              <a:gd name="connsiteX68" fmla="*/ 2334126 w 5277843"/>
              <a:gd name="connsiteY68" fmla="*/ 2827421 h 3356810"/>
              <a:gd name="connsiteX69" fmla="*/ 2358189 w 5277843"/>
              <a:gd name="connsiteY69" fmla="*/ 2683042 h 3356810"/>
              <a:gd name="connsiteX70" fmla="*/ 2358189 w 5277843"/>
              <a:gd name="connsiteY70" fmla="*/ 2490537 h 3356810"/>
              <a:gd name="connsiteX71" fmla="*/ 2394284 w 5277843"/>
              <a:gd name="connsiteY71" fmla="*/ 2358189 h 3356810"/>
              <a:gd name="connsiteX72" fmla="*/ 2430379 w 5277843"/>
              <a:gd name="connsiteY72" fmla="*/ 2322094 h 3356810"/>
              <a:gd name="connsiteX73" fmla="*/ 2478505 w 5277843"/>
              <a:gd name="connsiteY73" fmla="*/ 2286000 h 3356810"/>
              <a:gd name="connsiteX74" fmla="*/ 2502568 w 5277843"/>
              <a:gd name="connsiteY74" fmla="*/ 1961147 h 3356810"/>
              <a:gd name="connsiteX75" fmla="*/ 2562726 w 5277843"/>
              <a:gd name="connsiteY75" fmla="*/ 1925052 h 3356810"/>
              <a:gd name="connsiteX76" fmla="*/ 2598821 w 5277843"/>
              <a:gd name="connsiteY76" fmla="*/ 1768642 h 3356810"/>
              <a:gd name="connsiteX77" fmla="*/ 2586789 w 5277843"/>
              <a:gd name="connsiteY77" fmla="*/ 1612231 h 3356810"/>
              <a:gd name="connsiteX78" fmla="*/ 2610853 w 5277843"/>
              <a:gd name="connsiteY78" fmla="*/ 1503947 h 3356810"/>
              <a:gd name="connsiteX79" fmla="*/ 2634916 w 5277843"/>
              <a:gd name="connsiteY79" fmla="*/ 1431758 h 3356810"/>
              <a:gd name="connsiteX80" fmla="*/ 2634916 w 5277843"/>
              <a:gd name="connsiteY80" fmla="*/ 1323473 h 3356810"/>
              <a:gd name="connsiteX81" fmla="*/ 2634916 w 5277843"/>
              <a:gd name="connsiteY81" fmla="*/ 1251284 h 3356810"/>
              <a:gd name="connsiteX82" fmla="*/ 2634916 w 5277843"/>
              <a:gd name="connsiteY82" fmla="*/ 1143000 h 3356810"/>
              <a:gd name="connsiteX83" fmla="*/ 2658979 w 5277843"/>
              <a:gd name="connsiteY83" fmla="*/ 986589 h 3356810"/>
              <a:gd name="connsiteX84" fmla="*/ 2683042 w 5277843"/>
              <a:gd name="connsiteY84" fmla="*/ 902368 h 3356810"/>
              <a:gd name="connsiteX85" fmla="*/ 2755231 w 5277843"/>
              <a:gd name="connsiteY85" fmla="*/ 782052 h 3356810"/>
              <a:gd name="connsiteX86" fmla="*/ 2767263 w 5277843"/>
              <a:gd name="connsiteY86" fmla="*/ 673768 h 3356810"/>
              <a:gd name="connsiteX87" fmla="*/ 2767263 w 5277843"/>
              <a:gd name="connsiteY87" fmla="*/ 589547 h 3356810"/>
              <a:gd name="connsiteX88" fmla="*/ 2767263 w 5277843"/>
              <a:gd name="connsiteY88" fmla="*/ 589547 h 3356810"/>
              <a:gd name="connsiteX89" fmla="*/ 2863516 w 5277843"/>
              <a:gd name="connsiteY89" fmla="*/ 469231 h 3356810"/>
              <a:gd name="connsiteX90" fmla="*/ 2887579 w 5277843"/>
              <a:gd name="connsiteY90" fmla="*/ 372979 h 3356810"/>
              <a:gd name="connsiteX91" fmla="*/ 2899610 w 5277843"/>
              <a:gd name="connsiteY91" fmla="*/ 240631 h 3356810"/>
              <a:gd name="connsiteX92" fmla="*/ 2899610 w 5277843"/>
              <a:gd name="connsiteY92" fmla="*/ 156410 h 3356810"/>
              <a:gd name="connsiteX93" fmla="*/ 2947737 w 5277843"/>
              <a:gd name="connsiteY93" fmla="*/ 96252 h 3356810"/>
              <a:gd name="connsiteX94" fmla="*/ 2971800 w 5277843"/>
              <a:gd name="connsiteY94" fmla="*/ 12031 h 3356810"/>
              <a:gd name="connsiteX95" fmla="*/ 2995863 w 5277843"/>
              <a:gd name="connsiteY95" fmla="*/ 0 h 3356810"/>
              <a:gd name="connsiteX96" fmla="*/ 3043989 w 5277843"/>
              <a:gd name="connsiteY96" fmla="*/ 48126 h 3356810"/>
              <a:gd name="connsiteX97" fmla="*/ 3056021 w 5277843"/>
              <a:gd name="connsiteY97" fmla="*/ 156410 h 3356810"/>
              <a:gd name="connsiteX98" fmla="*/ 3056021 w 5277843"/>
              <a:gd name="connsiteY98" fmla="*/ 288758 h 3356810"/>
              <a:gd name="connsiteX99" fmla="*/ 3104147 w 5277843"/>
              <a:gd name="connsiteY99" fmla="*/ 385010 h 3356810"/>
              <a:gd name="connsiteX100" fmla="*/ 3104147 w 5277843"/>
              <a:gd name="connsiteY100" fmla="*/ 529389 h 3356810"/>
              <a:gd name="connsiteX101" fmla="*/ 3104147 w 5277843"/>
              <a:gd name="connsiteY101" fmla="*/ 649705 h 3356810"/>
              <a:gd name="connsiteX102" fmla="*/ 3116179 w 5277843"/>
              <a:gd name="connsiteY102" fmla="*/ 782052 h 3356810"/>
              <a:gd name="connsiteX103" fmla="*/ 3164305 w 5277843"/>
              <a:gd name="connsiteY103" fmla="*/ 854242 h 3356810"/>
              <a:gd name="connsiteX104" fmla="*/ 3200400 w 5277843"/>
              <a:gd name="connsiteY104" fmla="*/ 950494 h 3356810"/>
              <a:gd name="connsiteX105" fmla="*/ 3200400 w 5277843"/>
              <a:gd name="connsiteY105" fmla="*/ 1070810 h 3356810"/>
              <a:gd name="connsiteX106" fmla="*/ 3224463 w 5277843"/>
              <a:gd name="connsiteY106" fmla="*/ 1179094 h 3356810"/>
              <a:gd name="connsiteX107" fmla="*/ 3248526 w 5277843"/>
              <a:gd name="connsiteY107" fmla="*/ 1239252 h 3356810"/>
              <a:gd name="connsiteX108" fmla="*/ 3296653 w 5277843"/>
              <a:gd name="connsiteY108" fmla="*/ 1323473 h 3356810"/>
              <a:gd name="connsiteX109" fmla="*/ 3320716 w 5277843"/>
              <a:gd name="connsiteY109" fmla="*/ 1359568 h 3356810"/>
              <a:gd name="connsiteX110" fmla="*/ 3368842 w 5277843"/>
              <a:gd name="connsiteY110" fmla="*/ 1287379 h 3356810"/>
              <a:gd name="connsiteX111" fmla="*/ 3380874 w 5277843"/>
              <a:gd name="connsiteY111" fmla="*/ 1251284 h 3356810"/>
              <a:gd name="connsiteX112" fmla="*/ 3416968 w 5277843"/>
              <a:gd name="connsiteY112" fmla="*/ 1311442 h 3356810"/>
              <a:gd name="connsiteX113" fmla="*/ 3416968 w 5277843"/>
              <a:gd name="connsiteY113" fmla="*/ 1455821 h 3356810"/>
              <a:gd name="connsiteX114" fmla="*/ 3465095 w 5277843"/>
              <a:gd name="connsiteY114" fmla="*/ 1564105 h 3356810"/>
              <a:gd name="connsiteX115" fmla="*/ 3489158 w 5277843"/>
              <a:gd name="connsiteY115" fmla="*/ 1672389 h 3356810"/>
              <a:gd name="connsiteX116" fmla="*/ 3537284 w 5277843"/>
              <a:gd name="connsiteY116" fmla="*/ 1792705 h 3356810"/>
              <a:gd name="connsiteX117" fmla="*/ 3633537 w 5277843"/>
              <a:gd name="connsiteY117" fmla="*/ 1900989 h 3356810"/>
              <a:gd name="connsiteX118" fmla="*/ 3633537 w 5277843"/>
              <a:gd name="connsiteY118" fmla="*/ 1997242 h 3356810"/>
              <a:gd name="connsiteX119" fmla="*/ 3693695 w 5277843"/>
              <a:gd name="connsiteY119" fmla="*/ 1852863 h 3356810"/>
              <a:gd name="connsiteX120" fmla="*/ 3741821 w 5277843"/>
              <a:gd name="connsiteY120" fmla="*/ 1708484 h 3356810"/>
              <a:gd name="connsiteX121" fmla="*/ 3801979 w 5277843"/>
              <a:gd name="connsiteY121" fmla="*/ 1600200 h 3356810"/>
              <a:gd name="connsiteX122" fmla="*/ 3814010 w 5277843"/>
              <a:gd name="connsiteY122" fmla="*/ 1503947 h 3356810"/>
              <a:gd name="connsiteX123" fmla="*/ 3838074 w 5277843"/>
              <a:gd name="connsiteY123" fmla="*/ 1407694 h 3356810"/>
              <a:gd name="connsiteX124" fmla="*/ 3862137 w 5277843"/>
              <a:gd name="connsiteY124" fmla="*/ 1299410 h 3356810"/>
              <a:gd name="connsiteX125" fmla="*/ 3886200 w 5277843"/>
              <a:gd name="connsiteY125" fmla="*/ 1155031 h 3356810"/>
              <a:gd name="connsiteX126" fmla="*/ 3874168 w 5277843"/>
              <a:gd name="connsiteY126" fmla="*/ 1155031 h 3356810"/>
              <a:gd name="connsiteX127" fmla="*/ 3910263 w 5277843"/>
              <a:gd name="connsiteY127" fmla="*/ 1046747 h 3356810"/>
              <a:gd name="connsiteX128" fmla="*/ 3946359 w 5277843"/>
              <a:gd name="connsiteY128" fmla="*/ 830179 h 3356810"/>
              <a:gd name="connsiteX129" fmla="*/ 3946358 w 5277843"/>
              <a:gd name="connsiteY129" fmla="*/ 782052 h 3356810"/>
              <a:gd name="connsiteX130" fmla="*/ 3958388 w 5277843"/>
              <a:gd name="connsiteY130" fmla="*/ 721894 h 3356810"/>
              <a:gd name="connsiteX131" fmla="*/ 3982452 w 5277843"/>
              <a:gd name="connsiteY131" fmla="*/ 709863 h 3356810"/>
              <a:gd name="connsiteX132" fmla="*/ 4018546 w 5277843"/>
              <a:gd name="connsiteY132" fmla="*/ 1840832 h 3356810"/>
              <a:gd name="connsiteX133" fmla="*/ 4114799 w 5277843"/>
              <a:gd name="connsiteY133" fmla="*/ 1191126 h 3356810"/>
              <a:gd name="connsiteX134" fmla="*/ 4211051 w 5277843"/>
              <a:gd name="connsiteY134" fmla="*/ 1443789 h 3356810"/>
              <a:gd name="connsiteX135" fmla="*/ 4295272 w 5277843"/>
              <a:gd name="connsiteY135" fmla="*/ 2514600 h 3356810"/>
              <a:gd name="connsiteX136" fmla="*/ 4331366 w 5277843"/>
              <a:gd name="connsiteY136" fmla="*/ 2430378 h 3356810"/>
              <a:gd name="connsiteX137" fmla="*/ 4403554 w 5277843"/>
              <a:gd name="connsiteY137" fmla="*/ 2935705 h 3356810"/>
              <a:gd name="connsiteX138" fmla="*/ 4451681 w 5277843"/>
              <a:gd name="connsiteY138" fmla="*/ 2334126 h 3356810"/>
              <a:gd name="connsiteX139" fmla="*/ 4559964 w 5277843"/>
              <a:gd name="connsiteY139" fmla="*/ 2971800 h 3356810"/>
              <a:gd name="connsiteX140" fmla="*/ 4608090 w 5277843"/>
              <a:gd name="connsiteY140" fmla="*/ 3128210 h 3356810"/>
              <a:gd name="connsiteX141" fmla="*/ 4668248 w 5277843"/>
              <a:gd name="connsiteY141" fmla="*/ 2887579 h 3356810"/>
              <a:gd name="connsiteX142" fmla="*/ 4704341 w 5277843"/>
              <a:gd name="connsiteY142" fmla="*/ 2538663 h 3356810"/>
              <a:gd name="connsiteX143" fmla="*/ 4740436 w 5277843"/>
              <a:gd name="connsiteY143" fmla="*/ 2370221 h 3356810"/>
              <a:gd name="connsiteX144" fmla="*/ 4824656 w 5277843"/>
              <a:gd name="connsiteY144" fmla="*/ 2334126 h 3356810"/>
              <a:gd name="connsiteX145" fmla="*/ 4908875 w 5277843"/>
              <a:gd name="connsiteY145" fmla="*/ 2225843 h 3356810"/>
              <a:gd name="connsiteX146" fmla="*/ 5113413 w 5277843"/>
              <a:gd name="connsiteY146" fmla="*/ 3007894 h 3356810"/>
              <a:gd name="connsiteX147" fmla="*/ 5137477 w 5277843"/>
              <a:gd name="connsiteY147" fmla="*/ 2863516 h 3356810"/>
              <a:gd name="connsiteX148" fmla="*/ 5161539 w 5277843"/>
              <a:gd name="connsiteY148" fmla="*/ 3116179 h 3356810"/>
              <a:gd name="connsiteX149" fmla="*/ 5269823 w 5277843"/>
              <a:gd name="connsiteY149" fmla="*/ 3212431 h 3356810"/>
              <a:gd name="connsiteX150" fmla="*/ 5269822 w 5277843"/>
              <a:gd name="connsiteY150" fmla="*/ 3332746 h 3356810"/>
              <a:gd name="connsiteX151" fmla="*/ 5269822 w 5277843"/>
              <a:gd name="connsiteY151" fmla="*/ 3356810 h 3356810"/>
              <a:gd name="connsiteX0" fmla="*/ 0 w 5402170"/>
              <a:gd name="connsiteY0" fmla="*/ 3344779 h 3356810"/>
              <a:gd name="connsiteX1" fmla="*/ 132347 w 5402170"/>
              <a:gd name="connsiteY1" fmla="*/ 3296652 h 3356810"/>
              <a:gd name="connsiteX2" fmla="*/ 132347 w 5402170"/>
              <a:gd name="connsiteY2" fmla="*/ 3272589 h 3356810"/>
              <a:gd name="connsiteX3" fmla="*/ 180474 w 5402170"/>
              <a:gd name="connsiteY3" fmla="*/ 3164305 h 3356810"/>
              <a:gd name="connsiteX4" fmla="*/ 216568 w 5402170"/>
              <a:gd name="connsiteY4" fmla="*/ 3080084 h 3356810"/>
              <a:gd name="connsiteX5" fmla="*/ 276726 w 5402170"/>
              <a:gd name="connsiteY5" fmla="*/ 3031958 h 3356810"/>
              <a:gd name="connsiteX6" fmla="*/ 336884 w 5402170"/>
              <a:gd name="connsiteY6" fmla="*/ 2959768 h 3356810"/>
              <a:gd name="connsiteX7" fmla="*/ 385010 w 5402170"/>
              <a:gd name="connsiteY7" fmla="*/ 2947737 h 3356810"/>
              <a:gd name="connsiteX8" fmla="*/ 433137 w 5402170"/>
              <a:gd name="connsiteY8" fmla="*/ 2947737 h 3356810"/>
              <a:gd name="connsiteX9" fmla="*/ 445168 w 5402170"/>
              <a:gd name="connsiteY9" fmla="*/ 3104147 h 3356810"/>
              <a:gd name="connsiteX10" fmla="*/ 481263 w 5402170"/>
              <a:gd name="connsiteY10" fmla="*/ 3152273 h 3356810"/>
              <a:gd name="connsiteX11" fmla="*/ 481263 w 5402170"/>
              <a:gd name="connsiteY11" fmla="*/ 3164305 h 3356810"/>
              <a:gd name="connsiteX12" fmla="*/ 529389 w 5402170"/>
              <a:gd name="connsiteY12" fmla="*/ 3140242 h 3356810"/>
              <a:gd name="connsiteX13" fmla="*/ 541421 w 5402170"/>
              <a:gd name="connsiteY13" fmla="*/ 3080084 h 3356810"/>
              <a:gd name="connsiteX14" fmla="*/ 565484 w 5402170"/>
              <a:gd name="connsiteY14" fmla="*/ 3031958 h 3356810"/>
              <a:gd name="connsiteX15" fmla="*/ 613610 w 5402170"/>
              <a:gd name="connsiteY15" fmla="*/ 3031958 h 3356810"/>
              <a:gd name="connsiteX16" fmla="*/ 661737 w 5402170"/>
              <a:gd name="connsiteY16" fmla="*/ 3092116 h 3356810"/>
              <a:gd name="connsiteX17" fmla="*/ 709863 w 5402170"/>
              <a:gd name="connsiteY17" fmla="*/ 3224463 h 3356810"/>
              <a:gd name="connsiteX18" fmla="*/ 757989 w 5402170"/>
              <a:gd name="connsiteY18" fmla="*/ 3356810 h 3356810"/>
              <a:gd name="connsiteX19" fmla="*/ 902368 w 5402170"/>
              <a:gd name="connsiteY19" fmla="*/ 3356810 h 3356810"/>
              <a:gd name="connsiteX20" fmla="*/ 986589 w 5402170"/>
              <a:gd name="connsiteY20" fmla="*/ 3128210 h 3356810"/>
              <a:gd name="connsiteX21" fmla="*/ 1106905 w 5402170"/>
              <a:gd name="connsiteY21" fmla="*/ 2875547 h 3356810"/>
              <a:gd name="connsiteX22" fmla="*/ 1130968 w 5402170"/>
              <a:gd name="connsiteY22" fmla="*/ 2779294 h 3356810"/>
              <a:gd name="connsiteX23" fmla="*/ 1155031 w 5402170"/>
              <a:gd name="connsiteY23" fmla="*/ 2911642 h 3356810"/>
              <a:gd name="connsiteX24" fmla="*/ 1179095 w 5402170"/>
              <a:gd name="connsiteY24" fmla="*/ 2935705 h 3356810"/>
              <a:gd name="connsiteX25" fmla="*/ 1203158 w 5402170"/>
              <a:gd name="connsiteY25" fmla="*/ 2959768 h 3356810"/>
              <a:gd name="connsiteX26" fmla="*/ 1203158 w 5402170"/>
              <a:gd name="connsiteY26" fmla="*/ 2959768 h 3356810"/>
              <a:gd name="connsiteX27" fmla="*/ 1239253 w 5402170"/>
              <a:gd name="connsiteY27" fmla="*/ 2851484 h 3356810"/>
              <a:gd name="connsiteX28" fmla="*/ 1263316 w 5402170"/>
              <a:gd name="connsiteY28" fmla="*/ 2719137 h 3356810"/>
              <a:gd name="connsiteX29" fmla="*/ 1287379 w 5402170"/>
              <a:gd name="connsiteY29" fmla="*/ 2646947 h 3356810"/>
              <a:gd name="connsiteX30" fmla="*/ 1311442 w 5402170"/>
              <a:gd name="connsiteY30" fmla="*/ 2574758 h 3356810"/>
              <a:gd name="connsiteX31" fmla="*/ 1335505 w 5402170"/>
              <a:gd name="connsiteY31" fmla="*/ 2478505 h 3356810"/>
              <a:gd name="connsiteX32" fmla="*/ 1347537 w 5402170"/>
              <a:gd name="connsiteY32" fmla="*/ 2550694 h 3356810"/>
              <a:gd name="connsiteX33" fmla="*/ 1371600 w 5402170"/>
              <a:gd name="connsiteY33" fmla="*/ 2646947 h 3356810"/>
              <a:gd name="connsiteX34" fmla="*/ 1419726 w 5402170"/>
              <a:gd name="connsiteY34" fmla="*/ 2827421 h 3356810"/>
              <a:gd name="connsiteX35" fmla="*/ 1431758 w 5402170"/>
              <a:gd name="connsiteY35" fmla="*/ 2959768 h 3356810"/>
              <a:gd name="connsiteX36" fmla="*/ 1467853 w 5402170"/>
              <a:gd name="connsiteY36" fmla="*/ 2995863 h 3356810"/>
              <a:gd name="connsiteX37" fmla="*/ 1515979 w 5402170"/>
              <a:gd name="connsiteY37" fmla="*/ 3007894 h 3356810"/>
              <a:gd name="connsiteX38" fmla="*/ 1515979 w 5402170"/>
              <a:gd name="connsiteY38" fmla="*/ 3007894 h 3356810"/>
              <a:gd name="connsiteX39" fmla="*/ 1552074 w 5402170"/>
              <a:gd name="connsiteY39" fmla="*/ 2839452 h 3356810"/>
              <a:gd name="connsiteX40" fmla="*/ 1576137 w 5402170"/>
              <a:gd name="connsiteY40" fmla="*/ 2743200 h 3356810"/>
              <a:gd name="connsiteX41" fmla="*/ 1588168 w 5402170"/>
              <a:gd name="connsiteY41" fmla="*/ 2646947 h 3356810"/>
              <a:gd name="connsiteX42" fmla="*/ 1588168 w 5402170"/>
              <a:gd name="connsiteY42" fmla="*/ 2574758 h 3356810"/>
              <a:gd name="connsiteX43" fmla="*/ 1636295 w 5402170"/>
              <a:gd name="connsiteY43" fmla="*/ 2490537 h 3356810"/>
              <a:gd name="connsiteX44" fmla="*/ 1672389 w 5402170"/>
              <a:gd name="connsiteY44" fmla="*/ 2430379 h 3356810"/>
              <a:gd name="connsiteX45" fmla="*/ 1720516 w 5402170"/>
              <a:gd name="connsiteY45" fmla="*/ 2322094 h 3356810"/>
              <a:gd name="connsiteX46" fmla="*/ 1720516 w 5402170"/>
              <a:gd name="connsiteY46" fmla="*/ 2310063 h 3356810"/>
              <a:gd name="connsiteX47" fmla="*/ 1732547 w 5402170"/>
              <a:gd name="connsiteY47" fmla="*/ 2237873 h 3356810"/>
              <a:gd name="connsiteX48" fmla="*/ 1732547 w 5402170"/>
              <a:gd name="connsiteY48" fmla="*/ 2189747 h 3356810"/>
              <a:gd name="connsiteX49" fmla="*/ 1732547 w 5402170"/>
              <a:gd name="connsiteY49" fmla="*/ 2117558 h 3356810"/>
              <a:gd name="connsiteX50" fmla="*/ 1756610 w 5402170"/>
              <a:gd name="connsiteY50" fmla="*/ 2069431 h 3356810"/>
              <a:gd name="connsiteX51" fmla="*/ 1804737 w 5402170"/>
              <a:gd name="connsiteY51" fmla="*/ 1961147 h 3356810"/>
              <a:gd name="connsiteX52" fmla="*/ 1816768 w 5402170"/>
              <a:gd name="connsiteY52" fmla="*/ 2069431 h 3356810"/>
              <a:gd name="connsiteX53" fmla="*/ 1828800 w 5402170"/>
              <a:gd name="connsiteY53" fmla="*/ 2177716 h 3356810"/>
              <a:gd name="connsiteX54" fmla="*/ 1876926 w 5402170"/>
              <a:gd name="connsiteY54" fmla="*/ 2225842 h 3356810"/>
              <a:gd name="connsiteX55" fmla="*/ 1888958 w 5402170"/>
              <a:gd name="connsiteY55" fmla="*/ 2370221 h 3356810"/>
              <a:gd name="connsiteX56" fmla="*/ 1900989 w 5402170"/>
              <a:gd name="connsiteY56" fmla="*/ 2466473 h 3356810"/>
              <a:gd name="connsiteX57" fmla="*/ 1900989 w 5402170"/>
              <a:gd name="connsiteY57" fmla="*/ 2586789 h 3356810"/>
              <a:gd name="connsiteX58" fmla="*/ 1925053 w 5402170"/>
              <a:gd name="connsiteY58" fmla="*/ 2683042 h 3356810"/>
              <a:gd name="connsiteX59" fmla="*/ 1985210 w 5402170"/>
              <a:gd name="connsiteY59" fmla="*/ 2839452 h 3356810"/>
              <a:gd name="connsiteX60" fmla="*/ 1985210 w 5402170"/>
              <a:gd name="connsiteY60" fmla="*/ 2923673 h 3356810"/>
              <a:gd name="connsiteX61" fmla="*/ 1985210 w 5402170"/>
              <a:gd name="connsiteY61" fmla="*/ 3068052 h 3356810"/>
              <a:gd name="connsiteX62" fmla="*/ 2021305 w 5402170"/>
              <a:gd name="connsiteY62" fmla="*/ 3164305 h 3356810"/>
              <a:gd name="connsiteX63" fmla="*/ 2021305 w 5402170"/>
              <a:gd name="connsiteY63" fmla="*/ 3164305 h 3356810"/>
              <a:gd name="connsiteX64" fmla="*/ 2105526 w 5402170"/>
              <a:gd name="connsiteY64" fmla="*/ 3284621 h 3356810"/>
              <a:gd name="connsiteX65" fmla="*/ 2189747 w 5402170"/>
              <a:gd name="connsiteY65" fmla="*/ 3284621 h 3356810"/>
              <a:gd name="connsiteX66" fmla="*/ 2237874 w 5402170"/>
              <a:gd name="connsiteY66" fmla="*/ 3188368 h 3356810"/>
              <a:gd name="connsiteX67" fmla="*/ 2286000 w 5402170"/>
              <a:gd name="connsiteY67" fmla="*/ 2995863 h 3356810"/>
              <a:gd name="connsiteX68" fmla="*/ 2334126 w 5402170"/>
              <a:gd name="connsiteY68" fmla="*/ 2827421 h 3356810"/>
              <a:gd name="connsiteX69" fmla="*/ 2358189 w 5402170"/>
              <a:gd name="connsiteY69" fmla="*/ 2683042 h 3356810"/>
              <a:gd name="connsiteX70" fmla="*/ 2358189 w 5402170"/>
              <a:gd name="connsiteY70" fmla="*/ 2490537 h 3356810"/>
              <a:gd name="connsiteX71" fmla="*/ 2394284 w 5402170"/>
              <a:gd name="connsiteY71" fmla="*/ 2358189 h 3356810"/>
              <a:gd name="connsiteX72" fmla="*/ 2430379 w 5402170"/>
              <a:gd name="connsiteY72" fmla="*/ 2322094 h 3356810"/>
              <a:gd name="connsiteX73" fmla="*/ 2478505 w 5402170"/>
              <a:gd name="connsiteY73" fmla="*/ 2286000 h 3356810"/>
              <a:gd name="connsiteX74" fmla="*/ 2502568 w 5402170"/>
              <a:gd name="connsiteY74" fmla="*/ 1961147 h 3356810"/>
              <a:gd name="connsiteX75" fmla="*/ 2562726 w 5402170"/>
              <a:gd name="connsiteY75" fmla="*/ 1925052 h 3356810"/>
              <a:gd name="connsiteX76" fmla="*/ 2598821 w 5402170"/>
              <a:gd name="connsiteY76" fmla="*/ 1768642 h 3356810"/>
              <a:gd name="connsiteX77" fmla="*/ 2586789 w 5402170"/>
              <a:gd name="connsiteY77" fmla="*/ 1612231 h 3356810"/>
              <a:gd name="connsiteX78" fmla="*/ 2610853 w 5402170"/>
              <a:gd name="connsiteY78" fmla="*/ 1503947 h 3356810"/>
              <a:gd name="connsiteX79" fmla="*/ 2634916 w 5402170"/>
              <a:gd name="connsiteY79" fmla="*/ 1431758 h 3356810"/>
              <a:gd name="connsiteX80" fmla="*/ 2634916 w 5402170"/>
              <a:gd name="connsiteY80" fmla="*/ 1323473 h 3356810"/>
              <a:gd name="connsiteX81" fmla="*/ 2634916 w 5402170"/>
              <a:gd name="connsiteY81" fmla="*/ 1251284 h 3356810"/>
              <a:gd name="connsiteX82" fmla="*/ 2634916 w 5402170"/>
              <a:gd name="connsiteY82" fmla="*/ 1143000 h 3356810"/>
              <a:gd name="connsiteX83" fmla="*/ 2658979 w 5402170"/>
              <a:gd name="connsiteY83" fmla="*/ 986589 h 3356810"/>
              <a:gd name="connsiteX84" fmla="*/ 2683042 w 5402170"/>
              <a:gd name="connsiteY84" fmla="*/ 902368 h 3356810"/>
              <a:gd name="connsiteX85" fmla="*/ 2755231 w 5402170"/>
              <a:gd name="connsiteY85" fmla="*/ 782052 h 3356810"/>
              <a:gd name="connsiteX86" fmla="*/ 2767263 w 5402170"/>
              <a:gd name="connsiteY86" fmla="*/ 673768 h 3356810"/>
              <a:gd name="connsiteX87" fmla="*/ 2767263 w 5402170"/>
              <a:gd name="connsiteY87" fmla="*/ 589547 h 3356810"/>
              <a:gd name="connsiteX88" fmla="*/ 2767263 w 5402170"/>
              <a:gd name="connsiteY88" fmla="*/ 589547 h 3356810"/>
              <a:gd name="connsiteX89" fmla="*/ 2863516 w 5402170"/>
              <a:gd name="connsiteY89" fmla="*/ 469231 h 3356810"/>
              <a:gd name="connsiteX90" fmla="*/ 2887579 w 5402170"/>
              <a:gd name="connsiteY90" fmla="*/ 372979 h 3356810"/>
              <a:gd name="connsiteX91" fmla="*/ 2899610 w 5402170"/>
              <a:gd name="connsiteY91" fmla="*/ 240631 h 3356810"/>
              <a:gd name="connsiteX92" fmla="*/ 2899610 w 5402170"/>
              <a:gd name="connsiteY92" fmla="*/ 156410 h 3356810"/>
              <a:gd name="connsiteX93" fmla="*/ 2947737 w 5402170"/>
              <a:gd name="connsiteY93" fmla="*/ 96252 h 3356810"/>
              <a:gd name="connsiteX94" fmla="*/ 2971800 w 5402170"/>
              <a:gd name="connsiteY94" fmla="*/ 12031 h 3356810"/>
              <a:gd name="connsiteX95" fmla="*/ 2995863 w 5402170"/>
              <a:gd name="connsiteY95" fmla="*/ 0 h 3356810"/>
              <a:gd name="connsiteX96" fmla="*/ 3043989 w 5402170"/>
              <a:gd name="connsiteY96" fmla="*/ 48126 h 3356810"/>
              <a:gd name="connsiteX97" fmla="*/ 3056021 w 5402170"/>
              <a:gd name="connsiteY97" fmla="*/ 156410 h 3356810"/>
              <a:gd name="connsiteX98" fmla="*/ 3056021 w 5402170"/>
              <a:gd name="connsiteY98" fmla="*/ 288758 h 3356810"/>
              <a:gd name="connsiteX99" fmla="*/ 3104147 w 5402170"/>
              <a:gd name="connsiteY99" fmla="*/ 385010 h 3356810"/>
              <a:gd name="connsiteX100" fmla="*/ 3104147 w 5402170"/>
              <a:gd name="connsiteY100" fmla="*/ 529389 h 3356810"/>
              <a:gd name="connsiteX101" fmla="*/ 3104147 w 5402170"/>
              <a:gd name="connsiteY101" fmla="*/ 649705 h 3356810"/>
              <a:gd name="connsiteX102" fmla="*/ 3116179 w 5402170"/>
              <a:gd name="connsiteY102" fmla="*/ 782052 h 3356810"/>
              <a:gd name="connsiteX103" fmla="*/ 3164305 w 5402170"/>
              <a:gd name="connsiteY103" fmla="*/ 854242 h 3356810"/>
              <a:gd name="connsiteX104" fmla="*/ 3200400 w 5402170"/>
              <a:gd name="connsiteY104" fmla="*/ 950494 h 3356810"/>
              <a:gd name="connsiteX105" fmla="*/ 3200400 w 5402170"/>
              <a:gd name="connsiteY105" fmla="*/ 1070810 h 3356810"/>
              <a:gd name="connsiteX106" fmla="*/ 3224463 w 5402170"/>
              <a:gd name="connsiteY106" fmla="*/ 1179094 h 3356810"/>
              <a:gd name="connsiteX107" fmla="*/ 3248526 w 5402170"/>
              <a:gd name="connsiteY107" fmla="*/ 1239252 h 3356810"/>
              <a:gd name="connsiteX108" fmla="*/ 3296653 w 5402170"/>
              <a:gd name="connsiteY108" fmla="*/ 1323473 h 3356810"/>
              <a:gd name="connsiteX109" fmla="*/ 3320716 w 5402170"/>
              <a:gd name="connsiteY109" fmla="*/ 1359568 h 3356810"/>
              <a:gd name="connsiteX110" fmla="*/ 3368842 w 5402170"/>
              <a:gd name="connsiteY110" fmla="*/ 1287379 h 3356810"/>
              <a:gd name="connsiteX111" fmla="*/ 3380874 w 5402170"/>
              <a:gd name="connsiteY111" fmla="*/ 1251284 h 3356810"/>
              <a:gd name="connsiteX112" fmla="*/ 3416968 w 5402170"/>
              <a:gd name="connsiteY112" fmla="*/ 1311442 h 3356810"/>
              <a:gd name="connsiteX113" fmla="*/ 3416968 w 5402170"/>
              <a:gd name="connsiteY113" fmla="*/ 1455821 h 3356810"/>
              <a:gd name="connsiteX114" fmla="*/ 3465095 w 5402170"/>
              <a:gd name="connsiteY114" fmla="*/ 1564105 h 3356810"/>
              <a:gd name="connsiteX115" fmla="*/ 3489158 w 5402170"/>
              <a:gd name="connsiteY115" fmla="*/ 1672389 h 3356810"/>
              <a:gd name="connsiteX116" fmla="*/ 3537284 w 5402170"/>
              <a:gd name="connsiteY116" fmla="*/ 1792705 h 3356810"/>
              <a:gd name="connsiteX117" fmla="*/ 3633537 w 5402170"/>
              <a:gd name="connsiteY117" fmla="*/ 1900989 h 3356810"/>
              <a:gd name="connsiteX118" fmla="*/ 3633537 w 5402170"/>
              <a:gd name="connsiteY118" fmla="*/ 1997242 h 3356810"/>
              <a:gd name="connsiteX119" fmla="*/ 3693695 w 5402170"/>
              <a:gd name="connsiteY119" fmla="*/ 1852863 h 3356810"/>
              <a:gd name="connsiteX120" fmla="*/ 3741821 w 5402170"/>
              <a:gd name="connsiteY120" fmla="*/ 1708484 h 3356810"/>
              <a:gd name="connsiteX121" fmla="*/ 3801979 w 5402170"/>
              <a:gd name="connsiteY121" fmla="*/ 1600200 h 3356810"/>
              <a:gd name="connsiteX122" fmla="*/ 3814010 w 5402170"/>
              <a:gd name="connsiteY122" fmla="*/ 1503947 h 3356810"/>
              <a:gd name="connsiteX123" fmla="*/ 3838074 w 5402170"/>
              <a:gd name="connsiteY123" fmla="*/ 1407694 h 3356810"/>
              <a:gd name="connsiteX124" fmla="*/ 3862137 w 5402170"/>
              <a:gd name="connsiteY124" fmla="*/ 1299410 h 3356810"/>
              <a:gd name="connsiteX125" fmla="*/ 3886200 w 5402170"/>
              <a:gd name="connsiteY125" fmla="*/ 1155031 h 3356810"/>
              <a:gd name="connsiteX126" fmla="*/ 3874168 w 5402170"/>
              <a:gd name="connsiteY126" fmla="*/ 1155031 h 3356810"/>
              <a:gd name="connsiteX127" fmla="*/ 3910263 w 5402170"/>
              <a:gd name="connsiteY127" fmla="*/ 1046747 h 3356810"/>
              <a:gd name="connsiteX128" fmla="*/ 3946359 w 5402170"/>
              <a:gd name="connsiteY128" fmla="*/ 830179 h 3356810"/>
              <a:gd name="connsiteX129" fmla="*/ 3946358 w 5402170"/>
              <a:gd name="connsiteY129" fmla="*/ 782052 h 3356810"/>
              <a:gd name="connsiteX130" fmla="*/ 3958388 w 5402170"/>
              <a:gd name="connsiteY130" fmla="*/ 721894 h 3356810"/>
              <a:gd name="connsiteX131" fmla="*/ 3982452 w 5402170"/>
              <a:gd name="connsiteY131" fmla="*/ 709863 h 3356810"/>
              <a:gd name="connsiteX132" fmla="*/ 4018546 w 5402170"/>
              <a:gd name="connsiteY132" fmla="*/ 1840832 h 3356810"/>
              <a:gd name="connsiteX133" fmla="*/ 4114799 w 5402170"/>
              <a:gd name="connsiteY133" fmla="*/ 1191126 h 3356810"/>
              <a:gd name="connsiteX134" fmla="*/ 4211051 w 5402170"/>
              <a:gd name="connsiteY134" fmla="*/ 1443789 h 3356810"/>
              <a:gd name="connsiteX135" fmla="*/ 4295272 w 5402170"/>
              <a:gd name="connsiteY135" fmla="*/ 2514600 h 3356810"/>
              <a:gd name="connsiteX136" fmla="*/ 4331366 w 5402170"/>
              <a:gd name="connsiteY136" fmla="*/ 2430378 h 3356810"/>
              <a:gd name="connsiteX137" fmla="*/ 4403554 w 5402170"/>
              <a:gd name="connsiteY137" fmla="*/ 2935705 h 3356810"/>
              <a:gd name="connsiteX138" fmla="*/ 4451681 w 5402170"/>
              <a:gd name="connsiteY138" fmla="*/ 2334126 h 3356810"/>
              <a:gd name="connsiteX139" fmla="*/ 4559964 w 5402170"/>
              <a:gd name="connsiteY139" fmla="*/ 2971800 h 3356810"/>
              <a:gd name="connsiteX140" fmla="*/ 4608090 w 5402170"/>
              <a:gd name="connsiteY140" fmla="*/ 3128210 h 3356810"/>
              <a:gd name="connsiteX141" fmla="*/ 4668248 w 5402170"/>
              <a:gd name="connsiteY141" fmla="*/ 2887579 h 3356810"/>
              <a:gd name="connsiteX142" fmla="*/ 4704341 w 5402170"/>
              <a:gd name="connsiteY142" fmla="*/ 2538663 h 3356810"/>
              <a:gd name="connsiteX143" fmla="*/ 4740436 w 5402170"/>
              <a:gd name="connsiteY143" fmla="*/ 2370221 h 3356810"/>
              <a:gd name="connsiteX144" fmla="*/ 4824656 w 5402170"/>
              <a:gd name="connsiteY144" fmla="*/ 2334126 h 3356810"/>
              <a:gd name="connsiteX145" fmla="*/ 4908875 w 5402170"/>
              <a:gd name="connsiteY145" fmla="*/ 2225843 h 3356810"/>
              <a:gd name="connsiteX146" fmla="*/ 5113413 w 5402170"/>
              <a:gd name="connsiteY146" fmla="*/ 3007894 h 3356810"/>
              <a:gd name="connsiteX147" fmla="*/ 5137477 w 5402170"/>
              <a:gd name="connsiteY147" fmla="*/ 2863516 h 3356810"/>
              <a:gd name="connsiteX148" fmla="*/ 5161539 w 5402170"/>
              <a:gd name="connsiteY148" fmla="*/ 3116179 h 3356810"/>
              <a:gd name="connsiteX149" fmla="*/ 5269823 w 5402170"/>
              <a:gd name="connsiteY149" fmla="*/ 3212431 h 3356810"/>
              <a:gd name="connsiteX150" fmla="*/ 5269822 w 5402170"/>
              <a:gd name="connsiteY150" fmla="*/ 3332746 h 3356810"/>
              <a:gd name="connsiteX151" fmla="*/ 5402170 w 5402170"/>
              <a:gd name="connsiteY151" fmla="*/ 3356810 h 3356810"/>
              <a:gd name="connsiteX0" fmla="*/ 0 w 5407084"/>
              <a:gd name="connsiteY0" fmla="*/ 3344779 h 3357043"/>
              <a:gd name="connsiteX1" fmla="*/ 132347 w 5407084"/>
              <a:gd name="connsiteY1" fmla="*/ 3296652 h 3357043"/>
              <a:gd name="connsiteX2" fmla="*/ 132347 w 5407084"/>
              <a:gd name="connsiteY2" fmla="*/ 3272589 h 3357043"/>
              <a:gd name="connsiteX3" fmla="*/ 180474 w 5407084"/>
              <a:gd name="connsiteY3" fmla="*/ 3164305 h 3357043"/>
              <a:gd name="connsiteX4" fmla="*/ 216568 w 5407084"/>
              <a:gd name="connsiteY4" fmla="*/ 3080084 h 3357043"/>
              <a:gd name="connsiteX5" fmla="*/ 276726 w 5407084"/>
              <a:gd name="connsiteY5" fmla="*/ 3031958 h 3357043"/>
              <a:gd name="connsiteX6" fmla="*/ 336884 w 5407084"/>
              <a:gd name="connsiteY6" fmla="*/ 2959768 h 3357043"/>
              <a:gd name="connsiteX7" fmla="*/ 385010 w 5407084"/>
              <a:gd name="connsiteY7" fmla="*/ 2947737 h 3357043"/>
              <a:gd name="connsiteX8" fmla="*/ 433137 w 5407084"/>
              <a:gd name="connsiteY8" fmla="*/ 2947737 h 3357043"/>
              <a:gd name="connsiteX9" fmla="*/ 445168 w 5407084"/>
              <a:gd name="connsiteY9" fmla="*/ 3104147 h 3357043"/>
              <a:gd name="connsiteX10" fmla="*/ 481263 w 5407084"/>
              <a:gd name="connsiteY10" fmla="*/ 3152273 h 3357043"/>
              <a:gd name="connsiteX11" fmla="*/ 481263 w 5407084"/>
              <a:gd name="connsiteY11" fmla="*/ 3164305 h 3357043"/>
              <a:gd name="connsiteX12" fmla="*/ 529389 w 5407084"/>
              <a:gd name="connsiteY12" fmla="*/ 3140242 h 3357043"/>
              <a:gd name="connsiteX13" fmla="*/ 541421 w 5407084"/>
              <a:gd name="connsiteY13" fmla="*/ 3080084 h 3357043"/>
              <a:gd name="connsiteX14" fmla="*/ 565484 w 5407084"/>
              <a:gd name="connsiteY14" fmla="*/ 3031958 h 3357043"/>
              <a:gd name="connsiteX15" fmla="*/ 613610 w 5407084"/>
              <a:gd name="connsiteY15" fmla="*/ 3031958 h 3357043"/>
              <a:gd name="connsiteX16" fmla="*/ 661737 w 5407084"/>
              <a:gd name="connsiteY16" fmla="*/ 3092116 h 3357043"/>
              <a:gd name="connsiteX17" fmla="*/ 709863 w 5407084"/>
              <a:gd name="connsiteY17" fmla="*/ 3224463 h 3357043"/>
              <a:gd name="connsiteX18" fmla="*/ 757989 w 5407084"/>
              <a:gd name="connsiteY18" fmla="*/ 3356810 h 3357043"/>
              <a:gd name="connsiteX19" fmla="*/ 902368 w 5407084"/>
              <a:gd name="connsiteY19" fmla="*/ 3356810 h 3357043"/>
              <a:gd name="connsiteX20" fmla="*/ 986589 w 5407084"/>
              <a:gd name="connsiteY20" fmla="*/ 3128210 h 3357043"/>
              <a:gd name="connsiteX21" fmla="*/ 1106905 w 5407084"/>
              <a:gd name="connsiteY21" fmla="*/ 2875547 h 3357043"/>
              <a:gd name="connsiteX22" fmla="*/ 1130968 w 5407084"/>
              <a:gd name="connsiteY22" fmla="*/ 2779294 h 3357043"/>
              <a:gd name="connsiteX23" fmla="*/ 1155031 w 5407084"/>
              <a:gd name="connsiteY23" fmla="*/ 2911642 h 3357043"/>
              <a:gd name="connsiteX24" fmla="*/ 1179095 w 5407084"/>
              <a:gd name="connsiteY24" fmla="*/ 2935705 h 3357043"/>
              <a:gd name="connsiteX25" fmla="*/ 1203158 w 5407084"/>
              <a:gd name="connsiteY25" fmla="*/ 2959768 h 3357043"/>
              <a:gd name="connsiteX26" fmla="*/ 1203158 w 5407084"/>
              <a:gd name="connsiteY26" fmla="*/ 2959768 h 3357043"/>
              <a:gd name="connsiteX27" fmla="*/ 1239253 w 5407084"/>
              <a:gd name="connsiteY27" fmla="*/ 2851484 h 3357043"/>
              <a:gd name="connsiteX28" fmla="*/ 1263316 w 5407084"/>
              <a:gd name="connsiteY28" fmla="*/ 2719137 h 3357043"/>
              <a:gd name="connsiteX29" fmla="*/ 1287379 w 5407084"/>
              <a:gd name="connsiteY29" fmla="*/ 2646947 h 3357043"/>
              <a:gd name="connsiteX30" fmla="*/ 1311442 w 5407084"/>
              <a:gd name="connsiteY30" fmla="*/ 2574758 h 3357043"/>
              <a:gd name="connsiteX31" fmla="*/ 1335505 w 5407084"/>
              <a:gd name="connsiteY31" fmla="*/ 2478505 h 3357043"/>
              <a:gd name="connsiteX32" fmla="*/ 1347537 w 5407084"/>
              <a:gd name="connsiteY32" fmla="*/ 2550694 h 3357043"/>
              <a:gd name="connsiteX33" fmla="*/ 1371600 w 5407084"/>
              <a:gd name="connsiteY33" fmla="*/ 2646947 h 3357043"/>
              <a:gd name="connsiteX34" fmla="*/ 1419726 w 5407084"/>
              <a:gd name="connsiteY34" fmla="*/ 2827421 h 3357043"/>
              <a:gd name="connsiteX35" fmla="*/ 1431758 w 5407084"/>
              <a:gd name="connsiteY35" fmla="*/ 2959768 h 3357043"/>
              <a:gd name="connsiteX36" fmla="*/ 1467853 w 5407084"/>
              <a:gd name="connsiteY36" fmla="*/ 2995863 h 3357043"/>
              <a:gd name="connsiteX37" fmla="*/ 1515979 w 5407084"/>
              <a:gd name="connsiteY37" fmla="*/ 3007894 h 3357043"/>
              <a:gd name="connsiteX38" fmla="*/ 1515979 w 5407084"/>
              <a:gd name="connsiteY38" fmla="*/ 3007894 h 3357043"/>
              <a:gd name="connsiteX39" fmla="*/ 1552074 w 5407084"/>
              <a:gd name="connsiteY39" fmla="*/ 2839452 h 3357043"/>
              <a:gd name="connsiteX40" fmla="*/ 1576137 w 5407084"/>
              <a:gd name="connsiteY40" fmla="*/ 2743200 h 3357043"/>
              <a:gd name="connsiteX41" fmla="*/ 1588168 w 5407084"/>
              <a:gd name="connsiteY41" fmla="*/ 2646947 h 3357043"/>
              <a:gd name="connsiteX42" fmla="*/ 1588168 w 5407084"/>
              <a:gd name="connsiteY42" fmla="*/ 2574758 h 3357043"/>
              <a:gd name="connsiteX43" fmla="*/ 1636295 w 5407084"/>
              <a:gd name="connsiteY43" fmla="*/ 2490537 h 3357043"/>
              <a:gd name="connsiteX44" fmla="*/ 1672389 w 5407084"/>
              <a:gd name="connsiteY44" fmla="*/ 2430379 h 3357043"/>
              <a:gd name="connsiteX45" fmla="*/ 1720516 w 5407084"/>
              <a:gd name="connsiteY45" fmla="*/ 2322094 h 3357043"/>
              <a:gd name="connsiteX46" fmla="*/ 1720516 w 5407084"/>
              <a:gd name="connsiteY46" fmla="*/ 2310063 h 3357043"/>
              <a:gd name="connsiteX47" fmla="*/ 1732547 w 5407084"/>
              <a:gd name="connsiteY47" fmla="*/ 2237873 h 3357043"/>
              <a:gd name="connsiteX48" fmla="*/ 1732547 w 5407084"/>
              <a:gd name="connsiteY48" fmla="*/ 2189747 h 3357043"/>
              <a:gd name="connsiteX49" fmla="*/ 1732547 w 5407084"/>
              <a:gd name="connsiteY49" fmla="*/ 2117558 h 3357043"/>
              <a:gd name="connsiteX50" fmla="*/ 1756610 w 5407084"/>
              <a:gd name="connsiteY50" fmla="*/ 2069431 h 3357043"/>
              <a:gd name="connsiteX51" fmla="*/ 1804737 w 5407084"/>
              <a:gd name="connsiteY51" fmla="*/ 1961147 h 3357043"/>
              <a:gd name="connsiteX52" fmla="*/ 1816768 w 5407084"/>
              <a:gd name="connsiteY52" fmla="*/ 2069431 h 3357043"/>
              <a:gd name="connsiteX53" fmla="*/ 1828800 w 5407084"/>
              <a:gd name="connsiteY53" fmla="*/ 2177716 h 3357043"/>
              <a:gd name="connsiteX54" fmla="*/ 1876926 w 5407084"/>
              <a:gd name="connsiteY54" fmla="*/ 2225842 h 3357043"/>
              <a:gd name="connsiteX55" fmla="*/ 1888958 w 5407084"/>
              <a:gd name="connsiteY55" fmla="*/ 2370221 h 3357043"/>
              <a:gd name="connsiteX56" fmla="*/ 1900989 w 5407084"/>
              <a:gd name="connsiteY56" fmla="*/ 2466473 h 3357043"/>
              <a:gd name="connsiteX57" fmla="*/ 1900989 w 5407084"/>
              <a:gd name="connsiteY57" fmla="*/ 2586789 h 3357043"/>
              <a:gd name="connsiteX58" fmla="*/ 1925053 w 5407084"/>
              <a:gd name="connsiteY58" fmla="*/ 2683042 h 3357043"/>
              <a:gd name="connsiteX59" fmla="*/ 1985210 w 5407084"/>
              <a:gd name="connsiteY59" fmla="*/ 2839452 h 3357043"/>
              <a:gd name="connsiteX60" fmla="*/ 1985210 w 5407084"/>
              <a:gd name="connsiteY60" fmla="*/ 2923673 h 3357043"/>
              <a:gd name="connsiteX61" fmla="*/ 1985210 w 5407084"/>
              <a:gd name="connsiteY61" fmla="*/ 3068052 h 3357043"/>
              <a:gd name="connsiteX62" fmla="*/ 2021305 w 5407084"/>
              <a:gd name="connsiteY62" fmla="*/ 3164305 h 3357043"/>
              <a:gd name="connsiteX63" fmla="*/ 2021305 w 5407084"/>
              <a:gd name="connsiteY63" fmla="*/ 3164305 h 3357043"/>
              <a:gd name="connsiteX64" fmla="*/ 2105526 w 5407084"/>
              <a:gd name="connsiteY64" fmla="*/ 3284621 h 3357043"/>
              <a:gd name="connsiteX65" fmla="*/ 2189747 w 5407084"/>
              <a:gd name="connsiteY65" fmla="*/ 3284621 h 3357043"/>
              <a:gd name="connsiteX66" fmla="*/ 2237874 w 5407084"/>
              <a:gd name="connsiteY66" fmla="*/ 3188368 h 3357043"/>
              <a:gd name="connsiteX67" fmla="*/ 2286000 w 5407084"/>
              <a:gd name="connsiteY67" fmla="*/ 2995863 h 3357043"/>
              <a:gd name="connsiteX68" fmla="*/ 2334126 w 5407084"/>
              <a:gd name="connsiteY68" fmla="*/ 2827421 h 3357043"/>
              <a:gd name="connsiteX69" fmla="*/ 2358189 w 5407084"/>
              <a:gd name="connsiteY69" fmla="*/ 2683042 h 3357043"/>
              <a:gd name="connsiteX70" fmla="*/ 2358189 w 5407084"/>
              <a:gd name="connsiteY70" fmla="*/ 2490537 h 3357043"/>
              <a:gd name="connsiteX71" fmla="*/ 2394284 w 5407084"/>
              <a:gd name="connsiteY71" fmla="*/ 2358189 h 3357043"/>
              <a:gd name="connsiteX72" fmla="*/ 2430379 w 5407084"/>
              <a:gd name="connsiteY72" fmla="*/ 2322094 h 3357043"/>
              <a:gd name="connsiteX73" fmla="*/ 2478505 w 5407084"/>
              <a:gd name="connsiteY73" fmla="*/ 2286000 h 3357043"/>
              <a:gd name="connsiteX74" fmla="*/ 2502568 w 5407084"/>
              <a:gd name="connsiteY74" fmla="*/ 1961147 h 3357043"/>
              <a:gd name="connsiteX75" fmla="*/ 2562726 w 5407084"/>
              <a:gd name="connsiteY75" fmla="*/ 1925052 h 3357043"/>
              <a:gd name="connsiteX76" fmla="*/ 2598821 w 5407084"/>
              <a:gd name="connsiteY76" fmla="*/ 1768642 h 3357043"/>
              <a:gd name="connsiteX77" fmla="*/ 2586789 w 5407084"/>
              <a:gd name="connsiteY77" fmla="*/ 1612231 h 3357043"/>
              <a:gd name="connsiteX78" fmla="*/ 2610853 w 5407084"/>
              <a:gd name="connsiteY78" fmla="*/ 1503947 h 3357043"/>
              <a:gd name="connsiteX79" fmla="*/ 2634916 w 5407084"/>
              <a:gd name="connsiteY79" fmla="*/ 1431758 h 3357043"/>
              <a:gd name="connsiteX80" fmla="*/ 2634916 w 5407084"/>
              <a:gd name="connsiteY80" fmla="*/ 1323473 h 3357043"/>
              <a:gd name="connsiteX81" fmla="*/ 2634916 w 5407084"/>
              <a:gd name="connsiteY81" fmla="*/ 1251284 h 3357043"/>
              <a:gd name="connsiteX82" fmla="*/ 2634916 w 5407084"/>
              <a:gd name="connsiteY82" fmla="*/ 1143000 h 3357043"/>
              <a:gd name="connsiteX83" fmla="*/ 2658979 w 5407084"/>
              <a:gd name="connsiteY83" fmla="*/ 986589 h 3357043"/>
              <a:gd name="connsiteX84" fmla="*/ 2683042 w 5407084"/>
              <a:gd name="connsiteY84" fmla="*/ 902368 h 3357043"/>
              <a:gd name="connsiteX85" fmla="*/ 2755231 w 5407084"/>
              <a:gd name="connsiteY85" fmla="*/ 782052 h 3357043"/>
              <a:gd name="connsiteX86" fmla="*/ 2767263 w 5407084"/>
              <a:gd name="connsiteY86" fmla="*/ 673768 h 3357043"/>
              <a:gd name="connsiteX87" fmla="*/ 2767263 w 5407084"/>
              <a:gd name="connsiteY87" fmla="*/ 589547 h 3357043"/>
              <a:gd name="connsiteX88" fmla="*/ 2767263 w 5407084"/>
              <a:gd name="connsiteY88" fmla="*/ 589547 h 3357043"/>
              <a:gd name="connsiteX89" fmla="*/ 2863516 w 5407084"/>
              <a:gd name="connsiteY89" fmla="*/ 469231 h 3357043"/>
              <a:gd name="connsiteX90" fmla="*/ 2887579 w 5407084"/>
              <a:gd name="connsiteY90" fmla="*/ 372979 h 3357043"/>
              <a:gd name="connsiteX91" fmla="*/ 2899610 w 5407084"/>
              <a:gd name="connsiteY91" fmla="*/ 240631 h 3357043"/>
              <a:gd name="connsiteX92" fmla="*/ 2899610 w 5407084"/>
              <a:gd name="connsiteY92" fmla="*/ 156410 h 3357043"/>
              <a:gd name="connsiteX93" fmla="*/ 2947737 w 5407084"/>
              <a:gd name="connsiteY93" fmla="*/ 96252 h 3357043"/>
              <a:gd name="connsiteX94" fmla="*/ 2971800 w 5407084"/>
              <a:gd name="connsiteY94" fmla="*/ 12031 h 3357043"/>
              <a:gd name="connsiteX95" fmla="*/ 2995863 w 5407084"/>
              <a:gd name="connsiteY95" fmla="*/ 0 h 3357043"/>
              <a:gd name="connsiteX96" fmla="*/ 3043989 w 5407084"/>
              <a:gd name="connsiteY96" fmla="*/ 48126 h 3357043"/>
              <a:gd name="connsiteX97" fmla="*/ 3056021 w 5407084"/>
              <a:gd name="connsiteY97" fmla="*/ 156410 h 3357043"/>
              <a:gd name="connsiteX98" fmla="*/ 3056021 w 5407084"/>
              <a:gd name="connsiteY98" fmla="*/ 288758 h 3357043"/>
              <a:gd name="connsiteX99" fmla="*/ 3104147 w 5407084"/>
              <a:gd name="connsiteY99" fmla="*/ 385010 h 3357043"/>
              <a:gd name="connsiteX100" fmla="*/ 3104147 w 5407084"/>
              <a:gd name="connsiteY100" fmla="*/ 529389 h 3357043"/>
              <a:gd name="connsiteX101" fmla="*/ 3104147 w 5407084"/>
              <a:gd name="connsiteY101" fmla="*/ 649705 h 3357043"/>
              <a:gd name="connsiteX102" fmla="*/ 3116179 w 5407084"/>
              <a:gd name="connsiteY102" fmla="*/ 782052 h 3357043"/>
              <a:gd name="connsiteX103" fmla="*/ 3164305 w 5407084"/>
              <a:gd name="connsiteY103" fmla="*/ 854242 h 3357043"/>
              <a:gd name="connsiteX104" fmla="*/ 3200400 w 5407084"/>
              <a:gd name="connsiteY104" fmla="*/ 950494 h 3357043"/>
              <a:gd name="connsiteX105" fmla="*/ 3200400 w 5407084"/>
              <a:gd name="connsiteY105" fmla="*/ 1070810 h 3357043"/>
              <a:gd name="connsiteX106" fmla="*/ 3224463 w 5407084"/>
              <a:gd name="connsiteY106" fmla="*/ 1179094 h 3357043"/>
              <a:gd name="connsiteX107" fmla="*/ 3248526 w 5407084"/>
              <a:gd name="connsiteY107" fmla="*/ 1239252 h 3357043"/>
              <a:gd name="connsiteX108" fmla="*/ 3296653 w 5407084"/>
              <a:gd name="connsiteY108" fmla="*/ 1323473 h 3357043"/>
              <a:gd name="connsiteX109" fmla="*/ 3320716 w 5407084"/>
              <a:gd name="connsiteY109" fmla="*/ 1359568 h 3357043"/>
              <a:gd name="connsiteX110" fmla="*/ 3368842 w 5407084"/>
              <a:gd name="connsiteY110" fmla="*/ 1287379 h 3357043"/>
              <a:gd name="connsiteX111" fmla="*/ 3380874 w 5407084"/>
              <a:gd name="connsiteY111" fmla="*/ 1251284 h 3357043"/>
              <a:gd name="connsiteX112" fmla="*/ 3416968 w 5407084"/>
              <a:gd name="connsiteY112" fmla="*/ 1311442 h 3357043"/>
              <a:gd name="connsiteX113" fmla="*/ 3416968 w 5407084"/>
              <a:gd name="connsiteY113" fmla="*/ 1455821 h 3357043"/>
              <a:gd name="connsiteX114" fmla="*/ 3465095 w 5407084"/>
              <a:gd name="connsiteY114" fmla="*/ 1564105 h 3357043"/>
              <a:gd name="connsiteX115" fmla="*/ 3489158 w 5407084"/>
              <a:gd name="connsiteY115" fmla="*/ 1672389 h 3357043"/>
              <a:gd name="connsiteX116" fmla="*/ 3537284 w 5407084"/>
              <a:gd name="connsiteY116" fmla="*/ 1792705 h 3357043"/>
              <a:gd name="connsiteX117" fmla="*/ 3633537 w 5407084"/>
              <a:gd name="connsiteY117" fmla="*/ 1900989 h 3357043"/>
              <a:gd name="connsiteX118" fmla="*/ 3633537 w 5407084"/>
              <a:gd name="connsiteY118" fmla="*/ 1997242 h 3357043"/>
              <a:gd name="connsiteX119" fmla="*/ 3693695 w 5407084"/>
              <a:gd name="connsiteY119" fmla="*/ 1852863 h 3357043"/>
              <a:gd name="connsiteX120" fmla="*/ 3741821 w 5407084"/>
              <a:gd name="connsiteY120" fmla="*/ 1708484 h 3357043"/>
              <a:gd name="connsiteX121" fmla="*/ 3801979 w 5407084"/>
              <a:gd name="connsiteY121" fmla="*/ 1600200 h 3357043"/>
              <a:gd name="connsiteX122" fmla="*/ 3814010 w 5407084"/>
              <a:gd name="connsiteY122" fmla="*/ 1503947 h 3357043"/>
              <a:gd name="connsiteX123" fmla="*/ 3838074 w 5407084"/>
              <a:gd name="connsiteY123" fmla="*/ 1407694 h 3357043"/>
              <a:gd name="connsiteX124" fmla="*/ 3862137 w 5407084"/>
              <a:gd name="connsiteY124" fmla="*/ 1299410 h 3357043"/>
              <a:gd name="connsiteX125" fmla="*/ 3886200 w 5407084"/>
              <a:gd name="connsiteY125" fmla="*/ 1155031 h 3357043"/>
              <a:gd name="connsiteX126" fmla="*/ 3874168 w 5407084"/>
              <a:gd name="connsiteY126" fmla="*/ 1155031 h 3357043"/>
              <a:gd name="connsiteX127" fmla="*/ 3910263 w 5407084"/>
              <a:gd name="connsiteY127" fmla="*/ 1046747 h 3357043"/>
              <a:gd name="connsiteX128" fmla="*/ 3946359 w 5407084"/>
              <a:gd name="connsiteY128" fmla="*/ 830179 h 3357043"/>
              <a:gd name="connsiteX129" fmla="*/ 3946358 w 5407084"/>
              <a:gd name="connsiteY129" fmla="*/ 782052 h 3357043"/>
              <a:gd name="connsiteX130" fmla="*/ 3958388 w 5407084"/>
              <a:gd name="connsiteY130" fmla="*/ 721894 h 3357043"/>
              <a:gd name="connsiteX131" fmla="*/ 3982452 w 5407084"/>
              <a:gd name="connsiteY131" fmla="*/ 709863 h 3357043"/>
              <a:gd name="connsiteX132" fmla="*/ 4018546 w 5407084"/>
              <a:gd name="connsiteY132" fmla="*/ 1840832 h 3357043"/>
              <a:gd name="connsiteX133" fmla="*/ 4114799 w 5407084"/>
              <a:gd name="connsiteY133" fmla="*/ 1191126 h 3357043"/>
              <a:gd name="connsiteX134" fmla="*/ 4211051 w 5407084"/>
              <a:gd name="connsiteY134" fmla="*/ 1443789 h 3357043"/>
              <a:gd name="connsiteX135" fmla="*/ 4295272 w 5407084"/>
              <a:gd name="connsiteY135" fmla="*/ 2514600 h 3357043"/>
              <a:gd name="connsiteX136" fmla="*/ 4331366 w 5407084"/>
              <a:gd name="connsiteY136" fmla="*/ 2430378 h 3357043"/>
              <a:gd name="connsiteX137" fmla="*/ 4403554 w 5407084"/>
              <a:gd name="connsiteY137" fmla="*/ 2935705 h 3357043"/>
              <a:gd name="connsiteX138" fmla="*/ 4451681 w 5407084"/>
              <a:gd name="connsiteY138" fmla="*/ 2334126 h 3357043"/>
              <a:gd name="connsiteX139" fmla="*/ 4559964 w 5407084"/>
              <a:gd name="connsiteY139" fmla="*/ 2971800 h 3357043"/>
              <a:gd name="connsiteX140" fmla="*/ 4608090 w 5407084"/>
              <a:gd name="connsiteY140" fmla="*/ 3128210 h 3357043"/>
              <a:gd name="connsiteX141" fmla="*/ 4668248 w 5407084"/>
              <a:gd name="connsiteY141" fmla="*/ 2887579 h 3357043"/>
              <a:gd name="connsiteX142" fmla="*/ 4704341 w 5407084"/>
              <a:gd name="connsiteY142" fmla="*/ 2538663 h 3357043"/>
              <a:gd name="connsiteX143" fmla="*/ 4740436 w 5407084"/>
              <a:gd name="connsiteY143" fmla="*/ 2370221 h 3357043"/>
              <a:gd name="connsiteX144" fmla="*/ 4824656 w 5407084"/>
              <a:gd name="connsiteY144" fmla="*/ 2334126 h 3357043"/>
              <a:gd name="connsiteX145" fmla="*/ 4908875 w 5407084"/>
              <a:gd name="connsiteY145" fmla="*/ 2225843 h 3357043"/>
              <a:gd name="connsiteX146" fmla="*/ 5113413 w 5407084"/>
              <a:gd name="connsiteY146" fmla="*/ 3007894 h 3357043"/>
              <a:gd name="connsiteX147" fmla="*/ 5137477 w 5407084"/>
              <a:gd name="connsiteY147" fmla="*/ 2863516 h 3357043"/>
              <a:gd name="connsiteX148" fmla="*/ 5161539 w 5407084"/>
              <a:gd name="connsiteY148" fmla="*/ 3116179 h 3357043"/>
              <a:gd name="connsiteX149" fmla="*/ 5269823 w 5407084"/>
              <a:gd name="connsiteY149" fmla="*/ 3212431 h 3357043"/>
              <a:gd name="connsiteX150" fmla="*/ 5269822 w 5407084"/>
              <a:gd name="connsiteY150" fmla="*/ 3332746 h 3357043"/>
              <a:gd name="connsiteX151" fmla="*/ 5402170 w 5407084"/>
              <a:gd name="connsiteY151" fmla="*/ 3356810 h 3357043"/>
              <a:gd name="connsiteX152" fmla="*/ 5378106 w 5407084"/>
              <a:gd name="connsiteY152" fmla="*/ 3344779 h 3357043"/>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0" fmla="*/ 0 w 5417356"/>
              <a:gd name="connsiteY0" fmla="*/ 3344779 h 3356829"/>
              <a:gd name="connsiteX1" fmla="*/ 132347 w 5417356"/>
              <a:gd name="connsiteY1" fmla="*/ 3296652 h 3356829"/>
              <a:gd name="connsiteX2" fmla="*/ 132347 w 5417356"/>
              <a:gd name="connsiteY2" fmla="*/ 3272589 h 3356829"/>
              <a:gd name="connsiteX3" fmla="*/ 180474 w 5417356"/>
              <a:gd name="connsiteY3" fmla="*/ 3164305 h 3356829"/>
              <a:gd name="connsiteX4" fmla="*/ 216568 w 5417356"/>
              <a:gd name="connsiteY4" fmla="*/ 3080084 h 3356829"/>
              <a:gd name="connsiteX5" fmla="*/ 276726 w 5417356"/>
              <a:gd name="connsiteY5" fmla="*/ 3031958 h 3356829"/>
              <a:gd name="connsiteX6" fmla="*/ 336884 w 5417356"/>
              <a:gd name="connsiteY6" fmla="*/ 2959768 h 3356829"/>
              <a:gd name="connsiteX7" fmla="*/ 385010 w 5417356"/>
              <a:gd name="connsiteY7" fmla="*/ 2947737 h 3356829"/>
              <a:gd name="connsiteX8" fmla="*/ 433137 w 5417356"/>
              <a:gd name="connsiteY8" fmla="*/ 2947737 h 3356829"/>
              <a:gd name="connsiteX9" fmla="*/ 445168 w 5417356"/>
              <a:gd name="connsiteY9" fmla="*/ 3104147 h 3356829"/>
              <a:gd name="connsiteX10" fmla="*/ 481263 w 5417356"/>
              <a:gd name="connsiteY10" fmla="*/ 3152273 h 3356829"/>
              <a:gd name="connsiteX11" fmla="*/ 481263 w 5417356"/>
              <a:gd name="connsiteY11" fmla="*/ 3164305 h 3356829"/>
              <a:gd name="connsiteX12" fmla="*/ 529389 w 5417356"/>
              <a:gd name="connsiteY12" fmla="*/ 3140242 h 3356829"/>
              <a:gd name="connsiteX13" fmla="*/ 541421 w 5417356"/>
              <a:gd name="connsiteY13" fmla="*/ 3080084 h 3356829"/>
              <a:gd name="connsiteX14" fmla="*/ 565484 w 5417356"/>
              <a:gd name="connsiteY14" fmla="*/ 3031958 h 3356829"/>
              <a:gd name="connsiteX15" fmla="*/ 613610 w 5417356"/>
              <a:gd name="connsiteY15" fmla="*/ 3031958 h 3356829"/>
              <a:gd name="connsiteX16" fmla="*/ 661737 w 5417356"/>
              <a:gd name="connsiteY16" fmla="*/ 3092116 h 3356829"/>
              <a:gd name="connsiteX17" fmla="*/ 709863 w 5417356"/>
              <a:gd name="connsiteY17" fmla="*/ 3224463 h 3356829"/>
              <a:gd name="connsiteX18" fmla="*/ 757989 w 5417356"/>
              <a:gd name="connsiteY18" fmla="*/ 3356810 h 3356829"/>
              <a:gd name="connsiteX19" fmla="*/ 902368 w 5417356"/>
              <a:gd name="connsiteY19" fmla="*/ 3356810 h 3356829"/>
              <a:gd name="connsiteX20" fmla="*/ 986589 w 5417356"/>
              <a:gd name="connsiteY20" fmla="*/ 3128210 h 3356829"/>
              <a:gd name="connsiteX21" fmla="*/ 1106905 w 5417356"/>
              <a:gd name="connsiteY21" fmla="*/ 2875547 h 3356829"/>
              <a:gd name="connsiteX22" fmla="*/ 1130968 w 5417356"/>
              <a:gd name="connsiteY22" fmla="*/ 2779294 h 3356829"/>
              <a:gd name="connsiteX23" fmla="*/ 1155031 w 5417356"/>
              <a:gd name="connsiteY23" fmla="*/ 2911642 h 3356829"/>
              <a:gd name="connsiteX24" fmla="*/ 1179095 w 5417356"/>
              <a:gd name="connsiteY24" fmla="*/ 2935705 h 3356829"/>
              <a:gd name="connsiteX25" fmla="*/ 1203158 w 5417356"/>
              <a:gd name="connsiteY25" fmla="*/ 2959768 h 3356829"/>
              <a:gd name="connsiteX26" fmla="*/ 1203158 w 5417356"/>
              <a:gd name="connsiteY26" fmla="*/ 2959768 h 3356829"/>
              <a:gd name="connsiteX27" fmla="*/ 1239253 w 5417356"/>
              <a:gd name="connsiteY27" fmla="*/ 2851484 h 3356829"/>
              <a:gd name="connsiteX28" fmla="*/ 1263316 w 5417356"/>
              <a:gd name="connsiteY28" fmla="*/ 2719137 h 3356829"/>
              <a:gd name="connsiteX29" fmla="*/ 1287379 w 5417356"/>
              <a:gd name="connsiteY29" fmla="*/ 2646947 h 3356829"/>
              <a:gd name="connsiteX30" fmla="*/ 1311442 w 5417356"/>
              <a:gd name="connsiteY30" fmla="*/ 2574758 h 3356829"/>
              <a:gd name="connsiteX31" fmla="*/ 1335505 w 5417356"/>
              <a:gd name="connsiteY31" fmla="*/ 2478505 h 3356829"/>
              <a:gd name="connsiteX32" fmla="*/ 1347537 w 5417356"/>
              <a:gd name="connsiteY32" fmla="*/ 2550694 h 3356829"/>
              <a:gd name="connsiteX33" fmla="*/ 1371600 w 5417356"/>
              <a:gd name="connsiteY33" fmla="*/ 2646947 h 3356829"/>
              <a:gd name="connsiteX34" fmla="*/ 1419726 w 5417356"/>
              <a:gd name="connsiteY34" fmla="*/ 2827421 h 3356829"/>
              <a:gd name="connsiteX35" fmla="*/ 1431758 w 5417356"/>
              <a:gd name="connsiteY35" fmla="*/ 2959768 h 3356829"/>
              <a:gd name="connsiteX36" fmla="*/ 1467853 w 5417356"/>
              <a:gd name="connsiteY36" fmla="*/ 2995863 h 3356829"/>
              <a:gd name="connsiteX37" fmla="*/ 1515979 w 5417356"/>
              <a:gd name="connsiteY37" fmla="*/ 3007894 h 3356829"/>
              <a:gd name="connsiteX38" fmla="*/ 1515979 w 5417356"/>
              <a:gd name="connsiteY38" fmla="*/ 3007894 h 3356829"/>
              <a:gd name="connsiteX39" fmla="*/ 1552074 w 5417356"/>
              <a:gd name="connsiteY39" fmla="*/ 2839452 h 3356829"/>
              <a:gd name="connsiteX40" fmla="*/ 1576137 w 5417356"/>
              <a:gd name="connsiteY40" fmla="*/ 2743200 h 3356829"/>
              <a:gd name="connsiteX41" fmla="*/ 1588168 w 5417356"/>
              <a:gd name="connsiteY41" fmla="*/ 2646947 h 3356829"/>
              <a:gd name="connsiteX42" fmla="*/ 1588168 w 5417356"/>
              <a:gd name="connsiteY42" fmla="*/ 2574758 h 3356829"/>
              <a:gd name="connsiteX43" fmla="*/ 1636295 w 5417356"/>
              <a:gd name="connsiteY43" fmla="*/ 2490537 h 3356829"/>
              <a:gd name="connsiteX44" fmla="*/ 1672389 w 5417356"/>
              <a:gd name="connsiteY44" fmla="*/ 2430379 h 3356829"/>
              <a:gd name="connsiteX45" fmla="*/ 1720516 w 5417356"/>
              <a:gd name="connsiteY45" fmla="*/ 2322094 h 3356829"/>
              <a:gd name="connsiteX46" fmla="*/ 1720516 w 5417356"/>
              <a:gd name="connsiteY46" fmla="*/ 2310063 h 3356829"/>
              <a:gd name="connsiteX47" fmla="*/ 1732547 w 5417356"/>
              <a:gd name="connsiteY47" fmla="*/ 2237873 h 3356829"/>
              <a:gd name="connsiteX48" fmla="*/ 1732547 w 5417356"/>
              <a:gd name="connsiteY48" fmla="*/ 2189747 h 3356829"/>
              <a:gd name="connsiteX49" fmla="*/ 1732547 w 5417356"/>
              <a:gd name="connsiteY49" fmla="*/ 2117558 h 3356829"/>
              <a:gd name="connsiteX50" fmla="*/ 1756610 w 5417356"/>
              <a:gd name="connsiteY50" fmla="*/ 2069431 h 3356829"/>
              <a:gd name="connsiteX51" fmla="*/ 1804737 w 5417356"/>
              <a:gd name="connsiteY51" fmla="*/ 1961147 h 3356829"/>
              <a:gd name="connsiteX52" fmla="*/ 1816768 w 5417356"/>
              <a:gd name="connsiteY52" fmla="*/ 2069431 h 3356829"/>
              <a:gd name="connsiteX53" fmla="*/ 1828800 w 5417356"/>
              <a:gd name="connsiteY53" fmla="*/ 2177716 h 3356829"/>
              <a:gd name="connsiteX54" fmla="*/ 1876926 w 5417356"/>
              <a:gd name="connsiteY54" fmla="*/ 2225842 h 3356829"/>
              <a:gd name="connsiteX55" fmla="*/ 1888958 w 5417356"/>
              <a:gd name="connsiteY55" fmla="*/ 2370221 h 3356829"/>
              <a:gd name="connsiteX56" fmla="*/ 1900989 w 5417356"/>
              <a:gd name="connsiteY56" fmla="*/ 2466473 h 3356829"/>
              <a:gd name="connsiteX57" fmla="*/ 1900989 w 5417356"/>
              <a:gd name="connsiteY57" fmla="*/ 2586789 h 3356829"/>
              <a:gd name="connsiteX58" fmla="*/ 1925053 w 5417356"/>
              <a:gd name="connsiteY58" fmla="*/ 2683042 h 3356829"/>
              <a:gd name="connsiteX59" fmla="*/ 1985210 w 5417356"/>
              <a:gd name="connsiteY59" fmla="*/ 2839452 h 3356829"/>
              <a:gd name="connsiteX60" fmla="*/ 1985210 w 5417356"/>
              <a:gd name="connsiteY60" fmla="*/ 2923673 h 3356829"/>
              <a:gd name="connsiteX61" fmla="*/ 1985210 w 5417356"/>
              <a:gd name="connsiteY61" fmla="*/ 3068052 h 3356829"/>
              <a:gd name="connsiteX62" fmla="*/ 2021305 w 5417356"/>
              <a:gd name="connsiteY62" fmla="*/ 3164305 h 3356829"/>
              <a:gd name="connsiteX63" fmla="*/ 2021305 w 5417356"/>
              <a:gd name="connsiteY63" fmla="*/ 3164305 h 3356829"/>
              <a:gd name="connsiteX64" fmla="*/ 2105526 w 5417356"/>
              <a:gd name="connsiteY64" fmla="*/ 3284621 h 3356829"/>
              <a:gd name="connsiteX65" fmla="*/ 2189747 w 5417356"/>
              <a:gd name="connsiteY65" fmla="*/ 3284621 h 3356829"/>
              <a:gd name="connsiteX66" fmla="*/ 2237874 w 5417356"/>
              <a:gd name="connsiteY66" fmla="*/ 3188368 h 3356829"/>
              <a:gd name="connsiteX67" fmla="*/ 2286000 w 5417356"/>
              <a:gd name="connsiteY67" fmla="*/ 2995863 h 3356829"/>
              <a:gd name="connsiteX68" fmla="*/ 2334126 w 5417356"/>
              <a:gd name="connsiteY68" fmla="*/ 2827421 h 3356829"/>
              <a:gd name="connsiteX69" fmla="*/ 2358189 w 5417356"/>
              <a:gd name="connsiteY69" fmla="*/ 2683042 h 3356829"/>
              <a:gd name="connsiteX70" fmla="*/ 2358189 w 5417356"/>
              <a:gd name="connsiteY70" fmla="*/ 2490537 h 3356829"/>
              <a:gd name="connsiteX71" fmla="*/ 2394284 w 5417356"/>
              <a:gd name="connsiteY71" fmla="*/ 2358189 h 3356829"/>
              <a:gd name="connsiteX72" fmla="*/ 2430379 w 5417356"/>
              <a:gd name="connsiteY72" fmla="*/ 2322094 h 3356829"/>
              <a:gd name="connsiteX73" fmla="*/ 2478505 w 5417356"/>
              <a:gd name="connsiteY73" fmla="*/ 2286000 h 3356829"/>
              <a:gd name="connsiteX74" fmla="*/ 2502568 w 5417356"/>
              <a:gd name="connsiteY74" fmla="*/ 1961147 h 3356829"/>
              <a:gd name="connsiteX75" fmla="*/ 2562726 w 5417356"/>
              <a:gd name="connsiteY75" fmla="*/ 1925052 h 3356829"/>
              <a:gd name="connsiteX76" fmla="*/ 2598821 w 5417356"/>
              <a:gd name="connsiteY76" fmla="*/ 1768642 h 3356829"/>
              <a:gd name="connsiteX77" fmla="*/ 2586789 w 5417356"/>
              <a:gd name="connsiteY77" fmla="*/ 1612231 h 3356829"/>
              <a:gd name="connsiteX78" fmla="*/ 2610853 w 5417356"/>
              <a:gd name="connsiteY78" fmla="*/ 1503947 h 3356829"/>
              <a:gd name="connsiteX79" fmla="*/ 2634916 w 5417356"/>
              <a:gd name="connsiteY79" fmla="*/ 1431758 h 3356829"/>
              <a:gd name="connsiteX80" fmla="*/ 2634916 w 5417356"/>
              <a:gd name="connsiteY80" fmla="*/ 1323473 h 3356829"/>
              <a:gd name="connsiteX81" fmla="*/ 2634916 w 5417356"/>
              <a:gd name="connsiteY81" fmla="*/ 1251284 h 3356829"/>
              <a:gd name="connsiteX82" fmla="*/ 2634916 w 5417356"/>
              <a:gd name="connsiteY82" fmla="*/ 1143000 h 3356829"/>
              <a:gd name="connsiteX83" fmla="*/ 2658979 w 5417356"/>
              <a:gd name="connsiteY83" fmla="*/ 986589 h 3356829"/>
              <a:gd name="connsiteX84" fmla="*/ 2683042 w 5417356"/>
              <a:gd name="connsiteY84" fmla="*/ 902368 h 3356829"/>
              <a:gd name="connsiteX85" fmla="*/ 2755231 w 5417356"/>
              <a:gd name="connsiteY85" fmla="*/ 782052 h 3356829"/>
              <a:gd name="connsiteX86" fmla="*/ 2767263 w 5417356"/>
              <a:gd name="connsiteY86" fmla="*/ 673768 h 3356829"/>
              <a:gd name="connsiteX87" fmla="*/ 2767263 w 5417356"/>
              <a:gd name="connsiteY87" fmla="*/ 589547 h 3356829"/>
              <a:gd name="connsiteX88" fmla="*/ 2767263 w 5417356"/>
              <a:gd name="connsiteY88" fmla="*/ 589547 h 3356829"/>
              <a:gd name="connsiteX89" fmla="*/ 2863516 w 5417356"/>
              <a:gd name="connsiteY89" fmla="*/ 469231 h 3356829"/>
              <a:gd name="connsiteX90" fmla="*/ 2887579 w 5417356"/>
              <a:gd name="connsiteY90" fmla="*/ 372979 h 3356829"/>
              <a:gd name="connsiteX91" fmla="*/ 2899610 w 5417356"/>
              <a:gd name="connsiteY91" fmla="*/ 240631 h 3356829"/>
              <a:gd name="connsiteX92" fmla="*/ 2899610 w 5417356"/>
              <a:gd name="connsiteY92" fmla="*/ 156410 h 3356829"/>
              <a:gd name="connsiteX93" fmla="*/ 2947737 w 5417356"/>
              <a:gd name="connsiteY93" fmla="*/ 96252 h 3356829"/>
              <a:gd name="connsiteX94" fmla="*/ 2971800 w 5417356"/>
              <a:gd name="connsiteY94" fmla="*/ 12031 h 3356829"/>
              <a:gd name="connsiteX95" fmla="*/ 2995863 w 5417356"/>
              <a:gd name="connsiteY95" fmla="*/ 0 h 3356829"/>
              <a:gd name="connsiteX96" fmla="*/ 3043989 w 5417356"/>
              <a:gd name="connsiteY96" fmla="*/ 48126 h 3356829"/>
              <a:gd name="connsiteX97" fmla="*/ 3056021 w 5417356"/>
              <a:gd name="connsiteY97" fmla="*/ 156410 h 3356829"/>
              <a:gd name="connsiteX98" fmla="*/ 3056021 w 5417356"/>
              <a:gd name="connsiteY98" fmla="*/ 288758 h 3356829"/>
              <a:gd name="connsiteX99" fmla="*/ 3104147 w 5417356"/>
              <a:gd name="connsiteY99" fmla="*/ 385010 h 3356829"/>
              <a:gd name="connsiteX100" fmla="*/ 3104147 w 5417356"/>
              <a:gd name="connsiteY100" fmla="*/ 529389 h 3356829"/>
              <a:gd name="connsiteX101" fmla="*/ 3104147 w 5417356"/>
              <a:gd name="connsiteY101" fmla="*/ 649705 h 3356829"/>
              <a:gd name="connsiteX102" fmla="*/ 3116179 w 5417356"/>
              <a:gd name="connsiteY102" fmla="*/ 782052 h 3356829"/>
              <a:gd name="connsiteX103" fmla="*/ 3164305 w 5417356"/>
              <a:gd name="connsiteY103" fmla="*/ 854242 h 3356829"/>
              <a:gd name="connsiteX104" fmla="*/ 3200400 w 5417356"/>
              <a:gd name="connsiteY104" fmla="*/ 950494 h 3356829"/>
              <a:gd name="connsiteX105" fmla="*/ 3200400 w 5417356"/>
              <a:gd name="connsiteY105" fmla="*/ 1070810 h 3356829"/>
              <a:gd name="connsiteX106" fmla="*/ 3224463 w 5417356"/>
              <a:gd name="connsiteY106" fmla="*/ 1179094 h 3356829"/>
              <a:gd name="connsiteX107" fmla="*/ 3248526 w 5417356"/>
              <a:gd name="connsiteY107" fmla="*/ 1239252 h 3356829"/>
              <a:gd name="connsiteX108" fmla="*/ 3296653 w 5417356"/>
              <a:gd name="connsiteY108" fmla="*/ 1323473 h 3356829"/>
              <a:gd name="connsiteX109" fmla="*/ 3320716 w 5417356"/>
              <a:gd name="connsiteY109" fmla="*/ 1359568 h 3356829"/>
              <a:gd name="connsiteX110" fmla="*/ 3368842 w 5417356"/>
              <a:gd name="connsiteY110" fmla="*/ 1287379 h 3356829"/>
              <a:gd name="connsiteX111" fmla="*/ 3380874 w 5417356"/>
              <a:gd name="connsiteY111" fmla="*/ 1251284 h 3356829"/>
              <a:gd name="connsiteX112" fmla="*/ 3416968 w 5417356"/>
              <a:gd name="connsiteY112" fmla="*/ 1311442 h 3356829"/>
              <a:gd name="connsiteX113" fmla="*/ 3416968 w 5417356"/>
              <a:gd name="connsiteY113" fmla="*/ 1455821 h 3356829"/>
              <a:gd name="connsiteX114" fmla="*/ 3465095 w 5417356"/>
              <a:gd name="connsiteY114" fmla="*/ 1564105 h 3356829"/>
              <a:gd name="connsiteX115" fmla="*/ 3489158 w 5417356"/>
              <a:gd name="connsiteY115" fmla="*/ 1672389 h 3356829"/>
              <a:gd name="connsiteX116" fmla="*/ 3537284 w 5417356"/>
              <a:gd name="connsiteY116" fmla="*/ 1792705 h 3356829"/>
              <a:gd name="connsiteX117" fmla="*/ 3633537 w 5417356"/>
              <a:gd name="connsiteY117" fmla="*/ 1900989 h 3356829"/>
              <a:gd name="connsiteX118" fmla="*/ 3633537 w 5417356"/>
              <a:gd name="connsiteY118" fmla="*/ 1997242 h 3356829"/>
              <a:gd name="connsiteX119" fmla="*/ 3693695 w 5417356"/>
              <a:gd name="connsiteY119" fmla="*/ 1852863 h 3356829"/>
              <a:gd name="connsiteX120" fmla="*/ 3741821 w 5417356"/>
              <a:gd name="connsiteY120" fmla="*/ 1708484 h 3356829"/>
              <a:gd name="connsiteX121" fmla="*/ 3801979 w 5417356"/>
              <a:gd name="connsiteY121" fmla="*/ 1600200 h 3356829"/>
              <a:gd name="connsiteX122" fmla="*/ 3814010 w 5417356"/>
              <a:gd name="connsiteY122" fmla="*/ 1503947 h 3356829"/>
              <a:gd name="connsiteX123" fmla="*/ 3838074 w 5417356"/>
              <a:gd name="connsiteY123" fmla="*/ 1407694 h 3356829"/>
              <a:gd name="connsiteX124" fmla="*/ 3862137 w 5417356"/>
              <a:gd name="connsiteY124" fmla="*/ 1299410 h 3356829"/>
              <a:gd name="connsiteX125" fmla="*/ 3886200 w 5417356"/>
              <a:gd name="connsiteY125" fmla="*/ 1155031 h 3356829"/>
              <a:gd name="connsiteX126" fmla="*/ 3874168 w 5417356"/>
              <a:gd name="connsiteY126" fmla="*/ 1155031 h 3356829"/>
              <a:gd name="connsiteX127" fmla="*/ 3910263 w 5417356"/>
              <a:gd name="connsiteY127" fmla="*/ 1046747 h 3356829"/>
              <a:gd name="connsiteX128" fmla="*/ 3946359 w 5417356"/>
              <a:gd name="connsiteY128" fmla="*/ 830179 h 3356829"/>
              <a:gd name="connsiteX129" fmla="*/ 3946358 w 5417356"/>
              <a:gd name="connsiteY129" fmla="*/ 782052 h 3356829"/>
              <a:gd name="connsiteX130" fmla="*/ 3958388 w 5417356"/>
              <a:gd name="connsiteY130" fmla="*/ 721894 h 3356829"/>
              <a:gd name="connsiteX131" fmla="*/ 3982452 w 5417356"/>
              <a:gd name="connsiteY131" fmla="*/ 709863 h 3356829"/>
              <a:gd name="connsiteX132" fmla="*/ 4018546 w 5417356"/>
              <a:gd name="connsiteY132" fmla="*/ 1840832 h 3356829"/>
              <a:gd name="connsiteX133" fmla="*/ 4114799 w 5417356"/>
              <a:gd name="connsiteY133" fmla="*/ 1191126 h 3356829"/>
              <a:gd name="connsiteX134" fmla="*/ 4211051 w 5417356"/>
              <a:gd name="connsiteY134" fmla="*/ 1443789 h 3356829"/>
              <a:gd name="connsiteX135" fmla="*/ 4295272 w 5417356"/>
              <a:gd name="connsiteY135" fmla="*/ 2514600 h 3356829"/>
              <a:gd name="connsiteX136" fmla="*/ 4331366 w 5417356"/>
              <a:gd name="connsiteY136" fmla="*/ 2430378 h 3356829"/>
              <a:gd name="connsiteX137" fmla="*/ 4403554 w 5417356"/>
              <a:gd name="connsiteY137" fmla="*/ 2935705 h 3356829"/>
              <a:gd name="connsiteX138" fmla="*/ 4451681 w 5417356"/>
              <a:gd name="connsiteY138" fmla="*/ 2334126 h 3356829"/>
              <a:gd name="connsiteX139" fmla="*/ 4559964 w 5417356"/>
              <a:gd name="connsiteY139" fmla="*/ 2971800 h 3356829"/>
              <a:gd name="connsiteX140" fmla="*/ 4608090 w 5417356"/>
              <a:gd name="connsiteY140" fmla="*/ 3128210 h 3356829"/>
              <a:gd name="connsiteX141" fmla="*/ 4668248 w 5417356"/>
              <a:gd name="connsiteY141" fmla="*/ 2887579 h 3356829"/>
              <a:gd name="connsiteX142" fmla="*/ 4704341 w 5417356"/>
              <a:gd name="connsiteY142" fmla="*/ 2538663 h 3356829"/>
              <a:gd name="connsiteX143" fmla="*/ 4740436 w 5417356"/>
              <a:gd name="connsiteY143" fmla="*/ 2370221 h 3356829"/>
              <a:gd name="connsiteX144" fmla="*/ 4824656 w 5417356"/>
              <a:gd name="connsiteY144" fmla="*/ 2334126 h 3356829"/>
              <a:gd name="connsiteX145" fmla="*/ 4908875 w 5417356"/>
              <a:gd name="connsiteY145" fmla="*/ 2225843 h 3356829"/>
              <a:gd name="connsiteX146" fmla="*/ 5113413 w 5417356"/>
              <a:gd name="connsiteY146" fmla="*/ 3007894 h 3356829"/>
              <a:gd name="connsiteX147" fmla="*/ 5137477 w 5417356"/>
              <a:gd name="connsiteY147" fmla="*/ 2863516 h 3356829"/>
              <a:gd name="connsiteX148" fmla="*/ 5161539 w 5417356"/>
              <a:gd name="connsiteY148" fmla="*/ 3116179 h 3356829"/>
              <a:gd name="connsiteX149" fmla="*/ 5269823 w 5417356"/>
              <a:gd name="connsiteY149" fmla="*/ 3212431 h 3356829"/>
              <a:gd name="connsiteX150" fmla="*/ 5269822 w 5417356"/>
              <a:gd name="connsiteY150" fmla="*/ 3332746 h 3356829"/>
              <a:gd name="connsiteX151" fmla="*/ 5402170 w 5417356"/>
              <a:gd name="connsiteY151" fmla="*/ 3356810 h 3356829"/>
              <a:gd name="connsiteX152" fmla="*/ 5414200 w 5417356"/>
              <a:gd name="connsiteY152" fmla="*/ 3200400 h 3356829"/>
              <a:gd name="connsiteX153" fmla="*/ 5414200 w 5417356"/>
              <a:gd name="connsiteY153" fmla="*/ 3200400 h 3356829"/>
              <a:gd name="connsiteX0" fmla="*/ 0 w 5486389"/>
              <a:gd name="connsiteY0" fmla="*/ 3344779 h 3356829"/>
              <a:gd name="connsiteX1" fmla="*/ 132347 w 5486389"/>
              <a:gd name="connsiteY1" fmla="*/ 3296652 h 3356829"/>
              <a:gd name="connsiteX2" fmla="*/ 132347 w 5486389"/>
              <a:gd name="connsiteY2" fmla="*/ 3272589 h 3356829"/>
              <a:gd name="connsiteX3" fmla="*/ 180474 w 5486389"/>
              <a:gd name="connsiteY3" fmla="*/ 3164305 h 3356829"/>
              <a:gd name="connsiteX4" fmla="*/ 216568 w 5486389"/>
              <a:gd name="connsiteY4" fmla="*/ 3080084 h 3356829"/>
              <a:gd name="connsiteX5" fmla="*/ 276726 w 5486389"/>
              <a:gd name="connsiteY5" fmla="*/ 3031958 h 3356829"/>
              <a:gd name="connsiteX6" fmla="*/ 336884 w 5486389"/>
              <a:gd name="connsiteY6" fmla="*/ 2959768 h 3356829"/>
              <a:gd name="connsiteX7" fmla="*/ 385010 w 5486389"/>
              <a:gd name="connsiteY7" fmla="*/ 2947737 h 3356829"/>
              <a:gd name="connsiteX8" fmla="*/ 433137 w 5486389"/>
              <a:gd name="connsiteY8" fmla="*/ 2947737 h 3356829"/>
              <a:gd name="connsiteX9" fmla="*/ 445168 w 5486389"/>
              <a:gd name="connsiteY9" fmla="*/ 3104147 h 3356829"/>
              <a:gd name="connsiteX10" fmla="*/ 481263 w 5486389"/>
              <a:gd name="connsiteY10" fmla="*/ 3152273 h 3356829"/>
              <a:gd name="connsiteX11" fmla="*/ 481263 w 5486389"/>
              <a:gd name="connsiteY11" fmla="*/ 3164305 h 3356829"/>
              <a:gd name="connsiteX12" fmla="*/ 529389 w 5486389"/>
              <a:gd name="connsiteY12" fmla="*/ 3140242 h 3356829"/>
              <a:gd name="connsiteX13" fmla="*/ 541421 w 5486389"/>
              <a:gd name="connsiteY13" fmla="*/ 3080084 h 3356829"/>
              <a:gd name="connsiteX14" fmla="*/ 565484 w 5486389"/>
              <a:gd name="connsiteY14" fmla="*/ 3031958 h 3356829"/>
              <a:gd name="connsiteX15" fmla="*/ 613610 w 5486389"/>
              <a:gd name="connsiteY15" fmla="*/ 3031958 h 3356829"/>
              <a:gd name="connsiteX16" fmla="*/ 661737 w 5486389"/>
              <a:gd name="connsiteY16" fmla="*/ 3092116 h 3356829"/>
              <a:gd name="connsiteX17" fmla="*/ 709863 w 5486389"/>
              <a:gd name="connsiteY17" fmla="*/ 3224463 h 3356829"/>
              <a:gd name="connsiteX18" fmla="*/ 757989 w 5486389"/>
              <a:gd name="connsiteY18" fmla="*/ 3356810 h 3356829"/>
              <a:gd name="connsiteX19" fmla="*/ 902368 w 5486389"/>
              <a:gd name="connsiteY19" fmla="*/ 3356810 h 3356829"/>
              <a:gd name="connsiteX20" fmla="*/ 986589 w 5486389"/>
              <a:gd name="connsiteY20" fmla="*/ 3128210 h 3356829"/>
              <a:gd name="connsiteX21" fmla="*/ 1106905 w 5486389"/>
              <a:gd name="connsiteY21" fmla="*/ 2875547 h 3356829"/>
              <a:gd name="connsiteX22" fmla="*/ 1130968 w 5486389"/>
              <a:gd name="connsiteY22" fmla="*/ 2779294 h 3356829"/>
              <a:gd name="connsiteX23" fmla="*/ 1155031 w 5486389"/>
              <a:gd name="connsiteY23" fmla="*/ 2911642 h 3356829"/>
              <a:gd name="connsiteX24" fmla="*/ 1179095 w 5486389"/>
              <a:gd name="connsiteY24" fmla="*/ 2935705 h 3356829"/>
              <a:gd name="connsiteX25" fmla="*/ 1203158 w 5486389"/>
              <a:gd name="connsiteY25" fmla="*/ 2959768 h 3356829"/>
              <a:gd name="connsiteX26" fmla="*/ 1203158 w 5486389"/>
              <a:gd name="connsiteY26" fmla="*/ 2959768 h 3356829"/>
              <a:gd name="connsiteX27" fmla="*/ 1239253 w 5486389"/>
              <a:gd name="connsiteY27" fmla="*/ 2851484 h 3356829"/>
              <a:gd name="connsiteX28" fmla="*/ 1263316 w 5486389"/>
              <a:gd name="connsiteY28" fmla="*/ 2719137 h 3356829"/>
              <a:gd name="connsiteX29" fmla="*/ 1287379 w 5486389"/>
              <a:gd name="connsiteY29" fmla="*/ 2646947 h 3356829"/>
              <a:gd name="connsiteX30" fmla="*/ 1311442 w 5486389"/>
              <a:gd name="connsiteY30" fmla="*/ 2574758 h 3356829"/>
              <a:gd name="connsiteX31" fmla="*/ 1335505 w 5486389"/>
              <a:gd name="connsiteY31" fmla="*/ 2478505 h 3356829"/>
              <a:gd name="connsiteX32" fmla="*/ 1347537 w 5486389"/>
              <a:gd name="connsiteY32" fmla="*/ 2550694 h 3356829"/>
              <a:gd name="connsiteX33" fmla="*/ 1371600 w 5486389"/>
              <a:gd name="connsiteY33" fmla="*/ 2646947 h 3356829"/>
              <a:gd name="connsiteX34" fmla="*/ 1419726 w 5486389"/>
              <a:gd name="connsiteY34" fmla="*/ 2827421 h 3356829"/>
              <a:gd name="connsiteX35" fmla="*/ 1431758 w 5486389"/>
              <a:gd name="connsiteY35" fmla="*/ 2959768 h 3356829"/>
              <a:gd name="connsiteX36" fmla="*/ 1467853 w 5486389"/>
              <a:gd name="connsiteY36" fmla="*/ 2995863 h 3356829"/>
              <a:gd name="connsiteX37" fmla="*/ 1515979 w 5486389"/>
              <a:gd name="connsiteY37" fmla="*/ 3007894 h 3356829"/>
              <a:gd name="connsiteX38" fmla="*/ 1515979 w 5486389"/>
              <a:gd name="connsiteY38" fmla="*/ 3007894 h 3356829"/>
              <a:gd name="connsiteX39" fmla="*/ 1552074 w 5486389"/>
              <a:gd name="connsiteY39" fmla="*/ 2839452 h 3356829"/>
              <a:gd name="connsiteX40" fmla="*/ 1576137 w 5486389"/>
              <a:gd name="connsiteY40" fmla="*/ 2743200 h 3356829"/>
              <a:gd name="connsiteX41" fmla="*/ 1588168 w 5486389"/>
              <a:gd name="connsiteY41" fmla="*/ 2646947 h 3356829"/>
              <a:gd name="connsiteX42" fmla="*/ 1588168 w 5486389"/>
              <a:gd name="connsiteY42" fmla="*/ 2574758 h 3356829"/>
              <a:gd name="connsiteX43" fmla="*/ 1636295 w 5486389"/>
              <a:gd name="connsiteY43" fmla="*/ 2490537 h 3356829"/>
              <a:gd name="connsiteX44" fmla="*/ 1672389 w 5486389"/>
              <a:gd name="connsiteY44" fmla="*/ 2430379 h 3356829"/>
              <a:gd name="connsiteX45" fmla="*/ 1720516 w 5486389"/>
              <a:gd name="connsiteY45" fmla="*/ 2322094 h 3356829"/>
              <a:gd name="connsiteX46" fmla="*/ 1720516 w 5486389"/>
              <a:gd name="connsiteY46" fmla="*/ 2310063 h 3356829"/>
              <a:gd name="connsiteX47" fmla="*/ 1732547 w 5486389"/>
              <a:gd name="connsiteY47" fmla="*/ 2237873 h 3356829"/>
              <a:gd name="connsiteX48" fmla="*/ 1732547 w 5486389"/>
              <a:gd name="connsiteY48" fmla="*/ 2189747 h 3356829"/>
              <a:gd name="connsiteX49" fmla="*/ 1732547 w 5486389"/>
              <a:gd name="connsiteY49" fmla="*/ 2117558 h 3356829"/>
              <a:gd name="connsiteX50" fmla="*/ 1756610 w 5486389"/>
              <a:gd name="connsiteY50" fmla="*/ 2069431 h 3356829"/>
              <a:gd name="connsiteX51" fmla="*/ 1804737 w 5486389"/>
              <a:gd name="connsiteY51" fmla="*/ 1961147 h 3356829"/>
              <a:gd name="connsiteX52" fmla="*/ 1816768 w 5486389"/>
              <a:gd name="connsiteY52" fmla="*/ 2069431 h 3356829"/>
              <a:gd name="connsiteX53" fmla="*/ 1828800 w 5486389"/>
              <a:gd name="connsiteY53" fmla="*/ 2177716 h 3356829"/>
              <a:gd name="connsiteX54" fmla="*/ 1876926 w 5486389"/>
              <a:gd name="connsiteY54" fmla="*/ 2225842 h 3356829"/>
              <a:gd name="connsiteX55" fmla="*/ 1888958 w 5486389"/>
              <a:gd name="connsiteY55" fmla="*/ 2370221 h 3356829"/>
              <a:gd name="connsiteX56" fmla="*/ 1900989 w 5486389"/>
              <a:gd name="connsiteY56" fmla="*/ 2466473 h 3356829"/>
              <a:gd name="connsiteX57" fmla="*/ 1900989 w 5486389"/>
              <a:gd name="connsiteY57" fmla="*/ 2586789 h 3356829"/>
              <a:gd name="connsiteX58" fmla="*/ 1925053 w 5486389"/>
              <a:gd name="connsiteY58" fmla="*/ 2683042 h 3356829"/>
              <a:gd name="connsiteX59" fmla="*/ 1985210 w 5486389"/>
              <a:gd name="connsiteY59" fmla="*/ 2839452 h 3356829"/>
              <a:gd name="connsiteX60" fmla="*/ 1985210 w 5486389"/>
              <a:gd name="connsiteY60" fmla="*/ 2923673 h 3356829"/>
              <a:gd name="connsiteX61" fmla="*/ 1985210 w 5486389"/>
              <a:gd name="connsiteY61" fmla="*/ 3068052 h 3356829"/>
              <a:gd name="connsiteX62" fmla="*/ 2021305 w 5486389"/>
              <a:gd name="connsiteY62" fmla="*/ 3164305 h 3356829"/>
              <a:gd name="connsiteX63" fmla="*/ 2021305 w 5486389"/>
              <a:gd name="connsiteY63" fmla="*/ 3164305 h 3356829"/>
              <a:gd name="connsiteX64" fmla="*/ 2105526 w 5486389"/>
              <a:gd name="connsiteY64" fmla="*/ 3284621 h 3356829"/>
              <a:gd name="connsiteX65" fmla="*/ 2189747 w 5486389"/>
              <a:gd name="connsiteY65" fmla="*/ 3284621 h 3356829"/>
              <a:gd name="connsiteX66" fmla="*/ 2237874 w 5486389"/>
              <a:gd name="connsiteY66" fmla="*/ 3188368 h 3356829"/>
              <a:gd name="connsiteX67" fmla="*/ 2286000 w 5486389"/>
              <a:gd name="connsiteY67" fmla="*/ 2995863 h 3356829"/>
              <a:gd name="connsiteX68" fmla="*/ 2334126 w 5486389"/>
              <a:gd name="connsiteY68" fmla="*/ 2827421 h 3356829"/>
              <a:gd name="connsiteX69" fmla="*/ 2358189 w 5486389"/>
              <a:gd name="connsiteY69" fmla="*/ 2683042 h 3356829"/>
              <a:gd name="connsiteX70" fmla="*/ 2358189 w 5486389"/>
              <a:gd name="connsiteY70" fmla="*/ 2490537 h 3356829"/>
              <a:gd name="connsiteX71" fmla="*/ 2394284 w 5486389"/>
              <a:gd name="connsiteY71" fmla="*/ 2358189 h 3356829"/>
              <a:gd name="connsiteX72" fmla="*/ 2430379 w 5486389"/>
              <a:gd name="connsiteY72" fmla="*/ 2322094 h 3356829"/>
              <a:gd name="connsiteX73" fmla="*/ 2478505 w 5486389"/>
              <a:gd name="connsiteY73" fmla="*/ 2286000 h 3356829"/>
              <a:gd name="connsiteX74" fmla="*/ 2502568 w 5486389"/>
              <a:gd name="connsiteY74" fmla="*/ 1961147 h 3356829"/>
              <a:gd name="connsiteX75" fmla="*/ 2562726 w 5486389"/>
              <a:gd name="connsiteY75" fmla="*/ 1925052 h 3356829"/>
              <a:gd name="connsiteX76" fmla="*/ 2598821 w 5486389"/>
              <a:gd name="connsiteY76" fmla="*/ 1768642 h 3356829"/>
              <a:gd name="connsiteX77" fmla="*/ 2586789 w 5486389"/>
              <a:gd name="connsiteY77" fmla="*/ 1612231 h 3356829"/>
              <a:gd name="connsiteX78" fmla="*/ 2610853 w 5486389"/>
              <a:gd name="connsiteY78" fmla="*/ 1503947 h 3356829"/>
              <a:gd name="connsiteX79" fmla="*/ 2634916 w 5486389"/>
              <a:gd name="connsiteY79" fmla="*/ 1431758 h 3356829"/>
              <a:gd name="connsiteX80" fmla="*/ 2634916 w 5486389"/>
              <a:gd name="connsiteY80" fmla="*/ 1323473 h 3356829"/>
              <a:gd name="connsiteX81" fmla="*/ 2634916 w 5486389"/>
              <a:gd name="connsiteY81" fmla="*/ 1251284 h 3356829"/>
              <a:gd name="connsiteX82" fmla="*/ 2634916 w 5486389"/>
              <a:gd name="connsiteY82" fmla="*/ 1143000 h 3356829"/>
              <a:gd name="connsiteX83" fmla="*/ 2658979 w 5486389"/>
              <a:gd name="connsiteY83" fmla="*/ 986589 h 3356829"/>
              <a:gd name="connsiteX84" fmla="*/ 2683042 w 5486389"/>
              <a:gd name="connsiteY84" fmla="*/ 902368 h 3356829"/>
              <a:gd name="connsiteX85" fmla="*/ 2755231 w 5486389"/>
              <a:gd name="connsiteY85" fmla="*/ 782052 h 3356829"/>
              <a:gd name="connsiteX86" fmla="*/ 2767263 w 5486389"/>
              <a:gd name="connsiteY86" fmla="*/ 673768 h 3356829"/>
              <a:gd name="connsiteX87" fmla="*/ 2767263 w 5486389"/>
              <a:gd name="connsiteY87" fmla="*/ 589547 h 3356829"/>
              <a:gd name="connsiteX88" fmla="*/ 2767263 w 5486389"/>
              <a:gd name="connsiteY88" fmla="*/ 589547 h 3356829"/>
              <a:gd name="connsiteX89" fmla="*/ 2863516 w 5486389"/>
              <a:gd name="connsiteY89" fmla="*/ 469231 h 3356829"/>
              <a:gd name="connsiteX90" fmla="*/ 2887579 w 5486389"/>
              <a:gd name="connsiteY90" fmla="*/ 372979 h 3356829"/>
              <a:gd name="connsiteX91" fmla="*/ 2899610 w 5486389"/>
              <a:gd name="connsiteY91" fmla="*/ 240631 h 3356829"/>
              <a:gd name="connsiteX92" fmla="*/ 2899610 w 5486389"/>
              <a:gd name="connsiteY92" fmla="*/ 156410 h 3356829"/>
              <a:gd name="connsiteX93" fmla="*/ 2947737 w 5486389"/>
              <a:gd name="connsiteY93" fmla="*/ 96252 h 3356829"/>
              <a:gd name="connsiteX94" fmla="*/ 2971800 w 5486389"/>
              <a:gd name="connsiteY94" fmla="*/ 12031 h 3356829"/>
              <a:gd name="connsiteX95" fmla="*/ 2995863 w 5486389"/>
              <a:gd name="connsiteY95" fmla="*/ 0 h 3356829"/>
              <a:gd name="connsiteX96" fmla="*/ 3043989 w 5486389"/>
              <a:gd name="connsiteY96" fmla="*/ 48126 h 3356829"/>
              <a:gd name="connsiteX97" fmla="*/ 3056021 w 5486389"/>
              <a:gd name="connsiteY97" fmla="*/ 156410 h 3356829"/>
              <a:gd name="connsiteX98" fmla="*/ 3056021 w 5486389"/>
              <a:gd name="connsiteY98" fmla="*/ 288758 h 3356829"/>
              <a:gd name="connsiteX99" fmla="*/ 3104147 w 5486389"/>
              <a:gd name="connsiteY99" fmla="*/ 385010 h 3356829"/>
              <a:gd name="connsiteX100" fmla="*/ 3104147 w 5486389"/>
              <a:gd name="connsiteY100" fmla="*/ 529389 h 3356829"/>
              <a:gd name="connsiteX101" fmla="*/ 3104147 w 5486389"/>
              <a:gd name="connsiteY101" fmla="*/ 649705 h 3356829"/>
              <a:gd name="connsiteX102" fmla="*/ 3116179 w 5486389"/>
              <a:gd name="connsiteY102" fmla="*/ 782052 h 3356829"/>
              <a:gd name="connsiteX103" fmla="*/ 3164305 w 5486389"/>
              <a:gd name="connsiteY103" fmla="*/ 854242 h 3356829"/>
              <a:gd name="connsiteX104" fmla="*/ 3200400 w 5486389"/>
              <a:gd name="connsiteY104" fmla="*/ 950494 h 3356829"/>
              <a:gd name="connsiteX105" fmla="*/ 3200400 w 5486389"/>
              <a:gd name="connsiteY105" fmla="*/ 1070810 h 3356829"/>
              <a:gd name="connsiteX106" fmla="*/ 3224463 w 5486389"/>
              <a:gd name="connsiteY106" fmla="*/ 1179094 h 3356829"/>
              <a:gd name="connsiteX107" fmla="*/ 3248526 w 5486389"/>
              <a:gd name="connsiteY107" fmla="*/ 1239252 h 3356829"/>
              <a:gd name="connsiteX108" fmla="*/ 3296653 w 5486389"/>
              <a:gd name="connsiteY108" fmla="*/ 1323473 h 3356829"/>
              <a:gd name="connsiteX109" fmla="*/ 3320716 w 5486389"/>
              <a:gd name="connsiteY109" fmla="*/ 1359568 h 3356829"/>
              <a:gd name="connsiteX110" fmla="*/ 3368842 w 5486389"/>
              <a:gd name="connsiteY110" fmla="*/ 1287379 h 3356829"/>
              <a:gd name="connsiteX111" fmla="*/ 3380874 w 5486389"/>
              <a:gd name="connsiteY111" fmla="*/ 1251284 h 3356829"/>
              <a:gd name="connsiteX112" fmla="*/ 3416968 w 5486389"/>
              <a:gd name="connsiteY112" fmla="*/ 1311442 h 3356829"/>
              <a:gd name="connsiteX113" fmla="*/ 3416968 w 5486389"/>
              <a:gd name="connsiteY113" fmla="*/ 1455821 h 3356829"/>
              <a:gd name="connsiteX114" fmla="*/ 3465095 w 5486389"/>
              <a:gd name="connsiteY114" fmla="*/ 1564105 h 3356829"/>
              <a:gd name="connsiteX115" fmla="*/ 3489158 w 5486389"/>
              <a:gd name="connsiteY115" fmla="*/ 1672389 h 3356829"/>
              <a:gd name="connsiteX116" fmla="*/ 3537284 w 5486389"/>
              <a:gd name="connsiteY116" fmla="*/ 1792705 h 3356829"/>
              <a:gd name="connsiteX117" fmla="*/ 3633537 w 5486389"/>
              <a:gd name="connsiteY117" fmla="*/ 1900989 h 3356829"/>
              <a:gd name="connsiteX118" fmla="*/ 3633537 w 5486389"/>
              <a:gd name="connsiteY118" fmla="*/ 1997242 h 3356829"/>
              <a:gd name="connsiteX119" fmla="*/ 3693695 w 5486389"/>
              <a:gd name="connsiteY119" fmla="*/ 1852863 h 3356829"/>
              <a:gd name="connsiteX120" fmla="*/ 3741821 w 5486389"/>
              <a:gd name="connsiteY120" fmla="*/ 1708484 h 3356829"/>
              <a:gd name="connsiteX121" fmla="*/ 3801979 w 5486389"/>
              <a:gd name="connsiteY121" fmla="*/ 1600200 h 3356829"/>
              <a:gd name="connsiteX122" fmla="*/ 3814010 w 5486389"/>
              <a:gd name="connsiteY122" fmla="*/ 1503947 h 3356829"/>
              <a:gd name="connsiteX123" fmla="*/ 3838074 w 5486389"/>
              <a:gd name="connsiteY123" fmla="*/ 1407694 h 3356829"/>
              <a:gd name="connsiteX124" fmla="*/ 3862137 w 5486389"/>
              <a:gd name="connsiteY124" fmla="*/ 1299410 h 3356829"/>
              <a:gd name="connsiteX125" fmla="*/ 3886200 w 5486389"/>
              <a:gd name="connsiteY125" fmla="*/ 1155031 h 3356829"/>
              <a:gd name="connsiteX126" fmla="*/ 3874168 w 5486389"/>
              <a:gd name="connsiteY126" fmla="*/ 1155031 h 3356829"/>
              <a:gd name="connsiteX127" fmla="*/ 3910263 w 5486389"/>
              <a:gd name="connsiteY127" fmla="*/ 1046747 h 3356829"/>
              <a:gd name="connsiteX128" fmla="*/ 3946359 w 5486389"/>
              <a:gd name="connsiteY128" fmla="*/ 830179 h 3356829"/>
              <a:gd name="connsiteX129" fmla="*/ 3946358 w 5486389"/>
              <a:gd name="connsiteY129" fmla="*/ 782052 h 3356829"/>
              <a:gd name="connsiteX130" fmla="*/ 3958388 w 5486389"/>
              <a:gd name="connsiteY130" fmla="*/ 721894 h 3356829"/>
              <a:gd name="connsiteX131" fmla="*/ 3982452 w 5486389"/>
              <a:gd name="connsiteY131" fmla="*/ 709863 h 3356829"/>
              <a:gd name="connsiteX132" fmla="*/ 4018546 w 5486389"/>
              <a:gd name="connsiteY132" fmla="*/ 1840832 h 3356829"/>
              <a:gd name="connsiteX133" fmla="*/ 4114799 w 5486389"/>
              <a:gd name="connsiteY133" fmla="*/ 1191126 h 3356829"/>
              <a:gd name="connsiteX134" fmla="*/ 4211051 w 5486389"/>
              <a:gd name="connsiteY134" fmla="*/ 1443789 h 3356829"/>
              <a:gd name="connsiteX135" fmla="*/ 4295272 w 5486389"/>
              <a:gd name="connsiteY135" fmla="*/ 2514600 h 3356829"/>
              <a:gd name="connsiteX136" fmla="*/ 4331366 w 5486389"/>
              <a:gd name="connsiteY136" fmla="*/ 2430378 h 3356829"/>
              <a:gd name="connsiteX137" fmla="*/ 4403554 w 5486389"/>
              <a:gd name="connsiteY137" fmla="*/ 2935705 h 3356829"/>
              <a:gd name="connsiteX138" fmla="*/ 4451681 w 5486389"/>
              <a:gd name="connsiteY138" fmla="*/ 2334126 h 3356829"/>
              <a:gd name="connsiteX139" fmla="*/ 4559964 w 5486389"/>
              <a:gd name="connsiteY139" fmla="*/ 2971800 h 3356829"/>
              <a:gd name="connsiteX140" fmla="*/ 4608090 w 5486389"/>
              <a:gd name="connsiteY140" fmla="*/ 3128210 h 3356829"/>
              <a:gd name="connsiteX141" fmla="*/ 4668248 w 5486389"/>
              <a:gd name="connsiteY141" fmla="*/ 2887579 h 3356829"/>
              <a:gd name="connsiteX142" fmla="*/ 4704341 w 5486389"/>
              <a:gd name="connsiteY142" fmla="*/ 2538663 h 3356829"/>
              <a:gd name="connsiteX143" fmla="*/ 4740436 w 5486389"/>
              <a:gd name="connsiteY143" fmla="*/ 2370221 h 3356829"/>
              <a:gd name="connsiteX144" fmla="*/ 4824656 w 5486389"/>
              <a:gd name="connsiteY144" fmla="*/ 2334126 h 3356829"/>
              <a:gd name="connsiteX145" fmla="*/ 4908875 w 5486389"/>
              <a:gd name="connsiteY145" fmla="*/ 2225843 h 3356829"/>
              <a:gd name="connsiteX146" fmla="*/ 5113413 w 5486389"/>
              <a:gd name="connsiteY146" fmla="*/ 3007894 h 3356829"/>
              <a:gd name="connsiteX147" fmla="*/ 5137477 w 5486389"/>
              <a:gd name="connsiteY147" fmla="*/ 2863516 h 3356829"/>
              <a:gd name="connsiteX148" fmla="*/ 5161539 w 5486389"/>
              <a:gd name="connsiteY148" fmla="*/ 3116179 h 3356829"/>
              <a:gd name="connsiteX149" fmla="*/ 5269823 w 5486389"/>
              <a:gd name="connsiteY149" fmla="*/ 3212431 h 3356829"/>
              <a:gd name="connsiteX150" fmla="*/ 5269822 w 5486389"/>
              <a:gd name="connsiteY150" fmla="*/ 3332746 h 3356829"/>
              <a:gd name="connsiteX151" fmla="*/ 5402170 w 5486389"/>
              <a:gd name="connsiteY151" fmla="*/ 3356810 h 3356829"/>
              <a:gd name="connsiteX152" fmla="*/ 5414200 w 5486389"/>
              <a:gd name="connsiteY152" fmla="*/ 3200400 h 3356829"/>
              <a:gd name="connsiteX153" fmla="*/ 5486389 w 5486389"/>
              <a:gd name="connsiteY153" fmla="*/ 3080084 h 3356829"/>
              <a:gd name="connsiteX0" fmla="*/ 0 w 5489228"/>
              <a:gd name="connsiteY0" fmla="*/ 3344779 h 3356829"/>
              <a:gd name="connsiteX1" fmla="*/ 132347 w 5489228"/>
              <a:gd name="connsiteY1" fmla="*/ 3296652 h 3356829"/>
              <a:gd name="connsiteX2" fmla="*/ 132347 w 5489228"/>
              <a:gd name="connsiteY2" fmla="*/ 3272589 h 3356829"/>
              <a:gd name="connsiteX3" fmla="*/ 180474 w 5489228"/>
              <a:gd name="connsiteY3" fmla="*/ 3164305 h 3356829"/>
              <a:gd name="connsiteX4" fmla="*/ 216568 w 5489228"/>
              <a:gd name="connsiteY4" fmla="*/ 3080084 h 3356829"/>
              <a:gd name="connsiteX5" fmla="*/ 276726 w 5489228"/>
              <a:gd name="connsiteY5" fmla="*/ 3031958 h 3356829"/>
              <a:gd name="connsiteX6" fmla="*/ 336884 w 5489228"/>
              <a:gd name="connsiteY6" fmla="*/ 2959768 h 3356829"/>
              <a:gd name="connsiteX7" fmla="*/ 385010 w 5489228"/>
              <a:gd name="connsiteY7" fmla="*/ 2947737 h 3356829"/>
              <a:gd name="connsiteX8" fmla="*/ 433137 w 5489228"/>
              <a:gd name="connsiteY8" fmla="*/ 2947737 h 3356829"/>
              <a:gd name="connsiteX9" fmla="*/ 445168 w 5489228"/>
              <a:gd name="connsiteY9" fmla="*/ 3104147 h 3356829"/>
              <a:gd name="connsiteX10" fmla="*/ 481263 w 5489228"/>
              <a:gd name="connsiteY10" fmla="*/ 3152273 h 3356829"/>
              <a:gd name="connsiteX11" fmla="*/ 481263 w 5489228"/>
              <a:gd name="connsiteY11" fmla="*/ 3164305 h 3356829"/>
              <a:gd name="connsiteX12" fmla="*/ 529389 w 5489228"/>
              <a:gd name="connsiteY12" fmla="*/ 3140242 h 3356829"/>
              <a:gd name="connsiteX13" fmla="*/ 541421 w 5489228"/>
              <a:gd name="connsiteY13" fmla="*/ 3080084 h 3356829"/>
              <a:gd name="connsiteX14" fmla="*/ 565484 w 5489228"/>
              <a:gd name="connsiteY14" fmla="*/ 3031958 h 3356829"/>
              <a:gd name="connsiteX15" fmla="*/ 613610 w 5489228"/>
              <a:gd name="connsiteY15" fmla="*/ 3031958 h 3356829"/>
              <a:gd name="connsiteX16" fmla="*/ 661737 w 5489228"/>
              <a:gd name="connsiteY16" fmla="*/ 3092116 h 3356829"/>
              <a:gd name="connsiteX17" fmla="*/ 709863 w 5489228"/>
              <a:gd name="connsiteY17" fmla="*/ 3224463 h 3356829"/>
              <a:gd name="connsiteX18" fmla="*/ 757989 w 5489228"/>
              <a:gd name="connsiteY18" fmla="*/ 3356810 h 3356829"/>
              <a:gd name="connsiteX19" fmla="*/ 902368 w 5489228"/>
              <a:gd name="connsiteY19" fmla="*/ 3356810 h 3356829"/>
              <a:gd name="connsiteX20" fmla="*/ 986589 w 5489228"/>
              <a:gd name="connsiteY20" fmla="*/ 3128210 h 3356829"/>
              <a:gd name="connsiteX21" fmla="*/ 1106905 w 5489228"/>
              <a:gd name="connsiteY21" fmla="*/ 2875547 h 3356829"/>
              <a:gd name="connsiteX22" fmla="*/ 1130968 w 5489228"/>
              <a:gd name="connsiteY22" fmla="*/ 2779294 h 3356829"/>
              <a:gd name="connsiteX23" fmla="*/ 1155031 w 5489228"/>
              <a:gd name="connsiteY23" fmla="*/ 2911642 h 3356829"/>
              <a:gd name="connsiteX24" fmla="*/ 1179095 w 5489228"/>
              <a:gd name="connsiteY24" fmla="*/ 2935705 h 3356829"/>
              <a:gd name="connsiteX25" fmla="*/ 1203158 w 5489228"/>
              <a:gd name="connsiteY25" fmla="*/ 2959768 h 3356829"/>
              <a:gd name="connsiteX26" fmla="*/ 1203158 w 5489228"/>
              <a:gd name="connsiteY26" fmla="*/ 2959768 h 3356829"/>
              <a:gd name="connsiteX27" fmla="*/ 1239253 w 5489228"/>
              <a:gd name="connsiteY27" fmla="*/ 2851484 h 3356829"/>
              <a:gd name="connsiteX28" fmla="*/ 1263316 w 5489228"/>
              <a:gd name="connsiteY28" fmla="*/ 2719137 h 3356829"/>
              <a:gd name="connsiteX29" fmla="*/ 1287379 w 5489228"/>
              <a:gd name="connsiteY29" fmla="*/ 2646947 h 3356829"/>
              <a:gd name="connsiteX30" fmla="*/ 1311442 w 5489228"/>
              <a:gd name="connsiteY30" fmla="*/ 2574758 h 3356829"/>
              <a:gd name="connsiteX31" fmla="*/ 1335505 w 5489228"/>
              <a:gd name="connsiteY31" fmla="*/ 2478505 h 3356829"/>
              <a:gd name="connsiteX32" fmla="*/ 1347537 w 5489228"/>
              <a:gd name="connsiteY32" fmla="*/ 2550694 h 3356829"/>
              <a:gd name="connsiteX33" fmla="*/ 1371600 w 5489228"/>
              <a:gd name="connsiteY33" fmla="*/ 2646947 h 3356829"/>
              <a:gd name="connsiteX34" fmla="*/ 1419726 w 5489228"/>
              <a:gd name="connsiteY34" fmla="*/ 2827421 h 3356829"/>
              <a:gd name="connsiteX35" fmla="*/ 1431758 w 5489228"/>
              <a:gd name="connsiteY35" fmla="*/ 2959768 h 3356829"/>
              <a:gd name="connsiteX36" fmla="*/ 1467853 w 5489228"/>
              <a:gd name="connsiteY36" fmla="*/ 2995863 h 3356829"/>
              <a:gd name="connsiteX37" fmla="*/ 1515979 w 5489228"/>
              <a:gd name="connsiteY37" fmla="*/ 3007894 h 3356829"/>
              <a:gd name="connsiteX38" fmla="*/ 1515979 w 5489228"/>
              <a:gd name="connsiteY38" fmla="*/ 3007894 h 3356829"/>
              <a:gd name="connsiteX39" fmla="*/ 1552074 w 5489228"/>
              <a:gd name="connsiteY39" fmla="*/ 2839452 h 3356829"/>
              <a:gd name="connsiteX40" fmla="*/ 1576137 w 5489228"/>
              <a:gd name="connsiteY40" fmla="*/ 2743200 h 3356829"/>
              <a:gd name="connsiteX41" fmla="*/ 1588168 w 5489228"/>
              <a:gd name="connsiteY41" fmla="*/ 2646947 h 3356829"/>
              <a:gd name="connsiteX42" fmla="*/ 1588168 w 5489228"/>
              <a:gd name="connsiteY42" fmla="*/ 2574758 h 3356829"/>
              <a:gd name="connsiteX43" fmla="*/ 1636295 w 5489228"/>
              <a:gd name="connsiteY43" fmla="*/ 2490537 h 3356829"/>
              <a:gd name="connsiteX44" fmla="*/ 1672389 w 5489228"/>
              <a:gd name="connsiteY44" fmla="*/ 2430379 h 3356829"/>
              <a:gd name="connsiteX45" fmla="*/ 1720516 w 5489228"/>
              <a:gd name="connsiteY45" fmla="*/ 2322094 h 3356829"/>
              <a:gd name="connsiteX46" fmla="*/ 1720516 w 5489228"/>
              <a:gd name="connsiteY46" fmla="*/ 2310063 h 3356829"/>
              <a:gd name="connsiteX47" fmla="*/ 1732547 w 5489228"/>
              <a:gd name="connsiteY47" fmla="*/ 2237873 h 3356829"/>
              <a:gd name="connsiteX48" fmla="*/ 1732547 w 5489228"/>
              <a:gd name="connsiteY48" fmla="*/ 2189747 h 3356829"/>
              <a:gd name="connsiteX49" fmla="*/ 1732547 w 5489228"/>
              <a:gd name="connsiteY49" fmla="*/ 2117558 h 3356829"/>
              <a:gd name="connsiteX50" fmla="*/ 1756610 w 5489228"/>
              <a:gd name="connsiteY50" fmla="*/ 2069431 h 3356829"/>
              <a:gd name="connsiteX51" fmla="*/ 1804737 w 5489228"/>
              <a:gd name="connsiteY51" fmla="*/ 1961147 h 3356829"/>
              <a:gd name="connsiteX52" fmla="*/ 1816768 w 5489228"/>
              <a:gd name="connsiteY52" fmla="*/ 2069431 h 3356829"/>
              <a:gd name="connsiteX53" fmla="*/ 1828800 w 5489228"/>
              <a:gd name="connsiteY53" fmla="*/ 2177716 h 3356829"/>
              <a:gd name="connsiteX54" fmla="*/ 1876926 w 5489228"/>
              <a:gd name="connsiteY54" fmla="*/ 2225842 h 3356829"/>
              <a:gd name="connsiteX55" fmla="*/ 1888958 w 5489228"/>
              <a:gd name="connsiteY55" fmla="*/ 2370221 h 3356829"/>
              <a:gd name="connsiteX56" fmla="*/ 1900989 w 5489228"/>
              <a:gd name="connsiteY56" fmla="*/ 2466473 h 3356829"/>
              <a:gd name="connsiteX57" fmla="*/ 1900989 w 5489228"/>
              <a:gd name="connsiteY57" fmla="*/ 2586789 h 3356829"/>
              <a:gd name="connsiteX58" fmla="*/ 1925053 w 5489228"/>
              <a:gd name="connsiteY58" fmla="*/ 2683042 h 3356829"/>
              <a:gd name="connsiteX59" fmla="*/ 1985210 w 5489228"/>
              <a:gd name="connsiteY59" fmla="*/ 2839452 h 3356829"/>
              <a:gd name="connsiteX60" fmla="*/ 1985210 w 5489228"/>
              <a:gd name="connsiteY60" fmla="*/ 2923673 h 3356829"/>
              <a:gd name="connsiteX61" fmla="*/ 1985210 w 5489228"/>
              <a:gd name="connsiteY61" fmla="*/ 3068052 h 3356829"/>
              <a:gd name="connsiteX62" fmla="*/ 2021305 w 5489228"/>
              <a:gd name="connsiteY62" fmla="*/ 3164305 h 3356829"/>
              <a:gd name="connsiteX63" fmla="*/ 2021305 w 5489228"/>
              <a:gd name="connsiteY63" fmla="*/ 3164305 h 3356829"/>
              <a:gd name="connsiteX64" fmla="*/ 2105526 w 5489228"/>
              <a:gd name="connsiteY64" fmla="*/ 3284621 h 3356829"/>
              <a:gd name="connsiteX65" fmla="*/ 2189747 w 5489228"/>
              <a:gd name="connsiteY65" fmla="*/ 3284621 h 3356829"/>
              <a:gd name="connsiteX66" fmla="*/ 2237874 w 5489228"/>
              <a:gd name="connsiteY66" fmla="*/ 3188368 h 3356829"/>
              <a:gd name="connsiteX67" fmla="*/ 2286000 w 5489228"/>
              <a:gd name="connsiteY67" fmla="*/ 2995863 h 3356829"/>
              <a:gd name="connsiteX68" fmla="*/ 2334126 w 5489228"/>
              <a:gd name="connsiteY68" fmla="*/ 2827421 h 3356829"/>
              <a:gd name="connsiteX69" fmla="*/ 2358189 w 5489228"/>
              <a:gd name="connsiteY69" fmla="*/ 2683042 h 3356829"/>
              <a:gd name="connsiteX70" fmla="*/ 2358189 w 5489228"/>
              <a:gd name="connsiteY70" fmla="*/ 2490537 h 3356829"/>
              <a:gd name="connsiteX71" fmla="*/ 2394284 w 5489228"/>
              <a:gd name="connsiteY71" fmla="*/ 2358189 h 3356829"/>
              <a:gd name="connsiteX72" fmla="*/ 2430379 w 5489228"/>
              <a:gd name="connsiteY72" fmla="*/ 2322094 h 3356829"/>
              <a:gd name="connsiteX73" fmla="*/ 2478505 w 5489228"/>
              <a:gd name="connsiteY73" fmla="*/ 2286000 h 3356829"/>
              <a:gd name="connsiteX74" fmla="*/ 2502568 w 5489228"/>
              <a:gd name="connsiteY74" fmla="*/ 1961147 h 3356829"/>
              <a:gd name="connsiteX75" fmla="*/ 2562726 w 5489228"/>
              <a:gd name="connsiteY75" fmla="*/ 1925052 h 3356829"/>
              <a:gd name="connsiteX76" fmla="*/ 2598821 w 5489228"/>
              <a:gd name="connsiteY76" fmla="*/ 1768642 h 3356829"/>
              <a:gd name="connsiteX77" fmla="*/ 2586789 w 5489228"/>
              <a:gd name="connsiteY77" fmla="*/ 1612231 h 3356829"/>
              <a:gd name="connsiteX78" fmla="*/ 2610853 w 5489228"/>
              <a:gd name="connsiteY78" fmla="*/ 1503947 h 3356829"/>
              <a:gd name="connsiteX79" fmla="*/ 2634916 w 5489228"/>
              <a:gd name="connsiteY79" fmla="*/ 1431758 h 3356829"/>
              <a:gd name="connsiteX80" fmla="*/ 2634916 w 5489228"/>
              <a:gd name="connsiteY80" fmla="*/ 1323473 h 3356829"/>
              <a:gd name="connsiteX81" fmla="*/ 2634916 w 5489228"/>
              <a:gd name="connsiteY81" fmla="*/ 1251284 h 3356829"/>
              <a:gd name="connsiteX82" fmla="*/ 2634916 w 5489228"/>
              <a:gd name="connsiteY82" fmla="*/ 1143000 h 3356829"/>
              <a:gd name="connsiteX83" fmla="*/ 2658979 w 5489228"/>
              <a:gd name="connsiteY83" fmla="*/ 986589 h 3356829"/>
              <a:gd name="connsiteX84" fmla="*/ 2683042 w 5489228"/>
              <a:gd name="connsiteY84" fmla="*/ 902368 h 3356829"/>
              <a:gd name="connsiteX85" fmla="*/ 2755231 w 5489228"/>
              <a:gd name="connsiteY85" fmla="*/ 782052 h 3356829"/>
              <a:gd name="connsiteX86" fmla="*/ 2767263 w 5489228"/>
              <a:gd name="connsiteY86" fmla="*/ 673768 h 3356829"/>
              <a:gd name="connsiteX87" fmla="*/ 2767263 w 5489228"/>
              <a:gd name="connsiteY87" fmla="*/ 589547 h 3356829"/>
              <a:gd name="connsiteX88" fmla="*/ 2767263 w 5489228"/>
              <a:gd name="connsiteY88" fmla="*/ 589547 h 3356829"/>
              <a:gd name="connsiteX89" fmla="*/ 2863516 w 5489228"/>
              <a:gd name="connsiteY89" fmla="*/ 469231 h 3356829"/>
              <a:gd name="connsiteX90" fmla="*/ 2887579 w 5489228"/>
              <a:gd name="connsiteY90" fmla="*/ 372979 h 3356829"/>
              <a:gd name="connsiteX91" fmla="*/ 2899610 w 5489228"/>
              <a:gd name="connsiteY91" fmla="*/ 240631 h 3356829"/>
              <a:gd name="connsiteX92" fmla="*/ 2899610 w 5489228"/>
              <a:gd name="connsiteY92" fmla="*/ 156410 h 3356829"/>
              <a:gd name="connsiteX93" fmla="*/ 2947737 w 5489228"/>
              <a:gd name="connsiteY93" fmla="*/ 96252 h 3356829"/>
              <a:gd name="connsiteX94" fmla="*/ 2971800 w 5489228"/>
              <a:gd name="connsiteY94" fmla="*/ 12031 h 3356829"/>
              <a:gd name="connsiteX95" fmla="*/ 2995863 w 5489228"/>
              <a:gd name="connsiteY95" fmla="*/ 0 h 3356829"/>
              <a:gd name="connsiteX96" fmla="*/ 3043989 w 5489228"/>
              <a:gd name="connsiteY96" fmla="*/ 48126 h 3356829"/>
              <a:gd name="connsiteX97" fmla="*/ 3056021 w 5489228"/>
              <a:gd name="connsiteY97" fmla="*/ 156410 h 3356829"/>
              <a:gd name="connsiteX98" fmla="*/ 3056021 w 5489228"/>
              <a:gd name="connsiteY98" fmla="*/ 288758 h 3356829"/>
              <a:gd name="connsiteX99" fmla="*/ 3104147 w 5489228"/>
              <a:gd name="connsiteY99" fmla="*/ 385010 h 3356829"/>
              <a:gd name="connsiteX100" fmla="*/ 3104147 w 5489228"/>
              <a:gd name="connsiteY100" fmla="*/ 529389 h 3356829"/>
              <a:gd name="connsiteX101" fmla="*/ 3104147 w 5489228"/>
              <a:gd name="connsiteY101" fmla="*/ 649705 h 3356829"/>
              <a:gd name="connsiteX102" fmla="*/ 3116179 w 5489228"/>
              <a:gd name="connsiteY102" fmla="*/ 782052 h 3356829"/>
              <a:gd name="connsiteX103" fmla="*/ 3164305 w 5489228"/>
              <a:gd name="connsiteY103" fmla="*/ 854242 h 3356829"/>
              <a:gd name="connsiteX104" fmla="*/ 3200400 w 5489228"/>
              <a:gd name="connsiteY104" fmla="*/ 950494 h 3356829"/>
              <a:gd name="connsiteX105" fmla="*/ 3200400 w 5489228"/>
              <a:gd name="connsiteY105" fmla="*/ 1070810 h 3356829"/>
              <a:gd name="connsiteX106" fmla="*/ 3224463 w 5489228"/>
              <a:gd name="connsiteY106" fmla="*/ 1179094 h 3356829"/>
              <a:gd name="connsiteX107" fmla="*/ 3248526 w 5489228"/>
              <a:gd name="connsiteY107" fmla="*/ 1239252 h 3356829"/>
              <a:gd name="connsiteX108" fmla="*/ 3296653 w 5489228"/>
              <a:gd name="connsiteY108" fmla="*/ 1323473 h 3356829"/>
              <a:gd name="connsiteX109" fmla="*/ 3320716 w 5489228"/>
              <a:gd name="connsiteY109" fmla="*/ 1359568 h 3356829"/>
              <a:gd name="connsiteX110" fmla="*/ 3368842 w 5489228"/>
              <a:gd name="connsiteY110" fmla="*/ 1287379 h 3356829"/>
              <a:gd name="connsiteX111" fmla="*/ 3380874 w 5489228"/>
              <a:gd name="connsiteY111" fmla="*/ 1251284 h 3356829"/>
              <a:gd name="connsiteX112" fmla="*/ 3416968 w 5489228"/>
              <a:gd name="connsiteY112" fmla="*/ 1311442 h 3356829"/>
              <a:gd name="connsiteX113" fmla="*/ 3416968 w 5489228"/>
              <a:gd name="connsiteY113" fmla="*/ 1455821 h 3356829"/>
              <a:gd name="connsiteX114" fmla="*/ 3465095 w 5489228"/>
              <a:gd name="connsiteY114" fmla="*/ 1564105 h 3356829"/>
              <a:gd name="connsiteX115" fmla="*/ 3489158 w 5489228"/>
              <a:gd name="connsiteY115" fmla="*/ 1672389 h 3356829"/>
              <a:gd name="connsiteX116" fmla="*/ 3537284 w 5489228"/>
              <a:gd name="connsiteY116" fmla="*/ 1792705 h 3356829"/>
              <a:gd name="connsiteX117" fmla="*/ 3633537 w 5489228"/>
              <a:gd name="connsiteY117" fmla="*/ 1900989 h 3356829"/>
              <a:gd name="connsiteX118" fmla="*/ 3633537 w 5489228"/>
              <a:gd name="connsiteY118" fmla="*/ 1997242 h 3356829"/>
              <a:gd name="connsiteX119" fmla="*/ 3693695 w 5489228"/>
              <a:gd name="connsiteY119" fmla="*/ 1852863 h 3356829"/>
              <a:gd name="connsiteX120" fmla="*/ 3741821 w 5489228"/>
              <a:gd name="connsiteY120" fmla="*/ 1708484 h 3356829"/>
              <a:gd name="connsiteX121" fmla="*/ 3801979 w 5489228"/>
              <a:gd name="connsiteY121" fmla="*/ 1600200 h 3356829"/>
              <a:gd name="connsiteX122" fmla="*/ 3814010 w 5489228"/>
              <a:gd name="connsiteY122" fmla="*/ 1503947 h 3356829"/>
              <a:gd name="connsiteX123" fmla="*/ 3838074 w 5489228"/>
              <a:gd name="connsiteY123" fmla="*/ 1407694 h 3356829"/>
              <a:gd name="connsiteX124" fmla="*/ 3862137 w 5489228"/>
              <a:gd name="connsiteY124" fmla="*/ 1299410 h 3356829"/>
              <a:gd name="connsiteX125" fmla="*/ 3886200 w 5489228"/>
              <a:gd name="connsiteY125" fmla="*/ 1155031 h 3356829"/>
              <a:gd name="connsiteX126" fmla="*/ 3874168 w 5489228"/>
              <a:gd name="connsiteY126" fmla="*/ 1155031 h 3356829"/>
              <a:gd name="connsiteX127" fmla="*/ 3910263 w 5489228"/>
              <a:gd name="connsiteY127" fmla="*/ 1046747 h 3356829"/>
              <a:gd name="connsiteX128" fmla="*/ 3946359 w 5489228"/>
              <a:gd name="connsiteY128" fmla="*/ 830179 h 3356829"/>
              <a:gd name="connsiteX129" fmla="*/ 3946358 w 5489228"/>
              <a:gd name="connsiteY129" fmla="*/ 782052 h 3356829"/>
              <a:gd name="connsiteX130" fmla="*/ 3958388 w 5489228"/>
              <a:gd name="connsiteY130" fmla="*/ 721894 h 3356829"/>
              <a:gd name="connsiteX131" fmla="*/ 3982452 w 5489228"/>
              <a:gd name="connsiteY131" fmla="*/ 709863 h 3356829"/>
              <a:gd name="connsiteX132" fmla="*/ 4018546 w 5489228"/>
              <a:gd name="connsiteY132" fmla="*/ 1840832 h 3356829"/>
              <a:gd name="connsiteX133" fmla="*/ 4114799 w 5489228"/>
              <a:gd name="connsiteY133" fmla="*/ 1191126 h 3356829"/>
              <a:gd name="connsiteX134" fmla="*/ 4211051 w 5489228"/>
              <a:gd name="connsiteY134" fmla="*/ 1443789 h 3356829"/>
              <a:gd name="connsiteX135" fmla="*/ 4295272 w 5489228"/>
              <a:gd name="connsiteY135" fmla="*/ 2514600 h 3356829"/>
              <a:gd name="connsiteX136" fmla="*/ 4331366 w 5489228"/>
              <a:gd name="connsiteY136" fmla="*/ 2430378 h 3356829"/>
              <a:gd name="connsiteX137" fmla="*/ 4403554 w 5489228"/>
              <a:gd name="connsiteY137" fmla="*/ 2935705 h 3356829"/>
              <a:gd name="connsiteX138" fmla="*/ 4451681 w 5489228"/>
              <a:gd name="connsiteY138" fmla="*/ 2334126 h 3356829"/>
              <a:gd name="connsiteX139" fmla="*/ 4559964 w 5489228"/>
              <a:gd name="connsiteY139" fmla="*/ 2971800 h 3356829"/>
              <a:gd name="connsiteX140" fmla="*/ 4608090 w 5489228"/>
              <a:gd name="connsiteY140" fmla="*/ 3128210 h 3356829"/>
              <a:gd name="connsiteX141" fmla="*/ 4668248 w 5489228"/>
              <a:gd name="connsiteY141" fmla="*/ 2887579 h 3356829"/>
              <a:gd name="connsiteX142" fmla="*/ 4704341 w 5489228"/>
              <a:gd name="connsiteY142" fmla="*/ 2538663 h 3356829"/>
              <a:gd name="connsiteX143" fmla="*/ 4740436 w 5489228"/>
              <a:gd name="connsiteY143" fmla="*/ 2370221 h 3356829"/>
              <a:gd name="connsiteX144" fmla="*/ 4824656 w 5489228"/>
              <a:gd name="connsiteY144" fmla="*/ 2334126 h 3356829"/>
              <a:gd name="connsiteX145" fmla="*/ 4908875 w 5489228"/>
              <a:gd name="connsiteY145" fmla="*/ 2225843 h 3356829"/>
              <a:gd name="connsiteX146" fmla="*/ 5113413 w 5489228"/>
              <a:gd name="connsiteY146" fmla="*/ 3007894 h 3356829"/>
              <a:gd name="connsiteX147" fmla="*/ 5137477 w 5489228"/>
              <a:gd name="connsiteY147" fmla="*/ 2863516 h 3356829"/>
              <a:gd name="connsiteX148" fmla="*/ 5161539 w 5489228"/>
              <a:gd name="connsiteY148" fmla="*/ 3116179 h 3356829"/>
              <a:gd name="connsiteX149" fmla="*/ 5269823 w 5489228"/>
              <a:gd name="connsiteY149" fmla="*/ 3212431 h 3356829"/>
              <a:gd name="connsiteX150" fmla="*/ 5269822 w 5489228"/>
              <a:gd name="connsiteY150" fmla="*/ 3332746 h 3356829"/>
              <a:gd name="connsiteX151" fmla="*/ 5402170 w 5489228"/>
              <a:gd name="connsiteY151" fmla="*/ 3356810 h 3356829"/>
              <a:gd name="connsiteX152" fmla="*/ 5414200 w 5489228"/>
              <a:gd name="connsiteY152" fmla="*/ 3200400 h 3356829"/>
              <a:gd name="connsiteX153" fmla="*/ 5486389 w 5489228"/>
              <a:gd name="connsiteY153" fmla="*/ 3080084 h 3356829"/>
              <a:gd name="connsiteX154" fmla="*/ 5474358 w 5489228"/>
              <a:gd name="connsiteY154" fmla="*/ 3068052 h 3356829"/>
              <a:gd name="connsiteX0" fmla="*/ 0 w 5534627"/>
              <a:gd name="connsiteY0" fmla="*/ 3344779 h 3356829"/>
              <a:gd name="connsiteX1" fmla="*/ 132347 w 5534627"/>
              <a:gd name="connsiteY1" fmla="*/ 3296652 h 3356829"/>
              <a:gd name="connsiteX2" fmla="*/ 132347 w 5534627"/>
              <a:gd name="connsiteY2" fmla="*/ 3272589 h 3356829"/>
              <a:gd name="connsiteX3" fmla="*/ 180474 w 5534627"/>
              <a:gd name="connsiteY3" fmla="*/ 3164305 h 3356829"/>
              <a:gd name="connsiteX4" fmla="*/ 216568 w 5534627"/>
              <a:gd name="connsiteY4" fmla="*/ 3080084 h 3356829"/>
              <a:gd name="connsiteX5" fmla="*/ 276726 w 5534627"/>
              <a:gd name="connsiteY5" fmla="*/ 3031958 h 3356829"/>
              <a:gd name="connsiteX6" fmla="*/ 336884 w 5534627"/>
              <a:gd name="connsiteY6" fmla="*/ 2959768 h 3356829"/>
              <a:gd name="connsiteX7" fmla="*/ 385010 w 5534627"/>
              <a:gd name="connsiteY7" fmla="*/ 2947737 h 3356829"/>
              <a:gd name="connsiteX8" fmla="*/ 433137 w 5534627"/>
              <a:gd name="connsiteY8" fmla="*/ 2947737 h 3356829"/>
              <a:gd name="connsiteX9" fmla="*/ 445168 w 5534627"/>
              <a:gd name="connsiteY9" fmla="*/ 3104147 h 3356829"/>
              <a:gd name="connsiteX10" fmla="*/ 481263 w 5534627"/>
              <a:gd name="connsiteY10" fmla="*/ 3152273 h 3356829"/>
              <a:gd name="connsiteX11" fmla="*/ 481263 w 5534627"/>
              <a:gd name="connsiteY11" fmla="*/ 3164305 h 3356829"/>
              <a:gd name="connsiteX12" fmla="*/ 529389 w 5534627"/>
              <a:gd name="connsiteY12" fmla="*/ 3140242 h 3356829"/>
              <a:gd name="connsiteX13" fmla="*/ 541421 w 5534627"/>
              <a:gd name="connsiteY13" fmla="*/ 3080084 h 3356829"/>
              <a:gd name="connsiteX14" fmla="*/ 565484 w 5534627"/>
              <a:gd name="connsiteY14" fmla="*/ 3031958 h 3356829"/>
              <a:gd name="connsiteX15" fmla="*/ 613610 w 5534627"/>
              <a:gd name="connsiteY15" fmla="*/ 3031958 h 3356829"/>
              <a:gd name="connsiteX16" fmla="*/ 661737 w 5534627"/>
              <a:gd name="connsiteY16" fmla="*/ 3092116 h 3356829"/>
              <a:gd name="connsiteX17" fmla="*/ 709863 w 5534627"/>
              <a:gd name="connsiteY17" fmla="*/ 3224463 h 3356829"/>
              <a:gd name="connsiteX18" fmla="*/ 757989 w 5534627"/>
              <a:gd name="connsiteY18" fmla="*/ 3356810 h 3356829"/>
              <a:gd name="connsiteX19" fmla="*/ 902368 w 5534627"/>
              <a:gd name="connsiteY19" fmla="*/ 3356810 h 3356829"/>
              <a:gd name="connsiteX20" fmla="*/ 986589 w 5534627"/>
              <a:gd name="connsiteY20" fmla="*/ 3128210 h 3356829"/>
              <a:gd name="connsiteX21" fmla="*/ 1106905 w 5534627"/>
              <a:gd name="connsiteY21" fmla="*/ 2875547 h 3356829"/>
              <a:gd name="connsiteX22" fmla="*/ 1130968 w 5534627"/>
              <a:gd name="connsiteY22" fmla="*/ 2779294 h 3356829"/>
              <a:gd name="connsiteX23" fmla="*/ 1155031 w 5534627"/>
              <a:gd name="connsiteY23" fmla="*/ 2911642 h 3356829"/>
              <a:gd name="connsiteX24" fmla="*/ 1179095 w 5534627"/>
              <a:gd name="connsiteY24" fmla="*/ 2935705 h 3356829"/>
              <a:gd name="connsiteX25" fmla="*/ 1203158 w 5534627"/>
              <a:gd name="connsiteY25" fmla="*/ 2959768 h 3356829"/>
              <a:gd name="connsiteX26" fmla="*/ 1203158 w 5534627"/>
              <a:gd name="connsiteY26" fmla="*/ 2959768 h 3356829"/>
              <a:gd name="connsiteX27" fmla="*/ 1239253 w 5534627"/>
              <a:gd name="connsiteY27" fmla="*/ 2851484 h 3356829"/>
              <a:gd name="connsiteX28" fmla="*/ 1263316 w 5534627"/>
              <a:gd name="connsiteY28" fmla="*/ 2719137 h 3356829"/>
              <a:gd name="connsiteX29" fmla="*/ 1287379 w 5534627"/>
              <a:gd name="connsiteY29" fmla="*/ 2646947 h 3356829"/>
              <a:gd name="connsiteX30" fmla="*/ 1311442 w 5534627"/>
              <a:gd name="connsiteY30" fmla="*/ 2574758 h 3356829"/>
              <a:gd name="connsiteX31" fmla="*/ 1335505 w 5534627"/>
              <a:gd name="connsiteY31" fmla="*/ 2478505 h 3356829"/>
              <a:gd name="connsiteX32" fmla="*/ 1347537 w 5534627"/>
              <a:gd name="connsiteY32" fmla="*/ 2550694 h 3356829"/>
              <a:gd name="connsiteX33" fmla="*/ 1371600 w 5534627"/>
              <a:gd name="connsiteY33" fmla="*/ 2646947 h 3356829"/>
              <a:gd name="connsiteX34" fmla="*/ 1419726 w 5534627"/>
              <a:gd name="connsiteY34" fmla="*/ 2827421 h 3356829"/>
              <a:gd name="connsiteX35" fmla="*/ 1431758 w 5534627"/>
              <a:gd name="connsiteY35" fmla="*/ 2959768 h 3356829"/>
              <a:gd name="connsiteX36" fmla="*/ 1467853 w 5534627"/>
              <a:gd name="connsiteY36" fmla="*/ 2995863 h 3356829"/>
              <a:gd name="connsiteX37" fmla="*/ 1515979 w 5534627"/>
              <a:gd name="connsiteY37" fmla="*/ 3007894 h 3356829"/>
              <a:gd name="connsiteX38" fmla="*/ 1515979 w 5534627"/>
              <a:gd name="connsiteY38" fmla="*/ 3007894 h 3356829"/>
              <a:gd name="connsiteX39" fmla="*/ 1552074 w 5534627"/>
              <a:gd name="connsiteY39" fmla="*/ 2839452 h 3356829"/>
              <a:gd name="connsiteX40" fmla="*/ 1576137 w 5534627"/>
              <a:gd name="connsiteY40" fmla="*/ 2743200 h 3356829"/>
              <a:gd name="connsiteX41" fmla="*/ 1588168 w 5534627"/>
              <a:gd name="connsiteY41" fmla="*/ 2646947 h 3356829"/>
              <a:gd name="connsiteX42" fmla="*/ 1588168 w 5534627"/>
              <a:gd name="connsiteY42" fmla="*/ 2574758 h 3356829"/>
              <a:gd name="connsiteX43" fmla="*/ 1636295 w 5534627"/>
              <a:gd name="connsiteY43" fmla="*/ 2490537 h 3356829"/>
              <a:gd name="connsiteX44" fmla="*/ 1672389 w 5534627"/>
              <a:gd name="connsiteY44" fmla="*/ 2430379 h 3356829"/>
              <a:gd name="connsiteX45" fmla="*/ 1720516 w 5534627"/>
              <a:gd name="connsiteY45" fmla="*/ 2322094 h 3356829"/>
              <a:gd name="connsiteX46" fmla="*/ 1720516 w 5534627"/>
              <a:gd name="connsiteY46" fmla="*/ 2310063 h 3356829"/>
              <a:gd name="connsiteX47" fmla="*/ 1732547 w 5534627"/>
              <a:gd name="connsiteY47" fmla="*/ 2237873 h 3356829"/>
              <a:gd name="connsiteX48" fmla="*/ 1732547 w 5534627"/>
              <a:gd name="connsiteY48" fmla="*/ 2189747 h 3356829"/>
              <a:gd name="connsiteX49" fmla="*/ 1732547 w 5534627"/>
              <a:gd name="connsiteY49" fmla="*/ 2117558 h 3356829"/>
              <a:gd name="connsiteX50" fmla="*/ 1756610 w 5534627"/>
              <a:gd name="connsiteY50" fmla="*/ 2069431 h 3356829"/>
              <a:gd name="connsiteX51" fmla="*/ 1804737 w 5534627"/>
              <a:gd name="connsiteY51" fmla="*/ 1961147 h 3356829"/>
              <a:gd name="connsiteX52" fmla="*/ 1816768 w 5534627"/>
              <a:gd name="connsiteY52" fmla="*/ 2069431 h 3356829"/>
              <a:gd name="connsiteX53" fmla="*/ 1828800 w 5534627"/>
              <a:gd name="connsiteY53" fmla="*/ 2177716 h 3356829"/>
              <a:gd name="connsiteX54" fmla="*/ 1876926 w 5534627"/>
              <a:gd name="connsiteY54" fmla="*/ 2225842 h 3356829"/>
              <a:gd name="connsiteX55" fmla="*/ 1888958 w 5534627"/>
              <a:gd name="connsiteY55" fmla="*/ 2370221 h 3356829"/>
              <a:gd name="connsiteX56" fmla="*/ 1900989 w 5534627"/>
              <a:gd name="connsiteY56" fmla="*/ 2466473 h 3356829"/>
              <a:gd name="connsiteX57" fmla="*/ 1900989 w 5534627"/>
              <a:gd name="connsiteY57" fmla="*/ 2586789 h 3356829"/>
              <a:gd name="connsiteX58" fmla="*/ 1925053 w 5534627"/>
              <a:gd name="connsiteY58" fmla="*/ 2683042 h 3356829"/>
              <a:gd name="connsiteX59" fmla="*/ 1985210 w 5534627"/>
              <a:gd name="connsiteY59" fmla="*/ 2839452 h 3356829"/>
              <a:gd name="connsiteX60" fmla="*/ 1985210 w 5534627"/>
              <a:gd name="connsiteY60" fmla="*/ 2923673 h 3356829"/>
              <a:gd name="connsiteX61" fmla="*/ 1985210 w 5534627"/>
              <a:gd name="connsiteY61" fmla="*/ 3068052 h 3356829"/>
              <a:gd name="connsiteX62" fmla="*/ 2021305 w 5534627"/>
              <a:gd name="connsiteY62" fmla="*/ 3164305 h 3356829"/>
              <a:gd name="connsiteX63" fmla="*/ 2021305 w 5534627"/>
              <a:gd name="connsiteY63" fmla="*/ 3164305 h 3356829"/>
              <a:gd name="connsiteX64" fmla="*/ 2105526 w 5534627"/>
              <a:gd name="connsiteY64" fmla="*/ 3284621 h 3356829"/>
              <a:gd name="connsiteX65" fmla="*/ 2189747 w 5534627"/>
              <a:gd name="connsiteY65" fmla="*/ 3284621 h 3356829"/>
              <a:gd name="connsiteX66" fmla="*/ 2237874 w 5534627"/>
              <a:gd name="connsiteY66" fmla="*/ 3188368 h 3356829"/>
              <a:gd name="connsiteX67" fmla="*/ 2286000 w 5534627"/>
              <a:gd name="connsiteY67" fmla="*/ 2995863 h 3356829"/>
              <a:gd name="connsiteX68" fmla="*/ 2334126 w 5534627"/>
              <a:gd name="connsiteY68" fmla="*/ 2827421 h 3356829"/>
              <a:gd name="connsiteX69" fmla="*/ 2358189 w 5534627"/>
              <a:gd name="connsiteY69" fmla="*/ 2683042 h 3356829"/>
              <a:gd name="connsiteX70" fmla="*/ 2358189 w 5534627"/>
              <a:gd name="connsiteY70" fmla="*/ 2490537 h 3356829"/>
              <a:gd name="connsiteX71" fmla="*/ 2394284 w 5534627"/>
              <a:gd name="connsiteY71" fmla="*/ 2358189 h 3356829"/>
              <a:gd name="connsiteX72" fmla="*/ 2430379 w 5534627"/>
              <a:gd name="connsiteY72" fmla="*/ 2322094 h 3356829"/>
              <a:gd name="connsiteX73" fmla="*/ 2478505 w 5534627"/>
              <a:gd name="connsiteY73" fmla="*/ 2286000 h 3356829"/>
              <a:gd name="connsiteX74" fmla="*/ 2502568 w 5534627"/>
              <a:gd name="connsiteY74" fmla="*/ 1961147 h 3356829"/>
              <a:gd name="connsiteX75" fmla="*/ 2562726 w 5534627"/>
              <a:gd name="connsiteY75" fmla="*/ 1925052 h 3356829"/>
              <a:gd name="connsiteX76" fmla="*/ 2598821 w 5534627"/>
              <a:gd name="connsiteY76" fmla="*/ 1768642 h 3356829"/>
              <a:gd name="connsiteX77" fmla="*/ 2586789 w 5534627"/>
              <a:gd name="connsiteY77" fmla="*/ 1612231 h 3356829"/>
              <a:gd name="connsiteX78" fmla="*/ 2610853 w 5534627"/>
              <a:gd name="connsiteY78" fmla="*/ 1503947 h 3356829"/>
              <a:gd name="connsiteX79" fmla="*/ 2634916 w 5534627"/>
              <a:gd name="connsiteY79" fmla="*/ 1431758 h 3356829"/>
              <a:gd name="connsiteX80" fmla="*/ 2634916 w 5534627"/>
              <a:gd name="connsiteY80" fmla="*/ 1323473 h 3356829"/>
              <a:gd name="connsiteX81" fmla="*/ 2634916 w 5534627"/>
              <a:gd name="connsiteY81" fmla="*/ 1251284 h 3356829"/>
              <a:gd name="connsiteX82" fmla="*/ 2634916 w 5534627"/>
              <a:gd name="connsiteY82" fmla="*/ 1143000 h 3356829"/>
              <a:gd name="connsiteX83" fmla="*/ 2658979 w 5534627"/>
              <a:gd name="connsiteY83" fmla="*/ 986589 h 3356829"/>
              <a:gd name="connsiteX84" fmla="*/ 2683042 w 5534627"/>
              <a:gd name="connsiteY84" fmla="*/ 902368 h 3356829"/>
              <a:gd name="connsiteX85" fmla="*/ 2755231 w 5534627"/>
              <a:gd name="connsiteY85" fmla="*/ 782052 h 3356829"/>
              <a:gd name="connsiteX86" fmla="*/ 2767263 w 5534627"/>
              <a:gd name="connsiteY86" fmla="*/ 673768 h 3356829"/>
              <a:gd name="connsiteX87" fmla="*/ 2767263 w 5534627"/>
              <a:gd name="connsiteY87" fmla="*/ 589547 h 3356829"/>
              <a:gd name="connsiteX88" fmla="*/ 2767263 w 5534627"/>
              <a:gd name="connsiteY88" fmla="*/ 589547 h 3356829"/>
              <a:gd name="connsiteX89" fmla="*/ 2863516 w 5534627"/>
              <a:gd name="connsiteY89" fmla="*/ 469231 h 3356829"/>
              <a:gd name="connsiteX90" fmla="*/ 2887579 w 5534627"/>
              <a:gd name="connsiteY90" fmla="*/ 372979 h 3356829"/>
              <a:gd name="connsiteX91" fmla="*/ 2899610 w 5534627"/>
              <a:gd name="connsiteY91" fmla="*/ 240631 h 3356829"/>
              <a:gd name="connsiteX92" fmla="*/ 2899610 w 5534627"/>
              <a:gd name="connsiteY92" fmla="*/ 156410 h 3356829"/>
              <a:gd name="connsiteX93" fmla="*/ 2947737 w 5534627"/>
              <a:gd name="connsiteY93" fmla="*/ 96252 h 3356829"/>
              <a:gd name="connsiteX94" fmla="*/ 2971800 w 5534627"/>
              <a:gd name="connsiteY94" fmla="*/ 12031 h 3356829"/>
              <a:gd name="connsiteX95" fmla="*/ 2995863 w 5534627"/>
              <a:gd name="connsiteY95" fmla="*/ 0 h 3356829"/>
              <a:gd name="connsiteX96" fmla="*/ 3043989 w 5534627"/>
              <a:gd name="connsiteY96" fmla="*/ 48126 h 3356829"/>
              <a:gd name="connsiteX97" fmla="*/ 3056021 w 5534627"/>
              <a:gd name="connsiteY97" fmla="*/ 156410 h 3356829"/>
              <a:gd name="connsiteX98" fmla="*/ 3056021 w 5534627"/>
              <a:gd name="connsiteY98" fmla="*/ 288758 h 3356829"/>
              <a:gd name="connsiteX99" fmla="*/ 3104147 w 5534627"/>
              <a:gd name="connsiteY99" fmla="*/ 385010 h 3356829"/>
              <a:gd name="connsiteX100" fmla="*/ 3104147 w 5534627"/>
              <a:gd name="connsiteY100" fmla="*/ 529389 h 3356829"/>
              <a:gd name="connsiteX101" fmla="*/ 3104147 w 5534627"/>
              <a:gd name="connsiteY101" fmla="*/ 649705 h 3356829"/>
              <a:gd name="connsiteX102" fmla="*/ 3116179 w 5534627"/>
              <a:gd name="connsiteY102" fmla="*/ 782052 h 3356829"/>
              <a:gd name="connsiteX103" fmla="*/ 3164305 w 5534627"/>
              <a:gd name="connsiteY103" fmla="*/ 854242 h 3356829"/>
              <a:gd name="connsiteX104" fmla="*/ 3200400 w 5534627"/>
              <a:gd name="connsiteY104" fmla="*/ 950494 h 3356829"/>
              <a:gd name="connsiteX105" fmla="*/ 3200400 w 5534627"/>
              <a:gd name="connsiteY105" fmla="*/ 1070810 h 3356829"/>
              <a:gd name="connsiteX106" fmla="*/ 3224463 w 5534627"/>
              <a:gd name="connsiteY106" fmla="*/ 1179094 h 3356829"/>
              <a:gd name="connsiteX107" fmla="*/ 3248526 w 5534627"/>
              <a:gd name="connsiteY107" fmla="*/ 1239252 h 3356829"/>
              <a:gd name="connsiteX108" fmla="*/ 3296653 w 5534627"/>
              <a:gd name="connsiteY108" fmla="*/ 1323473 h 3356829"/>
              <a:gd name="connsiteX109" fmla="*/ 3320716 w 5534627"/>
              <a:gd name="connsiteY109" fmla="*/ 1359568 h 3356829"/>
              <a:gd name="connsiteX110" fmla="*/ 3368842 w 5534627"/>
              <a:gd name="connsiteY110" fmla="*/ 1287379 h 3356829"/>
              <a:gd name="connsiteX111" fmla="*/ 3380874 w 5534627"/>
              <a:gd name="connsiteY111" fmla="*/ 1251284 h 3356829"/>
              <a:gd name="connsiteX112" fmla="*/ 3416968 w 5534627"/>
              <a:gd name="connsiteY112" fmla="*/ 1311442 h 3356829"/>
              <a:gd name="connsiteX113" fmla="*/ 3416968 w 5534627"/>
              <a:gd name="connsiteY113" fmla="*/ 1455821 h 3356829"/>
              <a:gd name="connsiteX114" fmla="*/ 3465095 w 5534627"/>
              <a:gd name="connsiteY114" fmla="*/ 1564105 h 3356829"/>
              <a:gd name="connsiteX115" fmla="*/ 3489158 w 5534627"/>
              <a:gd name="connsiteY115" fmla="*/ 1672389 h 3356829"/>
              <a:gd name="connsiteX116" fmla="*/ 3537284 w 5534627"/>
              <a:gd name="connsiteY116" fmla="*/ 1792705 h 3356829"/>
              <a:gd name="connsiteX117" fmla="*/ 3633537 w 5534627"/>
              <a:gd name="connsiteY117" fmla="*/ 1900989 h 3356829"/>
              <a:gd name="connsiteX118" fmla="*/ 3633537 w 5534627"/>
              <a:gd name="connsiteY118" fmla="*/ 1997242 h 3356829"/>
              <a:gd name="connsiteX119" fmla="*/ 3693695 w 5534627"/>
              <a:gd name="connsiteY119" fmla="*/ 1852863 h 3356829"/>
              <a:gd name="connsiteX120" fmla="*/ 3741821 w 5534627"/>
              <a:gd name="connsiteY120" fmla="*/ 1708484 h 3356829"/>
              <a:gd name="connsiteX121" fmla="*/ 3801979 w 5534627"/>
              <a:gd name="connsiteY121" fmla="*/ 1600200 h 3356829"/>
              <a:gd name="connsiteX122" fmla="*/ 3814010 w 5534627"/>
              <a:gd name="connsiteY122" fmla="*/ 1503947 h 3356829"/>
              <a:gd name="connsiteX123" fmla="*/ 3838074 w 5534627"/>
              <a:gd name="connsiteY123" fmla="*/ 1407694 h 3356829"/>
              <a:gd name="connsiteX124" fmla="*/ 3862137 w 5534627"/>
              <a:gd name="connsiteY124" fmla="*/ 1299410 h 3356829"/>
              <a:gd name="connsiteX125" fmla="*/ 3886200 w 5534627"/>
              <a:gd name="connsiteY125" fmla="*/ 1155031 h 3356829"/>
              <a:gd name="connsiteX126" fmla="*/ 3874168 w 5534627"/>
              <a:gd name="connsiteY126" fmla="*/ 1155031 h 3356829"/>
              <a:gd name="connsiteX127" fmla="*/ 3910263 w 5534627"/>
              <a:gd name="connsiteY127" fmla="*/ 1046747 h 3356829"/>
              <a:gd name="connsiteX128" fmla="*/ 3946359 w 5534627"/>
              <a:gd name="connsiteY128" fmla="*/ 830179 h 3356829"/>
              <a:gd name="connsiteX129" fmla="*/ 3946358 w 5534627"/>
              <a:gd name="connsiteY129" fmla="*/ 782052 h 3356829"/>
              <a:gd name="connsiteX130" fmla="*/ 3958388 w 5534627"/>
              <a:gd name="connsiteY130" fmla="*/ 721894 h 3356829"/>
              <a:gd name="connsiteX131" fmla="*/ 3982452 w 5534627"/>
              <a:gd name="connsiteY131" fmla="*/ 709863 h 3356829"/>
              <a:gd name="connsiteX132" fmla="*/ 4018546 w 5534627"/>
              <a:gd name="connsiteY132" fmla="*/ 1840832 h 3356829"/>
              <a:gd name="connsiteX133" fmla="*/ 4114799 w 5534627"/>
              <a:gd name="connsiteY133" fmla="*/ 1191126 h 3356829"/>
              <a:gd name="connsiteX134" fmla="*/ 4211051 w 5534627"/>
              <a:gd name="connsiteY134" fmla="*/ 1443789 h 3356829"/>
              <a:gd name="connsiteX135" fmla="*/ 4295272 w 5534627"/>
              <a:gd name="connsiteY135" fmla="*/ 2514600 h 3356829"/>
              <a:gd name="connsiteX136" fmla="*/ 4331366 w 5534627"/>
              <a:gd name="connsiteY136" fmla="*/ 2430378 h 3356829"/>
              <a:gd name="connsiteX137" fmla="*/ 4403554 w 5534627"/>
              <a:gd name="connsiteY137" fmla="*/ 2935705 h 3356829"/>
              <a:gd name="connsiteX138" fmla="*/ 4451681 w 5534627"/>
              <a:gd name="connsiteY138" fmla="*/ 2334126 h 3356829"/>
              <a:gd name="connsiteX139" fmla="*/ 4559964 w 5534627"/>
              <a:gd name="connsiteY139" fmla="*/ 2971800 h 3356829"/>
              <a:gd name="connsiteX140" fmla="*/ 4608090 w 5534627"/>
              <a:gd name="connsiteY140" fmla="*/ 3128210 h 3356829"/>
              <a:gd name="connsiteX141" fmla="*/ 4668248 w 5534627"/>
              <a:gd name="connsiteY141" fmla="*/ 2887579 h 3356829"/>
              <a:gd name="connsiteX142" fmla="*/ 4704341 w 5534627"/>
              <a:gd name="connsiteY142" fmla="*/ 2538663 h 3356829"/>
              <a:gd name="connsiteX143" fmla="*/ 4740436 w 5534627"/>
              <a:gd name="connsiteY143" fmla="*/ 2370221 h 3356829"/>
              <a:gd name="connsiteX144" fmla="*/ 4824656 w 5534627"/>
              <a:gd name="connsiteY144" fmla="*/ 2334126 h 3356829"/>
              <a:gd name="connsiteX145" fmla="*/ 4908875 w 5534627"/>
              <a:gd name="connsiteY145" fmla="*/ 2225843 h 3356829"/>
              <a:gd name="connsiteX146" fmla="*/ 5113413 w 5534627"/>
              <a:gd name="connsiteY146" fmla="*/ 3007894 h 3356829"/>
              <a:gd name="connsiteX147" fmla="*/ 5137477 w 5534627"/>
              <a:gd name="connsiteY147" fmla="*/ 2863516 h 3356829"/>
              <a:gd name="connsiteX148" fmla="*/ 5161539 w 5534627"/>
              <a:gd name="connsiteY148" fmla="*/ 3116179 h 3356829"/>
              <a:gd name="connsiteX149" fmla="*/ 5269823 w 5534627"/>
              <a:gd name="connsiteY149" fmla="*/ 3212431 h 3356829"/>
              <a:gd name="connsiteX150" fmla="*/ 5269822 w 5534627"/>
              <a:gd name="connsiteY150" fmla="*/ 3332746 h 3356829"/>
              <a:gd name="connsiteX151" fmla="*/ 5402170 w 5534627"/>
              <a:gd name="connsiteY151" fmla="*/ 3356810 h 3356829"/>
              <a:gd name="connsiteX152" fmla="*/ 5414200 w 5534627"/>
              <a:gd name="connsiteY152" fmla="*/ 3200400 h 3356829"/>
              <a:gd name="connsiteX153" fmla="*/ 5486389 w 5534627"/>
              <a:gd name="connsiteY153" fmla="*/ 3080084 h 3356829"/>
              <a:gd name="connsiteX154" fmla="*/ 5534516 w 5534627"/>
              <a:gd name="connsiteY154" fmla="*/ 3043989 h 3356829"/>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86389 w 5558578"/>
              <a:gd name="connsiteY153" fmla="*/ 3080084 h 3356829"/>
              <a:gd name="connsiteX154" fmla="*/ 5534516 w 5558578"/>
              <a:gd name="connsiteY154" fmla="*/ 3043989 h 3356829"/>
              <a:gd name="connsiteX155" fmla="*/ 5558578 w 5558578"/>
              <a:gd name="connsiteY155" fmla="*/ 3043989 h 3356829"/>
              <a:gd name="connsiteX0" fmla="*/ 0 w 5583849"/>
              <a:gd name="connsiteY0" fmla="*/ 3344779 h 3356829"/>
              <a:gd name="connsiteX1" fmla="*/ 132347 w 5583849"/>
              <a:gd name="connsiteY1" fmla="*/ 3296652 h 3356829"/>
              <a:gd name="connsiteX2" fmla="*/ 132347 w 5583849"/>
              <a:gd name="connsiteY2" fmla="*/ 3272589 h 3356829"/>
              <a:gd name="connsiteX3" fmla="*/ 180474 w 5583849"/>
              <a:gd name="connsiteY3" fmla="*/ 3164305 h 3356829"/>
              <a:gd name="connsiteX4" fmla="*/ 216568 w 5583849"/>
              <a:gd name="connsiteY4" fmla="*/ 3080084 h 3356829"/>
              <a:gd name="connsiteX5" fmla="*/ 276726 w 5583849"/>
              <a:gd name="connsiteY5" fmla="*/ 3031958 h 3356829"/>
              <a:gd name="connsiteX6" fmla="*/ 336884 w 5583849"/>
              <a:gd name="connsiteY6" fmla="*/ 2959768 h 3356829"/>
              <a:gd name="connsiteX7" fmla="*/ 385010 w 5583849"/>
              <a:gd name="connsiteY7" fmla="*/ 2947737 h 3356829"/>
              <a:gd name="connsiteX8" fmla="*/ 433137 w 5583849"/>
              <a:gd name="connsiteY8" fmla="*/ 2947737 h 3356829"/>
              <a:gd name="connsiteX9" fmla="*/ 445168 w 5583849"/>
              <a:gd name="connsiteY9" fmla="*/ 3104147 h 3356829"/>
              <a:gd name="connsiteX10" fmla="*/ 481263 w 5583849"/>
              <a:gd name="connsiteY10" fmla="*/ 3152273 h 3356829"/>
              <a:gd name="connsiteX11" fmla="*/ 481263 w 5583849"/>
              <a:gd name="connsiteY11" fmla="*/ 3164305 h 3356829"/>
              <a:gd name="connsiteX12" fmla="*/ 529389 w 5583849"/>
              <a:gd name="connsiteY12" fmla="*/ 3140242 h 3356829"/>
              <a:gd name="connsiteX13" fmla="*/ 541421 w 5583849"/>
              <a:gd name="connsiteY13" fmla="*/ 3080084 h 3356829"/>
              <a:gd name="connsiteX14" fmla="*/ 565484 w 5583849"/>
              <a:gd name="connsiteY14" fmla="*/ 3031958 h 3356829"/>
              <a:gd name="connsiteX15" fmla="*/ 613610 w 5583849"/>
              <a:gd name="connsiteY15" fmla="*/ 3031958 h 3356829"/>
              <a:gd name="connsiteX16" fmla="*/ 661737 w 5583849"/>
              <a:gd name="connsiteY16" fmla="*/ 3092116 h 3356829"/>
              <a:gd name="connsiteX17" fmla="*/ 709863 w 5583849"/>
              <a:gd name="connsiteY17" fmla="*/ 3224463 h 3356829"/>
              <a:gd name="connsiteX18" fmla="*/ 757989 w 5583849"/>
              <a:gd name="connsiteY18" fmla="*/ 3356810 h 3356829"/>
              <a:gd name="connsiteX19" fmla="*/ 902368 w 5583849"/>
              <a:gd name="connsiteY19" fmla="*/ 3356810 h 3356829"/>
              <a:gd name="connsiteX20" fmla="*/ 986589 w 5583849"/>
              <a:gd name="connsiteY20" fmla="*/ 3128210 h 3356829"/>
              <a:gd name="connsiteX21" fmla="*/ 1106905 w 5583849"/>
              <a:gd name="connsiteY21" fmla="*/ 2875547 h 3356829"/>
              <a:gd name="connsiteX22" fmla="*/ 1130968 w 5583849"/>
              <a:gd name="connsiteY22" fmla="*/ 2779294 h 3356829"/>
              <a:gd name="connsiteX23" fmla="*/ 1155031 w 5583849"/>
              <a:gd name="connsiteY23" fmla="*/ 2911642 h 3356829"/>
              <a:gd name="connsiteX24" fmla="*/ 1179095 w 5583849"/>
              <a:gd name="connsiteY24" fmla="*/ 2935705 h 3356829"/>
              <a:gd name="connsiteX25" fmla="*/ 1203158 w 5583849"/>
              <a:gd name="connsiteY25" fmla="*/ 2959768 h 3356829"/>
              <a:gd name="connsiteX26" fmla="*/ 1203158 w 5583849"/>
              <a:gd name="connsiteY26" fmla="*/ 2959768 h 3356829"/>
              <a:gd name="connsiteX27" fmla="*/ 1239253 w 5583849"/>
              <a:gd name="connsiteY27" fmla="*/ 2851484 h 3356829"/>
              <a:gd name="connsiteX28" fmla="*/ 1263316 w 5583849"/>
              <a:gd name="connsiteY28" fmla="*/ 2719137 h 3356829"/>
              <a:gd name="connsiteX29" fmla="*/ 1287379 w 5583849"/>
              <a:gd name="connsiteY29" fmla="*/ 2646947 h 3356829"/>
              <a:gd name="connsiteX30" fmla="*/ 1311442 w 5583849"/>
              <a:gd name="connsiteY30" fmla="*/ 2574758 h 3356829"/>
              <a:gd name="connsiteX31" fmla="*/ 1335505 w 5583849"/>
              <a:gd name="connsiteY31" fmla="*/ 2478505 h 3356829"/>
              <a:gd name="connsiteX32" fmla="*/ 1347537 w 5583849"/>
              <a:gd name="connsiteY32" fmla="*/ 2550694 h 3356829"/>
              <a:gd name="connsiteX33" fmla="*/ 1371600 w 5583849"/>
              <a:gd name="connsiteY33" fmla="*/ 2646947 h 3356829"/>
              <a:gd name="connsiteX34" fmla="*/ 1419726 w 5583849"/>
              <a:gd name="connsiteY34" fmla="*/ 2827421 h 3356829"/>
              <a:gd name="connsiteX35" fmla="*/ 1431758 w 5583849"/>
              <a:gd name="connsiteY35" fmla="*/ 2959768 h 3356829"/>
              <a:gd name="connsiteX36" fmla="*/ 1467853 w 5583849"/>
              <a:gd name="connsiteY36" fmla="*/ 2995863 h 3356829"/>
              <a:gd name="connsiteX37" fmla="*/ 1515979 w 5583849"/>
              <a:gd name="connsiteY37" fmla="*/ 3007894 h 3356829"/>
              <a:gd name="connsiteX38" fmla="*/ 1515979 w 5583849"/>
              <a:gd name="connsiteY38" fmla="*/ 3007894 h 3356829"/>
              <a:gd name="connsiteX39" fmla="*/ 1552074 w 5583849"/>
              <a:gd name="connsiteY39" fmla="*/ 2839452 h 3356829"/>
              <a:gd name="connsiteX40" fmla="*/ 1576137 w 5583849"/>
              <a:gd name="connsiteY40" fmla="*/ 2743200 h 3356829"/>
              <a:gd name="connsiteX41" fmla="*/ 1588168 w 5583849"/>
              <a:gd name="connsiteY41" fmla="*/ 2646947 h 3356829"/>
              <a:gd name="connsiteX42" fmla="*/ 1588168 w 5583849"/>
              <a:gd name="connsiteY42" fmla="*/ 2574758 h 3356829"/>
              <a:gd name="connsiteX43" fmla="*/ 1636295 w 5583849"/>
              <a:gd name="connsiteY43" fmla="*/ 2490537 h 3356829"/>
              <a:gd name="connsiteX44" fmla="*/ 1672389 w 5583849"/>
              <a:gd name="connsiteY44" fmla="*/ 2430379 h 3356829"/>
              <a:gd name="connsiteX45" fmla="*/ 1720516 w 5583849"/>
              <a:gd name="connsiteY45" fmla="*/ 2322094 h 3356829"/>
              <a:gd name="connsiteX46" fmla="*/ 1720516 w 5583849"/>
              <a:gd name="connsiteY46" fmla="*/ 2310063 h 3356829"/>
              <a:gd name="connsiteX47" fmla="*/ 1732547 w 5583849"/>
              <a:gd name="connsiteY47" fmla="*/ 2237873 h 3356829"/>
              <a:gd name="connsiteX48" fmla="*/ 1732547 w 5583849"/>
              <a:gd name="connsiteY48" fmla="*/ 2189747 h 3356829"/>
              <a:gd name="connsiteX49" fmla="*/ 1732547 w 5583849"/>
              <a:gd name="connsiteY49" fmla="*/ 2117558 h 3356829"/>
              <a:gd name="connsiteX50" fmla="*/ 1756610 w 5583849"/>
              <a:gd name="connsiteY50" fmla="*/ 2069431 h 3356829"/>
              <a:gd name="connsiteX51" fmla="*/ 1804737 w 5583849"/>
              <a:gd name="connsiteY51" fmla="*/ 1961147 h 3356829"/>
              <a:gd name="connsiteX52" fmla="*/ 1816768 w 5583849"/>
              <a:gd name="connsiteY52" fmla="*/ 2069431 h 3356829"/>
              <a:gd name="connsiteX53" fmla="*/ 1828800 w 5583849"/>
              <a:gd name="connsiteY53" fmla="*/ 2177716 h 3356829"/>
              <a:gd name="connsiteX54" fmla="*/ 1876926 w 5583849"/>
              <a:gd name="connsiteY54" fmla="*/ 2225842 h 3356829"/>
              <a:gd name="connsiteX55" fmla="*/ 1888958 w 5583849"/>
              <a:gd name="connsiteY55" fmla="*/ 2370221 h 3356829"/>
              <a:gd name="connsiteX56" fmla="*/ 1900989 w 5583849"/>
              <a:gd name="connsiteY56" fmla="*/ 2466473 h 3356829"/>
              <a:gd name="connsiteX57" fmla="*/ 1900989 w 5583849"/>
              <a:gd name="connsiteY57" fmla="*/ 2586789 h 3356829"/>
              <a:gd name="connsiteX58" fmla="*/ 1925053 w 5583849"/>
              <a:gd name="connsiteY58" fmla="*/ 2683042 h 3356829"/>
              <a:gd name="connsiteX59" fmla="*/ 1985210 w 5583849"/>
              <a:gd name="connsiteY59" fmla="*/ 2839452 h 3356829"/>
              <a:gd name="connsiteX60" fmla="*/ 1985210 w 5583849"/>
              <a:gd name="connsiteY60" fmla="*/ 2923673 h 3356829"/>
              <a:gd name="connsiteX61" fmla="*/ 1985210 w 5583849"/>
              <a:gd name="connsiteY61" fmla="*/ 3068052 h 3356829"/>
              <a:gd name="connsiteX62" fmla="*/ 2021305 w 5583849"/>
              <a:gd name="connsiteY62" fmla="*/ 3164305 h 3356829"/>
              <a:gd name="connsiteX63" fmla="*/ 2021305 w 5583849"/>
              <a:gd name="connsiteY63" fmla="*/ 3164305 h 3356829"/>
              <a:gd name="connsiteX64" fmla="*/ 2105526 w 5583849"/>
              <a:gd name="connsiteY64" fmla="*/ 3284621 h 3356829"/>
              <a:gd name="connsiteX65" fmla="*/ 2189747 w 5583849"/>
              <a:gd name="connsiteY65" fmla="*/ 3284621 h 3356829"/>
              <a:gd name="connsiteX66" fmla="*/ 2237874 w 5583849"/>
              <a:gd name="connsiteY66" fmla="*/ 3188368 h 3356829"/>
              <a:gd name="connsiteX67" fmla="*/ 2286000 w 5583849"/>
              <a:gd name="connsiteY67" fmla="*/ 2995863 h 3356829"/>
              <a:gd name="connsiteX68" fmla="*/ 2334126 w 5583849"/>
              <a:gd name="connsiteY68" fmla="*/ 2827421 h 3356829"/>
              <a:gd name="connsiteX69" fmla="*/ 2358189 w 5583849"/>
              <a:gd name="connsiteY69" fmla="*/ 2683042 h 3356829"/>
              <a:gd name="connsiteX70" fmla="*/ 2358189 w 5583849"/>
              <a:gd name="connsiteY70" fmla="*/ 2490537 h 3356829"/>
              <a:gd name="connsiteX71" fmla="*/ 2394284 w 5583849"/>
              <a:gd name="connsiteY71" fmla="*/ 2358189 h 3356829"/>
              <a:gd name="connsiteX72" fmla="*/ 2430379 w 5583849"/>
              <a:gd name="connsiteY72" fmla="*/ 2322094 h 3356829"/>
              <a:gd name="connsiteX73" fmla="*/ 2478505 w 5583849"/>
              <a:gd name="connsiteY73" fmla="*/ 2286000 h 3356829"/>
              <a:gd name="connsiteX74" fmla="*/ 2502568 w 5583849"/>
              <a:gd name="connsiteY74" fmla="*/ 1961147 h 3356829"/>
              <a:gd name="connsiteX75" fmla="*/ 2562726 w 5583849"/>
              <a:gd name="connsiteY75" fmla="*/ 1925052 h 3356829"/>
              <a:gd name="connsiteX76" fmla="*/ 2598821 w 5583849"/>
              <a:gd name="connsiteY76" fmla="*/ 1768642 h 3356829"/>
              <a:gd name="connsiteX77" fmla="*/ 2586789 w 5583849"/>
              <a:gd name="connsiteY77" fmla="*/ 1612231 h 3356829"/>
              <a:gd name="connsiteX78" fmla="*/ 2610853 w 5583849"/>
              <a:gd name="connsiteY78" fmla="*/ 1503947 h 3356829"/>
              <a:gd name="connsiteX79" fmla="*/ 2634916 w 5583849"/>
              <a:gd name="connsiteY79" fmla="*/ 1431758 h 3356829"/>
              <a:gd name="connsiteX80" fmla="*/ 2634916 w 5583849"/>
              <a:gd name="connsiteY80" fmla="*/ 1323473 h 3356829"/>
              <a:gd name="connsiteX81" fmla="*/ 2634916 w 5583849"/>
              <a:gd name="connsiteY81" fmla="*/ 1251284 h 3356829"/>
              <a:gd name="connsiteX82" fmla="*/ 2634916 w 5583849"/>
              <a:gd name="connsiteY82" fmla="*/ 1143000 h 3356829"/>
              <a:gd name="connsiteX83" fmla="*/ 2658979 w 5583849"/>
              <a:gd name="connsiteY83" fmla="*/ 986589 h 3356829"/>
              <a:gd name="connsiteX84" fmla="*/ 2683042 w 5583849"/>
              <a:gd name="connsiteY84" fmla="*/ 902368 h 3356829"/>
              <a:gd name="connsiteX85" fmla="*/ 2755231 w 5583849"/>
              <a:gd name="connsiteY85" fmla="*/ 782052 h 3356829"/>
              <a:gd name="connsiteX86" fmla="*/ 2767263 w 5583849"/>
              <a:gd name="connsiteY86" fmla="*/ 673768 h 3356829"/>
              <a:gd name="connsiteX87" fmla="*/ 2767263 w 5583849"/>
              <a:gd name="connsiteY87" fmla="*/ 589547 h 3356829"/>
              <a:gd name="connsiteX88" fmla="*/ 2767263 w 5583849"/>
              <a:gd name="connsiteY88" fmla="*/ 589547 h 3356829"/>
              <a:gd name="connsiteX89" fmla="*/ 2863516 w 5583849"/>
              <a:gd name="connsiteY89" fmla="*/ 469231 h 3356829"/>
              <a:gd name="connsiteX90" fmla="*/ 2887579 w 5583849"/>
              <a:gd name="connsiteY90" fmla="*/ 372979 h 3356829"/>
              <a:gd name="connsiteX91" fmla="*/ 2899610 w 5583849"/>
              <a:gd name="connsiteY91" fmla="*/ 240631 h 3356829"/>
              <a:gd name="connsiteX92" fmla="*/ 2899610 w 5583849"/>
              <a:gd name="connsiteY92" fmla="*/ 156410 h 3356829"/>
              <a:gd name="connsiteX93" fmla="*/ 2947737 w 5583849"/>
              <a:gd name="connsiteY93" fmla="*/ 96252 h 3356829"/>
              <a:gd name="connsiteX94" fmla="*/ 2971800 w 5583849"/>
              <a:gd name="connsiteY94" fmla="*/ 12031 h 3356829"/>
              <a:gd name="connsiteX95" fmla="*/ 2995863 w 5583849"/>
              <a:gd name="connsiteY95" fmla="*/ 0 h 3356829"/>
              <a:gd name="connsiteX96" fmla="*/ 3043989 w 5583849"/>
              <a:gd name="connsiteY96" fmla="*/ 48126 h 3356829"/>
              <a:gd name="connsiteX97" fmla="*/ 3056021 w 5583849"/>
              <a:gd name="connsiteY97" fmla="*/ 156410 h 3356829"/>
              <a:gd name="connsiteX98" fmla="*/ 3056021 w 5583849"/>
              <a:gd name="connsiteY98" fmla="*/ 288758 h 3356829"/>
              <a:gd name="connsiteX99" fmla="*/ 3104147 w 5583849"/>
              <a:gd name="connsiteY99" fmla="*/ 385010 h 3356829"/>
              <a:gd name="connsiteX100" fmla="*/ 3104147 w 5583849"/>
              <a:gd name="connsiteY100" fmla="*/ 529389 h 3356829"/>
              <a:gd name="connsiteX101" fmla="*/ 3104147 w 5583849"/>
              <a:gd name="connsiteY101" fmla="*/ 649705 h 3356829"/>
              <a:gd name="connsiteX102" fmla="*/ 3116179 w 5583849"/>
              <a:gd name="connsiteY102" fmla="*/ 782052 h 3356829"/>
              <a:gd name="connsiteX103" fmla="*/ 3164305 w 5583849"/>
              <a:gd name="connsiteY103" fmla="*/ 854242 h 3356829"/>
              <a:gd name="connsiteX104" fmla="*/ 3200400 w 5583849"/>
              <a:gd name="connsiteY104" fmla="*/ 950494 h 3356829"/>
              <a:gd name="connsiteX105" fmla="*/ 3200400 w 5583849"/>
              <a:gd name="connsiteY105" fmla="*/ 1070810 h 3356829"/>
              <a:gd name="connsiteX106" fmla="*/ 3224463 w 5583849"/>
              <a:gd name="connsiteY106" fmla="*/ 1179094 h 3356829"/>
              <a:gd name="connsiteX107" fmla="*/ 3248526 w 5583849"/>
              <a:gd name="connsiteY107" fmla="*/ 1239252 h 3356829"/>
              <a:gd name="connsiteX108" fmla="*/ 3296653 w 5583849"/>
              <a:gd name="connsiteY108" fmla="*/ 1323473 h 3356829"/>
              <a:gd name="connsiteX109" fmla="*/ 3320716 w 5583849"/>
              <a:gd name="connsiteY109" fmla="*/ 1359568 h 3356829"/>
              <a:gd name="connsiteX110" fmla="*/ 3368842 w 5583849"/>
              <a:gd name="connsiteY110" fmla="*/ 1287379 h 3356829"/>
              <a:gd name="connsiteX111" fmla="*/ 3380874 w 5583849"/>
              <a:gd name="connsiteY111" fmla="*/ 1251284 h 3356829"/>
              <a:gd name="connsiteX112" fmla="*/ 3416968 w 5583849"/>
              <a:gd name="connsiteY112" fmla="*/ 1311442 h 3356829"/>
              <a:gd name="connsiteX113" fmla="*/ 3416968 w 5583849"/>
              <a:gd name="connsiteY113" fmla="*/ 1455821 h 3356829"/>
              <a:gd name="connsiteX114" fmla="*/ 3465095 w 5583849"/>
              <a:gd name="connsiteY114" fmla="*/ 1564105 h 3356829"/>
              <a:gd name="connsiteX115" fmla="*/ 3489158 w 5583849"/>
              <a:gd name="connsiteY115" fmla="*/ 1672389 h 3356829"/>
              <a:gd name="connsiteX116" fmla="*/ 3537284 w 5583849"/>
              <a:gd name="connsiteY116" fmla="*/ 1792705 h 3356829"/>
              <a:gd name="connsiteX117" fmla="*/ 3633537 w 5583849"/>
              <a:gd name="connsiteY117" fmla="*/ 1900989 h 3356829"/>
              <a:gd name="connsiteX118" fmla="*/ 3633537 w 5583849"/>
              <a:gd name="connsiteY118" fmla="*/ 1997242 h 3356829"/>
              <a:gd name="connsiteX119" fmla="*/ 3693695 w 5583849"/>
              <a:gd name="connsiteY119" fmla="*/ 1852863 h 3356829"/>
              <a:gd name="connsiteX120" fmla="*/ 3741821 w 5583849"/>
              <a:gd name="connsiteY120" fmla="*/ 1708484 h 3356829"/>
              <a:gd name="connsiteX121" fmla="*/ 3801979 w 5583849"/>
              <a:gd name="connsiteY121" fmla="*/ 1600200 h 3356829"/>
              <a:gd name="connsiteX122" fmla="*/ 3814010 w 5583849"/>
              <a:gd name="connsiteY122" fmla="*/ 1503947 h 3356829"/>
              <a:gd name="connsiteX123" fmla="*/ 3838074 w 5583849"/>
              <a:gd name="connsiteY123" fmla="*/ 1407694 h 3356829"/>
              <a:gd name="connsiteX124" fmla="*/ 3862137 w 5583849"/>
              <a:gd name="connsiteY124" fmla="*/ 1299410 h 3356829"/>
              <a:gd name="connsiteX125" fmla="*/ 3886200 w 5583849"/>
              <a:gd name="connsiteY125" fmla="*/ 1155031 h 3356829"/>
              <a:gd name="connsiteX126" fmla="*/ 3874168 w 5583849"/>
              <a:gd name="connsiteY126" fmla="*/ 1155031 h 3356829"/>
              <a:gd name="connsiteX127" fmla="*/ 3910263 w 5583849"/>
              <a:gd name="connsiteY127" fmla="*/ 1046747 h 3356829"/>
              <a:gd name="connsiteX128" fmla="*/ 3946359 w 5583849"/>
              <a:gd name="connsiteY128" fmla="*/ 830179 h 3356829"/>
              <a:gd name="connsiteX129" fmla="*/ 3946358 w 5583849"/>
              <a:gd name="connsiteY129" fmla="*/ 782052 h 3356829"/>
              <a:gd name="connsiteX130" fmla="*/ 3958388 w 5583849"/>
              <a:gd name="connsiteY130" fmla="*/ 721894 h 3356829"/>
              <a:gd name="connsiteX131" fmla="*/ 3982452 w 5583849"/>
              <a:gd name="connsiteY131" fmla="*/ 709863 h 3356829"/>
              <a:gd name="connsiteX132" fmla="*/ 4018546 w 5583849"/>
              <a:gd name="connsiteY132" fmla="*/ 1840832 h 3356829"/>
              <a:gd name="connsiteX133" fmla="*/ 4114799 w 5583849"/>
              <a:gd name="connsiteY133" fmla="*/ 1191126 h 3356829"/>
              <a:gd name="connsiteX134" fmla="*/ 4211051 w 5583849"/>
              <a:gd name="connsiteY134" fmla="*/ 1443789 h 3356829"/>
              <a:gd name="connsiteX135" fmla="*/ 4295272 w 5583849"/>
              <a:gd name="connsiteY135" fmla="*/ 2514600 h 3356829"/>
              <a:gd name="connsiteX136" fmla="*/ 4331366 w 5583849"/>
              <a:gd name="connsiteY136" fmla="*/ 2430378 h 3356829"/>
              <a:gd name="connsiteX137" fmla="*/ 4403554 w 5583849"/>
              <a:gd name="connsiteY137" fmla="*/ 2935705 h 3356829"/>
              <a:gd name="connsiteX138" fmla="*/ 4451681 w 5583849"/>
              <a:gd name="connsiteY138" fmla="*/ 2334126 h 3356829"/>
              <a:gd name="connsiteX139" fmla="*/ 4559964 w 5583849"/>
              <a:gd name="connsiteY139" fmla="*/ 2971800 h 3356829"/>
              <a:gd name="connsiteX140" fmla="*/ 4608090 w 5583849"/>
              <a:gd name="connsiteY140" fmla="*/ 3128210 h 3356829"/>
              <a:gd name="connsiteX141" fmla="*/ 4668248 w 5583849"/>
              <a:gd name="connsiteY141" fmla="*/ 2887579 h 3356829"/>
              <a:gd name="connsiteX142" fmla="*/ 4704341 w 5583849"/>
              <a:gd name="connsiteY142" fmla="*/ 2538663 h 3356829"/>
              <a:gd name="connsiteX143" fmla="*/ 4740436 w 5583849"/>
              <a:gd name="connsiteY143" fmla="*/ 2370221 h 3356829"/>
              <a:gd name="connsiteX144" fmla="*/ 4824656 w 5583849"/>
              <a:gd name="connsiteY144" fmla="*/ 2334126 h 3356829"/>
              <a:gd name="connsiteX145" fmla="*/ 4908875 w 5583849"/>
              <a:gd name="connsiteY145" fmla="*/ 2225843 h 3356829"/>
              <a:gd name="connsiteX146" fmla="*/ 5113413 w 5583849"/>
              <a:gd name="connsiteY146" fmla="*/ 3007894 h 3356829"/>
              <a:gd name="connsiteX147" fmla="*/ 5137477 w 5583849"/>
              <a:gd name="connsiteY147" fmla="*/ 2863516 h 3356829"/>
              <a:gd name="connsiteX148" fmla="*/ 5161539 w 5583849"/>
              <a:gd name="connsiteY148" fmla="*/ 3116179 h 3356829"/>
              <a:gd name="connsiteX149" fmla="*/ 5269823 w 5583849"/>
              <a:gd name="connsiteY149" fmla="*/ 3212431 h 3356829"/>
              <a:gd name="connsiteX150" fmla="*/ 5269822 w 5583849"/>
              <a:gd name="connsiteY150" fmla="*/ 3332746 h 3356829"/>
              <a:gd name="connsiteX151" fmla="*/ 5402170 w 5583849"/>
              <a:gd name="connsiteY151" fmla="*/ 3356810 h 3356829"/>
              <a:gd name="connsiteX152" fmla="*/ 5414200 w 5583849"/>
              <a:gd name="connsiteY152" fmla="*/ 3200400 h 3356829"/>
              <a:gd name="connsiteX153" fmla="*/ 5582642 w 5583849"/>
              <a:gd name="connsiteY153" fmla="*/ 3212431 h 3356829"/>
              <a:gd name="connsiteX154" fmla="*/ 5534516 w 5583849"/>
              <a:gd name="connsiteY154" fmla="*/ 3043989 h 3356829"/>
              <a:gd name="connsiteX155" fmla="*/ 5558578 w 5583849"/>
              <a:gd name="connsiteY155" fmla="*/ 3043989 h 3356829"/>
              <a:gd name="connsiteX0" fmla="*/ 0 w 5632522"/>
              <a:gd name="connsiteY0" fmla="*/ 3344779 h 3356829"/>
              <a:gd name="connsiteX1" fmla="*/ 132347 w 5632522"/>
              <a:gd name="connsiteY1" fmla="*/ 3296652 h 3356829"/>
              <a:gd name="connsiteX2" fmla="*/ 132347 w 5632522"/>
              <a:gd name="connsiteY2" fmla="*/ 3272589 h 3356829"/>
              <a:gd name="connsiteX3" fmla="*/ 180474 w 5632522"/>
              <a:gd name="connsiteY3" fmla="*/ 3164305 h 3356829"/>
              <a:gd name="connsiteX4" fmla="*/ 216568 w 5632522"/>
              <a:gd name="connsiteY4" fmla="*/ 3080084 h 3356829"/>
              <a:gd name="connsiteX5" fmla="*/ 276726 w 5632522"/>
              <a:gd name="connsiteY5" fmla="*/ 3031958 h 3356829"/>
              <a:gd name="connsiteX6" fmla="*/ 336884 w 5632522"/>
              <a:gd name="connsiteY6" fmla="*/ 2959768 h 3356829"/>
              <a:gd name="connsiteX7" fmla="*/ 385010 w 5632522"/>
              <a:gd name="connsiteY7" fmla="*/ 2947737 h 3356829"/>
              <a:gd name="connsiteX8" fmla="*/ 433137 w 5632522"/>
              <a:gd name="connsiteY8" fmla="*/ 2947737 h 3356829"/>
              <a:gd name="connsiteX9" fmla="*/ 445168 w 5632522"/>
              <a:gd name="connsiteY9" fmla="*/ 3104147 h 3356829"/>
              <a:gd name="connsiteX10" fmla="*/ 481263 w 5632522"/>
              <a:gd name="connsiteY10" fmla="*/ 3152273 h 3356829"/>
              <a:gd name="connsiteX11" fmla="*/ 481263 w 5632522"/>
              <a:gd name="connsiteY11" fmla="*/ 3164305 h 3356829"/>
              <a:gd name="connsiteX12" fmla="*/ 529389 w 5632522"/>
              <a:gd name="connsiteY12" fmla="*/ 3140242 h 3356829"/>
              <a:gd name="connsiteX13" fmla="*/ 541421 w 5632522"/>
              <a:gd name="connsiteY13" fmla="*/ 3080084 h 3356829"/>
              <a:gd name="connsiteX14" fmla="*/ 565484 w 5632522"/>
              <a:gd name="connsiteY14" fmla="*/ 3031958 h 3356829"/>
              <a:gd name="connsiteX15" fmla="*/ 613610 w 5632522"/>
              <a:gd name="connsiteY15" fmla="*/ 3031958 h 3356829"/>
              <a:gd name="connsiteX16" fmla="*/ 661737 w 5632522"/>
              <a:gd name="connsiteY16" fmla="*/ 3092116 h 3356829"/>
              <a:gd name="connsiteX17" fmla="*/ 709863 w 5632522"/>
              <a:gd name="connsiteY17" fmla="*/ 3224463 h 3356829"/>
              <a:gd name="connsiteX18" fmla="*/ 757989 w 5632522"/>
              <a:gd name="connsiteY18" fmla="*/ 3356810 h 3356829"/>
              <a:gd name="connsiteX19" fmla="*/ 902368 w 5632522"/>
              <a:gd name="connsiteY19" fmla="*/ 3356810 h 3356829"/>
              <a:gd name="connsiteX20" fmla="*/ 986589 w 5632522"/>
              <a:gd name="connsiteY20" fmla="*/ 3128210 h 3356829"/>
              <a:gd name="connsiteX21" fmla="*/ 1106905 w 5632522"/>
              <a:gd name="connsiteY21" fmla="*/ 2875547 h 3356829"/>
              <a:gd name="connsiteX22" fmla="*/ 1130968 w 5632522"/>
              <a:gd name="connsiteY22" fmla="*/ 2779294 h 3356829"/>
              <a:gd name="connsiteX23" fmla="*/ 1155031 w 5632522"/>
              <a:gd name="connsiteY23" fmla="*/ 2911642 h 3356829"/>
              <a:gd name="connsiteX24" fmla="*/ 1179095 w 5632522"/>
              <a:gd name="connsiteY24" fmla="*/ 2935705 h 3356829"/>
              <a:gd name="connsiteX25" fmla="*/ 1203158 w 5632522"/>
              <a:gd name="connsiteY25" fmla="*/ 2959768 h 3356829"/>
              <a:gd name="connsiteX26" fmla="*/ 1203158 w 5632522"/>
              <a:gd name="connsiteY26" fmla="*/ 2959768 h 3356829"/>
              <a:gd name="connsiteX27" fmla="*/ 1239253 w 5632522"/>
              <a:gd name="connsiteY27" fmla="*/ 2851484 h 3356829"/>
              <a:gd name="connsiteX28" fmla="*/ 1263316 w 5632522"/>
              <a:gd name="connsiteY28" fmla="*/ 2719137 h 3356829"/>
              <a:gd name="connsiteX29" fmla="*/ 1287379 w 5632522"/>
              <a:gd name="connsiteY29" fmla="*/ 2646947 h 3356829"/>
              <a:gd name="connsiteX30" fmla="*/ 1311442 w 5632522"/>
              <a:gd name="connsiteY30" fmla="*/ 2574758 h 3356829"/>
              <a:gd name="connsiteX31" fmla="*/ 1335505 w 5632522"/>
              <a:gd name="connsiteY31" fmla="*/ 2478505 h 3356829"/>
              <a:gd name="connsiteX32" fmla="*/ 1347537 w 5632522"/>
              <a:gd name="connsiteY32" fmla="*/ 2550694 h 3356829"/>
              <a:gd name="connsiteX33" fmla="*/ 1371600 w 5632522"/>
              <a:gd name="connsiteY33" fmla="*/ 2646947 h 3356829"/>
              <a:gd name="connsiteX34" fmla="*/ 1419726 w 5632522"/>
              <a:gd name="connsiteY34" fmla="*/ 2827421 h 3356829"/>
              <a:gd name="connsiteX35" fmla="*/ 1431758 w 5632522"/>
              <a:gd name="connsiteY35" fmla="*/ 2959768 h 3356829"/>
              <a:gd name="connsiteX36" fmla="*/ 1467853 w 5632522"/>
              <a:gd name="connsiteY36" fmla="*/ 2995863 h 3356829"/>
              <a:gd name="connsiteX37" fmla="*/ 1515979 w 5632522"/>
              <a:gd name="connsiteY37" fmla="*/ 3007894 h 3356829"/>
              <a:gd name="connsiteX38" fmla="*/ 1515979 w 5632522"/>
              <a:gd name="connsiteY38" fmla="*/ 3007894 h 3356829"/>
              <a:gd name="connsiteX39" fmla="*/ 1552074 w 5632522"/>
              <a:gd name="connsiteY39" fmla="*/ 2839452 h 3356829"/>
              <a:gd name="connsiteX40" fmla="*/ 1576137 w 5632522"/>
              <a:gd name="connsiteY40" fmla="*/ 2743200 h 3356829"/>
              <a:gd name="connsiteX41" fmla="*/ 1588168 w 5632522"/>
              <a:gd name="connsiteY41" fmla="*/ 2646947 h 3356829"/>
              <a:gd name="connsiteX42" fmla="*/ 1588168 w 5632522"/>
              <a:gd name="connsiteY42" fmla="*/ 2574758 h 3356829"/>
              <a:gd name="connsiteX43" fmla="*/ 1636295 w 5632522"/>
              <a:gd name="connsiteY43" fmla="*/ 2490537 h 3356829"/>
              <a:gd name="connsiteX44" fmla="*/ 1672389 w 5632522"/>
              <a:gd name="connsiteY44" fmla="*/ 2430379 h 3356829"/>
              <a:gd name="connsiteX45" fmla="*/ 1720516 w 5632522"/>
              <a:gd name="connsiteY45" fmla="*/ 2322094 h 3356829"/>
              <a:gd name="connsiteX46" fmla="*/ 1720516 w 5632522"/>
              <a:gd name="connsiteY46" fmla="*/ 2310063 h 3356829"/>
              <a:gd name="connsiteX47" fmla="*/ 1732547 w 5632522"/>
              <a:gd name="connsiteY47" fmla="*/ 2237873 h 3356829"/>
              <a:gd name="connsiteX48" fmla="*/ 1732547 w 5632522"/>
              <a:gd name="connsiteY48" fmla="*/ 2189747 h 3356829"/>
              <a:gd name="connsiteX49" fmla="*/ 1732547 w 5632522"/>
              <a:gd name="connsiteY49" fmla="*/ 2117558 h 3356829"/>
              <a:gd name="connsiteX50" fmla="*/ 1756610 w 5632522"/>
              <a:gd name="connsiteY50" fmla="*/ 2069431 h 3356829"/>
              <a:gd name="connsiteX51" fmla="*/ 1804737 w 5632522"/>
              <a:gd name="connsiteY51" fmla="*/ 1961147 h 3356829"/>
              <a:gd name="connsiteX52" fmla="*/ 1816768 w 5632522"/>
              <a:gd name="connsiteY52" fmla="*/ 2069431 h 3356829"/>
              <a:gd name="connsiteX53" fmla="*/ 1828800 w 5632522"/>
              <a:gd name="connsiteY53" fmla="*/ 2177716 h 3356829"/>
              <a:gd name="connsiteX54" fmla="*/ 1876926 w 5632522"/>
              <a:gd name="connsiteY54" fmla="*/ 2225842 h 3356829"/>
              <a:gd name="connsiteX55" fmla="*/ 1888958 w 5632522"/>
              <a:gd name="connsiteY55" fmla="*/ 2370221 h 3356829"/>
              <a:gd name="connsiteX56" fmla="*/ 1900989 w 5632522"/>
              <a:gd name="connsiteY56" fmla="*/ 2466473 h 3356829"/>
              <a:gd name="connsiteX57" fmla="*/ 1900989 w 5632522"/>
              <a:gd name="connsiteY57" fmla="*/ 2586789 h 3356829"/>
              <a:gd name="connsiteX58" fmla="*/ 1925053 w 5632522"/>
              <a:gd name="connsiteY58" fmla="*/ 2683042 h 3356829"/>
              <a:gd name="connsiteX59" fmla="*/ 1985210 w 5632522"/>
              <a:gd name="connsiteY59" fmla="*/ 2839452 h 3356829"/>
              <a:gd name="connsiteX60" fmla="*/ 1985210 w 5632522"/>
              <a:gd name="connsiteY60" fmla="*/ 2923673 h 3356829"/>
              <a:gd name="connsiteX61" fmla="*/ 1985210 w 5632522"/>
              <a:gd name="connsiteY61" fmla="*/ 3068052 h 3356829"/>
              <a:gd name="connsiteX62" fmla="*/ 2021305 w 5632522"/>
              <a:gd name="connsiteY62" fmla="*/ 3164305 h 3356829"/>
              <a:gd name="connsiteX63" fmla="*/ 2021305 w 5632522"/>
              <a:gd name="connsiteY63" fmla="*/ 3164305 h 3356829"/>
              <a:gd name="connsiteX64" fmla="*/ 2105526 w 5632522"/>
              <a:gd name="connsiteY64" fmla="*/ 3284621 h 3356829"/>
              <a:gd name="connsiteX65" fmla="*/ 2189747 w 5632522"/>
              <a:gd name="connsiteY65" fmla="*/ 3284621 h 3356829"/>
              <a:gd name="connsiteX66" fmla="*/ 2237874 w 5632522"/>
              <a:gd name="connsiteY66" fmla="*/ 3188368 h 3356829"/>
              <a:gd name="connsiteX67" fmla="*/ 2286000 w 5632522"/>
              <a:gd name="connsiteY67" fmla="*/ 2995863 h 3356829"/>
              <a:gd name="connsiteX68" fmla="*/ 2334126 w 5632522"/>
              <a:gd name="connsiteY68" fmla="*/ 2827421 h 3356829"/>
              <a:gd name="connsiteX69" fmla="*/ 2358189 w 5632522"/>
              <a:gd name="connsiteY69" fmla="*/ 2683042 h 3356829"/>
              <a:gd name="connsiteX70" fmla="*/ 2358189 w 5632522"/>
              <a:gd name="connsiteY70" fmla="*/ 2490537 h 3356829"/>
              <a:gd name="connsiteX71" fmla="*/ 2394284 w 5632522"/>
              <a:gd name="connsiteY71" fmla="*/ 2358189 h 3356829"/>
              <a:gd name="connsiteX72" fmla="*/ 2430379 w 5632522"/>
              <a:gd name="connsiteY72" fmla="*/ 2322094 h 3356829"/>
              <a:gd name="connsiteX73" fmla="*/ 2478505 w 5632522"/>
              <a:gd name="connsiteY73" fmla="*/ 2286000 h 3356829"/>
              <a:gd name="connsiteX74" fmla="*/ 2502568 w 5632522"/>
              <a:gd name="connsiteY74" fmla="*/ 1961147 h 3356829"/>
              <a:gd name="connsiteX75" fmla="*/ 2562726 w 5632522"/>
              <a:gd name="connsiteY75" fmla="*/ 1925052 h 3356829"/>
              <a:gd name="connsiteX76" fmla="*/ 2598821 w 5632522"/>
              <a:gd name="connsiteY76" fmla="*/ 1768642 h 3356829"/>
              <a:gd name="connsiteX77" fmla="*/ 2586789 w 5632522"/>
              <a:gd name="connsiteY77" fmla="*/ 1612231 h 3356829"/>
              <a:gd name="connsiteX78" fmla="*/ 2610853 w 5632522"/>
              <a:gd name="connsiteY78" fmla="*/ 1503947 h 3356829"/>
              <a:gd name="connsiteX79" fmla="*/ 2634916 w 5632522"/>
              <a:gd name="connsiteY79" fmla="*/ 1431758 h 3356829"/>
              <a:gd name="connsiteX80" fmla="*/ 2634916 w 5632522"/>
              <a:gd name="connsiteY80" fmla="*/ 1323473 h 3356829"/>
              <a:gd name="connsiteX81" fmla="*/ 2634916 w 5632522"/>
              <a:gd name="connsiteY81" fmla="*/ 1251284 h 3356829"/>
              <a:gd name="connsiteX82" fmla="*/ 2634916 w 5632522"/>
              <a:gd name="connsiteY82" fmla="*/ 1143000 h 3356829"/>
              <a:gd name="connsiteX83" fmla="*/ 2658979 w 5632522"/>
              <a:gd name="connsiteY83" fmla="*/ 986589 h 3356829"/>
              <a:gd name="connsiteX84" fmla="*/ 2683042 w 5632522"/>
              <a:gd name="connsiteY84" fmla="*/ 902368 h 3356829"/>
              <a:gd name="connsiteX85" fmla="*/ 2755231 w 5632522"/>
              <a:gd name="connsiteY85" fmla="*/ 782052 h 3356829"/>
              <a:gd name="connsiteX86" fmla="*/ 2767263 w 5632522"/>
              <a:gd name="connsiteY86" fmla="*/ 673768 h 3356829"/>
              <a:gd name="connsiteX87" fmla="*/ 2767263 w 5632522"/>
              <a:gd name="connsiteY87" fmla="*/ 589547 h 3356829"/>
              <a:gd name="connsiteX88" fmla="*/ 2767263 w 5632522"/>
              <a:gd name="connsiteY88" fmla="*/ 589547 h 3356829"/>
              <a:gd name="connsiteX89" fmla="*/ 2863516 w 5632522"/>
              <a:gd name="connsiteY89" fmla="*/ 469231 h 3356829"/>
              <a:gd name="connsiteX90" fmla="*/ 2887579 w 5632522"/>
              <a:gd name="connsiteY90" fmla="*/ 372979 h 3356829"/>
              <a:gd name="connsiteX91" fmla="*/ 2899610 w 5632522"/>
              <a:gd name="connsiteY91" fmla="*/ 240631 h 3356829"/>
              <a:gd name="connsiteX92" fmla="*/ 2899610 w 5632522"/>
              <a:gd name="connsiteY92" fmla="*/ 156410 h 3356829"/>
              <a:gd name="connsiteX93" fmla="*/ 2947737 w 5632522"/>
              <a:gd name="connsiteY93" fmla="*/ 96252 h 3356829"/>
              <a:gd name="connsiteX94" fmla="*/ 2971800 w 5632522"/>
              <a:gd name="connsiteY94" fmla="*/ 12031 h 3356829"/>
              <a:gd name="connsiteX95" fmla="*/ 2995863 w 5632522"/>
              <a:gd name="connsiteY95" fmla="*/ 0 h 3356829"/>
              <a:gd name="connsiteX96" fmla="*/ 3043989 w 5632522"/>
              <a:gd name="connsiteY96" fmla="*/ 48126 h 3356829"/>
              <a:gd name="connsiteX97" fmla="*/ 3056021 w 5632522"/>
              <a:gd name="connsiteY97" fmla="*/ 156410 h 3356829"/>
              <a:gd name="connsiteX98" fmla="*/ 3056021 w 5632522"/>
              <a:gd name="connsiteY98" fmla="*/ 288758 h 3356829"/>
              <a:gd name="connsiteX99" fmla="*/ 3104147 w 5632522"/>
              <a:gd name="connsiteY99" fmla="*/ 385010 h 3356829"/>
              <a:gd name="connsiteX100" fmla="*/ 3104147 w 5632522"/>
              <a:gd name="connsiteY100" fmla="*/ 529389 h 3356829"/>
              <a:gd name="connsiteX101" fmla="*/ 3104147 w 5632522"/>
              <a:gd name="connsiteY101" fmla="*/ 649705 h 3356829"/>
              <a:gd name="connsiteX102" fmla="*/ 3116179 w 5632522"/>
              <a:gd name="connsiteY102" fmla="*/ 782052 h 3356829"/>
              <a:gd name="connsiteX103" fmla="*/ 3164305 w 5632522"/>
              <a:gd name="connsiteY103" fmla="*/ 854242 h 3356829"/>
              <a:gd name="connsiteX104" fmla="*/ 3200400 w 5632522"/>
              <a:gd name="connsiteY104" fmla="*/ 950494 h 3356829"/>
              <a:gd name="connsiteX105" fmla="*/ 3200400 w 5632522"/>
              <a:gd name="connsiteY105" fmla="*/ 1070810 h 3356829"/>
              <a:gd name="connsiteX106" fmla="*/ 3224463 w 5632522"/>
              <a:gd name="connsiteY106" fmla="*/ 1179094 h 3356829"/>
              <a:gd name="connsiteX107" fmla="*/ 3248526 w 5632522"/>
              <a:gd name="connsiteY107" fmla="*/ 1239252 h 3356829"/>
              <a:gd name="connsiteX108" fmla="*/ 3296653 w 5632522"/>
              <a:gd name="connsiteY108" fmla="*/ 1323473 h 3356829"/>
              <a:gd name="connsiteX109" fmla="*/ 3320716 w 5632522"/>
              <a:gd name="connsiteY109" fmla="*/ 1359568 h 3356829"/>
              <a:gd name="connsiteX110" fmla="*/ 3368842 w 5632522"/>
              <a:gd name="connsiteY110" fmla="*/ 1287379 h 3356829"/>
              <a:gd name="connsiteX111" fmla="*/ 3380874 w 5632522"/>
              <a:gd name="connsiteY111" fmla="*/ 1251284 h 3356829"/>
              <a:gd name="connsiteX112" fmla="*/ 3416968 w 5632522"/>
              <a:gd name="connsiteY112" fmla="*/ 1311442 h 3356829"/>
              <a:gd name="connsiteX113" fmla="*/ 3416968 w 5632522"/>
              <a:gd name="connsiteY113" fmla="*/ 1455821 h 3356829"/>
              <a:gd name="connsiteX114" fmla="*/ 3465095 w 5632522"/>
              <a:gd name="connsiteY114" fmla="*/ 1564105 h 3356829"/>
              <a:gd name="connsiteX115" fmla="*/ 3489158 w 5632522"/>
              <a:gd name="connsiteY115" fmla="*/ 1672389 h 3356829"/>
              <a:gd name="connsiteX116" fmla="*/ 3537284 w 5632522"/>
              <a:gd name="connsiteY116" fmla="*/ 1792705 h 3356829"/>
              <a:gd name="connsiteX117" fmla="*/ 3633537 w 5632522"/>
              <a:gd name="connsiteY117" fmla="*/ 1900989 h 3356829"/>
              <a:gd name="connsiteX118" fmla="*/ 3633537 w 5632522"/>
              <a:gd name="connsiteY118" fmla="*/ 1997242 h 3356829"/>
              <a:gd name="connsiteX119" fmla="*/ 3693695 w 5632522"/>
              <a:gd name="connsiteY119" fmla="*/ 1852863 h 3356829"/>
              <a:gd name="connsiteX120" fmla="*/ 3741821 w 5632522"/>
              <a:gd name="connsiteY120" fmla="*/ 1708484 h 3356829"/>
              <a:gd name="connsiteX121" fmla="*/ 3801979 w 5632522"/>
              <a:gd name="connsiteY121" fmla="*/ 1600200 h 3356829"/>
              <a:gd name="connsiteX122" fmla="*/ 3814010 w 5632522"/>
              <a:gd name="connsiteY122" fmla="*/ 1503947 h 3356829"/>
              <a:gd name="connsiteX123" fmla="*/ 3838074 w 5632522"/>
              <a:gd name="connsiteY123" fmla="*/ 1407694 h 3356829"/>
              <a:gd name="connsiteX124" fmla="*/ 3862137 w 5632522"/>
              <a:gd name="connsiteY124" fmla="*/ 1299410 h 3356829"/>
              <a:gd name="connsiteX125" fmla="*/ 3886200 w 5632522"/>
              <a:gd name="connsiteY125" fmla="*/ 1155031 h 3356829"/>
              <a:gd name="connsiteX126" fmla="*/ 3874168 w 5632522"/>
              <a:gd name="connsiteY126" fmla="*/ 1155031 h 3356829"/>
              <a:gd name="connsiteX127" fmla="*/ 3910263 w 5632522"/>
              <a:gd name="connsiteY127" fmla="*/ 1046747 h 3356829"/>
              <a:gd name="connsiteX128" fmla="*/ 3946359 w 5632522"/>
              <a:gd name="connsiteY128" fmla="*/ 830179 h 3356829"/>
              <a:gd name="connsiteX129" fmla="*/ 3946358 w 5632522"/>
              <a:gd name="connsiteY129" fmla="*/ 782052 h 3356829"/>
              <a:gd name="connsiteX130" fmla="*/ 3958388 w 5632522"/>
              <a:gd name="connsiteY130" fmla="*/ 721894 h 3356829"/>
              <a:gd name="connsiteX131" fmla="*/ 3982452 w 5632522"/>
              <a:gd name="connsiteY131" fmla="*/ 709863 h 3356829"/>
              <a:gd name="connsiteX132" fmla="*/ 4018546 w 5632522"/>
              <a:gd name="connsiteY132" fmla="*/ 1840832 h 3356829"/>
              <a:gd name="connsiteX133" fmla="*/ 4114799 w 5632522"/>
              <a:gd name="connsiteY133" fmla="*/ 1191126 h 3356829"/>
              <a:gd name="connsiteX134" fmla="*/ 4211051 w 5632522"/>
              <a:gd name="connsiteY134" fmla="*/ 1443789 h 3356829"/>
              <a:gd name="connsiteX135" fmla="*/ 4295272 w 5632522"/>
              <a:gd name="connsiteY135" fmla="*/ 2514600 h 3356829"/>
              <a:gd name="connsiteX136" fmla="*/ 4331366 w 5632522"/>
              <a:gd name="connsiteY136" fmla="*/ 2430378 h 3356829"/>
              <a:gd name="connsiteX137" fmla="*/ 4403554 w 5632522"/>
              <a:gd name="connsiteY137" fmla="*/ 2935705 h 3356829"/>
              <a:gd name="connsiteX138" fmla="*/ 4451681 w 5632522"/>
              <a:gd name="connsiteY138" fmla="*/ 2334126 h 3356829"/>
              <a:gd name="connsiteX139" fmla="*/ 4559964 w 5632522"/>
              <a:gd name="connsiteY139" fmla="*/ 2971800 h 3356829"/>
              <a:gd name="connsiteX140" fmla="*/ 4608090 w 5632522"/>
              <a:gd name="connsiteY140" fmla="*/ 3128210 h 3356829"/>
              <a:gd name="connsiteX141" fmla="*/ 4668248 w 5632522"/>
              <a:gd name="connsiteY141" fmla="*/ 2887579 h 3356829"/>
              <a:gd name="connsiteX142" fmla="*/ 4704341 w 5632522"/>
              <a:gd name="connsiteY142" fmla="*/ 2538663 h 3356829"/>
              <a:gd name="connsiteX143" fmla="*/ 4740436 w 5632522"/>
              <a:gd name="connsiteY143" fmla="*/ 2370221 h 3356829"/>
              <a:gd name="connsiteX144" fmla="*/ 4824656 w 5632522"/>
              <a:gd name="connsiteY144" fmla="*/ 2334126 h 3356829"/>
              <a:gd name="connsiteX145" fmla="*/ 4908875 w 5632522"/>
              <a:gd name="connsiteY145" fmla="*/ 2225843 h 3356829"/>
              <a:gd name="connsiteX146" fmla="*/ 5113413 w 5632522"/>
              <a:gd name="connsiteY146" fmla="*/ 3007894 h 3356829"/>
              <a:gd name="connsiteX147" fmla="*/ 5137477 w 5632522"/>
              <a:gd name="connsiteY147" fmla="*/ 2863516 h 3356829"/>
              <a:gd name="connsiteX148" fmla="*/ 5161539 w 5632522"/>
              <a:gd name="connsiteY148" fmla="*/ 3116179 h 3356829"/>
              <a:gd name="connsiteX149" fmla="*/ 5269823 w 5632522"/>
              <a:gd name="connsiteY149" fmla="*/ 3212431 h 3356829"/>
              <a:gd name="connsiteX150" fmla="*/ 5269822 w 5632522"/>
              <a:gd name="connsiteY150" fmla="*/ 3332746 h 3356829"/>
              <a:gd name="connsiteX151" fmla="*/ 5402170 w 5632522"/>
              <a:gd name="connsiteY151" fmla="*/ 3356810 h 3356829"/>
              <a:gd name="connsiteX152" fmla="*/ 5414200 w 5632522"/>
              <a:gd name="connsiteY152" fmla="*/ 3200400 h 3356829"/>
              <a:gd name="connsiteX153" fmla="*/ 5582642 w 5632522"/>
              <a:gd name="connsiteY153" fmla="*/ 3212431 h 3356829"/>
              <a:gd name="connsiteX154" fmla="*/ 5630767 w 5632522"/>
              <a:gd name="connsiteY154" fmla="*/ 3248526 h 3356829"/>
              <a:gd name="connsiteX155" fmla="*/ 5534516 w 5632522"/>
              <a:gd name="connsiteY155" fmla="*/ 3043989 h 3356829"/>
              <a:gd name="connsiteX156" fmla="*/ 5558578 w 5632522"/>
              <a:gd name="connsiteY156" fmla="*/ 3043989 h 3356829"/>
              <a:gd name="connsiteX0" fmla="*/ 0 w 5679542"/>
              <a:gd name="connsiteY0" fmla="*/ 3344779 h 3360032"/>
              <a:gd name="connsiteX1" fmla="*/ 132347 w 5679542"/>
              <a:gd name="connsiteY1" fmla="*/ 3296652 h 3360032"/>
              <a:gd name="connsiteX2" fmla="*/ 132347 w 5679542"/>
              <a:gd name="connsiteY2" fmla="*/ 3272589 h 3360032"/>
              <a:gd name="connsiteX3" fmla="*/ 180474 w 5679542"/>
              <a:gd name="connsiteY3" fmla="*/ 3164305 h 3360032"/>
              <a:gd name="connsiteX4" fmla="*/ 216568 w 5679542"/>
              <a:gd name="connsiteY4" fmla="*/ 3080084 h 3360032"/>
              <a:gd name="connsiteX5" fmla="*/ 276726 w 5679542"/>
              <a:gd name="connsiteY5" fmla="*/ 3031958 h 3360032"/>
              <a:gd name="connsiteX6" fmla="*/ 336884 w 5679542"/>
              <a:gd name="connsiteY6" fmla="*/ 2959768 h 3360032"/>
              <a:gd name="connsiteX7" fmla="*/ 385010 w 5679542"/>
              <a:gd name="connsiteY7" fmla="*/ 2947737 h 3360032"/>
              <a:gd name="connsiteX8" fmla="*/ 433137 w 5679542"/>
              <a:gd name="connsiteY8" fmla="*/ 2947737 h 3360032"/>
              <a:gd name="connsiteX9" fmla="*/ 445168 w 5679542"/>
              <a:gd name="connsiteY9" fmla="*/ 3104147 h 3360032"/>
              <a:gd name="connsiteX10" fmla="*/ 481263 w 5679542"/>
              <a:gd name="connsiteY10" fmla="*/ 3152273 h 3360032"/>
              <a:gd name="connsiteX11" fmla="*/ 481263 w 5679542"/>
              <a:gd name="connsiteY11" fmla="*/ 3164305 h 3360032"/>
              <a:gd name="connsiteX12" fmla="*/ 529389 w 5679542"/>
              <a:gd name="connsiteY12" fmla="*/ 3140242 h 3360032"/>
              <a:gd name="connsiteX13" fmla="*/ 541421 w 5679542"/>
              <a:gd name="connsiteY13" fmla="*/ 3080084 h 3360032"/>
              <a:gd name="connsiteX14" fmla="*/ 565484 w 5679542"/>
              <a:gd name="connsiteY14" fmla="*/ 3031958 h 3360032"/>
              <a:gd name="connsiteX15" fmla="*/ 613610 w 5679542"/>
              <a:gd name="connsiteY15" fmla="*/ 3031958 h 3360032"/>
              <a:gd name="connsiteX16" fmla="*/ 661737 w 5679542"/>
              <a:gd name="connsiteY16" fmla="*/ 3092116 h 3360032"/>
              <a:gd name="connsiteX17" fmla="*/ 709863 w 5679542"/>
              <a:gd name="connsiteY17" fmla="*/ 3224463 h 3360032"/>
              <a:gd name="connsiteX18" fmla="*/ 757989 w 5679542"/>
              <a:gd name="connsiteY18" fmla="*/ 3356810 h 3360032"/>
              <a:gd name="connsiteX19" fmla="*/ 902368 w 5679542"/>
              <a:gd name="connsiteY19" fmla="*/ 3356810 h 3360032"/>
              <a:gd name="connsiteX20" fmla="*/ 986589 w 5679542"/>
              <a:gd name="connsiteY20" fmla="*/ 3128210 h 3360032"/>
              <a:gd name="connsiteX21" fmla="*/ 1106905 w 5679542"/>
              <a:gd name="connsiteY21" fmla="*/ 2875547 h 3360032"/>
              <a:gd name="connsiteX22" fmla="*/ 1130968 w 5679542"/>
              <a:gd name="connsiteY22" fmla="*/ 2779294 h 3360032"/>
              <a:gd name="connsiteX23" fmla="*/ 1155031 w 5679542"/>
              <a:gd name="connsiteY23" fmla="*/ 2911642 h 3360032"/>
              <a:gd name="connsiteX24" fmla="*/ 1179095 w 5679542"/>
              <a:gd name="connsiteY24" fmla="*/ 2935705 h 3360032"/>
              <a:gd name="connsiteX25" fmla="*/ 1203158 w 5679542"/>
              <a:gd name="connsiteY25" fmla="*/ 2959768 h 3360032"/>
              <a:gd name="connsiteX26" fmla="*/ 1203158 w 5679542"/>
              <a:gd name="connsiteY26" fmla="*/ 2959768 h 3360032"/>
              <a:gd name="connsiteX27" fmla="*/ 1239253 w 5679542"/>
              <a:gd name="connsiteY27" fmla="*/ 2851484 h 3360032"/>
              <a:gd name="connsiteX28" fmla="*/ 1263316 w 5679542"/>
              <a:gd name="connsiteY28" fmla="*/ 2719137 h 3360032"/>
              <a:gd name="connsiteX29" fmla="*/ 1287379 w 5679542"/>
              <a:gd name="connsiteY29" fmla="*/ 2646947 h 3360032"/>
              <a:gd name="connsiteX30" fmla="*/ 1311442 w 5679542"/>
              <a:gd name="connsiteY30" fmla="*/ 2574758 h 3360032"/>
              <a:gd name="connsiteX31" fmla="*/ 1335505 w 5679542"/>
              <a:gd name="connsiteY31" fmla="*/ 2478505 h 3360032"/>
              <a:gd name="connsiteX32" fmla="*/ 1347537 w 5679542"/>
              <a:gd name="connsiteY32" fmla="*/ 2550694 h 3360032"/>
              <a:gd name="connsiteX33" fmla="*/ 1371600 w 5679542"/>
              <a:gd name="connsiteY33" fmla="*/ 2646947 h 3360032"/>
              <a:gd name="connsiteX34" fmla="*/ 1419726 w 5679542"/>
              <a:gd name="connsiteY34" fmla="*/ 2827421 h 3360032"/>
              <a:gd name="connsiteX35" fmla="*/ 1431758 w 5679542"/>
              <a:gd name="connsiteY35" fmla="*/ 2959768 h 3360032"/>
              <a:gd name="connsiteX36" fmla="*/ 1467853 w 5679542"/>
              <a:gd name="connsiteY36" fmla="*/ 2995863 h 3360032"/>
              <a:gd name="connsiteX37" fmla="*/ 1515979 w 5679542"/>
              <a:gd name="connsiteY37" fmla="*/ 3007894 h 3360032"/>
              <a:gd name="connsiteX38" fmla="*/ 1515979 w 5679542"/>
              <a:gd name="connsiteY38" fmla="*/ 3007894 h 3360032"/>
              <a:gd name="connsiteX39" fmla="*/ 1552074 w 5679542"/>
              <a:gd name="connsiteY39" fmla="*/ 2839452 h 3360032"/>
              <a:gd name="connsiteX40" fmla="*/ 1576137 w 5679542"/>
              <a:gd name="connsiteY40" fmla="*/ 2743200 h 3360032"/>
              <a:gd name="connsiteX41" fmla="*/ 1588168 w 5679542"/>
              <a:gd name="connsiteY41" fmla="*/ 2646947 h 3360032"/>
              <a:gd name="connsiteX42" fmla="*/ 1588168 w 5679542"/>
              <a:gd name="connsiteY42" fmla="*/ 2574758 h 3360032"/>
              <a:gd name="connsiteX43" fmla="*/ 1636295 w 5679542"/>
              <a:gd name="connsiteY43" fmla="*/ 2490537 h 3360032"/>
              <a:gd name="connsiteX44" fmla="*/ 1672389 w 5679542"/>
              <a:gd name="connsiteY44" fmla="*/ 2430379 h 3360032"/>
              <a:gd name="connsiteX45" fmla="*/ 1720516 w 5679542"/>
              <a:gd name="connsiteY45" fmla="*/ 2322094 h 3360032"/>
              <a:gd name="connsiteX46" fmla="*/ 1720516 w 5679542"/>
              <a:gd name="connsiteY46" fmla="*/ 2310063 h 3360032"/>
              <a:gd name="connsiteX47" fmla="*/ 1732547 w 5679542"/>
              <a:gd name="connsiteY47" fmla="*/ 2237873 h 3360032"/>
              <a:gd name="connsiteX48" fmla="*/ 1732547 w 5679542"/>
              <a:gd name="connsiteY48" fmla="*/ 2189747 h 3360032"/>
              <a:gd name="connsiteX49" fmla="*/ 1732547 w 5679542"/>
              <a:gd name="connsiteY49" fmla="*/ 2117558 h 3360032"/>
              <a:gd name="connsiteX50" fmla="*/ 1756610 w 5679542"/>
              <a:gd name="connsiteY50" fmla="*/ 2069431 h 3360032"/>
              <a:gd name="connsiteX51" fmla="*/ 1804737 w 5679542"/>
              <a:gd name="connsiteY51" fmla="*/ 1961147 h 3360032"/>
              <a:gd name="connsiteX52" fmla="*/ 1816768 w 5679542"/>
              <a:gd name="connsiteY52" fmla="*/ 2069431 h 3360032"/>
              <a:gd name="connsiteX53" fmla="*/ 1828800 w 5679542"/>
              <a:gd name="connsiteY53" fmla="*/ 2177716 h 3360032"/>
              <a:gd name="connsiteX54" fmla="*/ 1876926 w 5679542"/>
              <a:gd name="connsiteY54" fmla="*/ 2225842 h 3360032"/>
              <a:gd name="connsiteX55" fmla="*/ 1888958 w 5679542"/>
              <a:gd name="connsiteY55" fmla="*/ 2370221 h 3360032"/>
              <a:gd name="connsiteX56" fmla="*/ 1900989 w 5679542"/>
              <a:gd name="connsiteY56" fmla="*/ 2466473 h 3360032"/>
              <a:gd name="connsiteX57" fmla="*/ 1900989 w 5679542"/>
              <a:gd name="connsiteY57" fmla="*/ 2586789 h 3360032"/>
              <a:gd name="connsiteX58" fmla="*/ 1925053 w 5679542"/>
              <a:gd name="connsiteY58" fmla="*/ 2683042 h 3360032"/>
              <a:gd name="connsiteX59" fmla="*/ 1985210 w 5679542"/>
              <a:gd name="connsiteY59" fmla="*/ 2839452 h 3360032"/>
              <a:gd name="connsiteX60" fmla="*/ 1985210 w 5679542"/>
              <a:gd name="connsiteY60" fmla="*/ 2923673 h 3360032"/>
              <a:gd name="connsiteX61" fmla="*/ 1985210 w 5679542"/>
              <a:gd name="connsiteY61" fmla="*/ 3068052 h 3360032"/>
              <a:gd name="connsiteX62" fmla="*/ 2021305 w 5679542"/>
              <a:gd name="connsiteY62" fmla="*/ 3164305 h 3360032"/>
              <a:gd name="connsiteX63" fmla="*/ 2021305 w 5679542"/>
              <a:gd name="connsiteY63" fmla="*/ 3164305 h 3360032"/>
              <a:gd name="connsiteX64" fmla="*/ 2105526 w 5679542"/>
              <a:gd name="connsiteY64" fmla="*/ 3284621 h 3360032"/>
              <a:gd name="connsiteX65" fmla="*/ 2189747 w 5679542"/>
              <a:gd name="connsiteY65" fmla="*/ 3284621 h 3360032"/>
              <a:gd name="connsiteX66" fmla="*/ 2237874 w 5679542"/>
              <a:gd name="connsiteY66" fmla="*/ 3188368 h 3360032"/>
              <a:gd name="connsiteX67" fmla="*/ 2286000 w 5679542"/>
              <a:gd name="connsiteY67" fmla="*/ 2995863 h 3360032"/>
              <a:gd name="connsiteX68" fmla="*/ 2334126 w 5679542"/>
              <a:gd name="connsiteY68" fmla="*/ 2827421 h 3360032"/>
              <a:gd name="connsiteX69" fmla="*/ 2358189 w 5679542"/>
              <a:gd name="connsiteY69" fmla="*/ 2683042 h 3360032"/>
              <a:gd name="connsiteX70" fmla="*/ 2358189 w 5679542"/>
              <a:gd name="connsiteY70" fmla="*/ 2490537 h 3360032"/>
              <a:gd name="connsiteX71" fmla="*/ 2394284 w 5679542"/>
              <a:gd name="connsiteY71" fmla="*/ 2358189 h 3360032"/>
              <a:gd name="connsiteX72" fmla="*/ 2430379 w 5679542"/>
              <a:gd name="connsiteY72" fmla="*/ 2322094 h 3360032"/>
              <a:gd name="connsiteX73" fmla="*/ 2478505 w 5679542"/>
              <a:gd name="connsiteY73" fmla="*/ 2286000 h 3360032"/>
              <a:gd name="connsiteX74" fmla="*/ 2502568 w 5679542"/>
              <a:gd name="connsiteY74" fmla="*/ 1961147 h 3360032"/>
              <a:gd name="connsiteX75" fmla="*/ 2562726 w 5679542"/>
              <a:gd name="connsiteY75" fmla="*/ 1925052 h 3360032"/>
              <a:gd name="connsiteX76" fmla="*/ 2598821 w 5679542"/>
              <a:gd name="connsiteY76" fmla="*/ 1768642 h 3360032"/>
              <a:gd name="connsiteX77" fmla="*/ 2586789 w 5679542"/>
              <a:gd name="connsiteY77" fmla="*/ 1612231 h 3360032"/>
              <a:gd name="connsiteX78" fmla="*/ 2610853 w 5679542"/>
              <a:gd name="connsiteY78" fmla="*/ 1503947 h 3360032"/>
              <a:gd name="connsiteX79" fmla="*/ 2634916 w 5679542"/>
              <a:gd name="connsiteY79" fmla="*/ 1431758 h 3360032"/>
              <a:gd name="connsiteX80" fmla="*/ 2634916 w 5679542"/>
              <a:gd name="connsiteY80" fmla="*/ 1323473 h 3360032"/>
              <a:gd name="connsiteX81" fmla="*/ 2634916 w 5679542"/>
              <a:gd name="connsiteY81" fmla="*/ 1251284 h 3360032"/>
              <a:gd name="connsiteX82" fmla="*/ 2634916 w 5679542"/>
              <a:gd name="connsiteY82" fmla="*/ 1143000 h 3360032"/>
              <a:gd name="connsiteX83" fmla="*/ 2658979 w 5679542"/>
              <a:gd name="connsiteY83" fmla="*/ 986589 h 3360032"/>
              <a:gd name="connsiteX84" fmla="*/ 2683042 w 5679542"/>
              <a:gd name="connsiteY84" fmla="*/ 902368 h 3360032"/>
              <a:gd name="connsiteX85" fmla="*/ 2755231 w 5679542"/>
              <a:gd name="connsiteY85" fmla="*/ 782052 h 3360032"/>
              <a:gd name="connsiteX86" fmla="*/ 2767263 w 5679542"/>
              <a:gd name="connsiteY86" fmla="*/ 673768 h 3360032"/>
              <a:gd name="connsiteX87" fmla="*/ 2767263 w 5679542"/>
              <a:gd name="connsiteY87" fmla="*/ 589547 h 3360032"/>
              <a:gd name="connsiteX88" fmla="*/ 2767263 w 5679542"/>
              <a:gd name="connsiteY88" fmla="*/ 589547 h 3360032"/>
              <a:gd name="connsiteX89" fmla="*/ 2863516 w 5679542"/>
              <a:gd name="connsiteY89" fmla="*/ 469231 h 3360032"/>
              <a:gd name="connsiteX90" fmla="*/ 2887579 w 5679542"/>
              <a:gd name="connsiteY90" fmla="*/ 372979 h 3360032"/>
              <a:gd name="connsiteX91" fmla="*/ 2899610 w 5679542"/>
              <a:gd name="connsiteY91" fmla="*/ 240631 h 3360032"/>
              <a:gd name="connsiteX92" fmla="*/ 2899610 w 5679542"/>
              <a:gd name="connsiteY92" fmla="*/ 156410 h 3360032"/>
              <a:gd name="connsiteX93" fmla="*/ 2947737 w 5679542"/>
              <a:gd name="connsiteY93" fmla="*/ 96252 h 3360032"/>
              <a:gd name="connsiteX94" fmla="*/ 2971800 w 5679542"/>
              <a:gd name="connsiteY94" fmla="*/ 12031 h 3360032"/>
              <a:gd name="connsiteX95" fmla="*/ 2995863 w 5679542"/>
              <a:gd name="connsiteY95" fmla="*/ 0 h 3360032"/>
              <a:gd name="connsiteX96" fmla="*/ 3043989 w 5679542"/>
              <a:gd name="connsiteY96" fmla="*/ 48126 h 3360032"/>
              <a:gd name="connsiteX97" fmla="*/ 3056021 w 5679542"/>
              <a:gd name="connsiteY97" fmla="*/ 156410 h 3360032"/>
              <a:gd name="connsiteX98" fmla="*/ 3056021 w 5679542"/>
              <a:gd name="connsiteY98" fmla="*/ 288758 h 3360032"/>
              <a:gd name="connsiteX99" fmla="*/ 3104147 w 5679542"/>
              <a:gd name="connsiteY99" fmla="*/ 385010 h 3360032"/>
              <a:gd name="connsiteX100" fmla="*/ 3104147 w 5679542"/>
              <a:gd name="connsiteY100" fmla="*/ 529389 h 3360032"/>
              <a:gd name="connsiteX101" fmla="*/ 3104147 w 5679542"/>
              <a:gd name="connsiteY101" fmla="*/ 649705 h 3360032"/>
              <a:gd name="connsiteX102" fmla="*/ 3116179 w 5679542"/>
              <a:gd name="connsiteY102" fmla="*/ 782052 h 3360032"/>
              <a:gd name="connsiteX103" fmla="*/ 3164305 w 5679542"/>
              <a:gd name="connsiteY103" fmla="*/ 854242 h 3360032"/>
              <a:gd name="connsiteX104" fmla="*/ 3200400 w 5679542"/>
              <a:gd name="connsiteY104" fmla="*/ 950494 h 3360032"/>
              <a:gd name="connsiteX105" fmla="*/ 3200400 w 5679542"/>
              <a:gd name="connsiteY105" fmla="*/ 1070810 h 3360032"/>
              <a:gd name="connsiteX106" fmla="*/ 3224463 w 5679542"/>
              <a:gd name="connsiteY106" fmla="*/ 1179094 h 3360032"/>
              <a:gd name="connsiteX107" fmla="*/ 3248526 w 5679542"/>
              <a:gd name="connsiteY107" fmla="*/ 1239252 h 3360032"/>
              <a:gd name="connsiteX108" fmla="*/ 3296653 w 5679542"/>
              <a:gd name="connsiteY108" fmla="*/ 1323473 h 3360032"/>
              <a:gd name="connsiteX109" fmla="*/ 3320716 w 5679542"/>
              <a:gd name="connsiteY109" fmla="*/ 1359568 h 3360032"/>
              <a:gd name="connsiteX110" fmla="*/ 3368842 w 5679542"/>
              <a:gd name="connsiteY110" fmla="*/ 1287379 h 3360032"/>
              <a:gd name="connsiteX111" fmla="*/ 3380874 w 5679542"/>
              <a:gd name="connsiteY111" fmla="*/ 1251284 h 3360032"/>
              <a:gd name="connsiteX112" fmla="*/ 3416968 w 5679542"/>
              <a:gd name="connsiteY112" fmla="*/ 1311442 h 3360032"/>
              <a:gd name="connsiteX113" fmla="*/ 3416968 w 5679542"/>
              <a:gd name="connsiteY113" fmla="*/ 1455821 h 3360032"/>
              <a:gd name="connsiteX114" fmla="*/ 3465095 w 5679542"/>
              <a:gd name="connsiteY114" fmla="*/ 1564105 h 3360032"/>
              <a:gd name="connsiteX115" fmla="*/ 3489158 w 5679542"/>
              <a:gd name="connsiteY115" fmla="*/ 1672389 h 3360032"/>
              <a:gd name="connsiteX116" fmla="*/ 3537284 w 5679542"/>
              <a:gd name="connsiteY116" fmla="*/ 1792705 h 3360032"/>
              <a:gd name="connsiteX117" fmla="*/ 3633537 w 5679542"/>
              <a:gd name="connsiteY117" fmla="*/ 1900989 h 3360032"/>
              <a:gd name="connsiteX118" fmla="*/ 3633537 w 5679542"/>
              <a:gd name="connsiteY118" fmla="*/ 1997242 h 3360032"/>
              <a:gd name="connsiteX119" fmla="*/ 3693695 w 5679542"/>
              <a:gd name="connsiteY119" fmla="*/ 1852863 h 3360032"/>
              <a:gd name="connsiteX120" fmla="*/ 3741821 w 5679542"/>
              <a:gd name="connsiteY120" fmla="*/ 1708484 h 3360032"/>
              <a:gd name="connsiteX121" fmla="*/ 3801979 w 5679542"/>
              <a:gd name="connsiteY121" fmla="*/ 1600200 h 3360032"/>
              <a:gd name="connsiteX122" fmla="*/ 3814010 w 5679542"/>
              <a:gd name="connsiteY122" fmla="*/ 1503947 h 3360032"/>
              <a:gd name="connsiteX123" fmla="*/ 3838074 w 5679542"/>
              <a:gd name="connsiteY123" fmla="*/ 1407694 h 3360032"/>
              <a:gd name="connsiteX124" fmla="*/ 3862137 w 5679542"/>
              <a:gd name="connsiteY124" fmla="*/ 1299410 h 3360032"/>
              <a:gd name="connsiteX125" fmla="*/ 3886200 w 5679542"/>
              <a:gd name="connsiteY125" fmla="*/ 1155031 h 3360032"/>
              <a:gd name="connsiteX126" fmla="*/ 3874168 w 5679542"/>
              <a:gd name="connsiteY126" fmla="*/ 1155031 h 3360032"/>
              <a:gd name="connsiteX127" fmla="*/ 3910263 w 5679542"/>
              <a:gd name="connsiteY127" fmla="*/ 1046747 h 3360032"/>
              <a:gd name="connsiteX128" fmla="*/ 3946359 w 5679542"/>
              <a:gd name="connsiteY128" fmla="*/ 830179 h 3360032"/>
              <a:gd name="connsiteX129" fmla="*/ 3946358 w 5679542"/>
              <a:gd name="connsiteY129" fmla="*/ 782052 h 3360032"/>
              <a:gd name="connsiteX130" fmla="*/ 3958388 w 5679542"/>
              <a:gd name="connsiteY130" fmla="*/ 721894 h 3360032"/>
              <a:gd name="connsiteX131" fmla="*/ 3982452 w 5679542"/>
              <a:gd name="connsiteY131" fmla="*/ 709863 h 3360032"/>
              <a:gd name="connsiteX132" fmla="*/ 4018546 w 5679542"/>
              <a:gd name="connsiteY132" fmla="*/ 1840832 h 3360032"/>
              <a:gd name="connsiteX133" fmla="*/ 4114799 w 5679542"/>
              <a:gd name="connsiteY133" fmla="*/ 1191126 h 3360032"/>
              <a:gd name="connsiteX134" fmla="*/ 4211051 w 5679542"/>
              <a:gd name="connsiteY134" fmla="*/ 1443789 h 3360032"/>
              <a:gd name="connsiteX135" fmla="*/ 4295272 w 5679542"/>
              <a:gd name="connsiteY135" fmla="*/ 2514600 h 3360032"/>
              <a:gd name="connsiteX136" fmla="*/ 4331366 w 5679542"/>
              <a:gd name="connsiteY136" fmla="*/ 2430378 h 3360032"/>
              <a:gd name="connsiteX137" fmla="*/ 4403554 w 5679542"/>
              <a:gd name="connsiteY137" fmla="*/ 2935705 h 3360032"/>
              <a:gd name="connsiteX138" fmla="*/ 4451681 w 5679542"/>
              <a:gd name="connsiteY138" fmla="*/ 2334126 h 3360032"/>
              <a:gd name="connsiteX139" fmla="*/ 4559964 w 5679542"/>
              <a:gd name="connsiteY139" fmla="*/ 2971800 h 3360032"/>
              <a:gd name="connsiteX140" fmla="*/ 4608090 w 5679542"/>
              <a:gd name="connsiteY140" fmla="*/ 3128210 h 3360032"/>
              <a:gd name="connsiteX141" fmla="*/ 4668248 w 5679542"/>
              <a:gd name="connsiteY141" fmla="*/ 2887579 h 3360032"/>
              <a:gd name="connsiteX142" fmla="*/ 4704341 w 5679542"/>
              <a:gd name="connsiteY142" fmla="*/ 2538663 h 3360032"/>
              <a:gd name="connsiteX143" fmla="*/ 4740436 w 5679542"/>
              <a:gd name="connsiteY143" fmla="*/ 2370221 h 3360032"/>
              <a:gd name="connsiteX144" fmla="*/ 4824656 w 5679542"/>
              <a:gd name="connsiteY144" fmla="*/ 2334126 h 3360032"/>
              <a:gd name="connsiteX145" fmla="*/ 4908875 w 5679542"/>
              <a:gd name="connsiteY145" fmla="*/ 2225843 h 3360032"/>
              <a:gd name="connsiteX146" fmla="*/ 5113413 w 5679542"/>
              <a:gd name="connsiteY146" fmla="*/ 3007894 h 3360032"/>
              <a:gd name="connsiteX147" fmla="*/ 5137477 w 5679542"/>
              <a:gd name="connsiteY147" fmla="*/ 2863516 h 3360032"/>
              <a:gd name="connsiteX148" fmla="*/ 5161539 w 5679542"/>
              <a:gd name="connsiteY148" fmla="*/ 3116179 h 3360032"/>
              <a:gd name="connsiteX149" fmla="*/ 5269823 w 5679542"/>
              <a:gd name="connsiteY149" fmla="*/ 3212431 h 3360032"/>
              <a:gd name="connsiteX150" fmla="*/ 5269822 w 5679542"/>
              <a:gd name="connsiteY150" fmla="*/ 3332746 h 3360032"/>
              <a:gd name="connsiteX151" fmla="*/ 5402170 w 5679542"/>
              <a:gd name="connsiteY151" fmla="*/ 3356810 h 3360032"/>
              <a:gd name="connsiteX152" fmla="*/ 5414200 w 5679542"/>
              <a:gd name="connsiteY152" fmla="*/ 3200400 h 3360032"/>
              <a:gd name="connsiteX153" fmla="*/ 5582642 w 5679542"/>
              <a:gd name="connsiteY153" fmla="*/ 3212431 h 3360032"/>
              <a:gd name="connsiteX154" fmla="*/ 5678893 w 5679542"/>
              <a:gd name="connsiteY154" fmla="*/ 3356811 h 3360032"/>
              <a:gd name="connsiteX155" fmla="*/ 5534516 w 5679542"/>
              <a:gd name="connsiteY155" fmla="*/ 3043989 h 3360032"/>
              <a:gd name="connsiteX156" fmla="*/ 5558578 w 5679542"/>
              <a:gd name="connsiteY156" fmla="*/ 3043989 h 3360032"/>
              <a:gd name="connsiteX0" fmla="*/ 0 w 5934760"/>
              <a:gd name="connsiteY0" fmla="*/ 3344779 h 3357716"/>
              <a:gd name="connsiteX1" fmla="*/ 132347 w 5934760"/>
              <a:gd name="connsiteY1" fmla="*/ 3296652 h 3357716"/>
              <a:gd name="connsiteX2" fmla="*/ 132347 w 5934760"/>
              <a:gd name="connsiteY2" fmla="*/ 3272589 h 3357716"/>
              <a:gd name="connsiteX3" fmla="*/ 180474 w 5934760"/>
              <a:gd name="connsiteY3" fmla="*/ 3164305 h 3357716"/>
              <a:gd name="connsiteX4" fmla="*/ 216568 w 5934760"/>
              <a:gd name="connsiteY4" fmla="*/ 3080084 h 3357716"/>
              <a:gd name="connsiteX5" fmla="*/ 276726 w 5934760"/>
              <a:gd name="connsiteY5" fmla="*/ 3031958 h 3357716"/>
              <a:gd name="connsiteX6" fmla="*/ 336884 w 5934760"/>
              <a:gd name="connsiteY6" fmla="*/ 2959768 h 3357716"/>
              <a:gd name="connsiteX7" fmla="*/ 385010 w 5934760"/>
              <a:gd name="connsiteY7" fmla="*/ 2947737 h 3357716"/>
              <a:gd name="connsiteX8" fmla="*/ 433137 w 5934760"/>
              <a:gd name="connsiteY8" fmla="*/ 2947737 h 3357716"/>
              <a:gd name="connsiteX9" fmla="*/ 445168 w 5934760"/>
              <a:gd name="connsiteY9" fmla="*/ 3104147 h 3357716"/>
              <a:gd name="connsiteX10" fmla="*/ 481263 w 5934760"/>
              <a:gd name="connsiteY10" fmla="*/ 3152273 h 3357716"/>
              <a:gd name="connsiteX11" fmla="*/ 481263 w 5934760"/>
              <a:gd name="connsiteY11" fmla="*/ 3164305 h 3357716"/>
              <a:gd name="connsiteX12" fmla="*/ 529389 w 5934760"/>
              <a:gd name="connsiteY12" fmla="*/ 3140242 h 3357716"/>
              <a:gd name="connsiteX13" fmla="*/ 541421 w 5934760"/>
              <a:gd name="connsiteY13" fmla="*/ 3080084 h 3357716"/>
              <a:gd name="connsiteX14" fmla="*/ 565484 w 5934760"/>
              <a:gd name="connsiteY14" fmla="*/ 3031958 h 3357716"/>
              <a:gd name="connsiteX15" fmla="*/ 613610 w 5934760"/>
              <a:gd name="connsiteY15" fmla="*/ 3031958 h 3357716"/>
              <a:gd name="connsiteX16" fmla="*/ 661737 w 5934760"/>
              <a:gd name="connsiteY16" fmla="*/ 3092116 h 3357716"/>
              <a:gd name="connsiteX17" fmla="*/ 709863 w 5934760"/>
              <a:gd name="connsiteY17" fmla="*/ 3224463 h 3357716"/>
              <a:gd name="connsiteX18" fmla="*/ 757989 w 5934760"/>
              <a:gd name="connsiteY18" fmla="*/ 3356810 h 3357716"/>
              <a:gd name="connsiteX19" fmla="*/ 902368 w 5934760"/>
              <a:gd name="connsiteY19" fmla="*/ 3356810 h 3357716"/>
              <a:gd name="connsiteX20" fmla="*/ 986589 w 5934760"/>
              <a:gd name="connsiteY20" fmla="*/ 3128210 h 3357716"/>
              <a:gd name="connsiteX21" fmla="*/ 1106905 w 5934760"/>
              <a:gd name="connsiteY21" fmla="*/ 2875547 h 3357716"/>
              <a:gd name="connsiteX22" fmla="*/ 1130968 w 5934760"/>
              <a:gd name="connsiteY22" fmla="*/ 2779294 h 3357716"/>
              <a:gd name="connsiteX23" fmla="*/ 1155031 w 5934760"/>
              <a:gd name="connsiteY23" fmla="*/ 2911642 h 3357716"/>
              <a:gd name="connsiteX24" fmla="*/ 1179095 w 5934760"/>
              <a:gd name="connsiteY24" fmla="*/ 2935705 h 3357716"/>
              <a:gd name="connsiteX25" fmla="*/ 1203158 w 5934760"/>
              <a:gd name="connsiteY25" fmla="*/ 2959768 h 3357716"/>
              <a:gd name="connsiteX26" fmla="*/ 1203158 w 5934760"/>
              <a:gd name="connsiteY26" fmla="*/ 2959768 h 3357716"/>
              <a:gd name="connsiteX27" fmla="*/ 1239253 w 5934760"/>
              <a:gd name="connsiteY27" fmla="*/ 2851484 h 3357716"/>
              <a:gd name="connsiteX28" fmla="*/ 1263316 w 5934760"/>
              <a:gd name="connsiteY28" fmla="*/ 2719137 h 3357716"/>
              <a:gd name="connsiteX29" fmla="*/ 1287379 w 5934760"/>
              <a:gd name="connsiteY29" fmla="*/ 2646947 h 3357716"/>
              <a:gd name="connsiteX30" fmla="*/ 1311442 w 5934760"/>
              <a:gd name="connsiteY30" fmla="*/ 2574758 h 3357716"/>
              <a:gd name="connsiteX31" fmla="*/ 1335505 w 5934760"/>
              <a:gd name="connsiteY31" fmla="*/ 2478505 h 3357716"/>
              <a:gd name="connsiteX32" fmla="*/ 1347537 w 5934760"/>
              <a:gd name="connsiteY32" fmla="*/ 2550694 h 3357716"/>
              <a:gd name="connsiteX33" fmla="*/ 1371600 w 5934760"/>
              <a:gd name="connsiteY33" fmla="*/ 2646947 h 3357716"/>
              <a:gd name="connsiteX34" fmla="*/ 1419726 w 5934760"/>
              <a:gd name="connsiteY34" fmla="*/ 2827421 h 3357716"/>
              <a:gd name="connsiteX35" fmla="*/ 1431758 w 5934760"/>
              <a:gd name="connsiteY35" fmla="*/ 2959768 h 3357716"/>
              <a:gd name="connsiteX36" fmla="*/ 1467853 w 5934760"/>
              <a:gd name="connsiteY36" fmla="*/ 2995863 h 3357716"/>
              <a:gd name="connsiteX37" fmla="*/ 1515979 w 5934760"/>
              <a:gd name="connsiteY37" fmla="*/ 3007894 h 3357716"/>
              <a:gd name="connsiteX38" fmla="*/ 1515979 w 5934760"/>
              <a:gd name="connsiteY38" fmla="*/ 3007894 h 3357716"/>
              <a:gd name="connsiteX39" fmla="*/ 1552074 w 5934760"/>
              <a:gd name="connsiteY39" fmla="*/ 2839452 h 3357716"/>
              <a:gd name="connsiteX40" fmla="*/ 1576137 w 5934760"/>
              <a:gd name="connsiteY40" fmla="*/ 2743200 h 3357716"/>
              <a:gd name="connsiteX41" fmla="*/ 1588168 w 5934760"/>
              <a:gd name="connsiteY41" fmla="*/ 2646947 h 3357716"/>
              <a:gd name="connsiteX42" fmla="*/ 1588168 w 5934760"/>
              <a:gd name="connsiteY42" fmla="*/ 2574758 h 3357716"/>
              <a:gd name="connsiteX43" fmla="*/ 1636295 w 5934760"/>
              <a:gd name="connsiteY43" fmla="*/ 2490537 h 3357716"/>
              <a:gd name="connsiteX44" fmla="*/ 1672389 w 5934760"/>
              <a:gd name="connsiteY44" fmla="*/ 2430379 h 3357716"/>
              <a:gd name="connsiteX45" fmla="*/ 1720516 w 5934760"/>
              <a:gd name="connsiteY45" fmla="*/ 2322094 h 3357716"/>
              <a:gd name="connsiteX46" fmla="*/ 1720516 w 5934760"/>
              <a:gd name="connsiteY46" fmla="*/ 2310063 h 3357716"/>
              <a:gd name="connsiteX47" fmla="*/ 1732547 w 5934760"/>
              <a:gd name="connsiteY47" fmla="*/ 2237873 h 3357716"/>
              <a:gd name="connsiteX48" fmla="*/ 1732547 w 5934760"/>
              <a:gd name="connsiteY48" fmla="*/ 2189747 h 3357716"/>
              <a:gd name="connsiteX49" fmla="*/ 1732547 w 5934760"/>
              <a:gd name="connsiteY49" fmla="*/ 2117558 h 3357716"/>
              <a:gd name="connsiteX50" fmla="*/ 1756610 w 5934760"/>
              <a:gd name="connsiteY50" fmla="*/ 2069431 h 3357716"/>
              <a:gd name="connsiteX51" fmla="*/ 1804737 w 5934760"/>
              <a:gd name="connsiteY51" fmla="*/ 1961147 h 3357716"/>
              <a:gd name="connsiteX52" fmla="*/ 1816768 w 5934760"/>
              <a:gd name="connsiteY52" fmla="*/ 2069431 h 3357716"/>
              <a:gd name="connsiteX53" fmla="*/ 1828800 w 5934760"/>
              <a:gd name="connsiteY53" fmla="*/ 2177716 h 3357716"/>
              <a:gd name="connsiteX54" fmla="*/ 1876926 w 5934760"/>
              <a:gd name="connsiteY54" fmla="*/ 2225842 h 3357716"/>
              <a:gd name="connsiteX55" fmla="*/ 1888958 w 5934760"/>
              <a:gd name="connsiteY55" fmla="*/ 2370221 h 3357716"/>
              <a:gd name="connsiteX56" fmla="*/ 1900989 w 5934760"/>
              <a:gd name="connsiteY56" fmla="*/ 2466473 h 3357716"/>
              <a:gd name="connsiteX57" fmla="*/ 1900989 w 5934760"/>
              <a:gd name="connsiteY57" fmla="*/ 2586789 h 3357716"/>
              <a:gd name="connsiteX58" fmla="*/ 1925053 w 5934760"/>
              <a:gd name="connsiteY58" fmla="*/ 2683042 h 3357716"/>
              <a:gd name="connsiteX59" fmla="*/ 1985210 w 5934760"/>
              <a:gd name="connsiteY59" fmla="*/ 2839452 h 3357716"/>
              <a:gd name="connsiteX60" fmla="*/ 1985210 w 5934760"/>
              <a:gd name="connsiteY60" fmla="*/ 2923673 h 3357716"/>
              <a:gd name="connsiteX61" fmla="*/ 1985210 w 5934760"/>
              <a:gd name="connsiteY61" fmla="*/ 3068052 h 3357716"/>
              <a:gd name="connsiteX62" fmla="*/ 2021305 w 5934760"/>
              <a:gd name="connsiteY62" fmla="*/ 3164305 h 3357716"/>
              <a:gd name="connsiteX63" fmla="*/ 2021305 w 5934760"/>
              <a:gd name="connsiteY63" fmla="*/ 3164305 h 3357716"/>
              <a:gd name="connsiteX64" fmla="*/ 2105526 w 5934760"/>
              <a:gd name="connsiteY64" fmla="*/ 3284621 h 3357716"/>
              <a:gd name="connsiteX65" fmla="*/ 2189747 w 5934760"/>
              <a:gd name="connsiteY65" fmla="*/ 3284621 h 3357716"/>
              <a:gd name="connsiteX66" fmla="*/ 2237874 w 5934760"/>
              <a:gd name="connsiteY66" fmla="*/ 3188368 h 3357716"/>
              <a:gd name="connsiteX67" fmla="*/ 2286000 w 5934760"/>
              <a:gd name="connsiteY67" fmla="*/ 2995863 h 3357716"/>
              <a:gd name="connsiteX68" fmla="*/ 2334126 w 5934760"/>
              <a:gd name="connsiteY68" fmla="*/ 2827421 h 3357716"/>
              <a:gd name="connsiteX69" fmla="*/ 2358189 w 5934760"/>
              <a:gd name="connsiteY69" fmla="*/ 2683042 h 3357716"/>
              <a:gd name="connsiteX70" fmla="*/ 2358189 w 5934760"/>
              <a:gd name="connsiteY70" fmla="*/ 2490537 h 3357716"/>
              <a:gd name="connsiteX71" fmla="*/ 2394284 w 5934760"/>
              <a:gd name="connsiteY71" fmla="*/ 2358189 h 3357716"/>
              <a:gd name="connsiteX72" fmla="*/ 2430379 w 5934760"/>
              <a:gd name="connsiteY72" fmla="*/ 2322094 h 3357716"/>
              <a:gd name="connsiteX73" fmla="*/ 2478505 w 5934760"/>
              <a:gd name="connsiteY73" fmla="*/ 2286000 h 3357716"/>
              <a:gd name="connsiteX74" fmla="*/ 2502568 w 5934760"/>
              <a:gd name="connsiteY74" fmla="*/ 1961147 h 3357716"/>
              <a:gd name="connsiteX75" fmla="*/ 2562726 w 5934760"/>
              <a:gd name="connsiteY75" fmla="*/ 1925052 h 3357716"/>
              <a:gd name="connsiteX76" fmla="*/ 2598821 w 5934760"/>
              <a:gd name="connsiteY76" fmla="*/ 1768642 h 3357716"/>
              <a:gd name="connsiteX77" fmla="*/ 2586789 w 5934760"/>
              <a:gd name="connsiteY77" fmla="*/ 1612231 h 3357716"/>
              <a:gd name="connsiteX78" fmla="*/ 2610853 w 5934760"/>
              <a:gd name="connsiteY78" fmla="*/ 1503947 h 3357716"/>
              <a:gd name="connsiteX79" fmla="*/ 2634916 w 5934760"/>
              <a:gd name="connsiteY79" fmla="*/ 1431758 h 3357716"/>
              <a:gd name="connsiteX80" fmla="*/ 2634916 w 5934760"/>
              <a:gd name="connsiteY80" fmla="*/ 1323473 h 3357716"/>
              <a:gd name="connsiteX81" fmla="*/ 2634916 w 5934760"/>
              <a:gd name="connsiteY81" fmla="*/ 1251284 h 3357716"/>
              <a:gd name="connsiteX82" fmla="*/ 2634916 w 5934760"/>
              <a:gd name="connsiteY82" fmla="*/ 1143000 h 3357716"/>
              <a:gd name="connsiteX83" fmla="*/ 2658979 w 5934760"/>
              <a:gd name="connsiteY83" fmla="*/ 986589 h 3357716"/>
              <a:gd name="connsiteX84" fmla="*/ 2683042 w 5934760"/>
              <a:gd name="connsiteY84" fmla="*/ 902368 h 3357716"/>
              <a:gd name="connsiteX85" fmla="*/ 2755231 w 5934760"/>
              <a:gd name="connsiteY85" fmla="*/ 782052 h 3357716"/>
              <a:gd name="connsiteX86" fmla="*/ 2767263 w 5934760"/>
              <a:gd name="connsiteY86" fmla="*/ 673768 h 3357716"/>
              <a:gd name="connsiteX87" fmla="*/ 2767263 w 5934760"/>
              <a:gd name="connsiteY87" fmla="*/ 589547 h 3357716"/>
              <a:gd name="connsiteX88" fmla="*/ 2767263 w 5934760"/>
              <a:gd name="connsiteY88" fmla="*/ 589547 h 3357716"/>
              <a:gd name="connsiteX89" fmla="*/ 2863516 w 5934760"/>
              <a:gd name="connsiteY89" fmla="*/ 469231 h 3357716"/>
              <a:gd name="connsiteX90" fmla="*/ 2887579 w 5934760"/>
              <a:gd name="connsiteY90" fmla="*/ 372979 h 3357716"/>
              <a:gd name="connsiteX91" fmla="*/ 2899610 w 5934760"/>
              <a:gd name="connsiteY91" fmla="*/ 240631 h 3357716"/>
              <a:gd name="connsiteX92" fmla="*/ 2899610 w 5934760"/>
              <a:gd name="connsiteY92" fmla="*/ 156410 h 3357716"/>
              <a:gd name="connsiteX93" fmla="*/ 2947737 w 5934760"/>
              <a:gd name="connsiteY93" fmla="*/ 96252 h 3357716"/>
              <a:gd name="connsiteX94" fmla="*/ 2971800 w 5934760"/>
              <a:gd name="connsiteY94" fmla="*/ 12031 h 3357716"/>
              <a:gd name="connsiteX95" fmla="*/ 2995863 w 5934760"/>
              <a:gd name="connsiteY95" fmla="*/ 0 h 3357716"/>
              <a:gd name="connsiteX96" fmla="*/ 3043989 w 5934760"/>
              <a:gd name="connsiteY96" fmla="*/ 48126 h 3357716"/>
              <a:gd name="connsiteX97" fmla="*/ 3056021 w 5934760"/>
              <a:gd name="connsiteY97" fmla="*/ 156410 h 3357716"/>
              <a:gd name="connsiteX98" fmla="*/ 3056021 w 5934760"/>
              <a:gd name="connsiteY98" fmla="*/ 288758 h 3357716"/>
              <a:gd name="connsiteX99" fmla="*/ 3104147 w 5934760"/>
              <a:gd name="connsiteY99" fmla="*/ 385010 h 3357716"/>
              <a:gd name="connsiteX100" fmla="*/ 3104147 w 5934760"/>
              <a:gd name="connsiteY100" fmla="*/ 529389 h 3357716"/>
              <a:gd name="connsiteX101" fmla="*/ 3104147 w 5934760"/>
              <a:gd name="connsiteY101" fmla="*/ 649705 h 3357716"/>
              <a:gd name="connsiteX102" fmla="*/ 3116179 w 5934760"/>
              <a:gd name="connsiteY102" fmla="*/ 782052 h 3357716"/>
              <a:gd name="connsiteX103" fmla="*/ 3164305 w 5934760"/>
              <a:gd name="connsiteY103" fmla="*/ 854242 h 3357716"/>
              <a:gd name="connsiteX104" fmla="*/ 3200400 w 5934760"/>
              <a:gd name="connsiteY104" fmla="*/ 950494 h 3357716"/>
              <a:gd name="connsiteX105" fmla="*/ 3200400 w 5934760"/>
              <a:gd name="connsiteY105" fmla="*/ 1070810 h 3357716"/>
              <a:gd name="connsiteX106" fmla="*/ 3224463 w 5934760"/>
              <a:gd name="connsiteY106" fmla="*/ 1179094 h 3357716"/>
              <a:gd name="connsiteX107" fmla="*/ 3248526 w 5934760"/>
              <a:gd name="connsiteY107" fmla="*/ 1239252 h 3357716"/>
              <a:gd name="connsiteX108" fmla="*/ 3296653 w 5934760"/>
              <a:gd name="connsiteY108" fmla="*/ 1323473 h 3357716"/>
              <a:gd name="connsiteX109" fmla="*/ 3320716 w 5934760"/>
              <a:gd name="connsiteY109" fmla="*/ 1359568 h 3357716"/>
              <a:gd name="connsiteX110" fmla="*/ 3368842 w 5934760"/>
              <a:gd name="connsiteY110" fmla="*/ 1287379 h 3357716"/>
              <a:gd name="connsiteX111" fmla="*/ 3380874 w 5934760"/>
              <a:gd name="connsiteY111" fmla="*/ 1251284 h 3357716"/>
              <a:gd name="connsiteX112" fmla="*/ 3416968 w 5934760"/>
              <a:gd name="connsiteY112" fmla="*/ 1311442 h 3357716"/>
              <a:gd name="connsiteX113" fmla="*/ 3416968 w 5934760"/>
              <a:gd name="connsiteY113" fmla="*/ 1455821 h 3357716"/>
              <a:gd name="connsiteX114" fmla="*/ 3465095 w 5934760"/>
              <a:gd name="connsiteY114" fmla="*/ 1564105 h 3357716"/>
              <a:gd name="connsiteX115" fmla="*/ 3489158 w 5934760"/>
              <a:gd name="connsiteY115" fmla="*/ 1672389 h 3357716"/>
              <a:gd name="connsiteX116" fmla="*/ 3537284 w 5934760"/>
              <a:gd name="connsiteY116" fmla="*/ 1792705 h 3357716"/>
              <a:gd name="connsiteX117" fmla="*/ 3633537 w 5934760"/>
              <a:gd name="connsiteY117" fmla="*/ 1900989 h 3357716"/>
              <a:gd name="connsiteX118" fmla="*/ 3633537 w 5934760"/>
              <a:gd name="connsiteY118" fmla="*/ 1997242 h 3357716"/>
              <a:gd name="connsiteX119" fmla="*/ 3693695 w 5934760"/>
              <a:gd name="connsiteY119" fmla="*/ 1852863 h 3357716"/>
              <a:gd name="connsiteX120" fmla="*/ 3741821 w 5934760"/>
              <a:gd name="connsiteY120" fmla="*/ 1708484 h 3357716"/>
              <a:gd name="connsiteX121" fmla="*/ 3801979 w 5934760"/>
              <a:gd name="connsiteY121" fmla="*/ 1600200 h 3357716"/>
              <a:gd name="connsiteX122" fmla="*/ 3814010 w 5934760"/>
              <a:gd name="connsiteY122" fmla="*/ 1503947 h 3357716"/>
              <a:gd name="connsiteX123" fmla="*/ 3838074 w 5934760"/>
              <a:gd name="connsiteY123" fmla="*/ 1407694 h 3357716"/>
              <a:gd name="connsiteX124" fmla="*/ 3862137 w 5934760"/>
              <a:gd name="connsiteY124" fmla="*/ 1299410 h 3357716"/>
              <a:gd name="connsiteX125" fmla="*/ 3886200 w 5934760"/>
              <a:gd name="connsiteY125" fmla="*/ 1155031 h 3357716"/>
              <a:gd name="connsiteX126" fmla="*/ 3874168 w 5934760"/>
              <a:gd name="connsiteY126" fmla="*/ 1155031 h 3357716"/>
              <a:gd name="connsiteX127" fmla="*/ 3910263 w 5934760"/>
              <a:gd name="connsiteY127" fmla="*/ 1046747 h 3357716"/>
              <a:gd name="connsiteX128" fmla="*/ 3946359 w 5934760"/>
              <a:gd name="connsiteY128" fmla="*/ 830179 h 3357716"/>
              <a:gd name="connsiteX129" fmla="*/ 3946358 w 5934760"/>
              <a:gd name="connsiteY129" fmla="*/ 782052 h 3357716"/>
              <a:gd name="connsiteX130" fmla="*/ 3958388 w 5934760"/>
              <a:gd name="connsiteY130" fmla="*/ 721894 h 3357716"/>
              <a:gd name="connsiteX131" fmla="*/ 3982452 w 5934760"/>
              <a:gd name="connsiteY131" fmla="*/ 709863 h 3357716"/>
              <a:gd name="connsiteX132" fmla="*/ 4018546 w 5934760"/>
              <a:gd name="connsiteY132" fmla="*/ 1840832 h 3357716"/>
              <a:gd name="connsiteX133" fmla="*/ 4114799 w 5934760"/>
              <a:gd name="connsiteY133" fmla="*/ 1191126 h 3357716"/>
              <a:gd name="connsiteX134" fmla="*/ 4211051 w 5934760"/>
              <a:gd name="connsiteY134" fmla="*/ 1443789 h 3357716"/>
              <a:gd name="connsiteX135" fmla="*/ 4295272 w 5934760"/>
              <a:gd name="connsiteY135" fmla="*/ 2514600 h 3357716"/>
              <a:gd name="connsiteX136" fmla="*/ 4331366 w 5934760"/>
              <a:gd name="connsiteY136" fmla="*/ 2430378 h 3357716"/>
              <a:gd name="connsiteX137" fmla="*/ 4403554 w 5934760"/>
              <a:gd name="connsiteY137" fmla="*/ 2935705 h 3357716"/>
              <a:gd name="connsiteX138" fmla="*/ 4451681 w 5934760"/>
              <a:gd name="connsiteY138" fmla="*/ 2334126 h 3357716"/>
              <a:gd name="connsiteX139" fmla="*/ 4559964 w 5934760"/>
              <a:gd name="connsiteY139" fmla="*/ 2971800 h 3357716"/>
              <a:gd name="connsiteX140" fmla="*/ 4608090 w 5934760"/>
              <a:gd name="connsiteY140" fmla="*/ 3128210 h 3357716"/>
              <a:gd name="connsiteX141" fmla="*/ 4668248 w 5934760"/>
              <a:gd name="connsiteY141" fmla="*/ 2887579 h 3357716"/>
              <a:gd name="connsiteX142" fmla="*/ 4704341 w 5934760"/>
              <a:gd name="connsiteY142" fmla="*/ 2538663 h 3357716"/>
              <a:gd name="connsiteX143" fmla="*/ 4740436 w 5934760"/>
              <a:gd name="connsiteY143" fmla="*/ 2370221 h 3357716"/>
              <a:gd name="connsiteX144" fmla="*/ 4824656 w 5934760"/>
              <a:gd name="connsiteY144" fmla="*/ 2334126 h 3357716"/>
              <a:gd name="connsiteX145" fmla="*/ 4908875 w 5934760"/>
              <a:gd name="connsiteY145" fmla="*/ 2225843 h 3357716"/>
              <a:gd name="connsiteX146" fmla="*/ 5113413 w 5934760"/>
              <a:gd name="connsiteY146" fmla="*/ 3007894 h 3357716"/>
              <a:gd name="connsiteX147" fmla="*/ 5137477 w 5934760"/>
              <a:gd name="connsiteY147" fmla="*/ 2863516 h 3357716"/>
              <a:gd name="connsiteX148" fmla="*/ 5161539 w 5934760"/>
              <a:gd name="connsiteY148" fmla="*/ 3116179 h 3357716"/>
              <a:gd name="connsiteX149" fmla="*/ 5269823 w 5934760"/>
              <a:gd name="connsiteY149" fmla="*/ 3212431 h 3357716"/>
              <a:gd name="connsiteX150" fmla="*/ 5269822 w 5934760"/>
              <a:gd name="connsiteY150" fmla="*/ 3332746 h 3357716"/>
              <a:gd name="connsiteX151" fmla="*/ 5402170 w 5934760"/>
              <a:gd name="connsiteY151" fmla="*/ 3356810 h 3357716"/>
              <a:gd name="connsiteX152" fmla="*/ 5414200 w 5934760"/>
              <a:gd name="connsiteY152" fmla="*/ 3200400 h 3357716"/>
              <a:gd name="connsiteX153" fmla="*/ 5931558 w 5934760"/>
              <a:gd name="connsiteY153" fmla="*/ 2743200 h 3357716"/>
              <a:gd name="connsiteX154" fmla="*/ 5678893 w 5934760"/>
              <a:gd name="connsiteY154" fmla="*/ 3356811 h 3357716"/>
              <a:gd name="connsiteX155" fmla="*/ 5534516 w 5934760"/>
              <a:gd name="connsiteY155" fmla="*/ 3043989 h 3357716"/>
              <a:gd name="connsiteX156" fmla="*/ 5558578 w 5934760"/>
              <a:gd name="connsiteY156" fmla="*/ 3043989 h 3357716"/>
              <a:gd name="connsiteX0" fmla="*/ 0 w 5679666"/>
              <a:gd name="connsiteY0" fmla="*/ 3344779 h 3814119"/>
              <a:gd name="connsiteX1" fmla="*/ 132347 w 5679666"/>
              <a:gd name="connsiteY1" fmla="*/ 3296652 h 3814119"/>
              <a:gd name="connsiteX2" fmla="*/ 132347 w 5679666"/>
              <a:gd name="connsiteY2" fmla="*/ 3272589 h 3814119"/>
              <a:gd name="connsiteX3" fmla="*/ 180474 w 5679666"/>
              <a:gd name="connsiteY3" fmla="*/ 3164305 h 3814119"/>
              <a:gd name="connsiteX4" fmla="*/ 216568 w 5679666"/>
              <a:gd name="connsiteY4" fmla="*/ 3080084 h 3814119"/>
              <a:gd name="connsiteX5" fmla="*/ 276726 w 5679666"/>
              <a:gd name="connsiteY5" fmla="*/ 3031958 h 3814119"/>
              <a:gd name="connsiteX6" fmla="*/ 336884 w 5679666"/>
              <a:gd name="connsiteY6" fmla="*/ 2959768 h 3814119"/>
              <a:gd name="connsiteX7" fmla="*/ 385010 w 5679666"/>
              <a:gd name="connsiteY7" fmla="*/ 2947737 h 3814119"/>
              <a:gd name="connsiteX8" fmla="*/ 433137 w 5679666"/>
              <a:gd name="connsiteY8" fmla="*/ 2947737 h 3814119"/>
              <a:gd name="connsiteX9" fmla="*/ 445168 w 5679666"/>
              <a:gd name="connsiteY9" fmla="*/ 3104147 h 3814119"/>
              <a:gd name="connsiteX10" fmla="*/ 481263 w 5679666"/>
              <a:gd name="connsiteY10" fmla="*/ 3152273 h 3814119"/>
              <a:gd name="connsiteX11" fmla="*/ 481263 w 5679666"/>
              <a:gd name="connsiteY11" fmla="*/ 3164305 h 3814119"/>
              <a:gd name="connsiteX12" fmla="*/ 529389 w 5679666"/>
              <a:gd name="connsiteY12" fmla="*/ 3140242 h 3814119"/>
              <a:gd name="connsiteX13" fmla="*/ 541421 w 5679666"/>
              <a:gd name="connsiteY13" fmla="*/ 3080084 h 3814119"/>
              <a:gd name="connsiteX14" fmla="*/ 565484 w 5679666"/>
              <a:gd name="connsiteY14" fmla="*/ 3031958 h 3814119"/>
              <a:gd name="connsiteX15" fmla="*/ 613610 w 5679666"/>
              <a:gd name="connsiteY15" fmla="*/ 3031958 h 3814119"/>
              <a:gd name="connsiteX16" fmla="*/ 661737 w 5679666"/>
              <a:gd name="connsiteY16" fmla="*/ 3092116 h 3814119"/>
              <a:gd name="connsiteX17" fmla="*/ 709863 w 5679666"/>
              <a:gd name="connsiteY17" fmla="*/ 3224463 h 3814119"/>
              <a:gd name="connsiteX18" fmla="*/ 757989 w 5679666"/>
              <a:gd name="connsiteY18" fmla="*/ 3356810 h 3814119"/>
              <a:gd name="connsiteX19" fmla="*/ 902368 w 5679666"/>
              <a:gd name="connsiteY19" fmla="*/ 3356810 h 3814119"/>
              <a:gd name="connsiteX20" fmla="*/ 986589 w 5679666"/>
              <a:gd name="connsiteY20" fmla="*/ 3128210 h 3814119"/>
              <a:gd name="connsiteX21" fmla="*/ 1106905 w 5679666"/>
              <a:gd name="connsiteY21" fmla="*/ 2875547 h 3814119"/>
              <a:gd name="connsiteX22" fmla="*/ 1130968 w 5679666"/>
              <a:gd name="connsiteY22" fmla="*/ 2779294 h 3814119"/>
              <a:gd name="connsiteX23" fmla="*/ 1155031 w 5679666"/>
              <a:gd name="connsiteY23" fmla="*/ 2911642 h 3814119"/>
              <a:gd name="connsiteX24" fmla="*/ 1179095 w 5679666"/>
              <a:gd name="connsiteY24" fmla="*/ 2935705 h 3814119"/>
              <a:gd name="connsiteX25" fmla="*/ 1203158 w 5679666"/>
              <a:gd name="connsiteY25" fmla="*/ 2959768 h 3814119"/>
              <a:gd name="connsiteX26" fmla="*/ 1203158 w 5679666"/>
              <a:gd name="connsiteY26" fmla="*/ 2959768 h 3814119"/>
              <a:gd name="connsiteX27" fmla="*/ 1239253 w 5679666"/>
              <a:gd name="connsiteY27" fmla="*/ 2851484 h 3814119"/>
              <a:gd name="connsiteX28" fmla="*/ 1263316 w 5679666"/>
              <a:gd name="connsiteY28" fmla="*/ 2719137 h 3814119"/>
              <a:gd name="connsiteX29" fmla="*/ 1287379 w 5679666"/>
              <a:gd name="connsiteY29" fmla="*/ 2646947 h 3814119"/>
              <a:gd name="connsiteX30" fmla="*/ 1311442 w 5679666"/>
              <a:gd name="connsiteY30" fmla="*/ 2574758 h 3814119"/>
              <a:gd name="connsiteX31" fmla="*/ 1335505 w 5679666"/>
              <a:gd name="connsiteY31" fmla="*/ 2478505 h 3814119"/>
              <a:gd name="connsiteX32" fmla="*/ 1347537 w 5679666"/>
              <a:gd name="connsiteY32" fmla="*/ 2550694 h 3814119"/>
              <a:gd name="connsiteX33" fmla="*/ 1371600 w 5679666"/>
              <a:gd name="connsiteY33" fmla="*/ 2646947 h 3814119"/>
              <a:gd name="connsiteX34" fmla="*/ 1419726 w 5679666"/>
              <a:gd name="connsiteY34" fmla="*/ 2827421 h 3814119"/>
              <a:gd name="connsiteX35" fmla="*/ 1431758 w 5679666"/>
              <a:gd name="connsiteY35" fmla="*/ 2959768 h 3814119"/>
              <a:gd name="connsiteX36" fmla="*/ 1467853 w 5679666"/>
              <a:gd name="connsiteY36" fmla="*/ 2995863 h 3814119"/>
              <a:gd name="connsiteX37" fmla="*/ 1515979 w 5679666"/>
              <a:gd name="connsiteY37" fmla="*/ 3007894 h 3814119"/>
              <a:gd name="connsiteX38" fmla="*/ 1515979 w 5679666"/>
              <a:gd name="connsiteY38" fmla="*/ 3007894 h 3814119"/>
              <a:gd name="connsiteX39" fmla="*/ 1552074 w 5679666"/>
              <a:gd name="connsiteY39" fmla="*/ 2839452 h 3814119"/>
              <a:gd name="connsiteX40" fmla="*/ 1576137 w 5679666"/>
              <a:gd name="connsiteY40" fmla="*/ 2743200 h 3814119"/>
              <a:gd name="connsiteX41" fmla="*/ 1588168 w 5679666"/>
              <a:gd name="connsiteY41" fmla="*/ 2646947 h 3814119"/>
              <a:gd name="connsiteX42" fmla="*/ 1588168 w 5679666"/>
              <a:gd name="connsiteY42" fmla="*/ 2574758 h 3814119"/>
              <a:gd name="connsiteX43" fmla="*/ 1636295 w 5679666"/>
              <a:gd name="connsiteY43" fmla="*/ 2490537 h 3814119"/>
              <a:gd name="connsiteX44" fmla="*/ 1672389 w 5679666"/>
              <a:gd name="connsiteY44" fmla="*/ 2430379 h 3814119"/>
              <a:gd name="connsiteX45" fmla="*/ 1720516 w 5679666"/>
              <a:gd name="connsiteY45" fmla="*/ 2322094 h 3814119"/>
              <a:gd name="connsiteX46" fmla="*/ 1720516 w 5679666"/>
              <a:gd name="connsiteY46" fmla="*/ 2310063 h 3814119"/>
              <a:gd name="connsiteX47" fmla="*/ 1732547 w 5679666"/>
              <a:gd name="connsiteY47" fmla="*/ 2237873 h 3814119"/>
              <a:gd name="connsiteX48" fmla="*/ 1732547 w 5679666"/>
              <a:gd name="connsiteY48" fmla="*/ 2189747 h 3814119"/>
              <a:gd name="connsiteX49" fmla="*/ 1732547 w 5679666"/>
              <a:gd name="connsiteY49" fmla="*/ 2117558 h 3814119"/>
              <a:gd name="connsiteX50" fmla="*/ 1756610 w 5679666"/>
              <a:gd name="connsiteY50" fmla="*/ 2069431 h 3814119"/>
              <a:gd name="connsiteX51" fmla="*/ 1804737 w 5679666"/>
              <a:gd name="connsiteY51" fmla="*/ 1961147 h 3814119"/>
              <a:gd name="connsiteX52" fmla="*/ 1816768 w 5679666"/>
              <a:gd name="connsiteY52" fmla="*/ 2069431 h 3814119"/>
              <a:gd name="connsiteX53" fmla="*/ 1828800 w 5679666"/>
              <a:gd name="connsiteY53" fmla="*/ 2177716 h 3814119"/>
              <a:gd name="connsiteX54" fmla="*/ 1876926 w 5679666"/>
              <a:gd name="connsiteY54" fmla="*/ 2225842 h 3814119"/>
              <a:gd name="connsiteX55" fmla="*/ 1888958 w 5679666"/>
              <a:gd name="connsiteY55" fmla="*/ 2370221 h 3814119"/>
              <a:gd name="connsiteX56" fmla="*/ 1900989 w 5679666"/>
              <a:gd name="connsiteY56" fmla="*/ 2466473 h 3814119"/>
              <a:gd name="connsiteX57" fmla="*/ 1900989 w 5679666"/>
              <a:gd name="connsiteY57" fmla="*/ 2586789 h 3814119"/>
              <a:gd name="connsiteX58" fmla="*/ 1925053 w 5679666"/>
              <a:gd name="connsiteY58" fmla="*/ 2683042 h 3814119"/>
              <a:gd name="connsiteX59" fmla="*/ 1985210 w 5679666"/>
              <a:gd name="connsiteY59" fmla="*/ 2839452 h 3814119"/>
              <a:gd name="connsiteX60" fmla="*/ 1985210 w 5679666"/>
              <a:gd name="connsiteY60" fmla="*/ 2923673 h 3814119"/>
              <a:gd name="connsiteX61" fmla="*/ 1985210 w 5679666"/>
              <a:gd name="connsiteY61" fmla="*/ 3068052 h 3814119"/>
              <a:gd name="connsiteX62" fmla="*/ 2021305 w 5679666"/>
              <a:gd name="connsiteY62" fmla="*/ 3164305 h 3814119"/>
              <a:gd name="connsiteX63" fmla="*/ 2021305 w 5679666"/>
              <a:gd name="connsiteY63" fmla="*/ 3164305 h 3814119"/>
              <a:gd name="connsiteX64" fmla="*/ 2105526 w 5679666"/>
              <a:gd name="connsiteY64" fmla="*/ 3284621 h 3814119"/>
              <a:gd name="connsiteX65" fmla="*/ 2189747 w 5679666"/>
              <a:gd name="connsiteY65" fmla="*/ 3284621 h 3814119"/>
              <a:gd name="connsiteX66" fmla="*/ 2237874 w 5679666"/>
              <a:gd name="connsiteY66" fmla="*/ 3188368 h 3814119"/>
              <a:gd name="connsiteX67" fmla="*/ 2286000 w 5679666"/>
              <a:gd name="connsiteY67" fmla="*/ 2995863 h 3814119"/>
              <a:gd name="connsiteX68" fmla="*/ 2334126 w 5679666"/>
              <a:gd name="connsiteY68" fmla="*/ 2827421 h 3814119"/>
              <a:gd name="connsiteX69" fmla="*/ 2358189 w 5679666"/>
              <a:gd name="connsiteY69" fmla="*/ 2683042 h 3814119"/>
              <a:gd name="connsiteX70" fmla="*/ 2358189 w 5679666"/>
              <a:gd name="connsiteY70" fmla="*/ 2490537 h 3814119"/>
              <a:gd name="connsiteX71" fmla="*/ 2394284 w 5679666"/>
              <a:gd name="connsiteY71" fmla="*/ 2358189 h 3814119"/>
              <a:gd name="connsiteX72" fmla="*/ 2430379 w 5679666"/>
              <a:gd name="connsiteY72" fmla="*/ 2322094 h 3814119"/>
              <a:gd name="connsiteX73" fmla="*/ 2478505 w 5679666"/>
              <a:gd name="connsiteY73" fmla="*/ 2286000 h 3814119"/>
              <a:gd name="connsiteX74" fmla="*/ 2502568 w 5679666"/>
              <a:gd name="connsiteY74" fmla="*/ 1961147 h 3814119"/>
              <a:gd name="connsiteX75" fmla="*/ 2562726 w 5679666"/>
              <a:gd name="connsiteY75" fmla="*/ 1925052 h 3814119"/>
              <a:gd name="connsiteX76" fmla="*/ 2598821 w 5679666"/>
              <a:gd name="connsiteY76" fmla="*/ 1768642 h 3814119"/>
              <a:gd name="connsiteX77" fmla="*/ 2586789 w 5679666"/>
              <a:gd name="connsiteY77" fmla="*/ 1612231 h 3814119"/>
              <a:gd name="connsiteX78" fmla="*/ 2610853 w 5679666"/>
              <a:gd name="connsiteY78" fmla="*/ 1503947 h 3814119"/>
              <a:gd name="connsiteX79" fmla="*/ 2634916 w 5679666"/>
              <a:gd name="connsiteY79" fmla="*/ 1431758 h 3814119"/>
              <a:gd name="connsiteX80" fmla="*/ 2634916 w 5679666"/>
              <a:gd name="connsiteY80" fmla="*/ 1323473 h 3814119"/>
              <a:gd name="connsiteX81" fmla="*/ 2634916 w 5679666"/>
              <a:gd name="connsiteY81" fmla="*/ 1251284 h 3814119"/>
              <a:gd name="connsiteX82" fmla="*/ 2634916 w 5679666"/>
              <a:gd name="connsiteY82" fmla="*/ 1143000 h 3814119"/>
              <a:gd name="connsiteX83" fmla="*/ 2658979 w 5679666"/>
              <a:gd name="connsiteY83" fmla="*/ 986589 h 3814119"/>
              <a:gd name="connsiteX84" fmla="*/ 2683042 w 5679666"/>
              <a:gd name="connsiteY84" fmla="*/ 902368 h 3814119"/>
              <a:gd name="connsiteX85" fmla="*/ 2755231 w 5679666"/>
              <a:gd name="connsiteY85" fmla="*/ 782052 h 3814119"/>
              <a:gd name="connsiteX86" fmla="*/ 2767263 w 5679666"/>
              <a:gd name="connsiteY86" fmla="*/ 673768 h 3814119"/>
              <a:gd name="connsiteX87" fmla="*/ 2767263 w 5679666"/>
              <a:gd name="connsiteY87" fmla="*/ 589547 h 3814119"/>
              <a:gd name="connsiteX88" fmla="*/ 2767263 w 5679666"/>
              <a:gd name="connsiteY88" fmla="*/ 589547 h 3814119"/>
              <a:gd name="connsiteX89" fmla="*/ 2863516 w 5679666"/>
              <a:gd name="connsiteY89" fmla="*/ 469231 h 3814119"/>
              <a:gd name="connsiteX90" fmla="*/ 2887579 w 5679666"/>
              <a:gd name="connsiteY90" fmla="*/ 372979 h 3814119"/>
              <a:gd name="connsiteX91" fmla="*/ 2899610 w 5679666"/>
              <a:gd name="connsiteY91" fmla="*/ 240631 h 3814119"/>
              <a:gd name="connsiteX92" fmla="*/ 2899610 w 5679666"/>
              <a:gd name="connsiteY92" fmla="*/ 156410 h 3814119"/>
              <a:gd name="connsiteX93" fmla="*/ 2947737 w 5679666"/>
              <a:gd name="connsiteY93" fmla="*/ 96252 h 3814119"/>
              <a:gd name="connsiteX94" fmla="*/ 2971800 w 5679666"/>
              <a:gd name="connsiteY94" fmla="*/ 12031 h 3814119"/>
              <a:gd name="connsiteX95" fmla="*/ 2995863 w 5679666"/>
              <a:gd name="connsiteY95" fmla="*/ 0 h 3814119"/>
              <a:gd name="connsiteX96" fmla="*/ 3043989 w 5679666"/>
              <a:gd name="connsiteY96" fmla="*/ 48126 h 3814119"/>
              <a:gd name="connsiteX97" fmla="*/ 3056021 w 5679666"/>
              <a:gd name="connsiteY97" fmla="*/ 156410 h 3814119"/>
              <a:gd name="connsiteX98" fmla="*/ 3056021 w 5679666"/>
              <a:gd name="connsiteY98" fmla="*/ 288758 h 3814119"/>
              <a:gd name="connsiteX99" fmla="*/ 3104147 w 5679666"/>
              <a:gd name="connsiteY99" fmla="*/ 385010 h 3814119"/>
              <a:gd name="connsiteX100" fmla="*/ 3104147 w 5679666"/>
              <a:gd name="connsiteY100" fmla="*/ 529389 h 3814119"/>
              <a:gd name="connsiteX101" fmla="*/ 3104147 w 5679666"/>
              <a:gd name="connsiteY101" fmla="*/ 649705 h 3814119"/>
              <a:gd name="connsiteX102" fmla="*/ 3116179 w 5679666"/>
              <a:gd name="connsiteY102" fmla="*/ 782052 h 3814119"/>
              <a:gd name="connsiteX103" fmla="*/ 3164305 w 5679666"/>
              <a:gd name="connsiteY103" fmla="*/ 854242 h 3814119"/>
              <a:gd name="connsiteX104" fmla="*/ 3200400 w 5679666"/>
              <a:gd name="connsiteY104" fmla="*/ 950494 h 3814119"/>
              <a:gd name="connsiteX105" fmla="*/ 3200400 w 5679666"/>
              <a:gd name="connsiteY105" fmla="*/ 1070810 h 3814119"/>
              <a:gd name="connsiteX106" fmla="*/ 3224463 w 5679666"/>
              <a:gd name="connsiteY106" fmla="*/ 1179094 h 3814119"/>
              <a:gd name="connsiteX107" fmla="*/ 3248526 w 5679666"/>
              <a:gd name="connsiteY107" fmla="*/ 1239252 h 3814119"/>
              <a:gd name="connsiteX108" fmla="*/ 3296653 w 5679666"/>
              <a:gd name="connsiteY108" fmla="*/ 1323473 h 3814119"/>
              <a:gd name="connsiteX109" fmla="*/ 3320716 w 5679666"/>
              <a:gd name="connsiteY109" fmla="*/ 1359568 h 3814119"/>
              <a:gd name="connsiteX110" fmla="*/ 3368842 w 5679666"/>
              <a:gd name="connsiteY110" fmla="*/ 1287379 h 3814119"/>
              <a:gd name="connsiteX111" fmla="*/ 3380874 w 5679666"/>
              <a:gd name="connsiteY111" fmla="*/ 1251284 h 3814119"/>
              <a:gd name="connsiteX112" fmla="*/ 3416968 w 5679666"/>
              <a:gd name="connsiteY112" fmla="*/ 1311442 h 3814119"/>
              <a:gd name="connsiteX113" fmla="*/ 3416968 w 5679666"/>
              <a:gd name="connsiteY113" fmla="*/ 1455821 h 3814119"/>
              <a:gd name="connsiteX114" fmla="*/ 3465095 w 5679666"/>
              <a:gd name="connsiteY114" fmla="*/ 1564105 h 3814119"/>
              <a:gd name="connsiteX115" fmla="*/ 3489158 w 5679666"/>
              <a:gd name="connsiteY115" fmla="*/ 1672389 h 3814119"/>
              <a:gd name="connsiteX116" fmla="*/ 3537284 w 5679666"/>
              <a:gd name="connsiteY116" fmla="*/ 1792705 h 3814119"/>
              <a:gd name="connsiteX117" fmla="*/ 3633537 w 5679666"/>
              <a:gd name="connsiteY117" fmla="*/ 1900989 h 3814119"/>
              <a:gd name="connsiteX118" fmla="*/ 3633537 w 5679666"/>
              <a:gd name="connsiteY118" fmla="*/ 1997242 h 3814119"/>
              <a:gd name="connsiteX119" fmla="*/ 3693695 w 5679666"/>
              <a:gd name="connsiteY119" fmla="*/ 1852863 h 3814119"/>
              <a:gd name="connsiteX120" fmla="*/ 3741821 w 5679666"/>
              <a:gd name="connsiteY120" fmla="*/ 1708484 h 3814119"/>
              <a:gd name="connsiteX121" fmla="*/ 3801979 w 5679666"/>
              <a:gd name="connsiteY121" fmla="*/ 1600200 h 3814119"/>
              <a:gd name="connsiteX122" fmla="*/ 3814010 w 5679666"/>
              <a:gd name="connsiteY122" fmla="*/ 1503947 h 3814119"/>
              <a:gd name="connsiteX123" fmla="*/ 3838074 w 5679666"/>
              <a:gd name="connsiteY123" fmla="*/ 1407694 h 3814119"/>
              <a:gd name="connsiteX124" fmla="*/ 3862137 w 5679666"/>
              <a:gd name="connsiteY124" fmla="*/ 1299410 h 3814119"/>
              <a:gd name="connsiteX125" fmla="*/ 3886200 w 5679666"/>
              <a:gd name="connsiteY125" fmla="*/ 1155031 h 3814119"/>
              <a:gd name="connsiteX126" fmla="*/ 3874168 w 5679666"/>
              <a:gd name="connsiteY126" fmla="*/ 1155031 h 3814119"/>
              <a:gd name="connsiteX127" fmla="*/ 3910263 w 5679666"/>
              <a:gd name="connsiteY127" fmla="*/ 1046747 h 3814119"/>
              <a:gd name="connsiteX128" fmla="*/ 3946359 w 5679666"/>
              <a:gd name="connsiteY128" fmla="*/ 830179 h 3814119"/>
              <a:gd name="connsiteX129" fmla="*/ 3946358 w 5679666"/>
              <a:gd name="connsiteY129" fmla="*/ 782052 h 3814119"/>
              <a:gd name="connsiteX130" fmla="*/ 3958388 w 5679666"/>
              <a:gd name="connsiteY130" fmla="*/ 721894 h 3814119"/>
              <a:gd name="connsiteX131" fmla="*/ 3982452 w 5679666"/>
              <a:gd name="connsiteY131" fmla="*/ 709863 h 3814119"/>
              <a:gd name="connsiteX132" fmla="*/ 4018546 w 5679666"/>
              <a:gd name="connsiteY132" fmla="*/ 1840832 h 3814119"/>
              <a:gd name="connsiteX133" fmla="*/ 4114799 w 5679666"/>
              <a:gd name="connsiteY133" fmla="*/ 1191126 h 3814119"/>
              <a:gd name="connsiteX134" fmla="*/ 4211051 w 5679666"/>
              <a:gd name="connsiteY134" fmla="*/ 1443789 h 3814119"/>
              <a:gd name="connsiteX135" fmla="*/ 4295272 w 5679666"/>
              <a:gd name="connsiteY135" fmla="*/ 2514600 h 3814119"/>
              <a:gd name="connsiteX136" fmla="*/ 4331366 w 5679666"/>
              <a:gd name="connsiteY136" fmla="*/ 2430378 h 3814119"/>
              <a:gd name="connsiteX137" fmla="*/ 4403554 w 5679666"/>
              <a:gd name="connsiteY137" fmla="*/ 2935705 h 3814119"/>
              <a:gd name="connsiteX138" fmla="*/ 4451681 w 5679666"/>
              <a:gd name="connsiteY138" fmla="*/ 2334126 h 3814119"/>
              <a:gd name="connsiteX139" fmla="*/ 4559964 w 5679666"/>
              <a:gd name="connsiteY139" fmla="*/ 2971800 h 3814119"/>
              <a:gd name="connsiteX140" fmla="*/ 4608090 w 5679666"/>
              <a:gd name="connsiteY140" fmla="*/ 3128210 h 3814119"/>
              <a:gd name="connsiteX141" fmla="*/ 4668248 w 5679666"/>
              <a:gd name="connsiteY141" fmla="*/ 2887579 h 3814119"/>
              <a:gd name="connsiteX142" fmla="*/ 4704341 w 5679666"/>
              <a:gd name="connsiteY142" fmla="*/ 2538663 h 3814119"/>
              <a:gd name="connsiteX143" fmla="*/ 4740436 w 5679666"/>
              <a:gd name="connsiteY143" fmla="*/ 2370221 h 3814119"/>
              <a:gd name="connsiteX144" fmla="*/ 4824656 w 5679666"/>
              <a:gd name="connsiteY144" fmla="*/ 2334126 h 3814119"/>
              <a:gd name="connsiteX145" fmla="*/ 4908875 w 5679666"/>
              <a:gd name="connsiteY145" fmla="*/ 2225843 h 3814119"/>
              <a:gd name="connsiteX146" fmla="*/ 5113413 w 5679666"/>
              <a:gd name="connsiteY146" fmla="*/ 3007894 h 3814119"/>
              <a:gd name="connsiteX147" fmla="*/ 5137477 w 5679666"/>
              <a:gd name="connsiteY147" fmla="*/ 2863516 h 3814119"/>
              <a:gd name="connsiteX148" fmla="*/ 5161539 w 5679666"/>
              <a:gd name="connsiteY148" fmla="*/ 3116179 h 3814119"/>
              <a:gd name="connsiteX149" fmla="*/ 5269823 w 5679666"/>
              <a:gd name="connsiteY149" fmla="*/ 3212431 h 3814119"/>
              <a:gd name="connsiteX150" fmla="*/ 5269822 w 5679666"/>
              <a:gd name="connsiteY150" fmla="*/ 3332746 h 3814119"/>
              <a:gd name="connsiteX151" fmla="*/ 5402170 w 5679666"/>
              <a:gd name="connsiteY151" fmla="*/ 3356810 h 3814119"/>
              <a:gd name="connsiteX152" fmla="*/ 5414200 w 5679666"/>
              <a:gd name="connsiteY152" fmla="*/ 3200400 h 3814119"/>
              <a:gd name="connsiteX153" fmla="*/ 5594674 w 5679666"/>
              <a:gd name="connsiteY153" fmla="*/ 3814010 h 3814119"/>
              <a:gd name="connsiteX154" fmla="*/ 5678893 w 5679666"/>
              <a:gd name="connsiteY154" fmla="*/ 3356811 h 3814119"/>
              <a:gd name="connsiteX155" fmla="*/ 5534516 w 5679666"/>
              <a:gd name="connsiteY155" fmla="*/ 3043989 h 3814119"/>
              <a:gd name="connsiteX156" fmla="*/ 5558578 w 5679666"/>
              <a:gd name="connsiteY156" fmla="*/ 3043989 h 3814119"/>
              <a:gd name="connsiteX0" fmla="*/ 0 w 5601803"/>
              <a:gd name="connsiteY0" fmla="*/ 3344779 h 3814072"/>
              <a:gd name="connsiteX1" fmla="*/ 132347 w 5601803"/>
              <a:gd name="connsiteY1" fmla="*/ 3296652 h 3814072"/>
              <a:gd name="connsiteX2" fmla="*/ 132347 w 5601803"/>
              <a:gd name="connsiteY2" fmla="*/ 3272589 h 3814072"/>
              <a:gd name="connsiteX3" fmla="*/ 180474 w 5601803"/>
              <a:gd name="connsiteY3" fmla="*/ 3164305 h 3814072"/>
              <a:gd name="connsiteX4" fmla="*/ 216568 w 5601803"/>
              <a:gd name="connsiteY4" fmla="*/ 3080084 h 3814072"/>
              <a:gd name="connsiteX5" fmla="*/ 276726 w 5601803"/>
              <a:gd name="connsiteY5" fmla="*/ 3031958 h 3814072"/>
              <a:gd name="connsiteX6" fmla="*/ 336884 w 5601803"/>
              <a:gd name="connsiteY6" fmla="*/ 2959768 h 3814072"/>
              <a:gd name="connsiteX7" fmla="*/ 385010 w 5601803"/>
              <a:gd name="connsiteY7" fmla="*/ 2947737 h 3814072"/>
              <a:gd name="connsiteX8" fmla="*/ 433137 w 5601803"/>
              <a:gd name="connsiteY8" fmla="*/ 2947737 h 3814072"/>
              <a:gd name="connsiteX9" fmla="*/ 445168 w 5601803"/>
              <a:gd name="connsiteY9" fmla="*/ 3104147 h 3814072"/>
              <a:gd name="connsiteX10" fmla="*/ 481263 w 5601803"/>
              <a:gd name="connsiteY10" fmla="*/ 3152273 h 3814072"/>
              <a:gd name="connsiteX11" fmla="*/ 481263 w 5601803"/>
              <a:gd name="connsiteY11" fmla="*/ 3164305 h 3814072"/>
              <a:gd name="connsiteX12" fmla="*/ 529389 w 5601803"/>
              <a:gd name="connsiteY12" fmla="*/ 3140242 h 3814072"/>
              <a:gd name="connsiteX13" fmla="*/ 541421 w 5601803"/>
              <a:gd name="connsiteY13" fmla="*/ 3080084 h 3814072"/>
              <a:gd name="connsiteX14" fmla="*/ 565484 w 5601803"/>
              <a:gd name="connsiteY14" fmla="*/ 3031958 h 3814072"/>
              <a:gd name="connsiteX15" fmla="*/ 613610 w 5601803"/>
              <a:gd name="connsiteY15" fmla="*/ 3031958 h 3814072"/>
              <a:gd name="connsiteX16" fmla="*/ 661737 w 5601803"/>
              <a:gd name="connsiteY16" fmla="*/ 3092116 h 3814072"/>
              <a:gd name="connsiteX17" fmla="*/ 709863 w 5601803"/>
              <a:gd name="connsiteY17" fmla="*/ 3224463 h 3814072"/>
              <a:gd name="connsiteX18" fmla="*/ 757989 w 5601803"/>
              <a:gd name="connsiteY18" fmla="*/ 3356810 h 3814072"/>
              <a:gd name="connsiteX19" fmla="*/ 902368 w 5601803"/>
              <a:gd name="connsiteY19" fmla="*/ 3356810 h 3814072"/>
              <a:gd name="connsiteX20" fmla="*/ 986589 w 5601803"/>
              <a:gd name="connsiteY20" fmla="*/ 3128210 h 3814072"/>
              <a:gd name="connsiteX21" fmla="*/ 1106905 w 5601803"/>
              <a:gd name="connsiteY21" fmla="*/ 2875547 h 3814072"/>
              <a:gd name="connsiteX22" fmla="*/ 1130968 w 5601803"/>
              <a:gd name="connsiteY22" fmla="*/ 2779294 h 3814072"/>
              <a:gd name="connsiteX23" fmla="*/ 1155031 w 5601803"/>
              <a:gd name="connsiteY23" fmla="*/ 2911642 h 3814072"/>
              <a:gd name="connsiteX24" fmla="*/ 1179095 w 5601803"/>
              <a:gd name="connsiteY24" fmla="*/ 2935705 h 3814072"/>
              <a:gd name="connsiteX25" fmla="*/ 1203158 w 5601803"/>
              <a:gd name="connsiteY25" fmla="*/ 2959768 h 3814072"/>
              <a:gd name="connsiteX26" fmla="*/ 1203158 w 5601803"/>
              <a:gd name="connsiteY26" fmla="*/ 2959768 h 3814072"/>
              <a:gd name="connsiteX27" fmla="*/ 1239253 w 5601803"/>
              <a:gd name="connsiteY27" fmla="*/ 2851484 h 3814072"/>
              <a:gd name="connsiteX28" fmla="*/ 1263316 w 5601803"/>
              <a:gd name="connsiteY28" fmla="*/ 2719137 h 3814072"/>
              <a:gd name="connsiteX29" fmla="*/ 1287379 w 5601803"/>
              <a:gd name="connsiteY29" fmla="*/ 2646947 h 3814072"/>
              <a:gd name="connsiteX30" fmla="*/ 1311442 w 5601803"/>
              <a:gd name="connsiteY30" fmla="*/ 2574758 h 3814072"/>
              <a:gd name="connsiteX31" fmla="*/ 1335505 w 5601803"/>
              <a:gd name="connsiteY31" fmla="*/ 2478505 h 3814072"/>
              <a:gd name="connsiteX32" fmla="*/ 1347537 w 5601803"/>
              <a:gd name="connsiteY32" fmla="*/ 2550694 h 3814072"/>
              <a:gd name="connsiteX33" fmla="*/ 1371600 w 5601803"/>
              <a:gd name="connsiteY33" fmla="*/ 2646947 h 3814072"/>
              <a:gd name="connsiteX34" fmla="*/ 1419726 w 5601803"/>
              <a:gd name="connsiteY34" fmla="*/ 2827421 h 3814072"/>
              <a:gd name="connsiteX35" fmla="*/ 1431758 w 5601803"/>
              <a:gd name="connsiteY35" fmla="*/ 2959768 h 3814072"/>
              <a:gd name="connsiteX36" fmla="*/ 1467853 w 5601803"/>
              <a:gd name="connsiteY36" fmla="*/ 2995863 h 3814072"/>
              <a:gd name="connsiteX37" fmla="*/ 1515979 w 5601803"/>
              <a:gd name="connsiteY37" fmla="*/ 3007894 h 3814072"/>
              <a:gd name="connsiteX38" fmla="*/ 1515979 w 5601803"/>
              <a:gd name="connsiteY38" fmla="*/ 3007894 h 3814072"/>
              <a:gd name="connsiteX39" fmla="*/ 1552074 w 5601803"/>
              <a:gd name="connsiteY39" fmla="*/ 2839452 h 3814072"/>
              <a:gd name="connsiteX40" fmla="*/ 1576137 w 5601803"/>
              <a:gd name="connsiteY40" fmla="*/ 2743200 h 3814072"/>
              <a:gd name="connsiteX41" fmla="*/ 1588168 w 5601803"/>
              <a:gd name="connsiteY41" fmla="*/ 2646947 h 3814072"/>
              <a:gd name="connsiteX42" fmla="*/ 1588168 w 5601803"/>
              <a:gd name="connsiteY42" fmla="*/ 2574758 h 3814072"/>
              <a:gd name="connsiteX43" fmla="*/ 1636295 w 5601803"/>
              <a:gd name="connsiteY43" fmla="*/ 2490537 h 3814072"/>
              <a:gd name="connsiteX44" fmla="*/ 1672389 w 5601803"/>
              <a:gd name="connsiteY44" fmla="*/ 2430379 h 3814072"/>
              <a:gd name="connsiteX45" fmla="*/ 1720516 w 5601803"/>
              <a:gd name="connsiteY45" fmla="*/ 2322094 h 3814072"/>
              <a:gd name="connsiteX46" fmla="*/ 1720516 w 5601803"/>
              <a:gd name="connsiteY46" fmla="*/ 2310063 h 3814072"/>
              <a:gd name="connsiteX47" fmla="*/ 1732547 w 5601803"/>
              <a:gd name="connsiteY47" fmla="*/ 2237873 h 3814072"/>
              <a:gd name="connsiteX48" fmla="*/ 1732547 w 5601803"/>
              <a:gd name="connsiteY48" fmla="*/ 2189747 h 3814072"/>
              <a:gd name="connsiteX49" fmla="*/ 1732547 w 5601803"/>
              <a:gd name="connsiteY49" fmla="*/ 2117558 h 3814072"/>
              <a:gd name="connsiteX50" fmla="*/ 1756610 w 5601803"/>
              <a:gd name="connsiteY50" fmla="*/ 2069431 h 3814072"/>
              <a:gd name="connsiteX51" fmla="*/ 1804737 w 5601803"/>
              <a:gd name="connsiteY51" fmla="*/ 1961147 h 3814072"/>
              <a:gd name="connsiteX52" fmla="*/ 1816768 w 5601803"/>
              <a:gd name="connsiteY52" fmla="*/ 2069431 h 3814072"/>
              <a:gd name="connsiteX53" fmla="*/ 1828800 w 5601803"/>
              <a:gd name="connsiteY53" fmla="*/ 2177716 h 3814072"/>
              <a:gd name="connsiteX54" fmla="*/ 1876926 w 5601803"/>
              <a:gd name="connsiteY54" fmla="*/ 2225842 h 3814072"/>
              <a:gd name="connsiteX55" fmla="*/ 1888958 w 5601803"/>
              <a:gd name="connsiteY55" fmla="*/ 2370221 h 3814072"/>
              <a:gd name="connsiteX56" fmla="*/ 1900989 w 5601803"/>
              <a:gd name="connsiteY56" fmla="*/ 2466473 h 3814072"/>
              <a:gd name="connsiteX57" fmla="*/ 1900989 w 5601803"/>
              <a:gd name="connsiteY57" fmla="*/ 2586789 h 3814072"/>
              <a:gd name="connsiteX58" fmla="*/ 1925053 w 5601803"/>
              <a:gd name="connsiteY58" fmla="*/ 2683042 h 3814072"/>
              <a:gd name="connsiteX59" fmla="*/ 1985210 w 5601803"/>
              <a:gd name="connsiteY59" fmla="*/ 2839452 h 3814072"/>
              <a:gd name="connsiteX60" fmla="*/ 1985210 w 5601803"/>
              <a:gd name="connsiteY60" fmla="*/ 2923673 h 3814072"/>
              <a:gd name="connsiteX61" fmla="*/ 1985210 w 5601803"/>
              <a:gd name="connsiteY61" fmla="*/ 3068052 h 3814072"/>
              <a:gd name="connsiteX62" fmla="*/ 2021305 w 5601803"/>
              <a:gd name="connsiteY62" fmla="*/ 3164305 h 3814072"/>
              <a:gd name="connsiteX63" fmla="*/ 2021305 w 5601803"/>
              <a:gd name="connsiteY63" fmla="*/ 3164305 h 3814072"/>
              <a:gd name="connsiteX64" fmla="*/ 2105526 w 5601803"/>
              <a:gd name="connsiteY64" fmla="*/ 3284621 h 3814072"/>
              <a:gd name="connsiteX65" fmla="*/ 2189747 w 5601803"/>
              <a:gd name="connsiteY65" fmla="*/ 3284621 h 3814072"/>
              <a:gd name="connsiteX66" fmla="*/ 2237874 w 5601803"/>
              <a:gd name="connsiteY66" fmla="*/ 3188368 h 3814072"/>
              <a:gd name="connsiteX67" fmla="*/ 2286000 w 5601803"/>
              <a:gd name="connsiteY67" fmla="*/ 2995863 h 3814072"/>
              <a:gd name="connsiteX68" fmla="*/ 2334126 w 5601803"/>
              <a:gd name="connsiteY68" fmla="*/ 2827421 h 3814072"/>
              <a:gd name="connsiteX69" fmla="*/ 2358189 w 5601803"/>
              <a:gd name="connsiteY69" fmla="*/ 2683042 h 3814072"/>
              <a:gd name="connsiteX70" fmla="*/ 2358189 w 5601803"/>
              <a:gd name="connsiteY70" fmla="*/ 2490537 h 3814072"/>
              <a:gd name="connsiteX71" fmla="*/ 2394284 w 5601803"/>
              <a:gd name="connsiteY71" fmla="*/ 2358189 h 3814072"/>
              <a:gd name="connsiteX72" fmla="*/ 2430379 w 5601803"/>
              <a:gd name="connsiteY72" fmla="*/ 2322094 h 3814072"/>
              <a:gd name="connsiteX73" fmla="*/ 2478505 w 5601803"/>
              <a:gd name="connsiteY73" fmla="*/ 2286000 h 3814072"/>
              <a:gd name="connsiteX74" fmla="*/ 2502568 w 5601803"/>
              <a:gd name="connsiteY74" fmla="*/ 1961147 h 3814072"/>
              <a:gd name="connsiteX75" fmla="*/ 2562726 w 5601803"/>
              <a:gd name="connsiteY75" fmla="*/ 1925052 h 3814072"/>
              <a:gd name="connsiteX76" fmla="*/ 2598821 w 5601803"/>
              <a:gd name="connsiteY76" fmla="*/ 1768642 h 3814072"/>
              <a:gd name="connsiteX77" fmla="*/ 2586789 w 5601803"/>
              <a:gd name="connsiteY77" fmla="*/ 1612231 h 3814072"/>
              <a:gd name="connsiteX78" fmla="*/ 2610853 w 5601803"/>
              <a:gd name="connsiteY78" fmla="*/ 1503947 h 3814072"/>
              <a:gd name="connsiteX79" fmla="*/ 2634916 w 5601803"/>
              <a:gd name="connsiteY79" fmla="*/ 1431758 h 3814072"/>
              <a:gd name="connsiteX80" fmla="*/ 2634916 w 5601803"/>
              <a:gd name="connsiteY80" fmla="*/ 1323473 h 3814072"/>
              <a:gd name="connsiteX81" fmla="*/ 2634916 w 5601803"/>
              <a:gd name="connsiteY81" fmla="*/ 1251284 h 3814072"/>
              <a:gd name="connsiteX82" fmla="*/ 2634916 w 5601803"/>
              <a:gd name="connsiteY82" fmla="*/ 1143000 h 3814072"/>
              <a:gd name="connsiteX83" fmla="*/ 2658979 w 5601803"/>
              <a:gd name="connsiteY83" fmla="*/ 986589 h 3814072"/>
              <a:gd name="connsiteX84" fmla="*/ 2683042 w 5601803"/>
              <a:gd name="connsiteY84" fmla="*/ 902368 h 3814072"/>
              <a:gd name="connsiteX85" fmla="*/ 2755231 w 5601803"/>
              <a:gd name="connsiteY85" fmla="*/ 782052 h 3814072"/>
              <a:gd name="connsiteX86" fmla="*/ 2767263 w 5601803"/>
              <a:gd name="connsiteY86" fmla="*/ 673768 h 3814072"/>
              <a:gd name="connsiteX87" fmla="*/ 2767263 w 5601803"/>
              <a:gd name="connsiteY87" fmla="*/ 589547 h 3814072"/>
              <a:gd name="connsiteX88" fmla="*/ 2767263 w 5601803"/>
              <a:gd name="connsiteY88" fmla="*/ 589547 h 3814072"/>
              <a:gd name="connsiteX89" fmla="*/ 2863516 w 5601803"/>
              <a:gd name="connsiteY89" fmla="*/ 469231 h 3814072"/>
              <a:gd name="connsiteX90" fmla="*/ 2887579 w 5601803"/>
              <a:gd name="connsiteY90" fmla="*/ 372979 h 3814072"/>
              <a:gd name="connsiteX91" fmla="*/ 2899610 w 5601803"/>
              <a:gd name="connsiteY91" fmla="*/ 240631 h 3814072"/>
              <a:gd name="connsiteX92" fmla="*/ 2899610 w 5601803"/>
              <a:gd name="connsiteY92" fmla="*/ 156410 h 3814072"/>
              <a:gd name="connsiteX93" fmla="*/ 2947737 w 5601803"/>
              <a:gd name="connsiteY93" fmla="*/ 96252 h 3814072"/>
              <a:gd name="connsiteX94" fmla="*/ 2971800 w 5601803"/>
              <a:gd name="connsiteY94" fmla="*/ 12031 h 3814072"/>
              <a:gd name="connsiteX95" fmla="*/ 2995863 w 5601803"/>
              <a:gd name="connsiteY95" fmla="*/ 0 h 3814072"/>
              <a:gd name="connsiteX96" fmla="*/ 3043989 w 5601803"/>
              <a:gd name="connsiteY96" fmla="*/ 48126 h 3814072"/>
              <a:gd name="connsiteX97" fmla="*/ 3056021 w 5601803"/>
              <a:gd name="connsiteY97" fmla="*/ 156410 h 3814072"/>
              <a:gd name="connsiteX98" fmla="*/ 3056021 w 5601803"/>
              <a:gd name="connsiteY98" fmla="*/ 288758 h 3814072"/>
              <a:gd name="connsiteX99" fmla="*/ 3104147 w 5601803"/>
              <a:gd name="connsiteY99" fmla="*/ 385010 h 3814072"/>
              <a:gd name="connsiteX100" fmla="*/ 3104147 w 5601803"/>
              <a:gd name="connsiteY100" fmla="*/ 529389 h 3814072"/>
              <a:gd name="connsiteX101" fmla="*/ 3104147 w 5601803"/>
              <a:gd name="connsiteY101" fmla="*/ 649705 h 3814072"/>
              <a:gd name="connsiteX102" fmla="*/ 3116179 w 5601803"/>
              <a:gd name="connsiteY102" fmla="*/ 782052 h 3814072"/>
              <a:gd name="connsiteX103" fmla="*/ 3164305 w 5601803"/>
              <a:gd name="connsiteY103" fmla="*/ 854242 h 3814072"/>
              <a:gd name="connsiteX104" fmla="*/ 3200400 w 5601803"/>
              <a:gd name="connsiteY104" fmla="*/ 950494 h 3814072"/>
              <a:gd name="connsiteX105" fmla="*/ 3200400 w 5601803"/>
              <a:gd name="connsiteY105" fmla="*/ 1070810 h 3814072"/>
              <a:gd name="connsiteX106" fmla="*/ 3224463 w 5601803"/>
              <a:gd name="connsiteY106" fmla="*/ 1179094 h 3814072"/>
              <a:gd name="connsiteX107" fmla="*/ 3248526 w 5601803"/>
              <a:gd name="connsiteY107" fmla="*/ 1239252 h 3814072"/>
              <a:gd name="connsiteX108" fmla="*/ 3296653 w 5601803"/>
              <a:gd name="connsiteY108" fmla="*/ 1323473 h 3814072"/>
              <a:gd name="connsiteX109" fmla="*/ 3320716 w 5601803"/>
              <a:gd name="connsiteY109" fmla="*/ 1359568 h 3814072"/>
              <a:gd name="connsiteX110" fmla="*/ 3368842 w 5601803"/>
              <a:gd name="connsiteY110" fmla="*/ 1287379 h 3814072"/>
              <a:gd name="connsiteX111" fmla="*/ 3380874 w 5601803"/>
              <a:gd name="connsiteY111" fmla="*/ 1251284 h 3814072"/>
              <a:gd name="connsiteX112" fmla="*/ 3416968 w 5601803"/>
              <a:gd name="connsiteY112" fmla="*/ 1311442 h 3814072"/>
              <a:gd name="connsiteX113" fmla="*/ 3416968 w 5601803"/>
              <a:gd name="connsiteY113" fmla="*/ 1455821 h 3814072"/>
              <a:gd name="connsiteX114" fmla="*/ 3465095 w 5601803"/>
              <a:gd name="connsiteY114" fmla="*/ 1564105 h 3814072"/>
              <a:gd name="connsiteX115" fmla="*/ 3489158 w 5601803"/>
              <a:gd name="connsiteY115" fmla="*/ 1672389 h 3814072"/>
              <a:gd name="connsiteX116" fmla="*/ 3537284 w 5601803"/>
              <a:gd name="connsiteY116" fmla="*/ 1792705 h 3814072"/>
              <a:gd name="connsiteX117" fmla="*/ 3633537 w 5601803"/>
              <a:gd name="connsiteY117" fmla="*/ 1900989 h 3814072"/>
              <a:gd name="connsiteX118" fmla="*/ 3633537 w 5601803"/>
              <a:gd name="connsiteY118" fmla="*/ 1997242 h 3814072"/>
              <a:gd name="connsiteX119" fmla="*/ 3693695 w 5601803"/>
              <a:gd name="connsiteY119" fmla="*/ 1852863 h 3814072"/>
              <a:gd name="connsiteX120" fmla="*/ 3741821 w 5601803"/>
              <a:gd name="connsiteY120" fmla="*/ 1708484 h 3814072"/>
              <a:gd name="connsiteX121" fmla="*/ 3801979 w 5601803"/>
              <a:gd name="connsiteY121" fmla="*/ 1600200 h 3814072"/>
              <a:gd name="connsiteX122" fmla="*/ 3814010 w 5601803"/>
              <a:gd name="connsiteY122" fmla="*/ 1503947 h 3814072"/>
              <a:gd name="connsiteX123" fmla="*/ 3838074 w 5601803"/>
              <a:gd name="connsiteY123" fmla="*/ 1407694 h 3814072"/>
              <a:gd name="connsiteX124" fmla="*/ 3862137 w 5601803"/>
              <a:gd name="connsiteY124" fmla="*/ 1299410 h 3814072"/>
              <a:gd name="connsiteX125" fmla="*/ 3886200 w 5601803"/>
              <a:gd name="connsiteY125" fmla="*/ 1155031 h 3814072"/>
              <a:gd name="connsiteX126" fmla="*/ 3874168 w 5601803"/>
              <a:gd name="connsiteY126" fmla="*/ 1155031 h 3814072"/>
              <a:gd name="connsiteX127" fmla="*/ 3910263 w 5601803"/>
              <a:gd name="connsiteY127" fmla="*/ 1046747 h 3814072"/>
              <a:gd name="connsiteX128" fmla="*/ 3946359 w 5601803"/>
              <a:gd name="connsiteY128" fmla="*/ 830179 h 3814072"/>
              <a:gd name="connsiteX129" fmla="*/ 3946358 w 5601803"/>
              <a:gd name="connsiteY129" fmla="*/ 782052 h 3814072"/>
              <a:gd name="connsiteX130" fmla="*/ 3958388 w 5601803"/>
              <a:gd name="connsiteY130" fmla="*/ 721894 h 3814072"/>
              <a:gd name="connsiteX131" fmla="*/ 3982452 w 5601803"/>
              <a:gd name="connsiteY131" fmla="*/ 709863 h 3814072"/>
              <a:gd name="connsiteX132" fmla="*/ 4018546 w 5601803"/>
              <a:gd name="connsiteY132" fmla="*/ 1840832 h 3814072"/>
              <a:gd name="connsiteX133" fmla="*/ 4114799 w 5601803"/>
              <a:gd name="connsiteY133" fmla="*/ 1191126 h 3814072"/>
              <a:gd name="connsiteX134" fmla="*/ 4211051 w 5601803"/>
              <a:gd name="connsiteY134" fmla="*/ 1443789 h 3814072"/>
              <a:gd name="connsiteX135" fmla="*/ 4295272 w 5601803"/>
              <a:gd name="connsiteY135" fmla="*/ 2514600 h 3814072"/>
              <a:gd name="connsiteX136" fmla="*/ 4331366 w 5601803"/>
              <a:gd name="connsiteY136" fmla="*/ 2430378 h 3814072"/>
              <a:gd name="connsiteX137" fmla="*/ 4403554 w 5601803"/>
              <a:gd name="connsiteY137" fmla="*/ 2935705 h 3814072"/>
              <a:gd name="connsiteX138" fmla="*/ 4451681 w 5601803"/>
              <a:gd name="connsiteY138" fmla="*/ 2334126 h 3814072"/>
              <a:gd name="connsiteX139" fmla="*/ 4559964 w 5601803"/>
              <a:gd name="connsiteY139" fmla="*/ 2971800 h 3814072"/>
              <a:gd name="connsiteX140" fmla="*/ 4608090 w 5601803"/>
              <a:gd name="connsiteY140" fmla="*/ 3128210 h 3814072"/>
              <a:gd name="connsiteX141" fmla="*/ 4668248 w 5601803"/>
              <a:gd name="connsiteY141" fmla="*/ 2887579 h 3814072"/>
              <a:gd name="connsiteX142" fmla="*/ 4704341 w 5601803"/>
              <a:gd name="connsiteY142" fmla="*/ 2538663 h 3814072"/>
              <a:gd name="connsiteX143" fmla="*/ 4740436 w 5601803"/>
              <a:gd name="connsiteY143" fmla="*/ 2370221 h 3814072"/>
              <a:gd name="connsiteX144" fmla="*/ 4824656 w 5601803"/>
              <a:gd name="connsiteY144" fmla="*/ 2334126 h 3814072"/>
              <a:gd name="connsiteX145" fmla="*/ 4908875 w 5601803"/>
              <a:gd name="connsiteY145" fmla="*/ 2225843 h 3814072"/>
              <a:gd name="connsiteX146" fmla="*/ 5113413 w 5601803"/>
              <a:gd name="connsiteY146" fmla="*/ 3007894 h 3814072"/>
              <a:gd name="connsiteX147" fmla="*/ 5137477 w 5601803"/>
              <a:gd name="connsiteY147" fmla="*/ 2863516 h 3814072"/>
              <a:gd name="connsiteX148" fmla="*/ 5161539 w 5601803"/>
              <a:gd name="connsiteY148" fmla="*/ 3116179 h 3814072"/>
              <a:gd name="connsiteX149" fmla="*/ 5269823 w 5601803"/>
              <a:gd name="connsiteY149" fmla="*/ 3212431 h 3814072"/>
              <a:gd name="connsiteX150" fmla="*/ 5269822 w 5601803"/>
              <a:gd name="connsiteY150" fmla="*/ 3332746 h 3814072"/>
              <a:gd name="connsiteX151" fmla="*/ 5402170 w 5601803"/>
              <a:gd name="connsiteY151" fmla="*/ 3356810 h 3814072"/>
              <a:gd name="connsiteX152" fmla="*/ 5414200 w 5601803"/>
              <a:gd name="connsiteY152" fmla="*/ 3200400 h 3814072"/>
              <a:gd name="connsiteX153" fmla="*/ 5594674 w 5601803"/>
              <a:gd name="connsiteY153" fmla="*/ 3814010 h 3814072"/>
              <a:gd name="connsiteX154" fmla="*/ 5510450 w 5601803"/>
              <a:gd name="connsiteY154" fmla="*/ 3031958 h 3814072"/>
              <a:gd name="connsiteX155" fmla="*/ 5534516 w 5601803"/>
              <a:gd name="connsiteY155" fmla="*/ 3043989 h 3814072"/>
              <a:gd name="connsiteX156" fmla="*/ 5558578 w 5601803"/>
              <a:gd name="connsiteY156" fmla="*/ 3043989 h 3814072"/>
              <a:gd name="connsiteX0" fmla="*/ 0 w 5558578"/>
              <a:gd name="connsiteY0" fmla="*/ 3344779 h 3356829"/>
              <a:gd name="connsiteX1" fmla="*/ 132347 w 5558578"/>
              <a:gd name="connsiteY1" fmla="*/ 3296652 h 3356829"/>
              <a:gd name="connsiteX2" fmla="*/ 132347 w 5558578"/>
              <a:gd name="connsiteY2" fmla="*/ 3272589 h 3356829"/>
              <a:gd name="connsiteX3" fmla="*/ 180474 w 5558578"/>
              <a:gd name="connsiteY3" fmla="*/ 3164305 h 3356829"/>
              <a:gd name="connsiteX4" fmla="*/ 216568 w 5558578"/>
              <a:gd name="connsiteY4" fmla="*/ 3080084 h 3356829"/>
              <a:gd name="connsiteX5" fmla="*/ 276726 w 5558578"/>
              <a:gd name="connsiteY5" fmla="*/ 3031958 h 3356829"/>
              <a:gd name="connsiteX6" fmla="*/ 336884 w 5558578"/>
              <a:gd name="connsiteY6" fmla="*/ 2959768 h 3356829"/>
              <a:gd name="connsiteX7" fmla="*/ 385010 w 5558578"/>
              <a:gd name="connsiteY7" fmla="*/ 2947737 h 3356829"/>
              <a:gd name="connsiteX8" fmla="*/ 433137 w 5558578"/>
              <a:gd name="connsiteY8" fmla="*/ 2947737 h 3356829"/>
              <a:gd name="connsiteX9" fmla="*/ 445168 w 5558578"/>
              <a:gd name="connsiteY9" fmla="*/ 3104147 h 3356829"/>
              <a:gd name="connsiteX10" fmla="*/ 481263 w 5558578"/>
              <a:gd name="connsiteY10" fmla="*/ 3152273 h 3356829"/>
              <a:gd name="connsiteX11" fmla="*/ 481263 w 5558578"/>
              <a:gd name="connsiteY11" fmla="*/ 3164305 h 3356829"/>
              <a:gd name="connsiteX12" fmla="*/ 529389 w 5558578"/>
              <a:gd name="connsiteY12" fmla="*/ 3140242 h 3356829"/>
              <a:gd name="connsiteX13" fmla="*/ 541421 w 5558578"/>
              <a:gd name="connsiteY13" fmla="*/ 3080084 h 3356829"/>
              <a:gd name="connsiteX14" fmla="*/ 565484 w 5558578"/>
              <a:gd name="connsiteY14" fmla="*/ 3031958 h 3356829"/>
              <a:gd name="connsiteX15" fmla="*/ 613610 w 5558578"/>
              <a:gd name="connsiteY15" fmla="*/ 3031958 h 3356829"/>
              <a:gd name="connsiteX16" fmla="*/ 661737 w 5558578"/>
              <a:gd name="connsiteY16" fmla="*/ 3092116 h 3356829"/>
              <a:gd name="connsiteX17" fmla="*/ 709863 w 5558578"/>
              <a:gd name="connsiteY17" fmla="*/ 3224463 h 3356829"/>
              <a:gd name="connsiteX18" fmla="*/ 757989 w 5558578"/>
              <a:gd name="connsiteY18" fmla="*/ 3356810 h 3356829"/>
              <a:gd name="connsiteX19" fmla="*/ 902368 w 5558578"/>
              <a:gd name="connsiteY19" fmla="*/ 3356810 h 3356829"/>
              <a:gd name="connsiteX20" fmla="*/ 986589 w 5558578"/>
              <a:gd name="connsiteY20" fmla="*/ 3128210 h 3356829"/>
              <a:gd name="connsiteX21" fmla="*/ 1106905 w 5558578"/>
              <a:gd name="connsiteY21" fmla="*/ 2875547 h 3356829"/>
              <a:gd name="connsiteX22" fmla="*/ 1130968 w 5558578"/>
              <a:gd name="connsiteY22" fmla="*/ 2779294 h 3356829"/>
              <a:gd name="connsiteX23" fmla="*/ 1155031 w 5558578"/>
              <a:gd name="connsiteY23" fmla="*/ 2911642 h 3356829"/>
              <a:gd name="connsiteX24" fmla="*/ 1179095 w 5558578"/>
              <a:gd name="connsiteY24" fmla="*/ 2935705 h 3356829"/>
              <a:gd name="connsiteX25" fmla="*/ 1203158 w 5558578"/>
              <a:gd name="connsiteY25" fmla="*/ 2959768 h 3356829"/>
              <a:gd name="connsiteX26" fmla="*/ 1203158 w 5558578"/>
              <a:gd name="connsiteY26" fmla="*/ 2959768 h 3356829"/>
              <a:gd name="connsiteX27" fmla="*/ 1239253 w 5558578"/>
              <a:gd name="connsiteY27" fmla="*/ 2851484 h 3356829"/>
              <a:gd name="connsiteX28" fmla="*/ 1263316 w 5558578"/>
              <a:gd name="connsiteY28" fmla="*/ 2719137 h 3356829"/>
              <a:gd name="connsiteX29" fmla="*/ 1287379 w 5558578"/>
              <a:gd name="connsiteY29" fmla="*/ 2646947 h 3356829"/>
              <a:gd name="connsiteX30" fmla="*/ 1311442 w 5558578"/>
              <a:gd name="connsiteY30" fmla="*/ 2574758 h 3356829"/>
              <a:gd name="connsiteX31" fmla="*/ 1335505 w 5558578"/>
              <a:gd name="connsiteY31" fmla="*/ 2478505 h 3356829"/>
              <a:gd name="connsiteX32" fmla="*/ 1347537 w 5558578"/>
              <a:gd name="connsiteY32" fmla="*/ 2550694 h 3356829"/>
              <a:gd name="connsiteX33" fmla="*/ 1371600 w 5558578"/>
              <a:gd name="connsiteY33" fmla="*/ 2646947 h 3356829"/>
              <a:gd name="connsiteX34" fmla="*/ 1419726 w 5558578"/>
              <a:gd name="connsiteY34" fmla="*/ 2827421 h 3356829"/>
              <a:gd name="connsiteX35" fmla="*/ 1431758 w 5558578"/>
              <a:gd name="connsiteY35" fmla="*/ 2959768 h 3356829"/>
              <a:gd name="connsiteX36" fmla="*/ 1467853 w 5558578"/>
              <a:gd name="connsiteY36" fmla="*/ 2995863 h 3356829"/>
              <a:gd name="connsiteX37" fmla="*/ 1515979 w 5558578"/>
              <a:gd name="connsiteY37" fmla="*/ 3007894 h 3356829"/>
              <a:gd name="connsiteX38" fmla="*/ 1515979 w 5558578"/>
              <a:gd name="connsiteY38" fmla="*/ 3007894 h 3356829"/>
              <a:gd name="connsiteX39" fmla="*/ 1552074 w 5558578"/>
              <a:gd name="connsiteY39" fmla="*/ 2839452 h 3356829"/>
              <a:gd name="connsiteX40" fmla="*/ 1576137 w 5558578"/>
              <a:gd name="connsiteY40" fmla="*/ 2743200 h 3356829"/>
              <a:gd name="connsiteX41" fmla="*/ 1588168 w 5558578"/>
              <a:gd name="connsiteY41" fmla="*/ 2646947 h 3356829"/>
              <a:gd name="connsiteX42" fmla="*/ 1588168 w 5558578"/>
              <a:gd name="connsiteY42" fmla="*/ 2574758 h 3356829"/>
              <a:gd name="connsiteX43" fmla="*/ 1636295 w 5558578"/>
              <a:gd name="connsiteY43" fmla="*/ 2490537 h 3356829"/>
              <a:gd name="connsiteX44" fmla="*/ 1672389 w 5558578"/>
              <a:gd name="connsiteY44" fmla="*/ 2430379 h 3356829"/>
              <a:gd name="connsiteX45" fmla="*/ 1720516 w 5558578"/>
              <a:gd name="connsiteY45" fmla="*/ 2322094 h 3356829"/>
              <a:gd name="connsiteX46" fmla="*/ 1720516 w 5558578"/>
              <a:gd name="connsiteY46" fmla="*/ 2310063 h 3356829"/>
              <a:gd name="connsiteX47" fmla="*/ 1732547 w 5558578"/>
              <a:gd name="connsiteY47" fmla="*/ 2237873 h 3356829"/>
              <a:gd name="connsiteX48" fmla="*/ 1732547 w 5558578"/>
              <a:gd name="connsiteY48" fmla="*/ 2189747 h 3356829"/>
              <a:gd name="connsiteX49" fmla="*/ 1732547 w 5558578"/>
              <a:gd name="connsiteY49" fmla="*/ 2117558 h 3356829"/>
              <a:gd name="connsiteX50" fmla="*/ 1756610 w 5558578"/>
              <a:gd name="connsiteY50" fmla="*/ 2069431 h 3356829"/>
              <a:gd name="connsiteX51" fmla="*/ 1804737 w 5558578"/>
              <a:gd name="connsiteY51" fmla="*/ 1961147 h 3356829"/>
              <a:gd name="connsiteX52" fmla="*/ 1816768 w 5558578"/>
              <a:gd name="connsiteY52" fmla="*/ 2069431 h 3356829"/>
              <a:gd name="connsiteX53" fmla="*/ 1828800 w 5558578"/>
              <a:gd name="connsiteY53" fmla="*/ 2177716 h 3356829"/>
              <a:gd name="connsiteX54" fmla="*/ 1876926 w 5558578"/>
              <a:gd name="connsiteY54" fmla="*/ 2225842 h 3356829"/>
              <a:gd name="connsiteX55" fmla="*/ 1888958 w 5558578"/>
              <a:gd name="connsiteY55" fmla="*/ 2370221 h 3356829"/>
              <a:gd name="connsiteX56" fmla="*/ 1900989 w 5558578"/>
              <a:gd name="connsiteY56" fmla="*/ 2466473 h 3356829"/>
              <a:gd name="connsiteX57" fmla="*/ 1900989 w 5558578"/>
              <a:gd name="connsiteY57" fmla="*/ 2586789 h 3356829"/>
              <a:gd name="connsiteX58" fmla="*/ 1925053 w 5558578"/>
              <a:gd name="connsiteY58" fmla="*/ 2683042 h 3356829"/>
              <a:gd name="connsiteX59" fmla="*/ 1985210 w 5558578"/>
              <a:gd name="connsiteY59" fmla="*/ 2839452 h 3356829"/>
              <a:gd name="connsiteX60" fmla="*/ 1985210 w 5558578"/>
              <a:gd name="connsiteY60" fmla="*/ 2923673 h 3356829"/>
              <a:gd name="connsiteX61" fmla="*/ 1985210 w 5558578"/>
              <a:gd name="connsiteY61" fmla="*/ 3068052 h 3356829"/>
              <a:gd name="connsiteX62" fmla="*/ 2021305 w 5558578"/>
              <a:gd name="connsiteY62" fmla="*/ 3164305 h 3356829"/>
              <a:gd name="connsiteX63" fmla="*/ 2021305 w 5558578"/>
              <a:gd name="connsiteY63" fmla="*/ 3164305 h 3356829"/>
              <a:gd name="connsiteX64" fmla="*/ 2105526 w 5558578"/>
              <a:gd name="connsiteY64" fmla="*/ 3284621 h 3356829"/>
              <a:gd name="connsiteX65" fmla="*/ 2189747 w 5558578"/>
              <a:gd name="connsiteY65" fmla="*/ 3284621 h 3356829"/>
              <a:gd name="connsiteX66" fmla="*/ 2237874 w 5558578"/>
              <a:gd name="connsiteY66" fmla="*/ 3188368 h 3356829"/>
              <a:gd name="connsiteX67" fmla="*/ 2286000 w 5558578"/>
              <a:gd name="connsiteY67" fmla="*/ 2995863 h 3356829"/>
              <a:gd name="connsiteX68" fmla="*/ 2334126 w 5558578"/>
              <a:gd name="connsiteY68" fmla="*/ 2827421 h 3356829"/>
              <a:gd name="connsiteX69" fmla="*/ 2358189 w 5558578"/>
              <a:gd name="connsiteY69" fmla="*/ 2683042 h 3356829"/>
              <a:gd name="connsiteX70" fmla="*/ 2358189 w 5558578"/>
              <a:gd name="connsiteY70" fmla="*/ 2490537 h 3356829"/>
              <a:gd name="connsiteX71" fmla="*/ 2394284 w 5558578"/>
              <a:gd name="connsiteY71" fmla="*/ 2358189 h 3356829"/>
              <a:gd name="connsiteX72" fmla="*/ 2430379 w 5558578"/>
              <a:gd name="connsiteY72" fmla="*/ 2322094 h 3356829"/>
              <a:gd name="connsiteX73" fmla="*/ 2478505 w 5558578"/>
              <a:gd name="connsiteY73" fmla="*/ 2286000 h 3356829"/>
              <a:gd name="connsiteX74" fmla="*/ 2502568 w 5558578"/>
              <a:gd name="connsiteY74" fmla="*/ 1961147 h 3356829"/>
              <a:gd name="connsiteX75" fmla="*/ 2562726 w 5558578"/>
              <a:gd name="connsiteY75" fmla="*/ 1925052 h 3356829"/>
              <a:gd name="connsiteX76" fmla="*/ 2598821 w 5558578"/>
              <a:gd name="connsiteY76" fmla="*/ 1768642 h 3356829"/>
              <a:gd name="connsiteX77" fmla="*/ 2586789 w 5558578"/>
              <a:gd name="connsiteY77" fmla="*/ 1612231 h 3356829"/>
              <a:gd name="connsiteX78" fmla="*/ 2610853 w 5558578"/>
              <a:gd name="connsiteY78" fmla="*/ 1503947 h 3356829"/>
              <a:gd name="connsiteX79" fmla="*/ 2634916 w 5558578"/>
              <a:gd name="connsiteY79" fmla="*/ 1431758 h 3356829"/>
              <a:gd name="connsiteX80" fmla="*/ 2634916 w 5558578"/>
              <a:gd name="connsiteY80" fmla="*/ 1323473 h 3356829"/>
              <a:gd name="connsiteX81" fmla="*/ 2634916 w 5558578"/>
              <a:gd name="connsiteY81" fmla="*/ 1251284 h 3356829"/>
              <a:gd name="connsiteX82" fmla="*/ 2634916 w 5558578"/>
              <a:gd name="connsiteY82" fmla="*/ 1143000 h 3356829"/>
              <a:gd name="connsiteX83" fmla="*/ 2658979 w 5558578"/>
              <a:gd name="connsiteY83" fmla="*/ 986589 h 3356829"/>
              <a:gd name="connsiteX84" fmla="*/ 2683042 w 5558578"/>
              <a:gd name="connsiteY84" fmla="*/ 902368 h 3356829"/>
              <a:gd name="connsiteX85" fmla="*/ 2755231 w 5558578"/>
              <a:gd name="connsiteY85" fmla="*/ 782052 h 3356829"/>
              <a:gd name="connsiteX86" fmla="*/ 2767263 w 5558578"/>
              <a:gd name="connsiteY86" fmla="*/ 673768 h 3356829"/>
              <a:gd name="connsiteX87" fmla="*/ 2767263 w 5558578"/>
              <a:gd name="connsiteY87" fmla="*/ 589547 h 3356829"/>
              <a:gd name="connsiteX88" fmla="*/ 2767263 w 5558578"/>
              <a:gd name="connsiteY88" fmla="*/ 589547 h 3356829"/>
              <a:gd name="connsiteX89" fmla="*/ 2863516 w 5558578"/>
              <a:gd name="connsiteY89" fmla="*/ 469231 h 3356829"/>
              <a:gd name="connsiteX90" fmla="*/ 2887579 w 5558578"/>
              <a:gd name="connsiteY90" fmla="*/ 372979 h 3356829"/>
              <a:gd name="connsiteX91" fmla="*/ 2899610 w 5558578"/>
              <a:gd name="connsiteY91" fmla="*/ 240631 h 3356829"/>
              <a:gd name="connsiteX92" fmla="*/ 2899610 w 5558578"/>
              <a:gd name="connsiteY92" fmla="*/ 156410 h 3356829"/>
              <a:gd name="connsiteX93" fmla="*/ 2947737 w 5558578"/>
              <a:gd name="connsiteY93" fmla="*/ 96252 h 3356829"/>
              <a:gd name="connsiteX94" fmla="*/ 2971800 w 5558578"/>
              <a:gd name="connsiteY94" fmla="*/ 12031 h 3356829"/>
              <a:gd name="connsiteX95" fmla="*/ 2995863 w 5558578"/>
              <a:gd name="connsiteY95" fmla="*/ 0 h 3356829"/>
              <a:gd name="connsiteX96" fmla="*/ 3043989 w 5558578"/>
              <a:gd name="connsiteY96" fmla="*/ 48126 h 3356829"/>
              <a:gd name="connsiteX97" fmla="*/ 3056021 w 5558578"/>
              <a:gd name="connsiteY97" fmla="*/ 156410 h 3356829"/>
              <a:gd name="connsiteX98" fmla="*/ 3056021 w 5558578"/>
              <a:gd name="connsiteY98" fmla="*/ 288758 h 3356829"/>
              <a:gd name="connsiteX99" fmla="*/ 3104147 w 5558578"/>
              <a:gd name="connsiteY99" fmla="*/ 385010 h 3356829"/>
              <a:gd name="connsiteX100" fmla="*/ 3104147 w 5558578"/>
              <a:gd name="connsiteY100" fmla="*/ 529389 h 3356829"/>
              <a:gd name="connsiteX101" fmla="*/ 3104147 w 5558578"/>
              <a:gd name="connsiteY101" fmla="*/ 649705 h 3356829"/>
              <a:gd name="connsiteX102" fmla="*/ 3116179 w 5558578"/>
              <a:gd name="connsiteY102" fmla="*/ 782052 h 3356829"/>
              <a:gd name="connsiteX103" fmla="*/ 3164305 w 5558578"/>
              <a:gd name="connsiteY103" fmla="*/ 854242 h 3356829"/>
              <a:gd name="connsiteX104" fmla="*/ 3200400 w 5558578"/>
              <a:gd name="connsiteY104" fmla="*/ 950494 h 3356829"/>
              <a:gd name="connsiteX105" fmla="*/ 3200400 w 5558578"/>
              <a:gd name="connsiteY105" fmla="*/ 1070810 h 3356829"/>
              <a:gd name="connsiteX106" fmla="*/ 3224463 w 5558578"/>
              <a:gd name="connsiteY106" fmla="*/ 1179094 h 3356829"/>
              <a:gd name="connsiteX107" fmla="*/ 3248526 w 5558578"/>
              <a:gd name="connsiteY107" fmla="*/ 1239252 h 3356829"/>
              <a:gd name="connsiteX108" fmla="*/ 3296653 w 5558578"/>
              <a:gd name="connsiteY108" fmla="*/ 1323473 h 3356829"/>
              <a:gd name="connsiteX109" fmla="*/ 3320716 w 5558578"/>
              <a:gd name="connsiteY109" fmla="*/ 1359568 h 3356829"/>
              <a:gd name="connsiteX110" fmla="*/ 3368842 w 5558578"/>
              <a:gd name="connsiteY110" fmla="*/ 1287379 h 3356829"/>
              <a:gd name="connsiteX111" fmla="*/ 3380874 w 5558578"/>
              <a:gd name="connsiteY111" fmla="*/ 1251284 h 3356829"/>
              <a:gd name="connsiteX112" fmla="*/ 3416968 w 5558578"/>
              <a:gd name="connsiteY112" fmla="*/ 1311442 h 3356829"/>
              <a:gd name="connsiteX113" fmla="*/ 3416968 w 5558578"/>
              <a:gd name="connsiteY113" fmla="*/ 1455821 h 3356829"/>
              <a:gd name="connsiteX114" fmla="*/ 3465095 w 5558578"/>
              <a:gd name="connsiteY114" fmla="*/ 1564105 h 3356829"/>
              <a:gd name="connsiteX115" fmla="*/ 3489158 w 5558578"/>
              <a:gd name="connsiteY115" fmla="*/ 1672389 h 3356829"/>
              <a:gd name="connsiteX116" fmla="*/ 3537284 w 5558578"/>
              <a:gd name="connsiteY116" fmla="*/ 1792705 h 3356829"/>
              <a:gd name="connsiteX117" fmla="*/ 3633537 w 5558578"/>
              <a:gd name="connsiteY117" fmla="*/ 1900989 h 3356829"/>
              <a:gd name="connsiteX118" fmla="*/ 3633537 w 5558578"/>
              <a:gd name="connsiteY118" fmla="*/ 1997242 h 3356829"/>
              <a:gd name="connsiteX119" fmla="*/ 3693695 w 5558578"/>
              <a:gd name="connsiteY119" fmla="*/ 1852863 h 3356829"/>
              <a:gd name="connsiteX120" fmla="*/ 3741821 w 5558578"/>
              <a:gd name="connsiteY120" fmla="*/ 1708484 h 3356829"/>
              <a:gd name="connsiteX121" fmla="*/ 3801979 w 5558578"/>
              <a:gd name="connsiteY121" fmla="*/ 1600200 h 3356829"/>
              <a:gd name="connsiteX122" fmla="*/ 3814010 w 5558578"/>
              <a:gd name="connsiteY122" fmla="*/ 1503947 h 3356829"/>
              <a:gd name="connsiteX123" fmla="*/ 3838074 w 5558578"/>
              <a:gd name="connsiteY123" fmla="*/ 1407694 h 3356829"/>
              <a:gd name="connsiteX124" fmla="*/ 3862137 w 5558578"/>
              <a:gd name="connsiteY124" fmla="*/ 1299410 h 3356829"/>
              <a:gd name="connsiteX125" fmla="*/ 3886200 w 5558578"/>
              <a:gd name="connsiteY125" fmla="*/ 1155031 h 3356829"/>
              <a:gd name="connsiteX126" fmla="*/ 3874168 w 5558578"/>
              <a:gd name="connsiteY126" fmla="*/ 1155031 h 3356829"/>
              <a:gd name="connsiteX127" fmla="*/ 3910263 w 5558578"/>
              <a:gd name="connsiteY127" fmla="*/ 1046747 h 3356829"/>
              <a:gd name="connsiteX128" fmla="*/ 3946359 w 5558578"/>
              <a:gd name="connsiteY128" fmla="*/ 830179 h 3356829"/>
              <a:gd name="connsiteX129" fmla="*/ 3946358 w 5558578"/>
              <a:gd name="connsiteY129" fmla="*/ 782052 h 3356829"/>
              <a:gd name="connsiteX130" fmla="*/ 3958388 w 5558578"/>
              <a:gd name="connsiteY130" fmla="*/ 721894 h 3356829"/>
              <a:gd name="connsiteX131" fmla="*/ 3982452 w 5558578"/>
              <a:gd name="connsiteY131" fmla="*/ 709863 h 3356829"/>
              <a:gd name="connsiteX132" fmla="*/ 4018546 w 5558578"/>
              <a:gd name="connsiteY132" fmla="*/ 1840832 h 3356829"/>
              <a:gd name="connsiteX133" fmla="*/ 4114799 w 5558578"/>
              <a:gd name="connsiteY133" fmla="*/ 1191126 h 3356829"/>
              <a:gd name="connsiteX134" fmla="*/ 4211051 w 5558578"/>
              <a:gd name="connsiteY134" fmla="*/ 1443789 h 3356829"/>
              <a:gd name="connsiteX135" fmla="*/ 4295272 w 5558578"/>
              <a:gd name="connsiteY135" fmla="*/ 2514600 h 3356829"/>
              <a:gd name="connsiteX136" fmla="*/ 4331366 w 5558578"/>
              <a:gd name="connsiteY136" fmla="*/ 2430378 h 3356829"/>
              <a:gd name="connsiteX137" fmla="*/ 4403554 w 5558578"/>
              <a:gd name="connsiteY137" fmla="*/ 2935705 h 3356829"/>
              <a:gd name="connsiteX138" fmla="*/ 4451681 w 5558578"/>
              <a:gd name="connsiteY138" fmla="*/ 2334126 h 3356829"/>
              <a:gd name="connsiteX139" fmla="*/ 4559964 w 5558578"/>
              <a:gd name="connsiteY139" fmla="*/ 2971800 h 3356829"/>
              <a:gd name="connsiteX140" fmla="*/ 4608090 w 5558578"/>
              <a:gd name="connsiteY140" fmla="*/ 3128210 h 3356829"/>
              <a:gd name="connsiteX141" fmla="*/ 4668248 w 5558578"/>
              <a:gd name="connsiteY141" fmla="*/ 2887579 h 3356829"/>
              <a:gd name="connsiteX142" fmla="*/ 4704341 w 5558578"/>
              <a:gd name="connsiteY142" fmla="*/ 2538663 h 3356829"/>
              <a:gd name="connsiteX143" fmla="*/ 4740436 w 5558578"/>
              <a:gd name="connsiteY143" fmla="*/ 2370221 h 3356829"/>
              <a:gd name="connsiteX144" fmla="*/ 4824656 w 5558578"/>
              <a:gd name="connsiteY144" fmla="*/ 2334126 h 3356829"/>
              <a:gd name="connsiteX145" fmla="*/ 4908875 w 5558578"/>
              <a:gd name="connsiteY145" fmla="*/ 2225843 h 3356829"/>
              <a:gd name="connsiteX146" fmla="*/ 5113413 w 5558578"/>
              <a:gd name="connsiteY146" fmla="*/ 3007894 h 3356829"/>
              <a:gd name="connsiteX147" fmla="*/ 5137477 w 5558578"/>
              <a:gd name="connsiteY147" fmla="*/ 2863516 h 3356829"/>
              <a:gd name="connsiteX148" fmla="*/ 5161539 w 5558578"/>
              <a:gd name="connsiteY148" fmla="*/ 3116179 h 3356829"/>
              <a:gd name="connsiteX149" fmla="*/ 5269823 w 5558578"/>
              <a:gd name="connsiteY149" fmla="*/ 3212431 h 3356829"/>
              <a:gd name="connsiteX150" fmla="*/ 5269822 w 5558578"/>
              <a:gd name="connsiteY150" fmla="*/ 3332746 h 3356829"/>
              <a:gd name="connsiteX151" fmla="*/ 5402170 w 5558578"/>
              <a:gd name="connsiteY151" fmla="*/ 3356810 h 3356829"/>
              <a:gd name="connsiteX152" fmla="*/ 5414200 w 5558578"/>
              <a:gd name="connsiteY152" fmla="*/ 3200400 h 3356829"/>
              <a:gd name="connsiteX153" fmla="*/ 5462327 w 5558578"/>
              <a:gd name="connsiteY153" fmla="*/ 3116178 h 3356829"/>
              <a:gd name="connsiteX154" fmla="*/ 5510450 w 5558578"/>
              <a:gd name="connsiteY154" fmla="*/ 3031958 h 3356829"/>
              <a:gd name="connsiteX155" fmla="*/ 5534516 w 5558578"/>
              <a:gd name="connsiteY155" fmla="*/ 3043989 h 3356829"/>
              <a:gd name="connsiteX156" fmla="*/ 5558578 w 5558578"/>
              <a:gd name="connsiteY156" fmla="*/ 3043989 h 3356829"/>
              <a:gd name="connsiteX0" fmla="*/ 0 w 5847336"/>
              <a:gd name="connsiteY0" fmla="*/ 3344779 h 3356829"/>
              <a:gd name="connsiteX1" fmla="*/ 132347 w 5847336"/>
              <a:gd name="connsiteY1" fmla="*/ 3296652 h 3356829"/>
              <a:gd name="connsiteX2" fmla="*/ 132347 w 5847336"/>
              <a:gd name="connsiteY2" fmla="*/ 3272589 h 3356829"/>
              <a:gd name="connsiteX3" fmla="*/ 180474 w 5847336"/>
              <a:gd name="connsiteY3" fmla="*/ 3164305 h 3356829"/>
              <a:gd name="connsiteX4" fmla="*/ 216568 w 5847336"/>
              <a:gd name="connsiteY4" fmla="*/ 3080084 h 3356829"/>
              <a:gd name="connsiteX5" fmla="*/ 276726 w 5847336"/>
              <a:gd name="connsiteY5" fmla="*/ 3031958 h 3356829"/>
              <a:gd name="connsiteX6" fmla="*/ 336884 w 5847336"/>
              <a:gd name="connsiteY6" fmla="*/ 2959768 h 3356829"/>
              <a:gd name="connsiteX7" fmla="*/ 385010 w 5847336"/>
              <a:gd name="connsiteY7" fmla="*/ 2947737 h 3356829"/>
              <a:gd name="connsiteX8" fmla="*/ 433137 w 5847336"/>
              <a:gd name="connsiteY8" fmla="*/ 2947737 h 3356829"/>
              <a:gd name="connsiteX9" fmla="*/ 445168 w 5847336"/>
              <a:gd name="connsiteY9" fmla="*/ 3104147 h 3356829"/>
              <a:gd name="connsiteX10" fmla="*/ 481263 w 5847336"/>
              <a:gd name="connsiteY10" fmla="*/ 3152273 h 3356829"/>
              <a:gd name="connsiteX11" fmla="*/ 481263 w 5847336"/>
              <a:gd name="connsiteY11" fmla="*/ 3164305 h 3356829"/>
              <a:gd name="connsiteX12" fmla="*/ 529389 w 5847336"/>
              <a:gd name="connsiteY12" fmla="*/ 3140242 h 3356829"/>
              <a:gd name="connsiteX13" fmla="*/ 541421 w 5847336"/>
              <a:gd name="connsiteY13" fmla="*/ 3080084 h 3356829"/>
              <a:gd name="connsiteX14" fmla="*/ 565484 w 5847336"/>
              <a:gd name="connsiteY14" fmla="*/ 3031958 h 3356829"/>
              <a:gd name="connsiteX15" fmla="*/ 613610 w 5847336"/>
              <a:gd name="connsiteY15" fmla="*/ 3031958 h 3356829"/>
              <a:gd name="connsiteX16" fmla="*/ 661737 w 5847336"/>
              <a:gd name="connsiteY16" fmla="*/ 3092116 h 3356829"/>
              <a:gd name="connsiteX17" fmla="*/ 709863 w 5847336"/>
              <a:gd name="connsiteY17" fmla="*/ 3224463 h 3356829"/>
              <a:gd name="connsiteX18" fmla="*/ 757989 w 5847336"/>
              <a:gd name="connsiteY18" fmla="*/ 3356810 h 3356829"/>
              <a:gd name="connsiteX19" fmla="*/ 902368 w 5847336"/>
              <a:gd name="connsiteY19" fmla="*/ 3356810 h 3356829"/>
              <a:gd name="connsiteX20" fmla="*/ 986589 w 5847336"/>
              <a:gd name="connsiteY20" fmla="*/ 3128210 h 3356829"/>
              <a:gd name="connsiteX21" fmla="*/ 1106905 w 5847336"/>
              <a:gd name="connsiteY21" fmla="*/ 2875547 h 3356829"/>
              <a:gd name="connsiteX22" fmla="*/ 1130968 w 5847336"/>
              <a:gd name="connsiteY22" fmla="*/ 2779294 h 3356829"/>
              <a:gd name="connsiteX23" fmla="*/ 1155031 w 5847336"/>
              <a:gd name="connsiteY23" fmla="*/ 2911642 h 3356829"/>
              <a:gd name="connsiteX24" fmla="*/ 1179095 w 5847336"/>
              <a:gd name="connsiteY24" fmla="*/ 2935705 h 3356829"/>
              <a:gd name="connsiteX25" fmla="*/ 1203158 w 5847336"/>
              <a:gd name="connsiteY25" fmla="*/ 2959768 h 3356829"/>
              <a:gd name="connsiteX26" fmla="*/ 1203158 w 5847336"/>
              <a:gd name="connsiteY26" fmla="*/ 2959768 h 3356829"/>
              <a:gd name="connsiteX27" fmla="*/ 1239253 w 5847336"/>
              <a:gd name="connsiteY27" fmla="*/ 2851484 h 3356829"/>
              <a:gd name="connsiteX28" fmla="*/ 1263316 w 5847336"/>
              <a:gd name="connsiteY28" fmla="*/ 2719137 h 3356829"/>
              <a:gd name="connsiteX29" fmla="*/ 1287379 w 5847336"/>
              <a:gd name="connsiteY29" fmla="*/ 2646947 h 3356829"/>
              <a:gd name="connsiteX30" fmla="*/ 1311442 w 5847336"/>
              <a:gd name="connsiteY30" fmla="*/ 2574758 h 3356829"/>
              <a:gd name="connsiteX31" fmla="*/ 1335505 w 5847336"/>
              <a:gd name="connsiteY31" fmla="*/ 2478505 h 3356829"/>
              <a:gd name="connsiteX32" fmla="*/ 1347537 w 5847336"/>
              <a:gd name="connsiteY32" fmla="*/ 2550694 h 3356829"/>
              <a:gd name="connsiteX33" fmla="*/ 1371600 w 5847336"/>
              <a:gd name="connsiteY33" fmla="*/ 2646947 h 3356829"/>
              <a:gd name="connsiteX34" fmla="*/ 1419726 w 5847336"/>
              <a:gd name="connsiteY34" fmla="*/ 2827421 h 3356829"/>
              <a:gd name="connsiteX35" fmla="*/ 1431758 w 5847336"/>
              <a:gd name="connsiteY35" fmla="*/ 2959768 h 3356829"/>
              <a:gd name="connsiteX36" fmla="*/ 1467853 w 5847336"/>
              <a:gd name="connsiteY36" fmla="*/ 2995863 h 3356829"/>
              <a:gd name="connsiteX37" fmla="*/ 1515979 w 5847336"/>
              <a:gd name="connsiteY37" fmla="*/ 3007894 h 3356829"/>
              <a:gd name="connsiteX38" fmla="*/ 1515979 w 5847336"/>
              <a:gd name="connsiteY38" fmla="*/ 3007894 h 3356829"/>
              <a:gd name="connsiteX39" fmla="*/ 1552074 w 5847336"/>
              <a:gd name="connsiteY39" fmla="*/ 2839452 h 3356829"/>
              <a:gd name="connsiteX40" fmla="*/ 1576137 w 5847336"/>
              <a:gd name="connsiteY40" fmla="*/ 2743200 h 3356829"/>
              <a:gd name="connsiteX41" fmla="*/ 1588168 w 5847336"/>
              <a:gd name="connsiteY41" fmla="*/ 2646947 h 3356829"/>
              <a:gd name="connsiteX42" fmla="*/ 1588168 w 5847336"/>
              <a:gd name="connsiteY42" fmla="*/ 2574758 h 3356829"/>
              <a:gd name="connsiteX43" fmla="*/ 1636295 w 5847336"/>
              <a:gd name="connsiteY43" fmla="*/ 2490537 h 3356829"/>
              <a:gd name="connsiteX44" fmla="*/ 1672389 w 5847336"/>
              <a:gd name="connsiteY44" fmla="*/ 2430379 h 3356829"/>
              <a:gd name="connsiteX45" fmla="*/ 1720516 w 5847336"/>
              <a:gd name="connsiteY45" fmla="*/ 2322094 h 3356829"/>
              <a:gd name="connsiteX46" fmla="*/ 1720516 w 5847336"/>
              <a:gd name="connsiteY46" fmla="*/ 2310063 h 3356829"/>
              <a:gd name="connsiteX47" fmla="*/ 1732547 w 5847336"/>
              <a:gd name="connsiteY47" fmla="*/ 2237873 h 3356829"/>
              <a:gd name="connsiteX48" fmla="*/ 1732547 w 5847336"/>
              <a:gd name="connsiteY48" fmla="*/ 2189747 h 3356829"/>
              <a:gd name="connsiteX49" fmla="*/ 1732547 w 5847336"/>
              <a:gd name="connsiteY49" fmla="*/ 2117558 h 3356829"/>
              <a:gd name="connsiteX50" fmla="*/ 1756610 w 5847336"/>
              <a:gd name="connsiteY50" fmla="*/ 2069431 h 3356829"/>
              <a:gd name="connsiteX51" fmla="*/ 1804737 w 5847336"/>
              <a:gd name="connsiteY51" fmla="*/ 1961147 h 3356829"/>
              <a:gd name="connsiteX52" fmla="*/ 1816768 w 5847336"/>
              <a:gd name="connsiteY52" fmla="*/ 2069431 h 3356829"/>
              <a:gd name="connsiteX53" fmla="*/ 1828800 w 5847336"/>
              <a:gd name="connsiteY53" fmla="*/ 2177716 h 3356829"/>
              <a:gd name="connsiteX54" fmla="*/ 1876926 w 5847336"/>
              <a:gd name="connsiteY54" fmla="*/ 2225842 h 3356829"/>
              <a:gd name="connsiteX55" fmla="*/ 1888958 w 5847336"/>
              <a:gd name="connsiteY55" fmla="*/ 2370221 h 3356829"/>
              <a:gd name="connsiteX56" fmla="*/ 1900989 w 5847336"/>
              <a:gd name="connsiteY56" fmla="*/ 2466473 h 3356829"/>
              <a:gd name="connsiteX57" fmla="*/ 1900989 w 5847336"/>
              <a:gd name="connsiteY57" fmla="*/ 2586789 h 3356829"/>
              <a:gd name="connsiteX58" fmla="*/ 1925053 w 5847336"/>
              <a:gd name="connsiteY58" fmla="*/ 2683042 h 3356829"/>
              <a:gd name="connsiteX59" fmla="*/ 1985210 w 5847336"/>
              <a:gd name="connsiteY59" fmla="*/ 2839452 h 3356829"/>
              <a:gd name="connsiteX60" fmla="*/ 1985210 w 5847336"/>
              <a:gd name="connsiteY60" fmla="*/ 2923673 h 3356829"/>
              <a:gd name="connsiteX61" fmla="*/ 1985210 w 5847336"/>
              <a:gd name="connsiteY61" fmla="*/ 3068052 h 3356829"/>
              <a:gd name="connsiteX62" fmla="*/ 2021305 w 5847336"/>
              <a:gd name="connsiteY62" fmla="*/ 3164305 h 3356829"/>
              <a:gd name="connsiteX63" fmla="*/ 2021305 w 5847336"/>
              <a:gd name="connsiteY63" fmla="*/ 3164305 h 3356829"/>
              <a:gd name="connsiteX64" fmla="*/ 2105526 w 5847336"/>
              <a:gd name="connsiteY64" fmla="*/ 3284621 h 3356829"/>
              <a:gd name="connsiteX65" fmla="*/ 2189747 w 5847336"/>
              <a:gd name="connsiteY65" fmla="*/ 3284621 h 3356829"/>
              <a:gd name="connsiteX66" fmla="*/ 2237874 w 5847336"/>
              <a:gd name="connsiteY66" fmla="*/ 3188368 h 3356829"/>
              <a:gd name="connsiteX67" fmla="*/ 2286000 w 5847336"/>
              <a:gd name="connsiteY67" fmla="*/ 2995863 h 3356829"/>
              <a:gd name="connsiteX68" fmla="*/ 2334126 w 5847336"/>
              <a:gd name="connsiteY68" fmla="*/ 2827421 h 3356829"/>
              <a:gd name="connsiteX69" fmla="*/ 2358189 w 5847336"/>
              <a:gd name="connsiteY69" fmla="*/ 2683042 h 3356829"/>
              <a:gd name="connsiteX70" fmla="*/ 2358189 w 5847336"/>
              <a:gd name="connsiteY70" fmla="*/ 2490537 h 3356829"/>
              <a:gd name="connsiteX71" fmla="*/ 2394284 w 5847336"/>
              <a:gd name="connsiteY71" fmla="*/ 2358189 h 3356829"/>
              <a:gd name="connsiteX72" fmla="*/ 2430379 w 5847336"/>
              <a:gd name="connsiteY72" fmla="*/ 2322094 h 3356829"/>
              <a:gd name="connsiteX73" fmla="*/ 2478505 w 5847336"/>
              <a:gd name="connsiteY73" fmla="*/ 2286000 h 3356829"/>
              <a:gd name="connsiteX74" fmla="*/ 2502568 w 5847336"/>
              <a:gd name="connsiteY74" fmla="*/ 1961147 h 3356829"/>
              <a:gd name="connsiteX75" fmla="*/ 2562726 w 5847336"/>
              <a:gd name="connsiteY75" fmla="*/ 1925052 h 3356829"/>
              <a:gd name="connsiteX76" fmla="*/ 2598821 w 5847336"/>
              <a:gd name="connsiteY76" fmla="*/ 1768642 h 3356829"/>
              <a:gd name="connsiteX77" fmla="*/ 2586789 w 5847336"/>
              <a:gd name="connsiteY77" fmla="*/ 1612231 h 3356829"/>
              <a:gd name="connsiteX78" fmla="*/ 2610853 w 5847336"/>
              <a:gd name="connsiteY78" fmla="*/ 1503947 h 3356829"/>
              <a:gd name="connsiteX79" fmla="*/ 2634916 w 5847336"/>
              <a:gd name="connsiteY79" fmla="*/ 1431758 h 3356829"/>
              <a:gd name="connsiteX80" fmla="*/ 2634916 w 5847336"/>
              <a:gd name="connsiteY80" fmla="*/ 1323473 h 3356829"/>
              <a:gd name="connsiteX81" fmla="*/ 2634916 w 5847336"/>
              <a:gd name="connsiteY81" fmla="*/ 1251284 h 3356829"/>
              <a:gd name="connsiteX82" fmla="*/ 2634916 w 5847336"/>
              <a:gd name="connsiteY82" fmla="*/ 1143000 h 3356829"/>
              <a:gd name="connsiteX83" fmla="*/ 2658979 w 5847336"/>
              <a:gd name="connsiteY83" fmla="*/ 986589 h 3356829"/>
              <a:gd name="connsiteX84" fmla="*/ 2683042 w 5847336"/>
              <a:gd name="connsiteY84" fmla="*/ 902368 h 3356829"/>
              <a:gd name="connsiteX85" fmla="*/ 2755231 w 5847336"/>
              <a:gd name="connsiteY85" fmla="*/ 782052 h 3356829"/>
              <a:gd name="connsiteX86" fmla="*/ 2767263 w 5847336"/>
              <a:gd name="connsiteY86" fmla="*/ 673768 h 3356829"/>
              <a:gd name="connsiteX87" fmla="*/ 2767263 w 5847336"/>
              <a:gd name="connsiteY87" fmla="*/ 589547 h 3356829"/>
              <a:gd name="connsiteX88" fmla="*/ 2767263 w 5847336"/>
              <a:gd name="connsiteY88" fmla="*/ 589547 h 3356829"/>
              <a:gd name="connsiteX89" fmla="*/ 2863516 w 5847336"/>
              <a:gd name="connsiteY89" fmla="*/ 469231 h 3356829"/>
              <a:gd name="connsiteX90" fmla="*/ 2887579 w 5847336"/>
              <a:gd name="connsiteY90" fmla="*/ 372979 h 3356829"/>
              <a:gd name="connsiteX91" fmla="*/ 2899610 w 5847336"/>
              <a:gd name="connsiteY91" fmla="*/ 240631 h 3356829"/>
              <a:gd name="connsiteX92" fmla="*/ 2899610 w 5847336"/>
              <a:gd name="connsiteY92" fmla="*/ 156410 h 3356829"/>
              <a:gd name="connsiteX93" fmla="*/ 2947737 w 5847336"/>
              <a:gd name="connsiteY93" fmla="*/ 96252 h 3356829"/>
              <a:gd name="connsiteX94" fmla="*/ 2971800 w 5847336"/>
              <a:gd name="connsiteY94" fmla="*/ 12031 h 3356829"/>
              <a:gd name="connsiteX95" fmla="*/ 2995863 w 5847336"/>
              <a:gd name="connsiteY95" fmla="*/ 0 h 3356829"/>
              <a:gd name="connsiteX96" fmla="*/ 3043989 w 5847336"/>
              <a:gd name="connsiteY96" fmla="*/ 48126 h 3356829"/>
              <a:gd name="connsiteX97" fmla="*/ 3056021 w 5847336"/>
              <a:gd name="connsiteY97" fmla="*/ 156410 h 3356829"/>
              <a:gd name="connsiteX98" fmla="*/ 3056021 w 5847336"/>
              <a:gd name="connsiteY98" fmla="*/ 288758 h 3356829"/>
              <a:gd name="connsiteX99" fmla="*/ 3104147 w 5847336"/>
              <a:gd name="connsiteY99" fmla="*/ 385010 h 3356829"/>
              <a:gd name="connsiteX100" fmla="*/ 3104147 w 5847336"/>
              <a:gd name="connsiteY100" fmla="*/ 529389 h 3356829"/>
              <a:gd name="connsiteX101" fmla="*/ 3104147 w 5847336"/>
              <a:gd name="connsiteY101" fmla="*/ 649705 h 3356829"/>
              <a:gd name="connsiteX102" fmla="*/ 3116179 w 5847336"/>
              <a:gd name="connsiteY102" fmla="*/ 782052 h 3356829"/>
              <a:gd name="connsiteX103" fmla="*/ 3164305 w 5847336"/>
              <a:gd name="connsiteY103" fmla="*/ 854242 h 3356829"/>
              <a:gd name="connsiteX104" fmla="*/ 3200400 w 5847336"/>
              <a:gd name="connsiteY104" fmla="*/ 950494 h 3356829"/>
              <a:gd name="connsiteX105" fmla="*/ 3200400 w 5847336"/>
              <a:gd name="connsiteY105" fmla="*/ 1070810 h 3356829"/>
              <a:gd name="connsiteX106" fmla="*/ 3224463 w 5847336"/>
              <a:gd name="connsiteY106" fmla="*/ 1179094 h 3356829"/>
              <a:gd name="connsiteX107" fmla="*/ 3248526 w 5847336"/>
              <a:gd name="connsiteY107" fmla="*/ 1239252 h 3356829"/>
              <a:gd name="connsiteX108" fmla="*/ 3296653 w 5847336"/>
              <a:gd name="connsiteY108" fmla="*/ 1323473 h 3356829"/>
              <a:gd name="connsiteX109" fmla="*/ 3320716 w 5847336"/>
              <a:gd name="connsiteY109" fmla="*/ 1359568 h 3356829"/>
              <a:gd name="connsiteX110" fmla="*/ 3368842 w 5847336"/>
              <a:gd name="connsiteY110" fmla="*/ 1287379 h 3356829"/>
              <a:gd name="connsiteX111" fmla="*/ 3380874 w 5847336"/>
              <a:gd name="connsiteY111" fmla="*/ 1251284 h 3356829"/>
              <a:gd name="connsiteX112" fmla="*/ 3416968 w 5847336"/>
              <a:gd name="connsiteY112" fmla="*/ 1311442 h 3356829"/>
              <a:gd name="connsiteX113" fmla="*/ 3416968 w 5847336"/>
              <a:gd name="connsiteY113" fmla="*/ 1455821 h 3356829"/>
              <a:gd name="connsiteX114" fmla="*/ 3465095 w 5847336"/>
              <a:gd name="connsiteY114" fmla="*/ 1564105 h 3356829"/>
              <a:gd name="connsiteX115" fmla="*/ 3489158 w 5847336"/>
              <a:gd name="connsiteY115" fmla="*/ 1672389 h 3356829"/>
              <a:gd name="connsiteX116" fmla="*/ 3537284 w 5847336"/>
              <a:gd name="connsiteY116" fmla="*/ 1792705 h 3356829"/>
              <a:gd name="connsiteX117" fmla="*/ 3633537 w 5847336"/>
              <a:gd name="connsiteY117" fmla="*/ 1900989 h 3356829"/>
              <a:gd name="connsiteX118" fmla="*/ 3633537 w 5847336"/>
              <a:gd name="connsiteY118" fmla="*/ 1997242 h 3356829"/>
              <a:gd name="connsiteX119" fmla="*/ 3693695 w 5847336"/>
              <a:gd name="connsiteY119" fmla="*/ 1852863 h 3356829"/>
              <a:gd name="connsiteX120" fmla="*/ 3741821 w 5847336"/>
              <a:gd name="connsiteY120" fmla="*/ 1708484 h 3356829"/>
              <a:gd name="connsiteX121" fmla="*/ 3801979 w 5847336"/>
              <a:gd name="connsiteY121" fmla="*/ 1600200 h 3356829"/>
              <a:gd name="connsiteX122" fmla="*/ 3814010 w 5847336"/>
              <a:gd name="connsiteY122" fmla="*/ 1503947 h 3356829"/>
              <a:gd name="connsiteX123" fmla="*/ 3838074 w 5847336"/>
              <a:gd name="connsiteY123" fmla="*/ 1407694 h 3356829"/>
              <a:gd name="connsiteX124" fmla="*/ 3862137 w 5847336"/>
              <a:gd name="connsiteY124" fmla="*/ 1299410 h 3356829"/>
              <a:gd name="connsiteX125" fmla="*/ 3886200 w 5847336"/>
              <a:gd name="connsiteY125" fmla="*/ 1155031 h 3356829"/>
              <a:gd name="connsiteX126" fmla="*/ 3874168 w 5847336"/>
              <a:gd name="connsiteY126" fmla="*/ 1155031 h 3356829"/>
              <a:gd name="connsiteX127" fmla="*/ 3910263 w 5847336"/>
              <a:gd name="connsiteY127" fmla="*/ 1046747 h 3356829"/>
              <a:gd name="connsiteX128" fmla="*/ 3946359 w 5847336"/>
              <a:gd name="connsiteY128" fmla="*/ 830179 h 3356829"/>
              <a:gd name="connsiteX129" fmla="*/ 3946358 w 5847336"/>
              <a:gd name="connsiteY129" fmla="*/ 782052 h 3356829"/>
              <a:gd name="connsiteX130" fmla="*/ 3958388 w 5847336"/>
              <a:gd name="connsiteY130" fmla="*/ 721894 h 3356829"/>
              <a:gd name="connsiteX131" fmla="*/ 3982452 w 5847336"/>
              <a:gd name="connsiteY131" fmla="*/ 709863 h 3356829"/>
              <a:gd name="connsiteX132" fmla="*/ 4018546 w 5847336"/>
              <a:gd name="connsiteY132" fmla="*/ 1840832 h 3356829"/>
              <a:gd name="connsiteX133" fmla="*/ 4114799 w 5847336"/>
              <a:gd name="connsiteY133" fmla="*/ 1191126 h 3356829"/>
              <a:gd name="connsiteX134" fmla="*/ 4211051 w 5847336"/>
              <a:gd name="connsiteY134" fmla="*/ 1443789 h 3356829"/>
              <a:gd name="connsiteX135" fmla="*/ 4295272 w 5847336"/>
              <a:gd name="connsiteY135" fmla="*/ 2514600 h 3356829"/>
              <a:gd name="connsiteX136" fmla="*/ 4331366 w 5847336"/>
              <a:gd name="connsiteY136" fmla="*/ 2430378 h 3356829"/>
              <a:gd name="connsiteX137" fmla="*/ 4403554 w 5847336"/>
              <a:gd name="connsiteY137" fmla="*/ 2935705 h 3356829"/>
              <a:gd name="connsiteX138" fmla="*/ 4451681 w 5847336"/>
              <a:gd name="connsiteY138" fmla="*/ 2334126 h 3356829"/>
              <a:gd name="connsiteX139" fmla="*/ 4559964 w 5847336"/>
              <a:gd name="connsiteY139" fmla="*/ 2971800 h 3356829"/>
              <a:gd name="connsiteX140" fmla="*/ 4608090 w 5847336"/>
              <a:gd name="connsiteY140" fmla="*/ 3128210 h 3356829"/>
              <a:gd name="connsiteX141" fmla="*/ 4668248 w 5847336"/>
              <a:gd name="connsiteY141" fmla="*/ 2887579 h 3356829"/>
              <a:gd name="connsiteX142" fmla="*/ 4704341 w 5847336"/>
              <a:gd name="connsiteY142" fmla="*/ 2538663 h 3356829"/>
              <a:gd name="connsiteX143" fmla="*/ 4740436 w 5847336"/>
              <a:gd name="connsiteY143" fmla="*/ 2370221 h 3356829"/>
              <a:gd name="connsiteX144" fmla="*/ 4824656 w 5847336"/>
              <a:gd name="connsiteY144" fmla="*/ 2334126 h 3356829"/>
              <a:gd name="connsiteX145" fmla="*/ 4908875 w 5847336"/>
              <a:gd name="connsiteY145" fmla="*/ 2225843 h 3356829"/>
              <a:gd name="connsiteX146" fmla="*/ 5113413 w 5847336"/>
              <a:gd name="connsiteY146" fmla="*/ 3007894 h 3356829"/>
              <a:gd name="connsiteX147" fmla="*/ 5137477 w 5847336"/>
              <a:gd name="connsiteY147" fmla="*/ 2863516 h 3356829"/>
              <a:gd name="connsiteX148" fmla="*/ 5161539 w 5847336"/>
              <a:gd name="connsiteY148" fmla="*/ 3116179 h 3356829"/>
              <a:gd name="connsiteX149" fmla="*/ 5269823 w 5847336"/>
              <a:gd name="connsiteY149" fmla="*/ 3212431 h 3356829"/>
              <a:gd name="connsiteX150" fmla="*/ 5269822 w 5847336"/>
              <a:gd name="connsiteY150" fmla="*/ 3332746 h 3356829"/>
              <a:gd name="connsiteX151" fmla="*/ 5402170 w 5847336"/>
              <a:gd name="connsiteY151" fmla="*/ 3356810 h 3356829"/>
              <a:gd name="connsiteX152" fmla="*/ 5414200 w 5847336"/>
              <a:gd name="connsiteY152" fmla="*/ 3200400 h 3356829"/>
              <a:gd name="connsiteX153" fmla="*/ 5462327 w 5847336"/>
              <a:gd name="connsiteY153" fmla="*/ 3116178 h 3356829"/>
              <a:gd name="connsiteX154" fmla="*/ 5510450 w 5847336"/>
              <a:gd name="connsiteY154" fmla="*/ 3031958 h 3356829"/>
              <a:gd name="connsiteX155" fmla="*/ 5534516 w 5847336"/>
              <a:gd name="connsiteY155" fmla="*/ 3043989 h 3356829"/>
              <a:gd name="connsiteX156" fmla="*/ 5847336 w 5847336"/>
              <a:gd name="connsiteY156" fmla="*/ 3164305 h 3356829"/>
              <a:gd name="connsiteX0" fmla="*/ 0 w 5666862"/>
              <a:gd name="connsiteY0" fmla="*/ 3344779 h 3356829"/>
              <a:gd name="connsiteX1" fmla="*/ 132347 w 5666862"/>
              <a:gd name="connsiteY1" fmla="*/ 3296652 h 3356829"/>
              <a:gd name="connsiteX2" fmla="*/ 132347 w 5666862"/>
              <a:gd name="connsiteY2" fmla="*/ 3272589 h 3356829"/>
              <a:gd name="connsiteX3" fmla="*/ 180474 w 5666862"/>
              <a:gd name="connsiteY3" fmla="*/ 3164305 h 3356829"/>
              <a:gd name="connsiteX4" fmla="*/ 216568 w 5666862"/>
              <a:gd name="connsiteY4" fmla="*/ 3080084 h 3356829"/>
              <a:gd name="connsiteX5" fmla="*/ 276726 w 5666862"/>
              <a:gd name="connsiteY5" fmla="*/ 3031958 h 3356829"/>
              <a:gd name="connsiteX6" fmla="*/ 336884 w 5666862"/>
              <a:gd name="connsiteY6" fmla="*/ 2959768 h 3356829"/>
              <a:gd name="connsiteX7" fmla="*/ 385010 w 5666862"/>
              <a:gd name="connsiteY7" fmla="*/ 2947737 h 3356829"/>
              <a:gd name="connsiteX8" fmla="*/ 433137 w 5666862"/>
              <a:gd name="connsiteY8" fmla="*/ 2947737 h 3356829"/>
              <a:gd name="connsiteX9" fmla="*/ 445168 w 5666862"/>
              <a:gd name="connsiteY9" fmla="*/ 3104147 h 3356829"/>
              <a:gd name="connsiteX10" fmla="*/ 481263 w 5666862"/>
              <a:gd name="connsiteY10" fmla="*/ 3152273 h 3356829"/>
              <a:gd name="connsiteX11" fmla="*/ 481263 w 5666862"/>
              <a:gd name="connsiteY11" fmla="*/ 3164305 h 3356829"/>
              <a:gd name="connsiteX12" fmla="*/ 529389 w 5666862"/>
              <a:gd name="connsiteY12" fmla="*/ 3140242 h 3356829"/>
              <a:gd name="connsiteX13" fmla="*/ 541421 w 5666862"/>
              <a:gd name="connsiteY13" fmla="*/ 3080084 h 3356829"/>
              <a:gd name="connsiteX14" fmla="*/ 565484 w 5666862"/>
              <a:gd name="connsiteY14" fmla="*/ 3031958 h 3356829"/>
              <a:gd name="connsiteX15" fmla="*/ 613610 w 5666862"/>
              <a:gd name="connsiteY15" fmla="*/ 3031958 h 3356829"/>
              <a:gd name="connsiteX16" fmla="*/ 661737 w 5666862"/>
              <a:gd name="connsiteY16" fmla="*/ 3092116 h 3356829"/>
              <a:gd name="connsiteX17" fmla="*/ 709863 w 5666862"/>
              <a:gd name="connsiteY17" fmla="*/ 3224463 h 3356829"/>
              <a:gd name="connsiteX18" fmla="*/ 757989 w 5666862"/>
              <a:gd name="connsiteY18" fmla="*/ 3356810 h 3356829"/>
              <a:gd name="connsiteX19" fmla="*/ 902368 w 5666862"/>
              <a:gd name="connsiteY19" fmla="*/ 3356810 h 3356829"/>
              <a:gd name="connsiteX20" fmla="*/ 986589 w 5666862"/>
              <a:gd name="connsiteY20" fmla="*/ 3128210 h 3356829"/>
              <a:gd name="connsiteX21" fmla="*/ 1106905 w 5666862"/>
              <a:gd name="connsiteY21" fmla="*/ 2875547 h 3356829"/>
              <a:gd name="connsiteX22" fmla="*/ 1130968 w 5666862"/>
              <a:gd name="connsiteY22" fmla="*/ 2779294 h 3356829"/>
              <a:gd name="connsiteX23" fmla="*/ 1155031 w 5666862"/>
              <a:gd name="connsiteY23" fmla="*/ 2911642 h 3356829"/>
              <a:gd name="connsiteX24" fmla="*/ 1179095 w 5666862"/>
              <a:gd name="connsiteY24" fmla="*/ 2935705 h 3356829"/>
              <a:gd name="connsiteX25" fmla="*/ 1203158 w 5666862"/>
              <a:gd name="connsiteY25" fmla="*/ 2959768 h 3356829"/>
              <a:gd name="connsiteX26" fmla="*/ 1203158 w 5666862"/>
              <a:gd name="connsiteY26" fmla="*/ 2959768 h 3356829"/>
              <a:gd name="connsiteX27" fmla="*/ 1239253 w 5666862"/>
              <a:gd name="connsiteY27" fmla="*/ 2851484 h 3356829"/>
              <a:gd name="connsiteX28" fmla="*/ 1263316 w 5666862"/>
              <a:gd name="connsiteY28" fmla="*/ 2719137 h 3356829"/>
              <a:gd name="connsiteX29" fmla="*/ 1287379 w 5666862"/>
              <a:gd name="connsiteY29" fmla="*/ 2646947 h 3356829"/>
              <a:gd name="connsiteX30" fmla="*/ 1311442 w 5666862"/>
              <a:gd name="connsiteY30" fmla="*/ 2574758 h 3356829"/>
              <a:gd name="connsiteX31" fmla="*/ 1335505 w 5666862"/>
              <a:gd name="connsiteY31" fmla="*/ 2478505 h 3356829"/>
              <a:gd name="connsiteX32" fmla="*/ 1347537 w 5666862"/>
              <a:gd name="connsiteY32" fmla="*/ 2550694 h 3356829"/>
              <a:gd name="connsiteX33" fmla="*/ 1371600 w 5666862"/>
              <a:gd name="connsiteY33" fmla="*/ 2646947 h 3356829"/>
              <a:gd name="connsiteX34" fmla="*/ 1419726 w 5666862"/>
              <a:gd name="connsiteY34" fmla="*/ 2827421 h 3356829"/>
              <a:gd name="connsiteX35" fmla="*/ 1431758 w 5666862"/>
              <a:gd name="connsiteY35" fmla="*/ 2959768 h 3356829"/>
              <a:gd name="connsiteX36" fmla="*/ 1467853 w 5666862"/>
              <a:gd name="connsiteY36" fmla="*/ 2995863 h 3356829"/>
              <a:gd name="connsiteX37" fmla="*/ 1515979 w 5666862"/>
              <a:gd name="connsiteY37" fmla="*/ 3007894 h 3356829"/>
              <a:gd name="connsiteX38" fmla="*/ 1515979 w 5666862"/>
              <a:gd name="connsiteY38" fmla="*/ 3007894 h 3356829"/>
              <a:gd name="connsiteX39" fmla="*/ 1552074 w 5666862"/>
              <a:gd name="connsiteY39" fmla="*/ 2839452 h 3356829"/>
              <a:gd name="connsiteX40" fmla="*/ 1576137 w 5666862"/>
              <a:gd name="connsiteY40" fmla="*/ 2743200 h 3356829"/>
              <a:gd name="connsiteX41" fmla="*/ 1588168 w 5666862"/>
              <a:gd name="connsiteY41" fmla="*/ 2646947 h 3356829"/>
              <a:gd name="connsiteX42" fmla="*/ 1588168 w 5666862"/>
              <a:gd name="connsiteY42" fmla="*/ 2574758 h 3356829"/>
              <a:gd name="connsiteX43" fmla="*/ 1636295 w 5666862"/>
              <a:gd name="connsiteY43" fmla="*/ 2490537 h 3356829"/>
              <a:gd name="connsiteX44" fmla="*/ 1672389 w 5666862"/>
              <a:gd name="connsiteY44" fmla="*/ 2430379 h 3356829"/>
              <a:gd name="connsiteX45" fmla="*/ 1720516 w 5666862"/>
              <a:gd name="connsiteY45" fmla="*/ 2322094 h 3356829"/>
              <a:gd name="connsiteX46" fmla="*/ 1720516 w 5666862"/>
              <a:gd name="connsiteY46" fmla="*/ 2310063 h 3356829"/>
              <a:gd name="connsiteX47" fmla="*/ 1732547 w 5666862"/>
              <a:gd name="connsiteY47" fmla="*/ 2237873 h 3356829"/>
              <a:gd name="connsiteX48" fmla="*/ 1732547 w 5666862"/>
              <a:gd name="connsiteY48" fmla="*/ 2189747 h 3356829"/>
              <a:gd name="connsiteX49" fmla="*/ 1732547 w 5666862"/>
              <a:gd name="connsiteY49" fmla="*/ 2117558 h 3356829"/>
              <a:gd name="connsiteX50" fmla="*/ 1756610 w 5666862"/>
              <a:gd name="connsiteY50" fmla="*/ 2069431 h 3356829"/>
              <a:gd name="connsiteX51" fmla="*/ 1804737 w 5666862"/>
              <a:gd name="connsiteY51" fmla="*/ 1961147 h 3356829"/>
              <a:gd name="connsiteX52" fmla="*/ 1816768 w 5666862"/>
              <a:gd name="connsiteY52" fmla="*/ 2069431 h 3356829"/>
              <a:gd name="connsiteX53" fmla="*/ 1828800 w 5666862"/>
              <a:gd name="connsiteY53" fmla="*/ 2177716 h 3356829"/>
              <a:gd name="connsiteX54" fmla="*/ 1876926 w 5666862"/>
              <a:gd name="connsiteY54" fmla="*/ 2225842 h 3356829"/>
              <a:gd name="connsiteX55" fmla="*/ 1888958 w 5666862"/>
              <a:gd name="connsiteY55" fmla="*/ 2370221 h 3356829"/>
              <a:gd name="connsiteX56" fmla="*/ 1900989 w 5666862"/>
              <a:gd name="connsiteY56" fmla="*/ 2466473 h 3356829"/>
              <a:gd name="connsiteX57" fmla="*/ 1900989 w 5666862"/>
              <a:gd name="connsiteY57" fmla="*/ 2586789 h 3356829"/>
              <a:gd name="connsiteX58" fmla="*/ 1925053 w 5666862"/>
              <a:gd name="connsiteY58" fmla="*/ 2683042 h 3356829"/>
              <a:gd name="connsiteX59" fmla="*/ 1985210 w 5666862"/>
              <a:gd name="connsiteY59" fmla="*/ 2839452 h 3356829"/>
              <a:gd name="connsiteX60" fmla="*/ 1985210 w 5666862"/>
              <a:gd name="connsiteY60" fmla="*/ 2923673 h 3356829"/>
              <a:gd name="connsiteX61" fmla="*/ 1985210 w 5666862"/>
              <a:gd name="connsiteY61" fmla="*/ 3068052 h 3356829"/>
              <a:gd name="connsiteX62" fmla="*/ 2021305 w 5666862"/>
              <a:gd name="connsiteY62" fmla="*/ 3164305 h 3356829"/>
              <a:gd name="connsiteX63" fmla="*/ 2021305 w 5666862"/>
              <a:gd name="connsiteY63" fmla="*/ 3164305 h 3356829"/>
              <a:gd name="connsiteX64" fmla="*/ 2105526 w 5666862"/>
              <a:gd name="connsiteY64" fmla="*/ 3284621 h 3356829"/>
              <a:gd name="connsiteX65" fmla="*/ 2189747 w 5666862"/>
              <a:gd name="connsiteY65" fmla="*/ 3284621 h 3356829"/>
              <a:gd name="connsiteX66" fmla="*/ 2237874 w 5666862"/>
              <a:gd name="connsiteY66" fmla="*/ 3188368 h 3356829"/>
              <a:gd name="connsiteX67" fmla="*/ 2286000 w 5666862"/>
              <a:gd name="connsiteY67" fmla="*/ 2995863 h 3356829"/>
              <a:gd name="connsiteX68" fmla="*/ 2334126 w 5666862"/>
              <a:gd name="connsiteY68" fmla="*/ 2827421 h 3356829"/>
              <a:gd name="connsiteX69" fmla="*/ 2358189 w 5666862"/>
              <a:gd name="connsiteY69" fmla="*/ 2683042 h 3356829"/>
              <a:gd name="connsiteX70" fmla="*/ 2358189 w 5666862"/>
              <a:gd name="connsiteY70" fmla="*/ 2490537 h 3356829"/>
              <a:gd name="connsiteX71" fmla="*/ 2394284 w 5666862"/>
              <a:gd name="connsiteY71" fmla="*/ 2358189 h 3356829"/>
              <a:gd name="connsiteX72" fmla="*/ 2430379 w 5666862"/>
              <a:gd name="connsiteY72" fmla="*/ 2322094 h 3356829"/>
              <a:gd name="connsiteX73" fmla="*/ 2478505 w 5666862"/>
              <a:gd name="connsiteY73" fmla="*/ 2286000 h 3356829"/>
              <a:gd name="connsiteX74" fmla="*/ 2502568 w 5666862"/>
              <a:gd name="connsiteY74" fmla="*/ 1961147 h 3356829"/>
              <a:gd name="connsiteX75" fmla="*/ 2562726 w 5666862"/>
              <a:gd name="connsiteY75" fmla="*/ 1925052 h 3356829"/>
              <a:gd name="connsiteX76" fmla="*/ 2598821 w 5666862"/>
              <a:gd name="connsiteY76" fmla="*/ 1768642 h 3356829"/>
              <a:gd name="connsiteX77" fmla="*/ 2586789 w 5666862"/>
              <a:gd name="connsiteY77" fmla="*/ 1612231 h 3356829"/>
              <a:gd name="connsiteX78" fmla="*/ 2610853 w 5666862"/>
              <a:gd name="connsiteY78" fmla="*/ 1503947 h 3356829"/>
              <a:gd name="connsiteX79" fmla="*/ 2634916 w 5666862"/>
              <a:gd name="connsiteY79" fmla="*/ 1431758 h 3356829"/>
              <a:gd name="connsiteX80" fmla="*/ 2634916 w 5666862"/>
              <a:gd name="connsiteY80" fmla="*/ 1323473 h 3356829"/>
              <a:gd name="connsiteX81" fmla="*/ 2634916 w 5666862"/>
              <a:gd name="connsiteY81" fmla="*/ 1251284 h 3356829"/>
              <a:gd name="connsiteX82" fmla="*/ 2634916 w 5666862"/>
              <a:gd name="connsiteY82" fmla="*/ 1143000 h 3356829"/>
              <a:gd name="connsiteX83" fmla="*/ 2658979 w 5666862"/>
              <a:gd name="connsiteY83" fmla="*/ 986589 h 3356829"/>
              <a:gd name="connsiteX84" fmla="*/ 2683042 w 5666862"/>
              <a:gd name="connsiteY84" fmla="*/ 902368 h 3356829"/>
              <a:gd name="connsiteX85" fmla="*/ 2755231 w 5666862"/>
              <a:gd name="connsiteY85" fmla="*/ 782052 h 3356829"/>
              <a:gd name="connsiteX86" fmla="*/ 2767263 w 5666862"/>
              <a:gd name="connsiteY86" fmla="*/ 673768 h 3356829"/>
              <a:gd name="connsiteX87" fmla="*/ 2767263 w 5666862"/>
              <a:gd name="connsiteY87" fmla="*/ 589547 h 3356829"/>
              <a:gd name="connsiteX88" fmla="*/ 2767263 w 5666862"/>
              <a:gd name="connsiteY88" fmla="*/ 589547 h 3356829"/>
              <a:gd name="connsiteX89" fmla="*/ 2863516 w 5666862"/>
              <a:gd name="connsiteY89" fmla="*/ 469231 h 3356829"/>
              <a:gd name="connsiteX90" fmla="*/ 2887579 w 5666862"/>
              <a:gd name="connsiteY90" fmla="*/ 372979 h 3356829"/>
              <a:gd name="connsiteX91" fmla="*/ 2899610 w 5666862"/>
              <a:gd name="connsiteY91" fmla="*/ 240631 h 3356829"/>
              <a:gd name="connsiteX92" fmla="*/ 2899610 w 5666862"/>
              <a:gd name="connsiteY92" fmla="*/ 156410 h 3356829"/>
              <a:gd name="connsiteX93" fmla="*/ 2947737 w 5666862"/>
              <a:gd name="connsiteY93" fmla="*/ 96252 h 3356829"/>
              <a:gd name="connsiteX94" fmla="*/ 2971800 w 5666862"/>
              <a:gd name="connsiteY94" fmla="*/ 12031 h 3356829"/>
              <a:gd name="connsiteX95" fmla="*/ 2995863 w 5666862"/>
              <a:gd name="connsiteY95" fmla="*/ 0 h 3356829"/>
              <a:gd name="connsiteX96" fmla="*/ 3043989 w 5666862"/>
              <a:gd name="connsiteY96" fmla="*/ 48126 h 3356829"/>
              <a:gd name="connsiteX97" fmla="*/ 3056021 w 5666862"/>
              <a:gd name="connsiteY97" fmla="*/ 156410 h 3356829"/>
              <a:gd name="connsiteX98" fmla="*/ 3056021 w 5666862"/>
              <a:gd name="connsiteY98" fmla="*/ 288758 h 3356829"/>
              <a:gd name="connsiteX99" fmla="*/ 3104147 w 5666862"/>
              <a:gd name="connsiteY99" fmla="*/ 385010 h 3356829"/>
              <a:gd name="connsiteX100" fmla="*/ 3104147 w 5666862"/>
              <a:gd name="connsiteY100" fmla="*/ 529389 h 3356829"/>
              <a:gd name="connsiteX101" fmla="*/ 3104147 w 5666862"/>
              <a:gd name="connsiteY101" fmla="*/ 649705 h 3356829"/>
              <a:gd name="connsiteX102" fmla="*/ 3116179 w 5666862"/>
              <a:gd name="connsiteY102" fmla="*/ 782052 h 3356829"/>
              <a:gd name="connsiteX103" fmla="*/ 3164305 w 5666862"/>
              <a:gd name="connsiteY103" fmla="*/ 854242 h 3356829"/>
              <a:gd name="connsiteX104" fmla="*/ 3200400 w 5666862"/>
              <a:gd name="connsiteY104" fmla="*/ 950494 h 3356829"/>
              <a:gd name="connsiteX105" fmla="*/ 3200400 w 5666862"/>
              <a:gd name="connsiteY105" fmla="*/ 1070810 h 3356829"/>
              <a:gd name="connsiteX106" fmla="*/ 3224463 w 5666862"/>
              <a:gd name="connsiteY106" fmla="*/ 1179094 h 3356829"/>
              <a:gd name="connsiteX107" fmla="*/ 3248526 w 5666862"/>
              <a:gd name="connsiteY107" fmla="*/ 1239252 h 3356829"/>
              <a:gd name="connsiteX108" fmla="*/ 3296653 w 5666862"/>
              <a:gd name="connsiteY108" fmla="*/ 1323473 h 3356829"/>
              <a:gd name="connsiteX109" fmla="*/ 3320716 w 5666862"/>
              <a:gd name="connsiteY109" fmla="*/ 1359568 h 3356829"/>
              <a:gd name="connsiteX110" fmla="*/ 3368842 w 5666862"/>
              <a:gd name="connsiteY110" fmla="*/ 1287379 h 3356829"/>
              <a:gd name="connsiteX111" fmla="*/ 3380874 w 5666862"/>
              <a:gd name="connsiteY111" fmla="*/ 1251284 h 3356829"/>
              <a:gd name="connsiteX112" fmla="*/ 3416968 w 5666862"/>
              <a:gd name="connsiteY112" fmla="*/ 1311442 h 3356829"/>
              <a:gd name="connsiteX113" fmla="*/ 3416968 w 5666862"/>
              <a:gd name="connsiteY113" fmla="*/ 1455821 h 3356829"/>
              <a:gd name="connsiteX114" fmla="*/ 3465095 w 5666862"/>
              <a:gd name="connsiteY114" fmla="*/ 1564105 h 3356829"/>
              <a:gd name="connsiteX115" fmla="*/ 3489158 w 5666862"/>
              <a:gd name="connsiteY115" fmla="*/ 1672389 h 3356829"/>
              <a:gd name="connsiteX116" fmla="*/ 3537284 w 5666862"/>
              <a:gd name="connsiteY116" fmla="*/ 1792705 h 3356829"/>
              <a:gd name="connsiteX117" fmla="*/ 3633537 w 5666862"/>
              <a:gd name="connsiteY117" fmla="*/ 1900989 h 3356829"/>
              <a:gd name="connsiteX118" fmla="*/ 3633537 w 5666862"/>
              <a:gd name="connsiteY118" fmla="*/ 1997242 h 3356829"/>
              <a:gd name="connsiteX119" fmla="*/ 3693695 w 5666862"/>
              <a:gd name="connsiteY119" fmla="*/ 1852863 h 3356829"/>
              <a:gd name="connsiteX120" fmla="*/ 3741821 w 5666862"/>
              <a:gd name="connsiteY120" fmla="*/ 1708484 h 3356829"/>
              <a:gd name="connsiteX121" fmla="*/ 3801979 w 5666862"/>
              <a:gd name="connsiteY121" fmla="*/ 1600200 h 3356829"/>
              <a:gd name="connsiteX122" fmla="*/ 3814010 w 5666862"/>
              <a:gd name="connsiteY122" fmla="*/ 1503947 h 3356829"/>
              <a:gd name="connsiteX123" fmla="*/ 3838074 w 5666862"/>
              <a:gd name="connsiteY123" fmla="*/ 1407694 h 3356829"/>
              <a:gd name="connsiteX124" fmla="*/ 3862137 w 5666862"/>
              <a:gd name="connsiteY124" fmla="*/ 1299410 h 3356829"/>
              <a:gd name="connsiteX125" fmla="*/ 3886200 w 5666862"/>
              <a:gd name="connsiteY125" fmla="*/ 1155031 h 3356829"/>
              <a:gd name="connsiteX126" fmla="*/ 3874168 w 5666862"/>
              <a:gd name="connsiteY126" fmla="*/ 1155031 h 3356829"/>
              <a:gd name="connsiteX127" fmla="*/ 3910263 w 5666862"/>
              <a:gd name="connsiteY127" fmla="*/ 1046747 h 3356829"/>
              <a:gd name="connsiteX128" fmla="*/ 3946359 w 5666862"/>
              <a:gd name="connsiteY128" fmla="*/ 830179 h 3356829"/>
              <a:gd name="connsiteX129" fmla="*/ 3946358 w 5666862"/>
              <a:gd name="connsiteY129" fmla="*/ 782052 h 3356829"/>
              <a:gd name="connsiteX130" fmla="*/ 3958388 w 5666862"/>
              <a:gd name="connsiteY130" fmla="*/ 721894 h 3356829"/>
              <a:gd name="connsiteX131" fmla="*/ 3982452 w 5666862"/>
              <a:gd name="connsiteY131" fmla="*/ 709863 h 3356829"/>
              <a:gd name="connsiteX132" fmla="*/ 4018546 w 5666862"/>
              <a:gd name="connsiteY132" fmla="*/ 1840832 h 3356829"/>
              <a:gd name="connsiteX133" fmla="*/ 4114799 w 5666862"/>
              <a:gd name="connsiteY133" fmla="*/ 1191126 h 3356829"/>
              <a:gd name="connsiteX134" fmla="*/ 4211051 w 5666862"/>
              <a:gd name="connsiteY134" fmla="*/ 1443789 h 3356829"/>
              <a:gd name="connsiteX135" fmla="*/ 4295272 w 5666862"/>
              <a:gd name="connsiteY135" fmla="*/ 2514600 h 3356829"/>
              <a:gd name="connsiteX136" fmla="*/ 4331366 w 5666862"/>
              <a:gd name="connsiteY136" fmla="*/ 2430378 h 3356829"/>
              <a:gd name="connsiteX137" fmla="*/ 4403554 w 5666862"/>
              <a:gd name="connsiteY137" fmla="*/ 2935705 h 3356829"/>
              <a:gd name="connsiteX138" fmla="*/ 4451681 w 5666862"/>
              <a:gd name="connsiteY138" fmla="*/ 2334126 h 3356829"/>
              <a:gd name="connsiteX139" fmla="*/ 4559964 w 5666862"/>
              <a:gd name="connsiteY139" fmla="*/ 2971800 h 3356829"/>
              <a:gd name="connsiteX140" fmla="*/ 4608090 w 5666862"/>
              <a:gd name="connsiteY140" fmla="*/ 3128210 h 3356829"/>
              <a:gd name="connsiteX141" fmla="*/ 4668248 w 5666862"/>
              <a:gd name="connsiteY141" fmla="*/ 2887579 h 3356829"/>
              <a:gd name="connsiteX142" fmla="*/ 4704341 w 5666862"/>
              <a:gd name="connsiteY142" fmla="*/ 2538663 h 3356829"/>
              <a:gd name="connsiteX143" fmla="*/ 4740436 w 5666862"/>
              <a:gd name="connsiteY143" fmla="*/ 2370221 h 3356829"/>
              <a:gd name="connsiteX144" fmla="*/ 4824656 w 5666862"/>
              <a:gd name="connsiteY144" fmla="*/ 2334126 h 3356829"/>
              <a:gd name="connsiteX145" fmla="*/ 4908875 w 5666862"/>
              <a:gd name="connsiteY145" fmla="*/ 2225843 h 3356829"/>
              <a:gd name="connsiteX146" fmla="*/ 5113413 w 5666862"/>
              <a:gd name="connsiteY146" fmla="*/ 3007894 h 3356829"/>
              <a:gd name="connsiteX147" fmla="*/ 5137477 w 5666862"/>
              <a:gd name="connsiteY147" fmla="*/ 2863516 h 3356829"/>
              <a:gd name="connsiteX148" fmla="*/ 5161539 w 5666862"/>
              <a:gd name="connsiteY148" fmla="*/ 3116179 h 3356829"/>
              <a:gd name="connsiteX149" fmla="*/ 5269823 w 5666862"/>
              <a:gd name="connsiteY149" fmla="*/ 3212431 h 3356829"/>
              <a:gd name="connsiteX150" fmla="*/ 5269822 w 5666862"/>
              <a:gd name="connsiteY150" fmla="*/ 3332746 h 3356829"/>
              <a:gd name="connsiteX151" fmla="*/ 5402170 w 5666862"/>
              <a:gd name="connsiteY151" fmla="*/ 3356810 h 3356829"/>
              <a:gd name="connsiteX152" fmla="*/ 5414200 w 5666862"/>
              <a:gd name="connsiteY152" fmla="*/ 3200400 h 3356829"/>
              <a:gd name="connsiteX153" fmla="*/ 5462327 w 5666862"/>
              <a:gd name="connsiteY153" fmla="*/ 3116178 h 3356829"/>
              <a:gd name="connsiteX154" fmla="*/ 5510450 w 5666862"/>
              <a:gd name="connsiteY154" fmla="*/ 3031958 h 3356829"/>
              <a:gd name="connsiteX155" fmla="*/ 5534516 w 5666862"/>
              <a:gd name="connsiteY155" fmla="*/ 3043989 h 3356829"/>
              <a:gd name="connsiteX156" fmla="*/ 5666862 w 5666862"/>
              <a:gd name="connsiteY156" fmla="*/ 3344778 h 3356829"/>
              <a:gd name="connsiteX0" fmla="*/ 0 w 5673794"/>
              <a:gd name="connsiteY0" fmla="*/ 3344779 h 3370845"/>
              <a:gd name="connsiteX1" fmla="*/ 132347 w 5673794"/>
              <a:gd name="connsiteY1" fmla="*/ 3296652 h 3370845"/>
              <a:gd name="connsiteX2" fmla="*/ 132347 w 5673794"/>
              <a:gd name="connsiteY2" fmla="*/ 3272589 h 3370845"/>
              <a:gd name="connsiteX3" fmla="*/ 180474 w 5673794"/>
              <a:gd name="connsiteY3" fmla="*/ 3164305 h 3370845"/>
              <a:gd name="connsiteX4" fmla="*/ 216568 w 5673794"/>
              <a:gd name="connsiteY4" fmla="*/ 3080084 h 3370845"/>
              <a:gd name="connsiteX5" fmla="*/ 276726 w 5673794"/>
              <a:gd name="connsiteY5" fmla="*/ 3031958 h 3370845"/>
              <a:gd name="connsiteX6" fmla="*/ 336884 w 5673794"/>
              <a:gd name="connsiteY6" fmla="*/ 2959768 h 3370845"/>
              <a:gd name="connsiteX7" fmla="*/ 385010 w 5673794"/>
              <a:gd name="connsiteY7" fmla="*/ 2947737 h 3370845"/>
              <a:gd name="connsiteX8" fmla="*/ 433137 w 5673794"/>
              <a:gd name="connsiteY8" fmla="*/ 2947737 h 3370845"/>
              <a:gd name="connsiteX9" fmla="*/ 445168 w 5673794"/>
              <a:gd name="connsiteY9" fmla="*/ 3104147 h 3370845"/>
              <a:gd name="connsiteX10" fmla="*/ 481263 w 5673794"/>
              <a:gd name="connsiteY10" fmla="*/ 3152273 h 3370845"/>
              <a:gd name="connsiteX11" fmla="*/ 481263 w 5673794"/>
              <a:gd name="connsiteY11" fmla="*/ 3164305 h 3370845"/>
              <a:gd name="connsiteX12" fmla="*/ 529389 w 5673794"/>
              <a:gd name="connsiteY12" fmla="*/ 3140242 h 3370845"/>
              <a:gd name="connsiteX13" fmla="*/ 541421 w 5673794"/>
              <a:gd name="connsiteY13" fmla="*/ 3080084 h 3370845"/>
              <a:gd name="connsiteX14" fmla="*/ 565484 w 5673794"/>
              <a:gd name="connsiteY14" fmla="*/ 3031958 h 3370845"/>
              <a:gd name="connsiteX15" fmla="*/ 613610 w 5673794"/>
              <a:gd name="connsiteY15" fmla="*/ 3031958 h 3370845"/>
              <a:gd name="connsiteX16" fmla="*/ 661737 w 5673794"/>
              <a:gd name="connsiteY16" fmla="*/ 3092116 h 3370845"/>
              <a:gd name="connsiteX17" fmla="*/ 709863 w 5673794"/>
              <a:gd name="connsiteY17" fmla="*/ 3224463 h 3370845"/>
              <a:gd name="connsiteX18" fmla="*/ 757989 w 5673794"/>
              <a:gd name="connsiteY18" fmla="*/ 3356810 h 3370845"/>
              <a:gd name="connsiteX19" fmla="*/ 902368 w 5673794"/>
              <a:gd name="connsiteY19" fmla="*/ 3356810 h 3370845"/>
              <a:gd name="connsiteX20" fmla="*/ 986589 w 5673794"/>
              <a:gd name="connsiteY20" fmla="*/ 3128210 h 3370845"/>
              <a:gd name="connsiteX21" fmla="*/ 1106905 w 5673794"/>
              <a:gd name="connsiteY21" fmla="*/ 2875547 h 3370845"/>
              <a:gd name="connsiteX22" fmla="*/ 1130968 w 5673794"/>
              <a:gd name="connsiteY22" fmla="*/ 2779294 h 3370845"/>
              <a:gd name="connsiteX23" fmla="*/ 1155031 w 5673794"/>
              <a:gd name="connsiteY23" fmla="*/ 2911642 h 3370845"/>
              <a:gd name="connsiteX24" fmla="*/ 1179095 w 5673794"/>
              <a:gd name="connsiteY24" fmla="*/ 2935705 h 3370845"/>
              <a:gd name="connsiteX25" fmla="*/ 1203158 w 5673794"/>
              <a:gd name="connsiteY25" fmla="*/ 2959768 h 3370845"/>
              <a:gd name="connsiteX26" fmla="*/ 1203158 w 5673794"/>
              <a:gd name="connsiteY26" fmla="*/ 2959768 h 3370845"/>
              <a:gd name="connsiteX27" fmla="*/ 1239253 w 5673794"/>
              <a:gd name="connsiteY27" fmla="*/ 2851484 h 3370845"/>
              <a:gd name="connsiteX28" fmla="*/ 1263316 w 5673794"/>
              <a:gd name="connsiteY28" fmla="*/ 2719137 h 3370845"/>
              <a:gd name="connsiteX29" fmla="*/ 1287379 w 5673794"/>
              <a:gd name="connsiteY29" fmla="*/ 2646947 h 3370845"/>
              <a:gd name="connsiteX30" fmla="*/ 1311442 w 5673794"/>
              <a:gd name="connsiteY30" fmla="*/ 2574758 h 3370845"/>
              <a:gd name="connsiteX31" fmla="*/ 1335505 w 5673794"/>
              <a:gd name="connsiteY31" fmla="*/ 2478505 h 3370845"/>
              <a:gd name="connsiteX32" fmla="*/ 1347537 w 5673794"/>
              <a:gd name="connsiteY32" fmla="*/ 2550694 h 3370845"/>
              <a:gd name="connsiteX33" fmla="*/ 1371600 w 5673794"/>
              <a:gd name="connsiteY33" fmla="*/ 2646947 h 3370845"/>
              <a:gd name="connsiteX34" fmla="*/ 1419726 w 5673794"/>
              <a:gd name="connsiteY34" fmla="*/ 2827421 h 3370845"/>
              <a:gd name="connsiteX35" fmla="*/ 1431758 w 5673794"/>
              <a:gd name="connsiteY35" fmla="*/ 2959768 h 3370845"/>
              <a:gd name="connsiteX36" fmla="*/ 1467853 w 5673794"/>
              <a:gd name="connsiteY36" fmla="*/ 2995863 h 3370845"/>
              <a:gd name="connsiteX37" fmla="*/ 1515979 w 5673794"/>
              <a:gd name="connsiteY37" fmla="*/ 3007894 h 3370845"/>
              <a:gd name="connsiteX38" fmla="*/ 1515979 w 5673794"/>
              <a:gd name="connsiteY38" fmla="*/ 3007894 h 3370845"/>
              <a:gd name="connsiteX39" fmla="*/ 1552074 w 5673794"/>
              <a:gd name="connsiteY39" fmla="*/ 2839452 h 3370845"/>
              <a:gd name="connsiteX40" fmla="*/ 1576137 w 5673794"/>
              <a:gd name="connsiteY40" fmla="*/ 2743200 h 3370845"/>
              <a:gd name="connsiteX41" fmla="*/ 1588168 w 5673794"/>
              <a:gd name="connsiteY41" fmla="*/ 2646947 h 3370845"/>
              <a:gd name="connsiteX42" fmla="*/ 1588168 w 5673794"/>
              <a:gd name="connsiteY42" fmla="*/ 2574758 h 3370845"/>
              <a:gd name="connsiteX43" fmla="*/ 1636295 w 5673794"/>
              <a:gd name="connsiteY43" fmla="*/ 2490537 h 3370845"/>
              <a:gd name="connsiteX44" fmla="*/ 1672389 w 5673794"/>
              <a:gd name="connsiteY44" fmla="*/ 2430379 h 3370845"/>
              <a:gd name="connsiteX45" fmla="*/ 1720516 w 5673794"/>
              <a:gd name="connsiteY45" fmla="*/ 2322094 h 3370845"/>
              <a:gd name="connsiteX46" fmla="*/ 1720516 w 5673794"/>
              <a:gd name="connsiteY46" fmla="*/ 2310063 h 3370845"/>
              <a:gd name="connsiteX47" fmla="*/ 1732547 w 5673794"/>
              <a:gd name="connsiteY47" fmla="*/ 2237873 h 3370845"/>
              <a:gd name="connsiteX48" fmla="*/ 1732547 w 5673794"/>
              <a:gd name="connsiteY48" fmla="*/ 2189747 h 3370845"/>
              <a:gd name="connsiteX49" fmla="*/ 1732547 w 5673794"/>
              <a:gd name="connsiteY49" fmla="*/ 2117558 h 3370845"/>
              <a:gd name="connsiteX50" fmla="*/ 1756610 w 5673794"/>
              <a:gd name="connsiteY50" fmla="*/ 2069431 h 3370845"/>
              <a:gd name="connsiteX51" fmla="*/ 1804737 w 5673794"/>
              <a:gd name="connsiteY51" fmla="*/ 1961147 h 3370845"/>
              <a:gd name="connsiteX52" fmla="*/ 1816768 w 5673794"/>
              <a:gd name="connsiteY52" fmla="*/ 2069431 h 3370845"/>
              <a:gd name="connsiteX53" fmla="*/ 1828800 w 5673794"/>
              <a:gd name="connsiteY53" fmla="*/ 2177716 h 3370845"/>
              <a:gd name="connsiteX54" fmla="*/ 1876926 w 5673794"/>
              <a:gd name="connsiteY54" fmla="*/ 2225842 h 3370845"/>
              <a:gd name="connsiteX55" fmla="*/ 1888958 w 5673794"/>
              <a:gd name="connsiteY55" fmla="*/ 2370221 h 3370845"/>
              <a:gd name="connsiteX56" fmla="*/ 1900989 w 5673794"/>
              <a:gd name="connsiteY56" fmla="*/ 2466473 h 3370845"/>
              <a:gd name="connsiteX57" fmla="*/ 1900989 w 5673794"/>
              <a:gd name="connsiteY57" fmla="*/ 2586789 h 3370845"/>
              <a:gd name="connsiteX58" fmla="*/ 1925053 w 5673794"/>
              <a:gd name="connsiteY58" fmla="*/ 2683042 h 3370845"/>
              <a:gd name="connsiteX59" fmla="*/ 1985210 w 5673794"/>
              <a:gd name="connsiteY59" fmla="*/ 2839452 h 3370845"/>
              <a:gd name="connsiteX60" fmla="*/ 1985210 w 5673794"/>
              <a:gd name="connsiteY60" fmla="*/ 2923673 h 3370845"/>
              <a:gd name="connsiteX61" fmla="*/ 1985210 w 5673794"/>
              <a:gd name="connsiteY61" fmla="*/ 3068052 h 3370845"/>
              <a:gd name="connsiteX62" fmla="*/ 2021305 w 5673794"/>
              <a:gd name="connsiteY62" fmla="*/ 3164305 h 3370845"/>
              <a:gd name="connsiteX63" fmla="*/ 2021305 w 5673794"/>
              <a:gd name="connsiteY63" fmla="*/ 3164305 h 3370845"/>
              <a:gd name="connsiteX64" fmla="*/ 2105526 w 5673794"/>
              <a:gd name="connsiteY64" fmla="*/ 3284621 h 3370845"/>
              <a:gd name="connsiteX65" fmla="*/ 2189747 w 5673794"/>
              <a:gd name="connsiteY65" fmla="*/ 3284621 h 3370845"/>
              <a:gd name="connsiteX66" fmla="*/ 2237874 w 5673794"/>
              <a:gd name="connsiteY66" fmla="*/ 3188368 h 3370845"/>
              <a:gd name="connsiteX67" fmla="*/ 2286000 w 5673794"/>
              <a:gd name="connsiteY67" fmla="*/ 2995863 h 3370845"/>
              <a:gd name="connsiteX68" fmla="*/ 2334126 w 5673794"/>
              <a:gd name="connsiteY68" fmla="*/ 2827421 h 3370845"/>
              <a:gd name="connsiteX69" fmla="*/ 2358189 w 5673794"/>
              <a:gd name="connsiteY69" fmla="*/ 2683042 h 3370845"/>
              <a:gd name="connsiteX70" fmla="*/ 2358189 w 5673794"/>
              <a:gd name="connsiteY70" fmla="*/ 2490537 h 3370845"/>
              <a:gd name="connsiteX71" fmla="*/ 2394284 w 5673794"/>
              <a:gd name="connsiteY71" fmla="*/ 2358189 h 3370845"/>
              <a:gd name="connsiteX72" fmla="*/ 2430379 w 5673794"/>
              <a:gd name="connsiteY72" fmla="*/ 2322094 h 3370845"/>
              <a:gd name="connsiteX73" fmla="*/ 2478505 w 5673794"/>
              <a:gd name="connsiteY73" fmla="*/ 2286000 h 3370845"/>
              <a:gd name="connsiteX74" fmla="*/ 2502568 w 5673794"/>
              <a:gd name="connsiteY74" fmla="*/ 1961147 h 3370845"/>
              <a:gd name="connsiteX75" fmla="*/ 2562726 w 5673794"/>
              <a:gd name="connsiteY75" fmla="*/ 1925052 h 3370845"/>
              <a:gd name="connsiteX76" fmla="*/ 2598821 w 5673794"/>
              <a:gd name="connsiteY76" fmla="*/ 1768642 h 3370845"/>
              <a:gd name="connsiteX77" fmla="*/ 2586789 w 5673794"/>
              <a:gd name="connsiteY77" fmla="*/ 1612231 h 3370845"/>
              <a:gd name="connsiteX78" fmla="*/ 2610853 w 5673794"/>
              <a:gd name="connsiteY78" fmla="*/ 1503947 h 3370845"/>
              <a:gd name="connsiteX79" fmla="*/ 2634916 w 5673794"/>
              <a:gd name="connsiteY79" fmla="*/ 1431758 h 3370845"/>
              <a:gd name="connsiteX80" fmla="*/ 2634916 w 5673794"/>
              <a:gd name="connsiteY80" fmla="*/ 1323473 h 3370845"/>
              <a:gd name="connsiteX81" fmla="*/ 2634916 w 5673794"/>
              <a:gd name="connsiteY81" fmla="*/ 1251284 h 3370845"/>
              <a:gd name="connsiteX82" fmla="*/ 2634916 w 5673794"/>
              <a:gd name="connsiteY82" fmla="*/ 1143000 h 3370845"/>
              <a:gd name="connsiteX83" fmla="*/ 2658979 w 5673794"/>
              <a:gd name="connsiteY83" fmla="*/ 986589 h 3370845"/>
              <a:gd name="connsiteX84" fmla="*/ 2683042 w 5673794"/>
              <a:gd name="connsiteY84" fmla="*/ 902368 h 3370845"/>
              <a:gd name="connsiteX85" fmla="*/ 2755231 w 5673794"/>
              <a:gd name="connsiteY85" fmla="*/ 782052 h 3370845"/>
              <a:gd name="connsiteX86" fmla="*/ 2767263 w 5673794"/>
              <a:gd name="connsiteY86" fmla="*/ 673768 h 3370845"/>
              <a:gd name="connsiteX87" fmla="*/ 2767263 w 5673794"/>
              <a:gd name="connsiteY87" fmla="*/ 589547 h 3370845"/>
              <a:gd name="connsiteX88" fmla="*/ 2767263 w 5673794"/>
              <a:gd name="connsiteY88" fmla="*/ 589547 h 3370845"/>
              <a:gd name="connsiteX89" fmla="*/ 2863516 w 5673794"/>
              <a:gd name="connsiteY89" fmla="*/ 469231 h 3370845"/>
              <a:gd name="connsiteX90" fmla="*/ 2887579 w 5673794"/>
              <a:gd name="connsiteY90" fmla="*/ 372979 h 3370845"/>
              <a:gd name="connsiteX91" fmla="*/ 2899610 w 5673794"/>
              <a:gd name="connsiteY91" fmla="*/ 240631 h 3370845"/>
              <a:gd name="connsiteX92" fmla="*/ 2899610 w 5673794"/>
              <a:gd name="connsiteY92" fmla="*/ 156410 h 3370845"/>
              <a:gd name="connsiteX93" fmla="*/ 2947737 w 5673794"/>
              <a:gd name="connsiteY93" fmla="*/ 96252 h 3370845"/>
              <a:gd name="connsiteX94" fmla="*/ 2971800 w 5673794"/>
              <a:gd name="connsiteY94" fmla="*/ 12031 h 3370845"/>
              <a:gd name="connsiteX95" fmla="*/ 2995863 w 5673794"/>
              <a:gd name="connsiteY95" fmla="*/ 0 h 3370845"/>
              <a:gd name="connsiteX96" fmla="*/ 3043989 w 5673794"/>
              <a:gd name="connsiteY96" fmla="*/ 48126 h 3370845"/>
              <a:gd name="connsiteX97" fmla="*/ 3056021 w 5673794"/>
              <a:gd name="connsiteY97" fmla="*/ 156410 h 3370845"/>
              <a:gd name="connsiteX98" fmla="*/ 3056021 w 5673794"/>
              <a:gd name="connsiteY98" fmla="*/ 288758 h 3370845"/>
              <a:gd name="connsiteX99" fmla="*/ 3104147 w 5673794"/>
              <a:gd name="connsiteY99" fmla="*/ 385010 h 3370845"/>
              <a:gd name="connsiteX100" fmla="*/ 3104147 w 5673794"/>
              <a:gd name="connsiteY100" fmla="*/ 529389 h 3370845"/>
              <a:gd name="connsiteX101" fmla="*/ 3104147 w 5673794"/>
              <a:gd name="connsiteY101" fmla="*/ 649705 h 3370845"/>
              <a:gd name="connsiteX102" fmla="*/ 3116179 w 5673794"/>
              <a:gd name="connsiteY102" fmla="*/ 782052 h 3370845"/>
              <a:gd name="connsiteX103" fmla="*/ 3164305 w 5673794"/>
              <a:gd name="connsiteY103" fmla="*/ 854242 h 3370845"/>
              <a:gd name="connsiteX104" fmla="*/ 3200400 w 5673794"/>
              <a:gd name="connsiteY104" fmla="*/ 950494 h 3370845"/>
              <a:gd name="connsiteX105" fmla="*/ 3200400 w 5673794"/>
              <a:gd name="connsiteY105" fmla="*/ 1070810 h 3370845"/>
              <a:gd name="connsiteX106" fmla="*/ 3224463 w 5673794"/>
              <a:gd name="connsiteY106" fmla="*/ 1179094 h 3370845"/>
              <a:gd name="connsiteX107" fmla="*/ 3248526 w 5673794"/>
              <a:gd name="connsiteY107" fmla="*/ 1239252 h 3370845"/>
              <a:gd name="connsiteX108" fmla="*/ 3296653 w 5673794"/>
              <a:gd name="connsiteY108" fmla="*/ 1323473 h 3370845"/>
              <a:gd name="connsiteX109" fmla="*/ 3320716 w 5673794"/>
              <a:gd name="connsiteY109" fmla="*/ 1359568 h 3370845"/>
              <a:gd name="connsiteX110" fmla="*/ 3368842 w 5673794"/>
              <a:gd name="connsiteY110" fmla="*/ 1287379 h 3370845"/>
              <a:gd name="connsiteX111" fmla="*/ 3380874 w 5673794"/>
              <a:gd name="connsiteY111" fmla="*/ 1251284 h 3370845"/>
              <a:gd name="connsiteX112" fmla="*/ 3416968 w 5673794"/>
              <a:gd name="connsiteY112" fmla="*/ 1311442 h 3370845"/>
              <a:gd name="connsiteX113" fmla="*/ 3416968 w 5673794"/>
              <a:gd name="connsiteY113" fmla="*/ 1455821 h 3370845"/>
              <a:gd name="connsiteX114" fmla="*/ 3465095 w 5673794"/>
              <a:gd name="connsiteY114" fmla="*/ 1564105 h 3370845"/>
              <a:gd name="connsiteX115" fmla="*/ 3489158 w 5673794"/>
              <a:gd name="connsiteY115" fmla="*/ 1672389 h 3370845"/>
              <a:gd name="connsiteX116" fmla="*/ 3537284 w 5673794"/>
              <a:gd name="connsiteY116" fmla="*/ 1792705 h 3370845"/>
              <a:gd name="connsiteX117" fmla="*/ 3633537 w 5673794"/>
              <a:gd name="connsiteY117" fmla="*/ 1900989 h 3370845"/>
              <a:gd name="connsiteX118" fmla="*/ 3633537 w 5673794"/>
              <a:gd name="connsiteY118" fmla="*/ 1997242 h 3370845"/>
              <a:gd name="connsiteX119" fmla="*/ 3693695 w 5673794"/>
              <a:gd name="connsiteY119" fmla="*/ 1852863 h 3370845"/>
              <a:gd name="connsiteX120" fmla="*/ 3741821 w 5673794"/>
              <a:gd name="connsiteY120" fmla="*/ 1708484 h 3370845"/>
              <a:gd name="connsiteX121" fmla="*/ 3801979 w 5673794"/>
              <a:gd name="connsiteY121" fmla="*/ 1600200 h 3370845"/>
              <a:gd name="connsiteX122" fmla="*/ 3814010 w 5673794"/>
              <a:gd name="connsiteY122" fmla="*/ 1503947 h 3370845"/>
              <a:gd name="connsiteX123" fmla="*/ 3838074 w 5673794"/>
              <a:gd name="connsiteY123" fmla="*/ 1407694 h 3370845"/>
              <a:gd name="connsiteX124" fmla="*/ 3862137 w 5673794"/>
              <a:gd name="connsiteY124" fmla="*/ 1299410 h 3370845"/>
              <a:gd name="connsiteX125" fmla="*/ 3886200 w 5673794"/>
              <a:gd name="connsiteY125" fmla="*/ 1155031 h 3370845"/>
              <a:gd name="connsiteX126" fmla="*/ 3874168 w 5673794"/>
              <a:gd name="connsiteY126" fmla="*/ 1155031 h 3370845"/>
              <a:gd name="connsiteX127" fmla="*/ 3910263 w 5673794"/>
              <a:gd name="connsiteY127" fmla="*/ 1046747 h 3370845"/>
              <a:gd name="connsiteX128" fmla="*/ 3946359 w 5673794"/>
              <a:gd name="connsiteY128" fmla="*/ 830179 h 3370845"/>
              <a:gd name="connsiteX129" fmla="*/ 3946358 w 5673794"/>
              <a:gd name="connsiteY129" fmla="*/ 782052 h 3370845"/>
              <a:gd name="connsiteX130" fmla="*/ 3958388 w 5673794"/>
              <a:gd name="connsiteY130" fmla="*/ 721894 h 3370845"/>
              <a:gd name="connsiteX131" fmla="*/ 3982452 w 5673794"/>
              <a:gd name="connsiteY131" fmla="*/ 709863 h 3370845"/>
              <a:gd name="connsiteX132" fmla="*/ 4018546 w 5673794"/>
              <a:gd name="connsiteY132" fmla="*/ 1840832 h 3370845"/>
              <a:gd name="connsiteX133" fmla="*/ 4114799 w 5673794"/>
              <a:gd name="connsiteY133" fmla="*/ 1191126 h 3370845"/>
              <a:gd name="connsiteX134" fmla="*/ 4211051 w 5673794"/>
              <a:gd name="connsiteY134" fmla="*/ 1443789 h 3370845"/>
              <a:gd name="connsiteX135" fmla="*/ 4295272 w 5673794"/>
              <a:gd name="connsiteY135" fmla="*/ 2514600 h 3370845"/>
              <a:gd name="connsiteX136" fmla="*/ 4331366 w 5673794"/>
              <a:gd name="connsiteY136" fmla="*/ 2430378 h 3370845"/>
              <a:gd name="connsiteX137" fmla="*/ 4403554 w 5673794"/>
              <a:gd name="connsiteY137" fmla="*/ 2935705 h 3370845"/>
              <a:gd name="connsiteX138" fmla="*/ 4451681 w 5673794"/>
              <a:gd name="connsiteY138" fmla="*/ 2334126 h 3370845"/>
              <a:gd name="connsiteX139" fmla="*/ 4559964 w 5673794"/>
              <a:gd name="connsiteY139" fmla="*/ 2971800 h 3370845"/>
              <a:gd name="connsiteX140" fmla="*/ 4608090 w 5673794"/>
              <a:gd name="connsiteY140" fmla="*/ 3128210 h 3370845"/>
              <a:gd name="connsiteX141" fmla="*/ 4668248 w 5673794"/>
              <a:gd name="connsiteY141" fmla="*/ 2887579 h 3370845"/>
              <a:gd name="connsiteX142" fmla="*/ 4704341 w 5673794"/>
              <a:gd name="connsiteY142" fmla="*/ 2538663 h 3370845"/>
              <a:gd name="connsiteX143" fmla="*/ 4740436 w 5673794"/>
              <a:gd name="connsiteY143" fmla="*/ 2370221 h 3370845"/>
              <a:gd name="connsiteX144" fmla="*/ 4824656 w 5673794"/>
              <a:gd name="connsiteY144" fmla="*/ 2334126 h 3370845"/>
              <a:gd name="connsiteX145" fmla="*/ 4908875 w 5673794"/>
              <a:gd name="connsiteY145" fmla="*/ 2225843 h 3370845"/>
              <a:gd name="connsiteX146" fmla="*/ 5113413 w 5673794"/>
              <a:gd name="connsiteY146" fmla="*/ 3007894 h 3370845"/>
              <a:gd name="connsiteX147" fmla="*/ 5137477 w 5673794"/>
              <a:gd name="connsiteY147" fmla="*/ 2863516 h 3370845"/>
              <a:gd name="connsiteX148" fmla="*/ 5161539 w 5673794"/>
              <a:gd name="connsiteY148" fmla="*/ 3116179 h 3370845"/>
              <a:gd name="connsiteX149" fmla="*/ 5269823 w 5673794"/>
              <a:gd name="connsiteY149" fmla="*/ 3212431 h 3370845"/>
              <a:gd name="connsiteX150" fmla="*/ 5269822 w 5673794"/>
              <a:gd name="connsiteY150" fmla="*/ 3332746 h 3370845"/>
              <a:gd name="connsiteX151" fmla="*/ 5402170 w 5673794"/>
              <a:gd name="connsiteY151" fmla="*/ 3356810 h 3370845"/>
              <a:gd name="connsiteX152" fmla="*/ 5414200 w 5673794"/>
              <a:gd name="connsiteY152" fmla="*/ 3200400 h 3370845"/>
              <a:gd name="connsiteX153" fmla="*/ 5462327 w 5673794"/>
              <a:gd name="connsiteY153" fmla="*/ 3116178 h 3370845"/>
              <a:gd name="connsiteX154" fmla="*/ 5510450 w 5673794"/>
              <a:gd name="connsiteY154" fmla="*/ 3031958 h 3370845"/>
              <a:gd name="connsiteX155" fmla="*/ 5534516 w 5673794"/>
              <a:gd name="connsiteY155" fmla="*/ 3043989 h 3370845"/>
              <a:gd name="connsiteX156" fmla="*/ 5666862 w 5673794"/>
              <a:gd name="connsiteY156" fmla="*/ 3344778 h 3370845"/>
              <a:gd name="connsiteX157" fmla="*/ 5654830 w 5673794"/>
              <a:gd name="connsiteY157" fmla="*/ 3356810 h 3370845"/>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322106 w 5703020"/>
              <a:gd name="connsiteY67" fmla="*/ 2995863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41632 w 5703020"/>
              <a:gd name="connsiteY64" fmla="*/ 3284621 h 3375497"/>
              <a:gd name="connsiteX65" fmla="*/ 2225853 w 5703020"/>
              <a:gd name="connsiteY65" fmla="*/ 3284621 h 3375497"/>
              <a:gd name="connsiteX66" fmla="*/ 2273980 w 5703020"/>
              <a:gd name="connsiteY66" fmla="*/ 3188368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225853 w 5703020"/>
              <a:gd name="connsiteY65" fmla="*/ 3284621 h 3375497"/>
              <a:gd name="connsiteX66" fmla="*/ 2273980 w 5703020"/>
              <a:gd name="connsiteY66" fmla="*/ 3188368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225853 w 5703020"/>
              <a:gd name="connsiteY65" fmla="*/ 3284621 h 3375497"/>
              <a:gd name="connsiteX66" fmla="*/ 2173310 w 5703020"/>
              <a:gd name="connsiteY66" fmla="*/ 1569544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70232 w 5703020"/>
              <a:gd name="connsiteY68" fmla="*/ 2827421 h 3375497"/>
              <a:gd name="connsiteX69" fmla="*/ 2394295 w 5703020"/>
              <a:gd name="connsiteY69" fmla="*/ 2683042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70232 w 5703020"/>
              <a:gd name="connsiteY68" fmla="*/ 2827421 h 3375497"/>
              <a:gd name="connsiteX69" fmla="*/ 2318791 w 5703020"/>
              <a:gd name="connsiteY69" fmla="*/ 1856407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94295 w 5703020"/>
              <a:gd name="connsiteY70" fmla="*/ 2490537 h 3375497"/>
              <a:gd name="connsiteX71" fmla="*/ 2430390 w 5703020"/>
              <a:gd name="connsiteY71" fmla="*/ 2358189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94295 w 5703020"/>
              <a:gd name="connsiteY70" fmla="*/ 2490537 h 3375497"/>
              <a:gd name="connsiteX71" fmla="*/ 2430390 w 5703020"/>
              <a:gd name="connsiteY71" fmla="*/ 1875985 h 3375497"/>
              <a:gd name="connsiteX72" fmla="*/ 2466485 w 5703020"/>
              <a:gd name="connsiteY72" fmla="*/ 2322094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94295 w 5703020"/>
              <a:gd name="connsiteY70" fmla="*/ 2490537 h 3375497"/>
              <a:gd name="connsiteX71" fmla="*/ 2430390 w 5703020"/>
              <a:gd name="connsiteY71" fmla="*/ 1875985 h 3375497"/>
              <a:gd name="connsiteX72" fmla="*/ 2441317 w 5703020"/>
              <a:gd name="connsiteY72" fmla="*/ 2046550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2448547 h 3375497"/>
              <a:gd name="connsiteX69" fmla="*/ 2318791 w 5703020"/>
              <a:gd name="connsiteY69" fmla="*/ 1856407 h 3375497"/>
              <a:gd name="connsiteX70" fmla="*/ 2369127 w 5703020"/>
              <a:gd name="connsiteY70" fmla="*/ 2042776 h 3375497"/>
              <a:gd name="connsiteX71" fmla="*/ 2430390 w 5703020"/>
              <a:gd name="connsiteY71" fmla="*/ 1875985 h 3375497"/>
              <a:gd name="connsiteX72" fmla="*/ 2441317 w 5703020"/>
              <a:gd name="connsiteY72" fmla="*/ 2046550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95400 w 5703020"/>
              <a:gd name="connsiteY68" fmla="*/ 1518583 h 3375497"/>
              <a:gd name="connsiteX69" fmla="*/ 2318791 w 5703020"/>
              <a:gd name="connsiteY69" fmla="*/ 1856407 h 3375497"/>
              <a:gd name="connsiteX70" fmla="*/ 2369127 w 5703020"/>
              <a:gd name="connsiteY70" fmla="*/ 2042776 h 3375497"/>
              <a:gd name="connsiteX71" fmla="*/ 2430390 w 5703020"/>
              <a:gd name="connsiteY71" fmla="*/ 1875985 h 3375497"/>
              <a:gd name="connsiteX72" fmla="*/ 2441317 w 5703020"/>
              <a:gd name="connsiteY72" fmla="*/ 2046550 h 3375497"/>
              <a:gd name="connsiteX73" fmla="*/ 2514611 w 5703020"/>
              <a:gd name="connsiteY73" fmla="*/ 2286000 h 3375497"/>
              <a:gd name="connsiteX74" fmla="*/ 2538674 w 5703020"/>
              <a:gd name="connsiteY74" fmla="*/ 1961147 h 3375497"/>
              <a:gd name="connsiteX75" fmla="*/ 2598832 w 5703020"/>
              <a:gd name="connsiteY75" fmla="*/ 1925052 h 3375497"/>
              <a:gd name="connsiteX76" fmla="*/ 2634927 w 5703020"/>
              <a:gd name="connsiteY76" fmla="*/ 1768642 h 3375497"/>
              <a:gd name="connsiteX77" fmla="*/ 2622895 w 5703020"/>
              <a:gd name="connsiteY77" fmla="*/ 1612231 h 3375497"/>
              <a:gd name="connsiteX78" fmla="*/ 2646959 w 5703020"/>
              <a:gd name="connsiteY78" fmla="*/ 1503947 h 3375497"/>
              <a:gd name="connsiteX79" fmla="*/ 2671022 w 5703020"/>
              <a:gd name="connsiteY79" fmla="*/ 1431758 h 3375497"/>
              <a:gd name="connsiteX80" fmla="*/ 2671022 w 5703020"/>
              <a:gd name="connsiteY80" fmla="*/ 1323473 h 3375497"/>
              <a:gd name="connsiteX81" fmla="*/ 2671022 w 5703020"/>
              <a:gd name="connsiteY81" fmla="*/ 1251284 h 3375497"/>
              <a:gd name="connsiteX82" fmla="*/ 2671022 w 5703020"/>
              <a:gd name="connsiteY82" fmla="*/ 1143000 h 3375497"/>
              <a:gd name="connsiteX83" fmla="*/ 2695085 w 5703020"/>
              <a:gd name="connsiteY83" fmla="*/ 986589 h 3375497"/>
              <a:gd name="connsiteX84" fmla="*/ 2719148 w 5703020"/>
              <a:gd name="connsiteY84" fmla="*/ 902368 h 3375497"/>
              <a:gd name="connsiteX85" fmla="*/ 2791337 w 5703020"/>
              <a:gd name="connsiteY85" fmla="*/ 782052 h 3375497"/>
              <a:gd name="connsiteX86" fmla="*/ 2803369 w 5703020"/>
              <a:gd name="connsiteY86" fmla="*/ 673768 h 3375497"/>
              <a:gd name="connsiteX87" fmla="*/ 2803369 w 5703020"/>
              <a:gd name="connsiteY87" fmla="*/ 589547 h 3375497"/>
              <a:gd name="connsiteX88" fmla="*/ 2803369 w 5703020"/>
              <a:gd name="connsiteY88" fmla="*/ 589547 h 3375497"/>
              <a:gd name="connsiteX89" fmla="*/ 2899622 w 5703020"/>
              <a:gd name="connsiteY89" fmla="*/ 469231 h 3375497"/>
              <a:gd name="connsiteX90" fmla="*/ 2923685 w 5703020"/>
              <a:gd name="connsiteY90" fmla="*/ 372979 h 3375497"/>
              <a:gd name="connsiteX91" fmla="*/ 2935716 w 5703020"/>
              <a:gd name="connsiteY91" fmla="*/ 240631 h 3375497"/>
              <a:gd name="connsiteX92" fmla="*/ 2935716 w 5703020"/>
              <a:gd name="connsiteY92" fmla="*/ 156410 h 3375497"/>
              <a:gd name="connsiteX93" fmla="*/ 2983843 w 5703020"/>
              <a:gd name="connsiteY93" fmla="*/ 96252 h 3375497"/>
              <a:gd name="connsiteX94" fmla="*/ 3007906 w 5703020"/>
              <a:gd name="connsiteY94" fmla="*/ 12031 h 3375497"/>
              <a:gd name="connsiteX95" fmla="*/ 3031969 w 5703020"/>
              <a:gd name="connsiteY95" fmla="*/ 0 h 3375497"/>
              <a:gd name="connsiteX96" fmla="*/ 3080095 w 5703020"/>
              <a:gd name="connsiteY96" fmla="*/ 48126 h 3375497"/>
              <a:gd name="connsiteX97" fmla="*/ 3092127 w 5703020"/>
              <a:gd name="connsiteY97" fmla="*/ 156410 h 3375497"/>
              <a:gd name="connsiteX98" fmla="*/ 3092127 w 5703020"/>
              <a:gd name="connsiteY98" fmla="*/ 288758 h 3375497"/>
              <a:gd name="connsiteX99" fmla="*/ 3140253 w 5703020"/>
              <a:gd name="connsiteY99" fmla="*/ 385010 h 3375497"/>
              <a:gd name="connsiteX100" fmla="*/ 3140253 w 5703020"/>
              <a:gd name="connsiteY100" fmla="*/ 529389 h 3375497"/>
              <a:gd name="connsiteX101" fmla="*/ 3140253 w 5703020"/>
              <a:gd name="connsiteY101" fmla="*/ 649705 h 3375497"/>
              <a:gd name="connsiteX102" fmla="*/ 3152285 w 5703020"/>
              <a:gd name="connsiteY102" fmla="*/ 782052 h 3375497"/>
              <a:gd name="connsiteX103" fmla="*/ 3200411 w 5703020"/>
              <a:gd name="connsiteY103" fmla="*/ 854242 h 3375497"/>
              <a:gd name="connsiteX104" fmla="*/ 3236506 w 5703020"/>
              <a:gd name="connsiteY104" fmla="*/ 950494 h 3375497"/>
              <a:gd name="connsiteX105" fmla="*/ 3236506 w 5703020"/>
              <a:gd name="connsiteY105" fmla="*/ 1070810 h 3375497"/>
              <a:gd name="connsiteX106" fmla="*/ 3260569 w 5703020"/>
              <a:gd name="connsiteY106" fmla="*/ 1179094 h 3375497"/>
              <a:gd name="connsiteX107" fmla="*/ 3284632 w 5703020"/>
              <a:gd name="connsiteY107" fmla="*/ 1239252 h 3375497"/>
              <a:gd name="connsiteX108" fmla="*/ 3332759 w 5703020"/>
              <a:gd name="connsiteY108" fmla="*/ 1323473 h 3375497"/>
              <a:gd name="connsiteX109" fmla="*/ 3356822 w 5703020"/>
              <a:gd name="connsiteY109" fmla="*/ 1359568 h 3375497"/>
              <a:gd name="connsiteX110" fmla="*/ 3404948 w 5703020"/>
              <a:gd name="connsiteY110" fmla="*/ 1287379 h 3375497"/>
              <a:gd name="connsiteX111" fmla="*/ 3416980 w 5703020"/>
              <a:gd name="connsiteY111" fmla="*/ 1251284 h 3375497"/>
              <a:gd name="connsiteX112" fmla="*/ 3453074 w 5703020"/>
              <a:gd name="connsiteY112" fmla="*/ 1311442 h 3375497"/>
              <a:gd name="connsiteX113" fmla="*/ 3453074 w 5703020"/>
              <a:gd name="connsiteY113" fmla="*/ 1455821 h 3375497"/>
              <a:gd name="connsiteX114" fmla="*/ 3501201 w 5703020"/>
              <a:gd name="connsiteY114" fmla="*/ 1564105 h 3375497"/>
              <a:gd name="connsiteX115" fmla="*/ 3525264 w 5703020"/>
              <a:gd name="connsiteY115" fmla="*/ 1672389 h 3375497"/>
              <a:gd name="connsiteX116" fmla="*/ 3573390 w 5703020"/>
              <a:gd name="connsiteY116" fmla="*/ 1792705 h 3375497"/>
              <a:gd name="connsiteX117" fmla="*/ 3669643 w 5703020"/>
              <a:gd name="connsiteY117" fmla="*/ 1900989 h 3375497"/>
              <a:gd name="connsiteX118" fmla="*/ 3669643 w 5703020"/>
              <a:gd name="connsiteY118" fmla="*/ 1997242 h 3375497"/>
              <a:gd name="connsiteX119" fmla="*/ 3729801 w 5703020"/>
              <a:gd name="connsiteY119" fmla="*/ 1852863 h 3375497"/>
              <a:gd name="connsiteX120" fmla="*/ 3777927 w 5703020"/>
              <a:gd name="connsiteY120" fmla="*/ 1708484 h 3375497"/>
              <a:gd name="connsiteX121" fmla="*/ 3838085 w 5703020"/>
              <a:gd name="connsiteY121" fmla="*/ 1600200 h 3375497"/>
              <a:gd name="connsiteX122" fmla="*/ 3850116 w 5703020"/>
              <a:gd name="connsiteY122" fmla="*/ 1503947 h 3375497"/>
              <a:gd name="connsiteX123" fmla="*/ 3874180 w 5703020"/>
              <a:gd name="connsiteY123" fmla="*/ 1407694 h 3375497"/>
              <a:gd name="connsiteX124" fmla="*/ 3898243 w 5703020"/>
              <a:gd name="connsiteY124" fmla="*/ 1299410 h 3375497"/>
              <a:gd name="connsiteX125" fmla="*/ 3922306 w 5703020"/>
              <a:gd name="connsiteY125" fmla="*/ 1155031 h 3375497"/>
              <a:gd name="connsiteX126" fmla="*/ 3910274 w 5703020"/>
              <a:gd name="connsiteY126" fmla="*/ 1155031 h 3375497"/>
              <a:gd name="connsiteX127" fmla="*/ 3946369 w 5703020"/>
              <a:gd name="connsiteY127" fmla="*/ 1046747 h 3375497"/>
              <a:gd name="connsiteX128" fmla="*/ 3982465 w 5703020"/>
              <a:gd name="connsiteY128" fmla="*/ 830179 h 3375497"/>
              <a:gd name="connsiteX129" fmla="*/ 3982464 w 5703020"/>
              <a:gd name="connsiteY129" fmla="*/ 782052 h 3375497"/>
              <a:gd name="connsiteX130" fmla="*/ 3994494 w 5703020"/>
              <a:gd name="connsiteY130" fmla="*/ 721894 h 3375497"/>
              <a:gd name="connsiteX131" fmla="*/ 4018558 w 5703020"/>
              <a:gd name="connsiteY131" fmla="*/ 709863 h 3375497"/>
              <a:gd name="connsiteX132" fmla="*/ 4054652 w 5703020"/>
              <a:gd name="connsiteY132" fmla="*/ 1840832 h 3375497"/>
              <a:gd name="connsiteX133" fmla="*/ 4150905 w 5703020"/>
              <a:gd name="connsiteY133" fmla="*/ 1191126 h 3375497"/>
              <a:gd name="connsiteX134" fmla="*/ 4247157 w 5703020"/>
              <a:gd name="connsiteY134" fmla="*/ 1443789 h 3375497"/>
              <a:gd name="connsiteX135" fmla="*/ 4331378 w 5703020"/>
              <a:gd name="connsiteY135" fmla="*/ 2514600 h 3375497"/>
              <a:gd name="connsiteX136" fmla="*/ 4367472 w 5703020"/>
              <a:gd name="connsiteY136" fmla="*/ 2430378 h 3375497"/>
              <a:gd name="connsiteX137" fmla="*/ 4439660 w 5703020"/>
              <a:gd name="connsiteY137" fmla="*/ 2935705 h 3375497"/>
              <a:gd name="connsiteX138" fmla="*/ 4487787 w 5703020"/>
              <a:gd name="connsiteY138" fmla="*/ 2334126 h 3375497"/>
              <a:gd name="connsiteX139" fmla="*/ 4596070 w 5703020"/>
              <a:gd name="connsiteY139" fmla="*/ 2971800 h 3375497"/>
              <a:gd name="connsiteX140" fmla="*/ 4644196 w 5703020"/>
              <a:gd name="connsiteY140" fmla="*/ 3128210 h 3375497"/>
              <a:gd name="connsiteX141" fmla="*/ 4704354 w 5703020"/>
              <a:gd name="connsiteY141" fmla="*/ 2887579 h 3375497"/>
              <a:gd name="connsiteX142" fmla="*/ 4740447 w 5703020"/>
              <a:gd name="connsiteY142" fmla="*/ 2538663 h 3375497"/>
              <a:gd name="connsiteX143" fmla="*/ 4776542 w 5703020"/>
              <a:gd name="connsiteY143" fmla="*/ 2370221 h 3375497"/>
              <a:gd name="connsiteX144" fmla="*/ 4860762 w 5703020"/>
              <a:gd name="connsiteY144" fmla="*/ 2334126 h 3375497"/>
              <a:gd name="connsiteX145" fmla="*/ 4944981 w 5703020"/>
              <a:gd name="connsiteY145" fmla="*/ 2225843 h 3375497"/>
              <a:gd name="connsiteX146" fmla="*/ 5149519 w 5703020"/>
              <a:gd name="connsiteY146" fmla="*/ 3007894 h 3375497"/>
              <a:gd name="connsiteX147" fmla="*/ 5173583 w 5703020"/>
              <a:gd name="connsiteY147" fmla="*/ 2863516 h 3375497"/>
              <a:gd name="connsiteX148" fmla="*/ 5197645 w 5703020"/>
              <a:gd name="connsiteY148" fmla="*/ 3116179 h 3375497"/>
              <a:gd name="connsiteX149" fmla="*/ 5305929 w 5703020"/>
              <a:gd name="connsiteY149" fmla="*/ 3212431 h 3375497"/>
              <a:gd name="connsiteX150" fmla="*/ 5305928 w 5703020"/>
              <a:gd name="connsiteY150" fmla="*/ 3332746 h 3375497"/>
              <a:gd name="connsiteX151" fmla="*/ 5438276 w 5703020"/>
              <a:gd name="connsiteY151" fmla="*/ 3356810 h 3375497"/>
              <a:gd name="connsiteX152" fmla="*/ 5450306 w 5703020"/>
              <a:gd name="connsiteY152" fmla="*/ 3200400 h 3375497"/>
              <a:gd name="connsiteX153" fmla="*/ 5498433 w 5703020"/>
              <a:gd name="connsiteY153" fmla="*/ 3116178 h 3375497"/>
              <a:gd name="connsiteX154" fmla="*/ 5546556 w 5703020"/>
              <a:gd name="connsiteY154" fmla="*/ 3031958 h 3375497"/>
              <a:gd name="connsiteX155" fmla="*/ 5570622 w 5703020"/>
              <a:gd name="connsiteY155" fmla="*/ 3043989 h 3375497"/>
              <a:gd name="connsiteX156" fmla="*/ 5702968 w 5703020"/>
              <a:gd name="connsiteY156" fmla="*/ 3344778 h 3375497"/>
              <a:gd name="connsiteX157" fmla="*/ 0 w 5703020"/>
              <a:gd name="connsiteY157" fmla="*/ 3368842 h 3375497"/>
              <a:gd name="connsiteX0" fmla="*/ 36106 w 5703020"/>
              <a:gd name="connsiteY0" fmla="*/ 3344779 h 3375497"/>
              <a:gd name="connsiteX1" fmla="*/ 168453 w 5703020"/>
              <a:gd name="connsiteY1" fmla="*/ 3296652 h 3375497"/>
              <a:gd name="connsiteX2" fmla="*/ 168453 w 5703020"/>
              <a:gd name="connsiteY2" fmla="*/ 3272589 h 3375497"/>
              <a:gd name="connsiteX3" fmla="*/ 216580 w 5703020"/>
              <a:gd name="connsiteY3" fmla="*/ 3164305 h 3375497"/>
              <a:gd name="connsiteX4" fmla="*/ 252674 w 5703020"/>
              <a:gd name="connsiteY4" fmla="*/ 3080084 h 3375497"/>
              <a:gd name="connsiteX5" fmla="*/ 312832 w 5703020"/>
              <a:gd name="connsiteY5" fmla="*/ 3031958 h 3375497"/>
              <a:gd name="connsiteX6" fmla="*/ 372990 w 5703020"/>
              <a:gd name="connsiteY6" fmla="*/ 2959768 h 3375497"/>
              <a:gd name="connsiteX7" fmla="*/ 421116 w 5703020"/>
              <a:gd name="connsiteY7" fmla="*/ 2947737 h 3375497"/>
              <a:gd name="connsiteX8" fmla="*/ 469243 w 5703020"/>
              <a:gd name="connsiteY8" fmla="*/ 2947737 h 3375497"/>
              <a:gd name="connsiteX9" fmla="*/ 481274 w 5703020"/>
              <a:gd name="connsiteY9" fmla="*/ 3104147 h 3375497"/>
              <a:gd name="connsiteX10" fmla="*/ 517369 w 5703020"/>
              <a:gd name="connsiteY10" fmla="*/ 3152273 h 3375497"/>
              <a:gd name="connsiteX11" fmla="*/ 517369 w 5703020"/>
              <a:gd name="connsiteY11" fmla="*/ 3164305 h 3375497"/>
              <a:gd name="connsiteX12" fmla="*/ 565495 w 5703020"/>
              <a:gd name="connsiteY12" fmla="*/ 3140242 h 3375497"/>
              <a:gd name="connsiteX13" fmla="*/ 577527 w 5703020"/>
              <a:gd name="connsiteY13" fmla="*/ 3080084 h 3375497"/>
              <a:gd name="connsiteX14" fmla="*/ 601590 w 5703020"/>
              <a:gd name="connsiteY14" fmla="*/ 3031958 h 3375497"/>
              <a:gd name="connsiteX15" fmla="*/ 649716 w 5703020"/>
              <a:gd name="connsiteY15" fmla="*/ 3031958 h 3375497"/>
              <a:gd name="connsiteX16" fmla="*/ 697843 w 5703020"/>
              <a:gd name="connsiteY16" fmla="*/ 3092116 h 3375497"/>
              <a:gd name="connsiteX17" fmla="*/ 745969 w 5703020"/>
              <a:gd name="connsiteY17" fmla="*/ 3224463 h 3375497"/>
              <a:gd name="connsiteX18" fmla="*/ 794095 w 5703020"/>
              <a:gd name="connsiteY18" fmla="*/ 3356810 h 3375497"/>
              <a:gd name="connsiteX19" fmla="*/ 938474 w 5703020"/>
              <a:gd name="connsiteY19" fmla="*/ 3356810 h 3375497"/>
              <a:gd name="connsiteX20" fmla="*/ 1022695 w 5703020"/>
              <a:gd name="connsiteY20" fmla="*/ 3128210 h 3375497"/>
              <a:gd name="connsiteX21" fmla="*/ 1143011 w 5703020"/>
              <a:gd name="connsiteY21" fmla="*/ 2875547 h 3375497"/>
              <a:gd name="connsiteX22" fmla="*/ 1167074 w 5703020"/>
              <a:gd name="connsiteY22" fmla="*/ 2779294 h 3375497"/>
              <a:gd name="connsiteX23" fmla="*/ 1191137 w 5703020"/>
              <a:gd name="connsiteY23" fmla="*/ 2911642 h 3375497"/>
              <a:gd name="connsiteX24" fmla="*/ 1215201 w 5703020"/>
              <a:gd name="connsiteY24" fmla="*/ 2935705 h 3375497"/>
              <a:gd name="connsiteX25" fmla="*/ 1239264 w 5703020"/>
              <a:gd name="connsiteY25" fmla="*/ 2959768 h 3375497"/>
              <a:gd name="connsiteX26" fmla="*/ 1239264 w 5703020"/>
              <a:gd name="connsiteY26" fmla="*/ 2959768 h 3375497"/>
              <a:gd name="connsiteX27" fmla="*/ 1275359 w 5703020"/>
              <a:gd name="connsiteY27" fmla="*/ 2851484 h 3375497"/>
              <a:gd name="connsiteX28" fmla="*/ 1299422 w 5703020"/>
              <a:gd name="connsiteY28" fmla="*/ 2719137 h 3375497"/>
              <a:gd name="connsiteX29" fmla="*/ 1323485 w 5703020"/>
              <a:gd name="connsiteY29" fmla="*/ 2646947 h 3375497"/>
              <a:gd name="connsiteX30" fmla="*/ 1347548 w 5703020"/>
              <a:gd name="connsiteY30" fmla="*/ 2574758 h 3375497"/>
              <a:gd name="connsiteX31" fmla="*/ 1371611 w 5703020"/>
              <a:gd name="connsiteY31" fmla="*/ 2478505 h 3375497"/>
              <a:gd name="connsiteX32" fmla="*/ 1383643 w 5703020"/>
              <a:gd name="connsiteY32" fmla="*/ 2550694 h 3375497"/>
              <a:gd name="connsiteX33" fmla="*/ 1407706 w 5703020"/>
              <a:gd name="connsiteY33" fmla="*/ 2646947 h 3375497"/>
              <a:gd name="connsiteX34" fmla="*/ 1455832 w 5703020"/>
              <a:gd name="connsiteY34" fmla="*/ 2827421 h 3375497"/>
              <a:gd name="connsiteX35" fmla="*/ 1467864 w 5703020"/>
              <a:gd name="connsiteY35" fmla="*/ 2959768 h 3375497"/>
              <a:gd name="connsiteX36" fmla="*/ 1503959 w 5703020"/>
              <a:gd name="connsiteY36" fmla="*/ 2995863 h 3375497"/>
              <a:gd name="connsiteX37" fmla="*/ 1552085 w 5703020"/>
              <a:gd name="connsiteY37" fmla="*/ 3007894 h 3375497"/>
              <a:gd name="connsiteX38" fmla="*/ 1552085 w 5703020"/>
              <a:gd name="connsiteY38" fmla="*/ 3007894 h 3375497"/>
              <a:gd name="connsiteX39" fmla="*/ 1588180 w 5703020"/>
              <a:gd name="connsiteY39" fmla="*/ 2839452 h 3375497"/>
              <a:gd name="connsiteX40" fmla="*/ 1612243 w 5703020"/>
              <a:gd name="connsiteY40" fmla="*/ 2743200 h 3375497"/>
              <a:gd name="connsiteX41" fmla="*/ 1624274 w 5703020"/>
              <a:gd name="connsiteY41" fmla="*/ 2646947 h 3375497"/>
              <a:gd name="connsiteX42" fmla="*/ 1624274 w 5703020"/>
              <a:gd name="connsiteY42" fmla="*/ 2574758 h 3375497"/>
              <a:gd name="connsiteX43" fmla="*/ 1672401 w 5703020"/>
              <a:gd name="connsiteY43" fmla="*/ 2490537 h 3375497"/>
              <a:gd name="connsiteX44" fmla="*/ 1708495 w 5703020"/>
              <a:gd name="connsiteY44" fmla="*/ 2430379 h 3375497"/>
              <a:gd name="connsiteX45" fmla="*/ 1756622 w 5703020"/>
              <a:gd name="connsiteY45" fmla="*/ 2322094 h 3375497"/>
              <a:gd name="connsiteX46" fmla="*/ 1756622 w 5703020"/>
              <a:gd name="connsiteY46" fmla="*/ 2310063 h 3375497"/>
              <a:gd name="connsiteX47" fmla="*/ 1768653 w 5703020"/>
              <a:gd name="connsiteY47" fmla="*/ 2237873 h 3375497"/>
              <a:gd name="connsiteX48" fmla="*/ 1768653 w 5703020"/>
              <a:gd name="connsiteY48" fmla="*/ 2189747 h 3375497"/>
              <a:gd name="connsiteX49" fmla="*/ 1768653 w 5703020"/>
              <a:gd name="connsiteY49" fmla="*/ 2117558 h 3375497"/>
              <a:gd name="connsiteX50" fmla="*/ 1792716 w 5703020"/>
              <a:gd name="connsiteY50" fmla="*/ 2069431 h 3375497"/>
              <a:gd name="connsiteX51" fmla="*/ 1840843 w 5703020"/>
              <a:gd name="connsiteY51" fmla="*/ 1961147 h 3375497"/>
              <a:gd name="connsiteX52" fmla="*/ 1852874 w 5703020"/>
              <a:gd name="connsiteY52" fmla="*/ 2069431 h 3375497"/>
              <a:gd name="connsiteX53" fmla="*/ 1864906 w 5703020"/>
              <a:gd name="connsiteY53" fmla="*/ 2177716 h 3375497"/>
              <a:gd name="connsiteX54" fmla="*/ 1913032 w 5703020"/>
              <a:gd name="connsiteY54" fmla="*/ 2225842 h 3375497"/>
              <a:gd name="connsiteX55" fmla="*/ 1925064 w 5703020"/>
              <a:gd name="connsiteY55" fmla="*/ 2370221 h 3375497"/>
              <a:gd name="connsiteX56" fmla="*/ 1937095 w 5703020"/>
              <a:gd name="connsiteY56" fmla="*/ 2466473 h 3375497"/>
              <a:gd name="connsiteX57" fmla="*/ 1937095 w 5703020"/>
              <a:gd name="connsiteY57" fmla="*/ 2586789 h 3375497"/>
              <a:gd name="connsiteX58" fmla="*/ 1961159 w 5703020"/>
              <a:gd name="connsiteY58" fmla="*/ 2683042 h 3375497"/>
              <a:gd name="connsiteX59" fmla="*/ 2021316 w 5703020"/>
              <a:gd name="connsiteY59" fmla="*/ 2839452 h 3375497"/>
              <a:gd name="connsiteX60" fmla="*/ 2021316 w 5703020"/>
              <a:gd name="connsiteY60" fmla="*/ 2923673 h 3375497"/>
              <a:gd name="connsiteX61" fmla="*/ 2021316 w 5703020"/>
              <a:gd name="connsiteY61" fmla="*/ 3068052 h 3375497"/>
              <a:gd name="connsiteX62" fmla="*/ 2057411 w 5703020"/>
              <a:gd name="connsiteY62" fmla="*/ 3164305 h 3375497"/>
              <a:gd name="connsiteX63" fmla="*/ 2057411 w 5703020"/>
              <a:gd name="connsiteY63" fmla="*/ 3164305 h 3375497"/>
              <a:gd name="connsiteX64" fmla="*/ 2116465 w 5703020"/>
              <a:gd name="connsiteY64" fmla="*/ 1734682 h 3375497"/>
              <a:gd name="connsiteX65" fmla="*/ 2175517 w 5703020"/>
              <a:gd name="connsiteY65" fmla="*/ 1700241 h 3375497"/>
              <a:gd name="connsiteX66" fmla="*/ 2173310 w 5703020"/>
              <a:gd name="connsiteY66" fmla="*/ 1569544 h 3375497"/>
              <a:gd name="connsiteX67" fmla="*/ 2271771 w 5703020"/>
              <a:gd name="connsiteY67" fmla="*/ 1824798 h 3375497"/>
              <a:gd name="connsiteX68" fmla="*/ 2318791 w 5703020"/>
              <a:gd name="connsiteY68" fmla="*/ 1856407 h 3375497"/>
              <a:gd name="connsiteX69" fmla="*/ 2369127 w 5703020"/>
              <a:gd name="connsiteY69" fmla="*/ 2042776 h 3375497"/>
              <a:gd name="connsiteX70" fmla="*/ 2430390 w 5703020"/>
              <a:gd name="connsiteY70" fmla="*/ 1875985 h 3375497"/>
              <a:gd name="connsiteX71" fmla="*/ 2441317 w 5703020"/>
              <a:gd name="connsiteY71" fmla="*/ 2046550 h 3375497"/>
              <a:gd name="connsiteX72" fmla="*/ 2514611 w 5703020"/>
              <a:gd name="connsiteY72" fmla="*/ 2286000 h 3375497"/>
              <a:gd name="connsiteX73" fmla="*/ 2538674 w 5703020"/>
              <a:gd name="connsiteY73" fmla="*/ 1961147 h 3375497"/>
              <a:gd name="connsiteX74" fmla="*/ 2598832 w 5703020"/>
              <a:gd name="connsiteY74" fmla="*/ 1925052 h 3375497"/>
              <a:gd name="connsiteX75" fmla="*/ 2634927 w 5703020"/>
              <a:gd name="connsiteY75" fmla="*/ 1768642 h 3375497"/>
              <a:gd name="connsiteX76" fmla="*/ 2622895 w 5703020"/>
              <a:gd name="connsiteY76" fmla="*/ 1612231 h 3375497"/>
              <a:gd name="connsiteX77" fmla="*/ 2646959 w 5703020"/>
              <a:gd name="connsiteY77" fmla="*/ 1503947 h 3375497"/>
              <a:gd name="connsiteX78" fmla="*/ 2671022 w 5703020"/>
              <a:gd name="connsiteY78" fmla="*/ 1431758 h 3375497"/>
              <a:gd name="connsiteX79" fmla="*/ 2671022 w 5703020"/>
              <a:gd name="connsiteY79" fmla="*/ 1323473 h 3375497"/>
              <a:gd name="connsiteX80" fmla="*/ 2671022 w 5703020"/>
              <a:gd name="connsiteY80" fmla="*/ 1251284 h 3375497"/>
              <a:gd name="connsiteX81" fmla="*/ 2671022 w 5703020"/>
              <a:gd name="connsiteY81" fmla="*/ 1143000 h 3375497"/>
              <a:gd name="connsiteX82" fmla="*/ 2695085 w 5703020"/>
              <a:gd name="connsiteY82" fmla="*/ 986589 h 3375497"/>
              <a:gd name="connsiteX83" fmla="*/ 2719148 w 5703020"/>
              <a:gd name="connsiteY83" fmla="*/ 902368 h 3375497"/>
              <a:gd name="connsiteX84" fmla="*/ 2791337 w 5703020"/>
              <a:gd name="connsiteY84" fmla="*/ 782052 h 3375497"/>
              <a:gd name="connsiteX85" fmla="*/ 2803369 w 5703020"/>
              <a:gd name="connsiteY85" fmla="*/ 673768 h 3375497"/>
              <a:gd name="connsiteX86" fmla="*/ 2803369 w 5703020"/>
              <a:gd name="connsiteY86" fmla="*/ 589547 h 3375497"/>
              <a:gd name="connsiteX87" fmla="*/ 2803369 w 5703020"/>
              <a:gd name="connsiteY87" fmla="*/ 589547 h 3375497"/>
              <a:gd name="connsiteX88" fmla="*/ 2899622 w 5703020"/>
              <a:gd name="connsiteY88" fmla="*/ 469231 h 3375497"/>
              <a:gd name="connsiteX89" fmla="*/ 2923685 w 5703020"/>
              <a:gd name="connsiteY89" fmla="*/ 372979 h 3375497"/>
              <a:gd name="connsiteX90" fmla="*/ 2935716 w 5703020"/>
              <a:gd name="connsiteY90" fmla="*/ 240631 h 3375497"/>
              <a:gd name="connsiteX91" fmla="*/ 2935716 w 5703020"/>
              <a:gd name="connsiteY91" fmla="*/ 156410 h 3375497"/>
              <a:gd name="connsiteX92" fmla="*/ 2983843 w 5703020"/>
              <a:gd name="connsiteY92" fmla="*/ 96252 h 3375497"/>
              <a:gd name="connsiteX93" fmla="*/ 3007906 w 5703020"/>
              <a:gd name="connsiteY93" fmla="*/ 12031 h 3375497"/>
              <a:gd name="connsiteX94" fmla="*/ 3031969 w 5703020"/>
              <a:gd name="connsiteY94" fmla="*/ 0 h 3375497"/>
              <a:gd name="connsiteX95" fmla="*/ 3080095 w 5703020"/>
              <a:gd name="connsiteY95" fmla="*/ 48126 h 3375497"/>
              <a:gd name="connsiteX96" fmla="*/ 3092127 w 5703020"/>
              <a:gd name="connsiteY96" fmla="*/ 156410 h 3375497"/>
              <a:gd name="connsiteX97" fmla="*/ 3092127 w 5703020"/>
              <a:gd name="connsiteY97" fmla="*/ 288758 h 3375497"/>
              <a:gd name="connsiteX98" fmla="*/ 3140253 w 5703020"/>
              <a:gd name="connsiteY98" fmla="*/ 385010 h 3375497"/>
              <a:gd name="connsiteX99" fmla="*/ 3140253 w 5703020"/>
              <a:gd name="connsiteY99" fmla="*/ 529389 h 3375497"/>
              <a:gd name="connsiteX100" fmla="*/ 3140253 w 5703020"/>
              <a:gd name="connsiteY100" fmla="*/ 649705 h 3375497"/>
              <a:gd name="connsiteX101" fmla="*/ 3152285 w 5703020"/>
              <a:gd name="connsiteY101" fmla="*/ 782052 h 3375497"/>
              <a:gd name="connsiteX102" fmla="*/ 3200411 w 5703020"/>
              <a:gd name="connsiteY102" fmla="*/ 854242 h 3375497"/>
              <a:gd name="connsiteX103" fmla="*/ 3236506 w 5703020"/>
              <a:gd name="connsiteY103" fmla="*/ 950494 h 3375497"/>
              <a:gd name="connsiteX104" fmla="*/ 3236506 w 5703020"/>
              <a:gd name="connsiteY104" fmla="*/ 1070810 h 3375497"/>
              <a:gd name="connsiteX105" fmla="*/ 3260569 w 5703020"/>
              <a:gd name="connsiteY105" fmla="*/ 1179094 h 3375497"/>
              <a:gd name="connsiteX106" fmla="*/ 3284632 w 5703020"/>
              <a:gd name="connsiteY106" fmla="*/ 1239252 h 3375497"/>
              <a:gd name="connsiteX107" fmla="*/ 3332759 w 5703020"/>
              <a:gd name="connsiteY107" fmla="*/ 1323473 h 3375497"/>
              <a:gd name="connsiteX108" fmla="*/ 3356822 w 5703020"/>
              <a:gd name="connsiteY108" fmla="*/ 1359568 h 3375497"/>
              <a:gd name="connsiteX109" fmla="*/ 3404948 w 5703020"/>
              <a:gd name="connsiteY109" fmla="*/ 1287379 h 3375497"/>
              <a:gd name="connsiteX110" fmla="*/ 3416980 w 5703020"/>
              <a:gd name="connsiteY110" fmla="*/ 1251284 h 3375497"/>
              <a:gd name="connsiteX111" fmla="*/ 3453074 w 5703020"/>
              <a:gd name="connsiteY111" fmla="*/ 1311442 h 3375497"/>
              <a:gd name="connsiteX112" fmla="*/ 3453074 w 5703020"/>
              <a:gd name="connsiteY112" fmla="*/ 1455821 h 3375497"/>
              <a:gd name="connsiteX113" fmla="*/ 3501201 w 5703020"/>
              <a:gd name="connsiteY113" fmla="*/ 1564105 h 3375497"/>
              <a:gd name="connsiteX114" fmla="*/ 3525264 w 5703020"/>
              <a:gd name="connsiteY114" fmla="*/ 1672389 h 3375497"/>
              <a:gd name="connsiteX115" fmla="*/ 3573390 w 5703020"/>
              <a:gd name="connsiteY115" fmla="*/ 1792705 h 3375497"/>
              <a:gd name="connsiteX116" fmla="*/ 3669643 w 5703020"/>
              <a:gd name="connsiteY116" fmla="*/ 1900989 h 3375497"/>
              <a:gd name="connsiteX117" fmla="*/ 3669643 w 5703020"/>
              <a:gd name="connsiteY117" fmla="*/ 1997242 h 3375497"/>
              <a:gd name="connsiteX118" fmla="*/ 3729801 w 5703020"/>
              <a:gd name="connsiteY118" fmla="*/ 1852863 h 3375497"/>
              <a:gd name="connsiteX119" fmla="*/ 3777927 w 5703020"/>
              <a:gd name="connsiteY119" fmla="*/ 1708484 h 3375497"/>
              <a:gd name="connsiteX120" fmla="*/ 3838085 w 5703020"/>
              <a:gd name="connsiteY120" fmla="*/ 1600200 h 3375497"/>
              <a:gd name="connsiteX121" fmla="*/ 3850116 w 5703020"/>
              <a:gd name="connsiteY121" fmla="*/ 1503947 h 3375497"/>
              <a:gd name="connsiteX122" fmla="*/ 3874180 w 5703020"/>
              <a:gd name="connsiteY122" fmla="*/ 1407694 h 3375497"/>
              <a:gd name="connsiteX123" fmla="*/ 3898243 w 5703020"/>
              <a:gd name="connsiteY123" fmla="*/ 1299410 h 3375497"/>
              <a:gd name="connsiteX124" fmla="*/ 3922306 w 5703020"/>
              <a:gd name="connsiteY124" fmla="*/ 1155031 h 3375497"/>
              <a:gd name="connsiteX125" fmla="*/ 3910274 w 5703020"/>
              <a:gd name="connsiteY125" fmla="*/ 1155031 h 3375497"/>
              <a:gd name="connsiteX126" fmla="*/ 3946369 w 5703020"/>
              <a:gd name="connsiteY126" fmla="*/ 1046747 h 3375497"/>
              <a:gd name="connsiteX127" fmla="*/ 3982465 w 5703020"/>
              <a:gd name="connsiteY127" fmla="*/ 830179 h 3375497"/>
              <a:gd name="connsiteX128" fmla="*/ 3982464 w 5703020"/>
              <a:gd name="connsiteY128" fmla="*/ 782052 h 3375497"/>
              <a:gd name="connsiteX129" fmla="*/ 3994494 w 5703020"/>
              <a:gd name="connsiteY129" fmla="*/ 721894 h 3375497"/>
              <a:gd name="connsiteX130" fmla="*/ 4018558 w 5703020"/>
              <a:gd name="connsiteY130" fmla="*/ 709863 h 3375497"/>
              <a:gd name="connsiteX131" fmla="*/ 4054652 w 5703020"/>
              <a:gd name="connsiteY131" fmla="*/ 1840832 h 3375497"/>
              <a:gd name="connsiteX132" fmla="*/ 4150905 w 5703020"/>
              <a:gd name="connsiteY132" fmla="*/ 1191126 h 3375497"/>
              <a:gd name="connsiteX133" fmla="*/ 4247157 w 5703020"/>
              <a:gd name="connsiteY133" fmla="*/ 1443789 h 3375497"/>
              <a:gd name="connsiteX134" fmla="*/ 4331378 w 5703020"/>
              <a:gd name="connsiteY134" fmla="*/ 2514600 h 3375497"/>
              <a:gd name="connsiteX135" fmla="*/ 4367472 w 5703020"/>
              <a:gd name="connsiteY135" fmla="*/ 2430378 h 3375497"/>
              <a:gd name="connsiteX136" fmla="*/ 4439660 w 5703020"/>
              <a:gd name="connsiteY136" fmla="*/ 2935705 h 3375497"/>
              <a:gd name="connsiteX137" fmla="*/ 4487787 w 5703020"/>
              <a:gd name="connsiteY137" fmla="*/ 2334126 h 3375497"/>
              <a:gd name="connsiteX138" fmla="*/ 4596070 w 5703020"/>
              <a:gd name="connsiteY138" fmla="*/ 2971800 h 3375497"/>
              <a:gd name="connsiteX139" fmla="*/ 4644196 w 5703020"/>
              <a:gd name="connsiteY139" fmla="*/ 3128210 h 3375497"/>
              <a:gd name="connsiteX140" fmla="*/ 4704354 w 5703020"/>
              <a:gd name="connsiteY140" fmla="*/ 2887579 h 3375497"/>
              <a:gd name="connsiteX141" fmla="*/ 4740447 w 5703020"/>
              <a:gd name="connsiteY141" fmla="*/ 2538663 h 3375497"/>
              <a:gd name="connsiteX142" fmla="*/ 4776542 w 5703020"/>
              <a:gd name="connsiteY142" fmla="*/ 2370221 h 3375497"/>
              <a:gd name="connsiteX143" fmla="*/ 4860762 w 5703020"/>
              <a:gd name="connsiteY143" fmla="*/ 2334126 h 3375497"/>
              <a:gd name="connsiteX144" fmla="*/ 4944981 w 5703020"/>
              <a:gd name="connsiteY144" fmla="*/ 2225843 h 3375497"/>
              <a:gd name="connsiteX145" fmla="*/ 5149519 w 5703020"/>
              <a:gd name="connsiteY145" fmla="*/ 3007894 h 3375497"/>
              <a:gd name="connsiteX146" fmla="*/ 5173583 w 5703020"/>
              <a:gd name="connsiteY146" fmla="*/ 2863516 h 3375497"/>
              <a:gd name="connsiteX147" fmla="*/ 5197645 w 5703020"/>
              <a:gd name="connsiteY147" fmla="*/ 3116179 h 3375497"/>
              <a:gd name="connsiteX148" fmla="*/ 5305929 w 5703020"/>
              <a:gd name="connsiteY148" fmla="*/ 3212431 h 3375497"/>
              <a:gd name="connsiteX149" fmla="*/ 5305928 w 5703020"/>
              <a:gd name="connsiteY149" fmla="*/ 3332746 h 3375497"/>
              <a:gd name="connsiteX150" fmla="*/ 5438276 w 5703020"/>
              <a:gd name="connsiteY150" fmla="*/ 3356810 h 3375497"/>
              <a:gd name="connsiteX151" fmla="*/ 5450306 w 5703020"/>
              <a:gd name="connsiteY151" fmla="*/ 3200400 h 3375497"/>
              <a:gd name="connsiteX152" fmla="*/ 5498433 w 5703020"/>
              <a:gd name="connsiteY152" fmla="*/ 3116178 h 3375497"/>
              <a:gd name="connsiteX153" fmla="*/ 5546556 w 5703020"/>
              <a:gd name="connsiteY153" fmla="*/ 3031958 h 3375497"/>
              <a:gd name="connsiteX154" fmla="*/ 5570622 w 5703020"/>
              <a:gd name="connsiteY154" fmla="*/ 3043989 h 3375497"/>
              <a:gd name="connsiteX155" fmla="*/ 5702968 w 5703020"/>
              <a:gd name="connsiteY155" fmla="*/ 3344778 h 3375497"/>
              <a:gd name="connsiteX156" fmla="*/ 0 w 5703020"/>
              <a:gd name="connsiteY156" fmla="*/ 3368842 h 337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703020" h="3375497">
                <a:moveTo>
                  <a:pt x="36106" y="3344779"/>
                </a:moveTo>
                <a:lnTo>
                  <a:pt x="168453" y="3296652"/>
                </a:lnTo>
                <a:lnTo>
                  <a:pt x="168453" y="3272589"/>
                </a:lnTo>
                <a:lnTo>
                  <a:pt x="216580" y="3164305"/>
                </a:lnTo>
                <a:lnTo>
                  <a:pt x="252674" y="3080084"/>
                </a:lnTo>
                <a:lnTo>
                  <a:pt x="312832" y="3031958"/>
                </a:lnTo>
                <a:lnTo>
                  <a:pt x="372990" y="2959768"/>
                </a:lnTo>
                <a:lnTo>
                  <a:pt x="421116" y="2947737"/>
                </a:lnTo>
                <a:lnTo>
                  <a:pt x="469243" y="2947737"/>
                </a:lnTo>
                <a:lnTo>
                  <a:pt x="481274" y="3104147"/>
                </a:lnTo>
                <a:lnTo>
                  <a:pt x="517369" y="3152273"/>
                </a:lnTo>
                <a:lnTo>
                  <a:pt x="517369" y="3164305"/>
                </a:lnTo>
                <a:lnTo>
                  <a:pt x="565495" y="3140242"/>
                </a:lnTo>
                <a:lnTo>
                  <a:pt x="577527" y="3080084"/>
                </a:lnTo>
                <a:lnTo>
                  <a:pt x="601590" y="3031958"/>
                </a:lnTo>
                <a:lnTo>
                  <a:pt x="649716" y="3031958"/>
                </a:lnTo>
                <a:lnTo>
                  <a:pt x="697843" y="3092116"/>
                </a:lnTo>
                <a:lnTo>
                  <a:pt x="745969" y="3224463"/>
                </a:lnTo>
                <a:lnTo>
                  <a:pt x="794095" y="3356810"/>
                </a:lnTo>
                <a:lnTo>
                  <a:pt x="938474" y="3356810"/>
                </a:lnTo>
                <a:lnTo>
                  <a:pt x="1022695" y="3128210"/>
                </a:lnTo>
                <a:lnTo>
                  <a:pt x="1143011" y="2875547"/>
                </a:lnTo>
                <a:lnTo>
                  <a:pt x="1167074" y="2779294"/>
                </a:lnTo>
                <a:lnTo>
                  <a:pt x="1191137" y="2911642"/>
                </a:lnTo>
                <a:lnTo>
                  <a:pt x="1215201" y="2935705"/>
                </a:lnTo>
                <a:lnTo>
                  <a:pt x="1239264" y="2959768"/>
                </a:lnTo>
                <a:lnTo>
                  <a:pt x="1239264" y="2959768"/>
                </a:lnTo>
                <a:lnTo>
                  <a:pt x="1275359" y="2851484"/>
                </a:lnTo>
                <a:lnTo>
                  <a:pt x="1299422" y="2719137"/>
                </a:lnTo>
                <a:lnTo>
                  <a:pt x="1323485" y="2646947"/>
                </a:lnTo>
                <a:lnTo>
                  <a:pt x="1347548" y="2574758"/>
                </a:lnTo>
                <a:lnTo>
                  <a:pt x="1371611" y="2478505"/>
                </a:lnTo>
                <a:lnTo>
                  <a:pt x="1383643" y="2550694"/>
                </a:lnTo>
                <a:lnTo>
                  <a:pt x="1407706" y="2646947"/>
                </a:lnTo>
                <a:lnTo>
                  <a:pt x="1455832" y="2827421"/>
                </a:lnTo>
                <a:lnTo>
                  <a:pt x="1467864" y="2959768"/>
                </a:lnTo>
                <a:lnTo>
                  <a:pt x="1503959" y="2995863"/>
                </a:lnTo>
                <a:lnTo>
                  <a:pt x="1552085" y="3007894"/>
                </a:lnTo>
                <a:lnTo>
                  <a:pt x="1552085" y="3007894"/>
                </a:lnTo>
                <a:lnTo>
                  <a:pt x="1588180" y="2839452"/>
                </a:lnTo>
                <a:lnTo>
                  <a:pt x="1612243" y="2743200"/>
                </a:lnTo>
                <a:lnTo>
                  <a:pt x="1624274" y="2646947"/>
                </a:lnTo>
                <a:lnTo>
                  <a:pt x="1624274" y="2574758"/>
                </a:lnTo>
                <a:lnTo>
                  <a:pt x="1672401" y="2490537"/>
                </a:lnTo>
                <a:lnTo>
                  <a:pt x="1708495" y="2430379"/>
                </a:lnTo>
                <a:lnTo>
                  <a:pt x="1756622" y="2322094"/>
                </a:lnTo>
                <a:lnTo>
                  <a:pt x="1756622" y="2310063"/>
                </a:lnTo>
                <a:lnTo>
                  <a:pt x="1768653" y="2237873"/>
                </a:lnTo>
                <a:lnTo>
                  <a:pt x="1768653" y="2189747"/>
                </a:lnTo>
                <a:lnTo>
                  <a:pt x="1768653" y="2117558"/>
                </a:lnTo>
                <a:lnTo>
                  <a:pt x="1792716" y="2069431"/>
                </a:lnTo>
                <a:lnTo>
                  <a:pt x="1840843" y="1961147"/>
                </a:lnTo>
                <a:lnTo>
                  <a:pt x="1852874" y="2069431"/>
                </a:lnTo>
                <a:lnTo>
                  <a:pt x="1864906" y="2177716"/>
                </a:lnTo>
                <a:lnTo>
                  <a:pt x="1913032" y="2225842"/>
                </a:lnTo>
                <a:lnTo>
                  <a:pt x="1925064" y="2370221"/>
                </a:lnTo>
                <a:lnTo>
                  <a:pt x="1937095" y="2466473"/>
                </a:lnTo>
                <a:lnTo>
                  <a:pt x="1937095" y="2586789"/>
                </a:lnTo>
                <a:lnTo>
                  <a:pt x="1961159" y="2683042"/>
                </a:lnTo>
                <a:lnTo>
                  <a:pt x="2021316" y="2839452"/>
                </a:lnTo>
                <a:lnTo>
                  <a:pt x="2021316" y="2923673"/>
                </a:lnTo>
                <a:lnTo>
                  <a:pt x="2021316" y="3068052"/>
                </a:lnTo>
                <a:lnTo>
                  <a:pt x="2057411" y="3164305"/>
                </a:lnTo>
                <a:lnTo>
                  <a:pt x="2057411" y="3164305"/>
                </a:lnTo>
                <a:lnTo>
                  <a:pt x="2116465" y="1734682"/>
                </a:lnTo>
                <a:lnTo>
                  <a:pt x="2175517" y="1700241"/>
                </a:lnTo>
                <a:cubicBezTo>
                  <a:pt x="2174781" y="1656675"/>
                  <a:pt x="2174046" y="1613110"/>
                  <a:pt x="2173310" y="1569544"/>
                </a:cubicBezTo>
                <a:cubicBezTo>
                  <a:pt x="2172574" y="1115021"/>
                  <a:pt x="2272507" y="2279321"/>
                  <a:pt x="2271771" y="1824798"/>
                </a:cubicBezTo>
                <a:lnTo>
                  <a:pt x="2318791" y="1856407"/>
                </a:lnTo>
                <a:lnTo>
                  <a:pt x="2369127" y="2042776"/>
                </a:lnTo>
                <a:lnTo>
                  <a:pt x="2430390" y="1875985"/>
                </a:lnTo>
                <a:lnTo>
                  <a:pt x="2441317" y="2046550"/>
                </a:lnTo>
                <a:lnTo>
                  <a:pt x="2514611" y="2286000"/>
                </a:lnTo>
                <a:lnTo>
                  <a:pt x="2538674" y="1961147"/>
                </a:lnTo>
                <a:lnTo>
                  <a:pt x="2598832" y="1925052"/>
                </a:lnTo>
                <a:lnTo>
                  <a:pt x="2634927" y="1768642"/>
                </a:lnTo>
                <a:lnTo>
                  <a:pt x="2622895" y="1612231"/>
                </a:lnTo>
                <a:lnTo>
                  <a:pt x="2646959" y="1503947"/>
                </a:lnTo>
                <a:lnTo>
                  <a:pt x="2671022" y="1431758"/>
                </a:lnTo>
                <a:lnTo>
                  <a:pt x="2671022" y="1323473"/>
                </a:lnTo>
                <a:lnTo>
                  <a:pt x="2671022" y="1251284"/>
                </a:lnTo>
                <a:lnTo>
                  <a:pt x="2671022" y="1143000"/>
                </a:lnTo>
                <a:lnTo>
                  <a:pt x="2695085" y="986589"/>
                </a:lnTo>
                <a:lnTo>
                  <a:pt x="2719148" y="902368"/>
                </a:lnTo>
                <a:lnTo>
                  <a:pt x="2791337" y="782052"/>
                </a:lnTo>
                <a:lnTo>
                  <a:pt x="2803369" y="673768"/>
                </a:lnTo>
                <a:lnTo>
                  <a:pt x="2803369" y="589547"/>
                </a:lnTo>
                <a:lnTo>
                  <a:pt x="2803369" y="589547"/>
                </a:lnTo>
                <a:lnTo>
                  <a:pt x="2899622" y="469231"/>
                </a:lnTo>
                <a:lnTo>
                  <a:pt x="2923685" y="372979"/>
                </a:lnTo>
                <a:lnTo>
                  <a:pt x="2935716" y="240631"/>
                </a:lnTo>
                <a:lnTo>
                  <a:pt x="2935716" y="156410"/>
                </a:lnTo>
                <a:lnTo>
                  <a:pt x="2983843" y="96252"/>
                </a:lnTo>
                <a:lnTo>
                  <a:pt x="3007906" y="12031"/>
                </a:lnTo>
                <a:lnTo>
                  <a:pt x="3031969" y="0"/>
                </a:lnTo>
                <a:lnTo>
                  <a:pt x="3080095" y="48126"/>
                </a:lnTo>
                <a:lnTo>
                  <a:pt x="3092127" y="156410"/>
                </a:lnTo>
                <a:lnTo>
                  <a:pt x="3092127" y="288758"/>
                </a:lnTo>
                <a:lnTo>
                  <a:pt x="3140253" y="385010"/>
                </a:lnTo>
                <a:lnTo>
                  <a:pt x="3140253" y="529389"/>
                </a:lnTo>
                <a:lnTo>
                  <a:pt x="3140253" y="649705"/>
                </a:lnTo>
                <a:lnTo>
                  <a:pt x="3152285" y="782052"/>
                </a:lnTo>
                <a:lnTo>
                  <a:pt x="3200411" y="854242"/>
                </a:lnTo>
                <a:lnTo>
                  <a:pt x="3236506" y="950494"/>
                </a:lnTo>
                <a:lnTo>
                  <a:pt x="3236506" y="1070810"/>
                </a:lnTo>
                <a:lnTo>
                  <a:pt x="3260569" y="1179094"/>
                </a:lnTo>
                <a:lnTo>
                  <a:pt x="3284632" y="1239252"/>
                </a:lnTo>
                <a:lnTo>
                  <a:pt x="3332759" y="1323473"/>
                </a:lnTo>
                <a:lnTo>
                  <a:pt x="3356822" y="1359568"/>
                </a:lnTo>
                <a:lnTo>
                  <a:pt x="3404948" y="1287379"/>
                </a:lnTo>
                <a:lnTo>
                  <a:pt x="3416980" y="1251284"/>
                </a:lnTo>
                <a:lnTo>
                  <a:pt x="3453074" y="1311442"/>
                </a:lnTo>
                <a:lnTo>
                  <a:pt x="3453074" y="1455821"/>
                </a:lnTo>
                <a:lnTo>
                  <a:pt x="3501201" y="1564105"/>
                </a:lnTo>
                <a:lnTo>
                  <a:pt x="3525264" y="1672389"/>
                </a:lnTo>
                <a:lnTo>
                  <a:pt x="3573390" y="1792705"/>
                </a:lnTo>
                <a:lnTo>
                  <a:pt x="3669643" y="1900989"/>
                </a:lnTo>
                <a:lnTo>
                  <a:pt x="3669643" y="1997242"/>
                </a:lnTo>
                <a:lnTo>
                  <a:pt x="3729801" y="1852863"/>
                </a:lnTo>
                <a:lnTo>
                  <a:pt x="3777927" y="1708484"/>
                </a:lnTo>
                <a:lnTo>
                  <a:pt x="3838085" y="1600200"/>
                </a:lnTo>
                <a:lnTo>
                  <a:pt x="3850116" y="1503947"/>
                </a:lnTo>
                <a:lnTo>
                  <a:pt x="3874180" y="1407694"/>
                </a:lnTo>
                <a:lnTo>
                  <a:pt x="3898243" y="1299410"/>
                </a:lnTo>
                <a:lnTo>
                  <a:pt x="3922306" y="1155031"/>
                </a:lnTo>
                <a:lnTo>
                  <a:pt x="3910274" y="1155031"/>
                </a:lnTo>
                <a:lnTo>
                  <a:pt x="3946369" y="1046747"/>
                </a:lnTo>
                <a:cubicBezTo>
                  <a:pt x="3954390" y="1026695"/>
                  <a:pt x="3979958" y="832685"/>
                  <a:pt x="3982465" y="830179"/>
                </a:cubicBezTo>
                <a:cubicBezTo>
                  <a:pt x="3988481" y="786063"/>
                  <a:pt x="3982464" y="792078"/>
                  <a:pt x="3982464" y="782052"/>
                </a:cubicBezTo>
                <a:cubicBezTo>
                  <a:pt x="3984469" y="764005"/>
                  <a:pt x="3991988" y="734427"/>
                  <a:pt x="3994494" y="721894"/>
                </a:cubicBezTo>
                <a:cubicBezTo>
                  <a:pt x="4000510" y="709863"/>
                  <a:pt x="4013545" y="712370"/>
                  <a:pt x="4018558" y="709863"/>
                </a:cubicBezTo>
                <a:cubicBezTo>
                  <a:pt x="4024574" y="717884"/>
                  <a:pt x="4052146" y="1828299"/>
                  <a:pt x="4054652" y="1840832"/>
                </a:cubicBezTo>
                <a:cubicBezTo>
                  <a:pt x="4060668" y="1860885"/>
                  <a:pt x="4145892" y="1178593"/>
                  <a:pt x="4150905" y="1191126"/>
                </a:cubicBezTo>
                <a:cubicBezTo>
                  <a:pt x="4172963" y="1082842"/>
                  <a:pt x="4239638" y="1443789"/>
                  <a:pt x="4247157" y="1443789"/>
                </a:cubicBezTo>
                <a:cubicBezTo>
                  <a:pt x="4263199" y="1491915"/>
                  <a:pt x="4331378" y="2507080"/>
                  <a:pt x="4331378" y="2514600"/>
                </a:cubicBezTo>
                <a:cubicBezTo>
                  <a:pt x="4345415" y="2687053"/>
                  <a:pt x="4367472" y="2437898"/>
                  <a:pt x="4367472" y="2430378"/>
                </a:cubicBezTo>
                <a:cubicBezTo>
                  <a:pt x="4377498" y="2416341"/>
                  <a:pt x="4434647" y="2935705"/>
                  <a:pt x="4439660" y="2935705"/>
                </a:cubicBezTo>
                <a:cubicBezTo>
                  <a:pt x="4449686" y="3019926"/>
                  <a:pt x="4490293" y="2334126"/>
                  <a:pt x="4487787" y="2334126"/>
                </a:cubicBezTo>
                <a:cubicBezTo>
                  <a:pt x="4495808" y="2229852"/>
                  <a:pt x="4596070" y="2976813"/>
                  <a:pt x="4596070" y="2971800"/>
                </a:cubicBezTo>
                <a:cubicBezTo>
                  <a:pt x="4612112" y="3076074"/>
                  <a:pt x="4646703" y="3130717"/>
                  <a:pt x="4644196" y="3128210"/>
                </a:cubicBezTo>
                <a:cubicBezTo>
                  <a:pt x="4652217" y="3156284"/>
                  <a:pt x="4704354" y="2885072"/>
                  <a:pt x="4704354" y="2887579"/>
                </a:cubicBezTo>
                <a:cubicBezTo>
                  <a:pt x="4714380" y="2845469"/>
                  <a:pt x="4740447" y="2541170"/>
                  <a:pt x="4740447" y="2538663"/>
                </a:cubicBezTo>
                <a:lnTo>
                  <a:pt x="4776542" y="2370221"/>
                </a:lnTo>
                <a:cubicBezTo>
                  <a:pt x="4784563" y="2342147"/>
                  <a:pt x="4858256" y="2334126"/>
                  <a:pt x="4860762" y="2334126"/>
                </a:cubicBezTo>
                <a:cubicBezTo>
                  <a:pt x="4874798" y="2328110"/>
                  <a:pt x="4944981" y="2225843"/>
                  <a:pt x="4944981" y="2225843"/>
                </a:cubicBezTo>
                <a:cubicBezTo>
                  <a:pt x="4953002" y="2203785"/>
                  <a:pt x="5149519" y="3015414"/>
                  <a:pt x="5149519" y="3007894"/>
                </a:cubicBezTo>
                <a:cubicBezTo>
                  <a:pt x="5183609" y="3130215"/>
                  <a:pt x="5173583" y="2873542"/>
                  <a:pt x="5173583" y="2863516"/>
                </a:cubicBezTo>
                <a:cubicBezTo>
                  <a:pt x="5175588" y="2843464"/>
                  <a:pt x="5200152" y="3111166"/>
                  <a:pt x="5197645" y="3116179"/>
                </a:cubicBezTo>
                <a:cubicBezTo>
                  <a:pt x="5209676" y="3156284"/>
                  <a:pt x="5295903" y="3214938"/>
                  <a:pt x="5305929" y="3212431"/>
                </a:cubicBezTo>
                <a:cubicBezTo>
                  <a:pt x="5323976" y="3232483"/>
                  <a:pt x="5305928" y="3327733"/>
                  <a:pt x="5305928" y="3332746"/>
                </a:cubicBezTo>
                <a:lnTo>
                  <a:pt x="5438276" y="3356810"/>
                </a:lnTo>
                <a:cubicBezTo>
                  <a:pt x="5456323" y="3358816"/>
                  <a:pt x="5455319" y="3202907"/>
                  <a:pt x="5450306" y="3200400"/>
                </a:cubicBezTo>
                <a:lnTo>
                  <a:pt x="5498433" y="3116178"/>
                </a:lnTo>
                <a:cubicBezTo>
                  <a:pt x="5534527" y="3124199"/>
                  <a:pt x="5554577" y="3060032"/>
                  <a:pt x="5546556" y="3031958"/>
                </a:cubicBezTo>
                <a:cubicBezTo>
                  <a:pt x="5538535" y="3003884"/>
                  <a:pt x="5582653" y="3078078"/>
                  <a:pt x="5570622" y="3043989"/>
                </a:cubicBezTo>
                <a:cubicBezTo>
                  <a:pt x="5582654" y="3037973"/>
                  <a:pt x="5697955" y="3344778"/>
                  <a:pt x="5702968" y="3344778"/>
                </a:cubicBezTo>
                <a:cubicBezTo>
                  <a:pt x="5723020" y="3396915"/>
                  <a:pt x="2507" y="3366335"/>
                  <a:pt x="0" y="3368842"/>
                </a:cubicBezTo>
              </a:path>
            </a:pathLst>
          </a:cu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rot="16200000">
            <a:off x="1227137" y="2972139"/>
            <a:ext cx="2223792" cy="461665"/>
          </a:xfrm>
          <a:prstGeom prst="rect">
            <a:avLst/>
          </a:prstGeom>
          <a:noFill/>
        </p:spPr>
        <p:txBody>
          <a:bodyPr wrap="square" rtlCol="0">
            <a:spAutoFit/>
          </a:bodyPr>
          <a:lstStyle/>
          <a:p>
            <a:pPr algn="ctr"/>
            <a:r>
              <a:rPr lang="en-GB" sz="2400" b="1" dirty="0" err="1" smtClean="0">
                <a:latin typeface="Tahoma" panose="020B0604030504040204" pitchFamily="34" charset="0"/>
                <a:ea typeface="Tahoma" panose="020B0604030504040204" pitchFamily="34" charset="0"/>
                <a:cs typeface="Tahoma" panose="020B0604030504040204" pitchFamily="34" charset="0"/>
              </a:rPr>
              <a:t>Élévation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rot="16200000">
            <a:off x="1335699" y="5254501"/>
            <a:ext cx="2376000" cy="830997"/>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Concentration</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92651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04309" y="2876712"/>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ontent Placeholder 2"/>
          <p:cNvSpPr txBox="1">
            <a:spLocks/>
          </p:cNvSpPr>
          <p:nvPr/>
        </p:nvSpPr>
        <p:spPr>
          <a:xfrm>
            <a:off x="411480" y="1705768"/>
            <a:ext cx="11399520" cy="4441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400" dirty="0" smtClean="0">
                <a:latin typeface="Tahoma" panose="020B0604030504040204" pitchFamily="34" charset="0"/>
                <a:ea typeface="Tahoma" panose="020B0604030504040204" pitchFamily="34" charset="0"/>
                <a:cs typeface="Tahoma" panose="020B0604030504040204" pitchFamily="34" charset="0"/>
              </a:rPr>
              <a:t>Si plus d'un type de récepteur peut être affecté par un événement, </a:t>
            </a:r>
            <a:r>
              <a:rPr lang="fr-FR" sz="2400" dirty="0" smtClean="0">
                <a:latin typeface="Tahoma" panose="020B0604030504040204" pitchFamily="34" charset="0"/>
                <a:ea typeface="Tahoma" panose="020B0604030504040204" pitchFamily="34" charset="0"/>
                <a:cs typeface="Tahoma" panose="020B0604030504040204" pitchFamily="34" charset="0"/>
              </a:rPr>
              <a:t>le </a:t>
            </a:r>
            <a:r>
              <a:rPr lang="fr-FR" sz="2400" dirty="0" smtClean="0">
                <a:latin typeface="Tahoma" panose="020B0604030504040204" pitchFamily="34" charset="0"/>
                <a:ea typeface="Tahoma" panose="020B0604030504040204" pitchFamily="34" charset="0"/>
                <a:cs typeface="Tahoma" panose="020B0604030504040204" pitchFamily="34" charset="0"/>
              </a:rPr>
              <a:t>risque total d'un événement indésirable peut être calculé comme suit:</a:t>
            </a: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marL="1068388" indent="-1068388">
              <a:buNone/>
            </a:pPr>
            <a:endParaRPr lang="fr-FR"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8</a:t>
            </a:fld>
            <a:endParaRPr lang="fr-FR">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1849199" y="5576206"/>
            <a:ext cx="8480000" cy="830997"/>
          </a:xfrm>
          <a:prstGeom prst="rect">
            <a:avLst/>
          </a:prstGeom>
          <a:solidFill>
            <a:schemeClr val="bg1"/>
          </a:solidFill>
          <a:ln>
            <a:noFill/>
          </a:ln>
        </p:spPr>
        <p:txBody>
          <a:bodyPr wrap="square" rtlCol="0">
            <a:spAutoFit/>
          </a:bodyPr>
          <a:lstStyle/>
          <a:p>
            <a:pPr algn="ctr"/>
            <a:r>
              <a:rPr lang="fr-FR" sz="2400" i="1" smtClean="0">
                <a:latin typeface="Segoe UI" panose="020B0502040204020203" pitchFamily="34" charset="0"/>
                <a:ea typeface="Segoe UI" panose="020B0502040204020203" pitchFamily="34" charset="0"/>
                <a:cs typeface="Segoe UI" panose="020B0502040204020203" pitchFamily="34" charset="0"/>
              </a:rPr>
              <a:t>Où k représente chaque récepteur (personnes, équipement, environnement, production)</a:t>
            </a:r>
            <a:endParaRPr lang="fr-FR" sz="2400" i="1">
              <a:latin typeface="Segoe UI" panose="020B0502040204020203" pitchFamily="34" charset="0"/>
              <a:ea typeface="Segoe UI" panose="020B0502040204020203" pitchFamily="34" charset="0"/>
              <a:cs typeface="Segoe UI" panose="020B0502040204020203" pitchFamily="34" charset="0"/>
            </a:endParaRPr>
          </a:p>
        </p:txBody>
      </p:sp>
      <p:sp>
        <p:nvSpPr>
          <p:cNvPr id="15"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Quantification des risques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190980" y="3847758"/>
            <a:ext cx="2056920" cy="1446550"/>
          </a:xfrm>
          <a:prstGeom prst="rect">
            <a:avLst/>
          </a:prstGeom>
          <a:solidFill>
            <a:schemeClr val="bg1"/>
          </a:solidFill>
          <a:ln>
            <a:noFill/>
          </a:ln>
        </p:spPr>
        <p:txBody>
          <a:bodyPr wrap="square" rtlCol="0">
            <a:spAutoFit/>
          </a:bodyPr>
          <a:lstStyle/>
          <a:p>
            <a:pPr algn="ctr"/>
            <a:r>
              <a:rPr lang="fr-FR" sz="2800" b="1" i="1" smtClean="0">
                <a:latin typeface="Tahoma" panose="020B0604030504040204" pitchFamily="34" charset="0"/>
                <a:ea typeface="Tahoma" panose="020B0604030504040204" pitchFamily="34" charset="0"/>
                <a:cs typeface="Tahoma" panose="020B0604030504040204" pitchFamily="34" charset="0"/>
              </a:rPr>
              <a:t>R</a:t>
            </a:r>
            <a:r>
              <a:rPr lang="fr-FR" sz="2800" b="1" i="1" baseline="-25000" smtClean="0">
                <a:latin typeface="Tahoma" panose="020B0604030504040204" pitchFamily="34" charset="0"/>
                <a:ea typeface="Tahoma" panose="020B0604030504040204" pitchFamily="34" charset="0"/>
                <a:cs typeface="Tahoma" panose="020B0604030504040204" pitchFamily="34" charset="0"/>
              </a:rPr>
              <a:t>h</a:t>
            </a:r>
          </a:p>
          <a:p>
            <a:pPr algn="ctr"/>
            <a:r>
              <a:rPr lang="fr-FR" sz="2000" i="1" smtClean="0">
                <a:latin typeface="Tahoma" panose="020B0604030504040204" pitchFamily="34" charset="0"/>
                <a:ea typeface="Tahoma" panose="020B0604030504040204" pitchFamily="34" charset="0"/>
                <a:cs typeface="Tahoma" panose="020B0604030504040204" pitchFamily="34" charset="0"/>
              </a:rPr>
              <a:t>Risque d'un</a:t>
            </a:r>
          </a:p>
          <a:p>
            <a:pPr algn="ctr"/>
            <a:r>
              <a:rPr lang="fr-FR" sz="2000" i="1" smtClean="0">
                <a:latin typeface="Tahoma" panose="020B0604030504040204" pitchFamily="34" charset="0"/>
                <a:ea typeface="Tahoma" panose="020B0604030504040204" pitchFamily="34" charset="0"/>
                <a:cs typeface="Tahoma" panose="020B0604030504040204" pitchFamily="34" charset="0"/>
              </a:rPr>
              <a:t>événement indésirable, h</a:t>
            </a:r>
            <a:endParaRPr lang="fr-FR" sz="2000" i="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003964" y="4312822"/>
            <a:ext cx="3200400" cy="707886"/>
          </a:xfrm>
          <a:prstGeom prst="rect">
            <a:avLst/>
          </a:prstGeom>
          <a:solidFill>
            <a:schemeClr val="bg1"/>
          </a:solidFill>
          <a:ln>
            <a:noFill/>
          </a:ln>
        </p:spPr>
        <p:txBody>
          <a:bodyPr wrap="square" rtlCol="0">
            <a:spAutoFit/>
          </a:bodyPr>
          <a:lstStyle/>
          <a:p>
            <a:pPr algn="ctr"/>
            <a:r>
              <a:rPr lang="fr-FR" sz="2000" i="1" smtClean="0">
                <a:latin typeface="Tahoma" panose="020B0604030504040204" pitchFamily="34" charset="0"/>
                <a:ea typeface="Tahoma" panose="020B0604030504040204" pitchFamily="34" charset="0"/>
                <a:cs typeface="Tahoma" panose="020B0604030504040204" pitchFamily="34" charset="0"/>
              </a:rPr>
              <a:t>Conséquence</a:t>
            </a:r>
            <a:r>
              <a:rPr lang="fr-FR" sz="2000" i="1" baseline="-25000" smtClean="0">
                <a:latin typeface="Tahoma" panose="020B0604030504040204" pitchFamily="34" charset="0"/>
                <a:ea typeface="Tahoma" panose="020B0604030504040204" pitchFamily="34" charset="0"/>
                <a:cs typeface="Tahoma" panose="020B0604030504040204" pitchFamily="34" charset="0"/>
              </a:rPr>
              <a:t>i,</a:t>
            </a:r>
            <a:r>
              <a:rPr lang="fr-FR" sz="2000" i="1" smtClean="0">
                <a:latin typeface="Tahoma" panose="020B0604030504040204" pitchFamily="34" charset="0"/>
                <a:ea typeface="Tahoma" panose="020B0604030504040204" pitchFamily="34" charset="0"/>
                <a:cs typeface="Tahoma" panose="020B0604030504040204" pitchFamily="34" charset="0"/>
              </a:rPr>
              <a:t> d'un</a:t>
            </a:r>
          </a:p>
          <a:p>
            <a:pPr algn="ctr"/>
            <a:r>
              <a:rPr lang="fr-FR" sz="2000" i="1" smtClean="0">
                <a:latin typeface="Tahoma" panose="020B0604030504040204" pitchFamily="34" charset="0"/>
                <a:ea typeface="Tahoma" panose="020B0604030504040204" pitchFamily="34" charset="0"/>
                <a:cs typeface="Tahoma" panose="020B0604030504040204" pitchFamily="34" charset="0"/>
              </a:rPr>
              <a:t>événement indésirable, h</a:t>
            </a:r>
            <a:endParaRPr lang="fr-FR" sz="2000" i="1">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8251692" y="4064685"/>
            <a:ext cx="2669114" cy="1015663"/>
          </a:xfrm>
          <a:prstGeom prst="rect">
            <a:avLst/>
          </a:prstGeom>
          <a:solidFill>
            <a:schemeClr val="bg1"/>
          </a:solidFill>
          <a:ln>
            <a:noFill/>
          </a:ln>
        </p:spPr>
        <p:txBody>
          <a:bodyPr wrap="square" rtlCol="0">
            <a:spAutoFit/>
          </a:bodyPr>
          <a:lstStyle/>
          <a:p>
            <a:pPr algn="ctr"/>
            <a:r>
              <a:rPr lang="fr-FR" sz="2000" i="1" smtClean="0">
                <a:latin typeface="Tahoma" panose="020B0604030504040204" pitchFamily="34" charset="0"/>
                <a:ea typeface="Tahoma" panose="020B0604030504040204" pitchFamily="34" charset="0"/>
                <a:cs typeface="Tahoma" panose="020B0604030504040204" pitchFamily="34" charset="0"/>
              </a:rPr>
              <a:t>Fréquence</a:t>
            </a:r>
            <a:r>
              <a:rPr lang="fr-FR" sz="2000" i="1" baseline="-25000" smtClean="0">
                <a:latin typeface="Tahoma" panose="020B0604030504040204" pitchFamily="34" charset="0"/>
                <a:ea typeface="Tahoma" panose="020B0604030504040204" pitchFamily="34" charset="0"/>
                <a:cs typeface="Tahoma" panose="020B0604030504040204" pitchFamily="34" charset="0"/>
              </a:rPr>
              <a:t>i,</a:t>
            </a:r>
            <a:r>
              <a:rPr lang="fr-FR" sz="2000" i="1" smtClean="0">
                <a:latin typeface="Tahoma" panose="020B0604030504040204" pitchFamily="34" charset="0"/>
                <a:ea typeface="Tahoma" panose="020B0604030504040204" pitchFamily="34" charset="0"/>
                <a:cs typeface="Tahoma" panose="020B0604030504040204" pitchFamily="34" charset="0"/>
              </a:rPr>
              <a:t> de conséquence i de l'événement h</a:t>
            </a:r>
            <a:endParaRPr lang="fr-FR" sz="2000" i="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Object 15"/>
          <p:cNvGraphicFramePr>
            <a:graphicFrameLocks noChangeAspect="1"/>
          </p:cNvGraphicFramePr>
          <p:nvPr>
            <p:extLst>
              <p:ext uri="{D42A27DB-BD31-4B8C-83A1-F6EECF244321}">
                <p14:modId xmlns="" xmlns:p14="http://schemas.microsoft.com/office/powerpoint/2010/main" val="2222300239"/>
              </p:ext>
            </p:extLst>
          </p:nvPr>
        </p:nvGraphicFramePr>
        <p:xfrm>
          <a:off x="1382713" y="2779713"/>
          <a:ext cx="8996362" cy="1373187"/>
        </p:xfrm>
        <a:graphic>
          <a:graphicData uri="http://schemas.openxmlformats.org/presentationml/2006/ole">
            <p:oleObj spid="_x0000_s2121" name="Equation" r:id="rId4" imgW="2869920" imgH="431640" progId="Equation.3">
              <p:embed/>
            </p:oleObj>
          </a:graphicData>
        </a:graphic>
      </p:graphicFrame>
    </p:spTree>
    <p:extLst>
      <p:ext uri="{BB962C8B-B14F-4D97-AF65-F5344CB8AC3E}">
        <p14:creationId xmlns="" xmlns:p14="http://schemas.microsoft.com/office/powerpoint/2010/main" val="138325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V="1">
            <a:off x="1324753" y="3442845"/>
            <a:ext cx="5474419" cy="3076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reeform 72"/>
          <p:cNvSpPr/>
          <p:nvPr/>
        </p:nvSpPr>
        <p:spPr>
          <a:xfrm rot="5716057">
            <a:off x="4023497" y="2152112"/>
            <a:ext cx="1347685" cy="233996"/>
          </a:xfrm>
          <a:custGeom>
            <a:avLst/>
            <a:gdLst>
              <a:gd name="connsiteX0" fmla="*/ 0 w 2313469"/>
              <a:gd name="connsiteY0" fmla="*/ 657713 h 657713"/>
              <a:gd name="connsiteX1" fmla="*/ 414068 w 2313469"/>
              <a:gd name="connsiteY1" fmla="*/ 485185 h 657713"/>
              <a:gd name="connsiteX2" fmla="*/ 707366 w 2313469"/>
              <a:gd name="connsiteY2" fmla="*/ 260898 h 657713"/>
              <a:gd name="connsiteX3" fmla="*/ 931653 w 2313469"/>
              <a:gd name="connsiteY3" fmla="*/ 71117 h 657713"/>
              <a:gd name="connsiteX4" fmla="*/ 1259457 w 2313469"/>
              <a:gd name="connsiteY4" fmla="*/ 2106 h 657713"/>
              <a:gd name="connsiteX5" fmla="*/ 1587260 w 2313469"/>
              <a:gd name="connsiteY5" fmla="*/ 140129 h 657713"/>
              <a:gd name="connsiteX6" fmla="*/ 1759789 w 2313469"/>
              <a:gd name="connsiteY6" fmla="*/ 329910 h 657713"/>
              <a:gd name="connsiteX7" fmla="*/ 1966823 w 2313469"/>
              <a:gd name="connsiteY7" fmla="*/ 519691 h 657713"/>
              <a:gd name="connsiteX8" fmla="*/ 2208362 w 2313469"/>
              <a:gd name="connsiteY8" fmla="*/ 605955 h 657713"/>
              <a:gd name="connsiteX9" fmla="*/ 86264 w 2313469"/>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614" h="657713">
                <a:moveTo>
                  <a:pt x="0" y="657713"/>
                </a:moveTo>
                <a:cubicBezTo>
                  <a:pt x="148087" y="604517"/>
                  <a:pt x="296174" y="551321"/>
                  <a:pt x="414068" y="485185"/>
                </a:cubicBezTo>
                <a:cubicBezTo>
                  <a:pt x="531962" y="419049"/>
                  <a:pt x="621102" y="329909"/>
                  <a:pt x="707366" y="260898"/>
                </a:cubicBezTo>
                <a:cubicBezTo>
                  <a:pt x="793630" y="191887"/>
                  <a:pt x="839638" y="114249"/>
                  <a:pt x="931653" y="71117"/>
                </a:cubicBezTo>
                <a:cubicBezTo>
                  <a:pt x="1023668" y="27985"/>
                  <a:pt x="1150189" y="-9396"/>
                  <a:pt x="1259457" y="2106"/>
                </a:cubicBezTo>
                <a:cubicBezTo>
                  <a:pt x="1368725" y="13608"/>
                  <a:pt x="1503871" y="85495"/>
                  <a:pt x="1587260" y="140129"/>
                </a:cubicBezTo>
                <a:cubicBezTo>
                  <a:pt x="1670649" y="194763"/>
                  <a:pt x="1696529" y="266650"/>
                  <a:pt x="1759789" y="329910"/>
                </a:cubicBezTo>
                <a:cubicBezTo>
                  <a:pt x="1823050" y="393170"/>
                  <a:pt x="1889185" y="467933"/>
                  <a:pt x="1966823" y="519691"/>
                </a:cubicBezTo>
                <a:cubicBezTo>
                  <a:pt x="2044461" y="571450"/>
                  <a:pt x="2539042" y="654838"/>
                  <a:pt x="2225615" y="640461"/>
                </a:cubicBezTo>
                <a:cubicBezTo>
                  <a:pt x="1912188" y="626084"/>
                  <a:pt x="990600" y="633272"/>
                  <a:pt x="86264" y="640461"/>
                </a:cubicBezTo>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3019982" y="4870809"/>
            <a:ext cx="9146618" cy="1011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Freeform 44"/>
          <p:cNvSpPr/>
          <p:nvPr/>
        </p:nvSpPr>
        <p:spPr>
          <a:xfrm>
            <a:off x="1325462" y="2065461"/>
            <a:ext cx="3778370" cy="2777706"/>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155276 w 3088257"/>
              <a:gd name="connsiteY1" fmla="*/ 2225615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2984740"/>
              <a:gd name="connsiteY0" fmla="*/ 2346385 h 2346385"/>
              <a:gd name="connsiteX1" fmla="*/ 51759 w 2984740"/>
              <a:gd name="connsiteY1" fmla="*/ 2225615 h 2346385"/>
              <a:gd name="connsiteX2" fmla="*/ 51759 w 2984740"/>
              <a:gd name="connsiteY2" fmla="*/ 2122098 h 2346385"/>
              <a:gd name="connsiteX3" fmla="*/ 207034 w 2984740"/>
              <a:gd name="connsiteY3" fmla="*/ 1949570 h 2346385"/>
              <a:gd name="connsiteX4" fmla="*/ 396815 w 2984740"/>
              <a:gd name="connsiteY4" fmla="*/ 1777042 h 2346385"/>
              <a:gd name="connsiteX5" fmla="*/ 1483744 w 2984740"/>
              <a:gd name="connsiteY5" fmla="*/ 1052423 h 2346385"/>
              <a:gd name="connsiteX6" fmla="*/ 2691442 w 2984740"/>
              <a:gd name="connsiteY6" fmla="*/ 241540 h 2346385"/>
              <a:gd name="connsiteX7" fmla="*/ 2984740 w 2984740"/>
              <a:gd name="connsiteY7" fmla="*/ 0 h 2346385"/>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483744 w 3053751"/>
              <a:gd name="connsiteY5" fmla="*/ 1069676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483744 w 3053751"/>
              <a:gd name="connsiteY5" fmla="*/ 1052423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483744 w 3053751"/>
              <a:gd name="connsiteY5" fmla="*/ 1052423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915065 w 3053751"/>
              <a:gd name="connsiteY5" fmla="*/ 845389 h 2363638"/>
              <a:gd name="connsiteX6" fmla="*/ 2691442 w 3053751"/>
              <a:gd name="connsiteY6" fmla="*/ 258793 h 2363638"/>
              <a:gd name="connsiteX7" fmla="*/ 3053751 w 3053751"/>
              <a:gd name="connsiteY7" fmla="*/ 0 h 2363638"/>
              <a:gd name="connsiteX0" fmla="*/ 0 w 3053751"/>
              <a:gd name="connsiteY0" fmla="*/ 2363638 h 2363638"/>
              <a:gd name="connsiteX1" fmla="*/ 51759 w 3053751"/>
              <a:gd name="connsiteY1" fmla="*/ 2242868 h 2363638"/>
              <a:gd name="connsiteX2" fmla="*/ 51759 w 3053751"/>
              <a:gd name="connsiteY2" fmla="*/ 2139351 h 2363638"/>
              <a:gd name="connsiteX3" fmla="*/ 207034 w 3053751"/>
              <a:gd name="connsiteY3" fmla="*/ 1966823 h 2363638"/>
              <a:gd name="connsiteX4" fmla="*/ 396815 w 3053751"/>
              <a:gd name="connsiteY4" fmla="*/ 1794295 h 2363638"/>
              <a:gd name="connsiteX5" fmla="*/ 1915065 w 3053751"/>
              <a:gd name="connsiteY5" fmla="*/ 845389 h 2363638"/>
              <a:gd name="connsiteX6" fmla="*/ 2829464 w 3053751"/>
              <a:gd name="connsiteY6" fmla="*/ 241540 h 2363638"/>
              <a:gd name="connsiteX7" fmla="*/ 3053751 w 3053751"/>
              <a:gd name="connsiteY7" fmla="*/ 0 h 2363638"/>
              <a:gd name="connsiteX0" fmla="*/ 0 w 3778370"/>
              <a:gd name="connsiteY0" fmla="*/ 2777706 h 2777706"/>
              <a:gd name="connsiteX1" fmla="*/ 51759 w 3778370"/>
              <a:gd name="connsiteY1" fmla="*/ 2656936 h 2777706"/>
              <a:gd name="connsiteX2" fmla="*/ 51759 w 3778370"/>
              <a:gd name="connsiteY2" fmla="*/ 2553419 h 2777706"/>
              <a:gd name="connsiteX3" fmla="*/ 207034 w 3778370"/>
              <a:gd name="connsiteY3" fmla="*/ 2380891 h 2777706"/>
              <a:gd name="connsiteX4" fmla="*/ 396815 w 3778370"/>
              <a:gd name="connsiteY4" fmla="*/ 2208363 h 2777706"/>
              <a:gd name="connsiteX5" fmla="*/ 1915065 w 3778370"/>
              <a:gd name="connsiteY5" fmla="*/ 1259457 h 2777706"/>
              <a:gd name="connsiteX6" fmla="*/ 2829464 w 3778370"/>
              <a:gd name="connsiteY6" fmla="*/ 655608 h 2777706"/>
              <a:gd name="connsiteX7" fmla="*/ 3778370 w 3778370"/>
              <a:gd name="connsiteY7" fmla="*/ 0 h 277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8370" h="2777706">
                <a:moveTo>
                  <a:pt x="0" y="2777706"/>
                </a:moveTo>
                <a:cubicBezTo>
                  <a:pt x="21566" y="2721634"/>
                  <a:pt x="43133" y="2694317"/>
                  <a:pt x="51759" y="2656936"/>
                </a:cubicBezTo>
                <a:cubicBezTo>
                  <a:pt x="60385" y="2619555"/>
                  <a:pt x="25880" y="2599427"/>
                  <a:pt x="51759" y="2553419"/>
                </a:cubicBezTo>
                <a:cubicBezTo>
                  <a:pt x="77638" y="2507412"/>
                  <a:pt x="149525" y="2438400"/>
                  <a:pt x="207034" y="2380891"/>
                </a:cubicBezTo>
                <a:cubicBezTo>
                  <a:pt x="264543" y="2323382"/>
                  <a:pt x="112143" y="2395269"/>
                  <a:pt x="396815" y="2208363"/>
                </a:cubicBezTo>
                <a:cubicBezTo>
                  <a:pt x="681487" y="2021457"/>
                  <a:pt x="1509624" y="1518249"/>
                  <a:pt x="1915065" y="1259457"/>
                </a:cubicBezTo>
                <a:cubicBezTo>
                  <a:pt x="2320506" y="1000665"/>
                  <a:pt x="2518913" y="865517"/>
                  <a:pt x="2829464" y="655608"/>
                </a:cubicBezTo>
                <a:cubicBezTo>
                  <a:pt x="3140015" y="445699"/>
                  <a:pt x="3756804" y="33068"/>
                  <a:pt x="377837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Concentration de panache - Hypothèse de distribution gaussienne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26" name="Straight Arrow Connector 25"/>
          <p:cNvCxnSpPr/>
          <p:nvPr/>
        </p:nvCxnSpPr>
        <p:spPr>
          <a:xfrm flipH="1" flipV="1">
            <a:off x="234552" y="5777963"/>
            <a:ext cx="1509478" cy="105781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90406" y="6412608"/>
            <a:ext cx="144000" cy="10800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1528030" y="6519537"/>
            <a:ext cx="216000" cy="144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344881" y="2910283"/>
            <a:ext cx="0" cy="36092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a:off x="1207080" y="4726031"/>
            <a:ext cx="289762" cy="1794042"/>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2854701" y="2755007"/>
            <a:ext cx="1136017" cy="620601"/>
            <a:chOff x="5917721" y="2111598"/>
            <a:chExt cx="1242204" cy="573092"/>
          </a:xfrm>
          <a:noFill/>
        </p:grpSpPr>
        <p:sp>
          <p:nvSpPr>
            <p:cNvPr id="18" name="Oval 17"/>
            <p:cNvSpPr/>
            <p:nvPr/>
          </p:nvSpPr>
          <p:spPr>
            <a:xfrm rot="1648460">
              <a:off x="5917721" y="2208362"/>
              <a:ext cx="1242204" cy="37956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1" name="Straight Connector 40"/>
            <p:cNvCxnSpPr>
              <a:stCxn id="18" idx="0"/>
              <a:endCxn id="18" idx="4"/>
            </p:cNvCxnSpPr>
            <p:nvPr/>
          </p:nvCxnSpPr>
          <p:spPr>
            <a:xfrm flipH="1">
              <a:off x="6451267" y="2229766"/>
              <a:ext cx="175112" cy="336755"/>
            </a:xfrm>
            <a:prstGeom prst="line">
              <a:avLst/>
            </a:prstGeom>
            <a:grpFill/>
          </p:spPr>
          <p:style>
            <a:lnRef idx="1">
              <a:schemeClr val="dk1"/>
            </a:lnRef>
            <a:fillRef idx="0">
              <a:schemeClr val="dk1"/>
            </a:fillRef>
            <a:effectRef idx="0">
              <a:schemeClr val="dk1"/>
            </a:effectRef>
            <a:fontRef idx="minor">
              <a:schemeClr val="tx1"/>
            </a:fontRef>
          </p:style>
        </p:cxnSp>
        <p:cxnSp>
          <p:nvCxnSpPr>
            <p:cNvPr id="42" name="Straight Connector 41"/>
            <p:cNvCxnSpPr>
              <a:stCxn id="18" idx="6"/>
              <a:endCxn id="18" idx="2"/>
            </p:cNvCxnSpPr>
            <p:nvPr/>
          </p:nvCxnSpPr>
          <p:spPr>
            <a:xfrm flipH="1" flipV="1">
              <a:off x="5987770" y="2111598"/>
              <a:ext cx="1102105" cy="573092"/>
            </a:xfrm>
            <a:prstGeom prst="line">
              <a:avLst/>
            </a:prstGeom>
            <a:grpFill/>
          </p:spPr>
          <p:style>
            <a:lnRef idx="1">
              <a:schemeClr val="dk1"/>
            </a:lnRef>
            <a:fillRef idx="0">
              <a:schemeClr val="dk1"/>
            </a:fillRef>
            <a:effectRef idx="0">
              <a:schemeClr val="dk1"/>
            </a:effectRef>
            <a:fontRef idx="minor">
              <a:schemeClr val="tx1"/>
            </a:fontRef>
          </p:style>
        </p:cxnSp>
      </p:grpSp>
      <p:sp>
        <p:nvSpPr>
          <p:cNvPr id="47" name="Freeform 46"/>
          <p:cNvSpPr/>
          <p:nvPr/>
        </p:nvSpPr>
        <p:spPr>
          <a:xfrm>
            <a:off x="1319885" y="1840608"/>
            <a:ext cx="2651413" cy="2871608"/>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346385 w 3088257"/>
              <a:gd name="connsiteY6" fmla="*/ 569344 h 2484408"/>
              <a:gd name="connsiteX7" fmla="*/ 3088257 w 3088257"/>
              <a:gd name="connsiteY7" fmla="*/ 0 h 2484408"/>
              <a:gd name="connsiteX0" fmla="*/ 0 w 2346385"/>
              <a:gd name="connsiteY0" fmla="*/ 1915064 h 1915064"/>
              <a:gd name="connsiteX1" fmla="*/ 69012 w 2346385"/>
              <a:gd name="connsiteY1" fmla="*/ 1742535 h 1915064"/>
              <a:gd name="connsiteX2" fmla="*/ 155276 w 2346385"/>
              <a:gd name="connsiteY2" fmla="*/ 1552754 h 1915064"/>
              <a:gd name="connsiteX3" fmla="*/ 310551 w 2346385"/>
              <a:gd name="connsiteY3" fmla="*/ 1380226 h 1915064"/>
              <a:gd name="connsiteX4" fmla="*/ 655607 w 2346385"/>
              <a:gd name="connsiteY4" fmla="*/ 1500997 h 1915064"/>
              <a:gd name="connsiteX5" fmla="*/ 1690778 w 2346385"/>
              <a:gd name="connsiteY5" fmla="*/ 569343 h 1915064"/>
              <a:gd name="connsiteX6" fmla="*/ 2346385 w 2346385"/>
              <a:gd name="connsiteY6" fmla="*/ 0 h 1915064"/>
              <a:gd name="connsiteX0" fmla="*/ 0 w 2415397"/>
              <a:gd name="connsiteY0" fmla="*/ 2018581 h 2018581"/>
              <a:gd name="connsiteX1" fmla="*/ 69012 w 2415397"/>
              <a:gd name="connsiteY1" fmla="*/ 1846052 h 2018581"/>
              <a:gd name="connsiteX2" fmla="*/ 155276 w 2415397"/>
              <a:gd name="connsiteY2" fmla="*/ 1656271 h 2018581"/>
              <a:gd name="connsiteX3" fmla="*/ 310551 w 2415397"/>
              <a:gd name="connsiteY3" fmla="*/ 1483743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018581"/>
              <a:gd name="connsiteX1" fmla="*/ 69012 w 2415397"/>
              <a:gd name="connsiteY1" fmla="*/ 1846052 h 2018581"/>
              <a:gd name="connsiteX2" fmla="*/ 155276 w 2415397"/>
              <a:gd name="connsiteY2" fmla="*/ 1656271 h 2018581"/>
              <a:gd name="connsiteX3" fmla="*/ 552090 w 2415397"/>
              <a:gd name="connsiteY3" fmla="*/ 1880558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105008"/>
              <a:gd name="connsiteX1" fmla="*/ 69012 w 2415397"/>
              <a:gd name="connsiteY1" fmla="*/ 1846052 h 2105008"/>
              <a:gd name="connsiteX2" fmla="*/ 483079 w 2415397"/>
              <a:gd name="connsiteY2" fmla="*/ 2104844 h 2105008"/>
              <a:gd name="connsiteX3" fmla="*/ 552090 w 2415397"/>
              <a:gd name="connsiteY3" fmla="*/ 1880558 h 2105008"/>
              <a:gd name="connsiteX4" fmla="*/ 655607 w 2415397"/>
              <a:gd name="connsiteY4" fmla="*/ 1604514 h 2105008"/>
              <a:gd name="connsiteX5" fmla="*/ 1690778 w 2415397"/>
              <a:gd name="connsiteY5" fmla="*/ 672860 h 2105008"/>
              <a:gd name="connsiteX6" fmla="*/ 2415397 w 2415397"/>
              <a:gd name="connsiteY6" fmla="*/ 0 h 2105008"/>
              <a:gd name="connsiteX0" fmla="*/ 0 w 2415397"/>
              <a:gd name="connsiteY0" fmla="*/ 2018581 h 2105033"/>
              <a:gd name="connsiteX1" fmla="*/ 69012 w 2415397"/>
              <a:gd name="connsiteY1" fmla="*/ 1846052 h 2105033"/>
              <a:gd name="connsiteX2" fmla="*/ 483079 w 2415397"/>
              <a:gd name="connsiteY2" fmla="*/ 2104844 h 2105033"/>
              <a:gd name="connsiteX3" fmla="*/ 552090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105033"/>
              <a:gd name="connsiteX1" fmla="*/ 69012 w 2415397"/>
              <a:gd name="connsiteY1" fmla="*/ 1846052 h 2105033"/>
              <a:gd name="connsiteX2" fmla="*/ 483079 w 2415397"/>
              <a:gd name="connsiteY2" fmla="*/ 2104844 h 2105033"/>
              <a:gd name="connsiteX3" fmla="*/ 603849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208475"/>
              <a:gd name="connsiteX1" fmla="*/ 69012 w 2415397"/>
              <a:gd name="connsiteY1" fmla="*/ 1846052 h 2208475"/>
              <a:gd name="connsiteX2" fmla="*/ 534837 w 2415397"/>
              <a:gd name="connsiteY2" fmla="*/ 2208361 h 2208475"/>
              <a:gd name="connsiteX3" fmla="*/ 603849 w 2415397"/>
              <a:gd name="connsiteY3" fmla="*/ 1880558 h 2208475"/>
              <a:gd name="connsiteX4" fmla="*/ 828136 w 2415397"/>
              <a:gd name="connsiteY4" fmla="*/ 1483744 h 2208475"/>
              <a:gd name="connsiteX5" fmla="*/ 1690778 w 2415397"/>
              <a:gd name="connsiteY5" fmla="*/ 672860 h 2208475"/>
              <a:gd name="connsiteX6" fmla="*/ 2415397 w 2415397"/>
              <a:gd name="connsiteY6" fmla="*/ 0 h 2208475"/>
              <a:gd name="connsiteX0" fmla="*/ 0 w 2415397"/>
              <a:gd name="connsiteY0" fmla="*/ 2018581 h 2210455"/>
              <a:gd name="connsiteX1" fmla="*/ 534837 w 2415397"/>
              <a:gd name="connsiteY1" fmla="*/ 2208361 h 2210455"/>
              <a:gd name="connsiteX2" fmla="*/ 603849 w 2415397"/>
              <a:gd name="connsiteY2" fmla="*/ 1880558 h 2210455"/>
              <a:gd name="connsiteX3" fmla="*/ 828136 w 2415397"/>
              <a:gd name="connsiteY3" fmla="*/ 1483744 h 2210455"/>
              <a:gd name="connsiteX4" fmla="*/ 1690778 w 2415397"/>
              <a:gd name="connsiteY4" fmla="*/ 672860 h 2210455"/>
              <a:gd name="connsiteX5" fmla="*/ 2415397 w 2415397"/>
              <a:gd name="connsiteY5" fmla="*/ 0 h 2210455"/>
              <a:gd name="connsiteX0" fmla="*/ 0 w 1880560"/>
              <a:gd name="connsiteY0" fmla="*/ 2208361 h 2208361"/>
              <a:gd name="connsiteX1" fmla="*/ 69012 w 1880560"/>
              <a:gd name="connsiteY1" fmla="*/ 1880558 h 2208361"/>
              <a:gd name="connsiteX2" fmla="*/ 293299 w 1880560"/>
              <a:gd name="connsiteY2" fmla="*/ 1483744 h 2208361"/>
              <a:gd name="connsiteX3" fmla="*/ 1155941 w 1880560"/>
              <a:gd name="connsiteY3" fmla="*/ 672860 h 2208361"/>
              <a:gd name="connsiteX4" fmla="*/ 1880560 w 1880560"/>
              <a:gd name="connsiteY4" fmla="*/ 0 h 2208361"/>
              <a:gd name="connsiteX0" fmla="*/ 0 w 1932675"/>
              <a:gd name="connsiteY0" fmla="*/ 2272235 h 2272235"/>
              <a:gd name="connsiteX1" fmla="*/ 69012 w 1932675"/>
              <a:gd name="connsiteY1" fmla="*/ 1944432 h 2272235"/>
              <a:gd name="connsiteX2" fmla="*/ 293299 w 1932675"/>
              <a:gd name="connsiteY2" fmla="*/ 1547618 h 2272235"/>
              <a:gd name="connsiteX3" fmla="*/ 1155941 w 1932675"/>
              <a:gd name="connsiteY3" fmla="*/ 736734 h 2272235"/>
              <a:gd name="connsiteX4" fmla="*/ 1880560 w 1932675"/>
              <a:gd name="connsiteY4" fmla="*/ 63874 h 2272235"/>
              <a:gd name="connsiteX5" fmla="*/ 1875035 w 1932675"/>
              <a:gd name="connsiteY5" fmla="*/ 21729 h 2272235"/>
              <a:gd name="connsiteX0" fmla="*/ 0 w 2651413"/>
              <a:gd name="connsiteY0" fmla="*/ 2871608 h 2871608"/>
              <a:gd name="connsiteX1" fmla="*/ 69012 w 2651413"/>
              <a:gd name="connsiteY1" fmla="*/ 2543805 h 2871608"/>
              <a:gd name="connsiteX2" fmla="*/ 293299 w 2651413"/>
              <a:gd name="connsiteY2" fmla="*/ 2146991 h 2871608"/>
              <a:gd name="connsiteX3" fmla="*/ 1155941 w 2651413"/>
              <a:gd name="connsiteY3" fmla="*/ 1336107 h 2871608"/>
              <a:gd name="connsiteX4" fmla="*/ 1880560 w 2651413"/>
              <a:gd name="connsiteY4" fmla="*/ 663247 h 2871608"/>
              <a:gd name="connsiteX5" fmla="*/ 2651412 w 2651413"/>
              <a:gd name="connsiteY5" fmla="*/ 0 h 287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1413" h="2871608">
                <a:moveTo>
                  <a:pt x="0" y="2871608"/>
                </a:moveTo>
                <a:cubicBezTo>
                  <a:pt x="100642" y="2848604"/>
                  <a:pt x="20129" y="2664575"/>
                  <a:pt x="69012" y="2543805"/>
                </a:cubicBezTo>
                <a:cubicBezTo>
                  <a:pt x="117895" y="2423036"/>
                  <a:pt x="112144" y="2348274"/>
                  <a:pt x="293299" y="2146991"/>
                </a:cubicBezTo>
                <a:cubicBezTo>
                  <a:pt x="474454" y="1945708"/>
                  <a:pt x="891398" y="1583398"/>
                  <a:pt x="1155941" y="1336107"/>
                </a:cubicBezTo>
                <a:cubicBezTo>
                  <a:pt x="1420484" y="1088816"/>
                  <a:pt x="1631315" y="885932"/>
                  <a:pt x="1880560" y="663247"/>
                </a:cubicBezTo>
                <a:cubicBezTo>
                  <a:pt x="2129805" y="440562"/>
                  <a:pt x="2652563" y="8780"/>
                  <a:pt x="26514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Freeform 47"/>
          <p:cNvSpPr/>
          <p:nvPr/>
        </p:nvSpPr>
        <p:spPr>
          <a:xfrm>
            <a:off x="1278456" y="2671378"/>
            <a:ext cx="3847383" cy="2087590"/>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655607 w 3088257"/>
              <a:gd name="connsiteY4" fmla="*/ 2070341 h 2484408"/>
              <a:gd name="connsiteX5" fmla="*/ 1690778 w 3088257"/>
              <a:gd name="connsiteY5" fmla="*/ 1138687 h 2484408"/>
              <a:gd name="connsiteX6" fmla="*/ 2346385 w 3088257"/>
              <a:gd name="connsiteY6" fmla="*/ 569344 h 2484408"/>
              <a:gd name="connsiteX7" fmla="*/ 3088257 w 3088257"/>
              <a:gd name="connsiteY7" fmla="*/ 0 h 2484408"/>
              <a:gd name="connsiteX0" fmla="*/ 0 w 2346385"/>
              <a:gd name="connsiteY0" fmla="*/ 1915064 h 1915064"/>
              <a:gd name="connsiteX1" fmla="*/ 69012 w 2346385"/>
              <a:gd name="connsiteY1" fmla="*/ 1742535 h 1915064"/>
              <a:gd name="connsiteX2" fmla="*/ 155276 w 2346385"/>
              <a:gd name="connsiteY2" fmla="*/ 1552754 h 1915064"/>
              <a:gd name="connsiteX3" fmla="*/ 310551 w 2346385"/>
              <a:gd name="connsiteY3" fmla="*/ 1380226 h 1915064"/>
              <a:gd name="connsiteX4" fmla="*/ 655607 w 2346385"/>
              <a:gd name="connsiteY4" fmla="*/ 1500997 h 1915064"/>
              <a:gd name="connsiteX5" fmla="*/ 1690778 w 2346385"/>
              <a:gd name="connsiteY5" fmla="*/ 569343 h 1915064"/>
              <a:gd name="connsiteX6" fmla="*/ 2346385 w 2346385"/>
              <a:gd name="connsiteY6" fmla="*/ 0 h 1915064"/>
              <a:gd name="connsiteX0" fmla="*/ 0 w 2415397"/>
              <a:gd name="connsiteY0" fmla="*/ 2018581 h 2018581"/>
              <a:gd name="connsiteX1" fmla="*/ 69012 w 2415397"/>
              <a:gd name="connsiteY1" fmla="*/ 1846052 h 2018581"/>
              <a:gd name="connsiteX2" fmla="*/ 155276 w 2415397"/>
              <a:gd name="connsiteY2" fmla="*/ 1656271 h 2018581"/>
              <a:gd name="connsiteX3" fmla="*/ 310551 w 2415397"/>
              <a:gd name="connsiteY3" fmla="*/ 1483743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018581"/>
              <a:gd name="connsiteX1" fmla="*/ 69012 w 2415397"/>
              <a:gd name="connsiteY1" fmla="*/ 1846052 h 2018581"/>
              <a:gd name="connsiteX2" fmla="*/ 155276 w 2415397"/>
              <a:gd name="connsiteY2" fmla="*/ 1656271 h 2018581"/>
              <a:gd name="connsiteX3" fmla="*/ 552090 w 2415397"/>
              <a:gd name="connsiteY3" fmla="*/ 1880558 h 2018581"/>
              <a:gd name="connsiteX4" fmla="*/ 655607 w 2415397"/>
              <a:gd name="connsiteY4" fmla="*/ 1604514 h 2018581"/>
              <a:gd name="connsiteX5" fmla="*/ 1690778 w 2415397"/>
              <a:gd name="connsiteY5" fmla="*/ 672860 h 2018581"/>
              <a:gd name="connsiteX6" fmla="*/ 2415397 w 2415397"/>
              <a:gd name="connsiteY6" fmla="*/ 0 h 2018581"/>
              <a:gd name="connsiteX0" fmla="*/ 0 w 2415397"/>
              <a:gd name="connsiteY0" fmla="*/ 2018581 h 2105008"/>
              <a:gd name="connsiteX1" fmla="*/ 69012 w 2415397"/>
              <a:gd name="connsiteY1" fmla="*/ 1846052 h 2105008"/>
              <a:gd name="connsiteX2" fmla="*/ 483079 w 2415397"/>
              <a:gd name="connsiteY2" fmla="*/ 2104844 h 2105008"/>
              <a:gd name="connsiteX3" fmla="*/ 552090 w 2415397"/>
              <a:gd name="connsiteY3" fmla="*/ 1880558 h 2105008"/>
              <a:gd name="connsiteX4" fmla="*/ 655607 w 2415397"/>
              <a:gd name="connsiteY4" fmla="*/ 1604514 h 2105008"/>
              <a:gd name="connsiteX5" fmla="*/ 1690778 w 2415397"/>
              <a:gd name="connsiteY5" fmla="*/ 672860 h 2105008"/>
              <a:gd name="connsiteX6" fmla="*/ 2415397 w 2415397"/>
              <a:gd name="connsiteY6" fmla="*/ 0 h 2105008"/>
              <a:gd name="connsiteX0" fmla="*/ 0 w 2415397"/>
              <a:gd name="connsiteY0" fmla="*/ 2018581 h 2105033"/>
              <a:gd name="connsiteX1" fmla="*/ 69012 w 2415397"/>
              <a:gd name="connsiteY1" fmla="*/ 1846052 h 2105033"/>
              <a:gd name="connsiteX2" fmla="*/ 483079 w 2415397"/>
              <a:gd name="connsiteY2" fmla="*/ 2104844 h 2105033"/>
              <a:gd name="connsiteX3" fmla="*/ 552090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105033"/>
              <a:gd name="connsiteX1" fmla="*/ 69012 w 2415397"/>
              <a:gd name="connsiteY1" fmla="*/ 1846052 h 2105033"/>
              <a:gd name="connsiteX2" fmla="*/ 483079 w 2415397"/>
              <a:gd name="connsiteY2" fmla="*/ 2104844 h 2105033"/>
              <a:gd name="connsiteX3" fmla="*/ 603849 w 2415397"/>
              <a:gd name="connsiteY3" fmla="*/ 1880558 h 2105033"/>
              <a:gd name="connsiteX4" fmla="*/ 828136 w 2415397"/>
              <a:gd name="connsiteY4" fmla="*/ 1483744 h 2105033"/>
              <a:gd name="connsiteX5" fmla="*/ 1690778 w 2415397"/>
              <a:gd name="connsiteY5" fmla="*/ 672860 h 2105033"/>
              <a:gd name="connsiteX6" fmla="*/ 2415397 w 2415397"/>
              <a:gd name="connsiteY6" fmla="*/ 0 h 2105033"/>
              <a:gd name="connsiteX0" fmla="*/ 0 w 2415397"/>
              <a:gd name="connsiteY0" fmla="*/ 2018581 h 2208475"/>
              <a:gd name="connsiteX1" fmla="*/ 69012 w 2415397"/>
              <a:gd name="connsiteY1" fmla="*/ 1846052 h 2208475"/>
              <a:gd name="connsiteX2" fmla="*/ 534837 w 2415397"/>
              <a:gd name="connsiteY2" fmla="*/ 2208361 h 2208475"/>
              <a:gd name="connsiteX3" fmla="*/ 603849 w 2415397"/>
              <a:gd name="connsiteY3" fmla="*/ 1880558 h 2208475"/>
              <a:gd name="connsiteX4" fmla="*/ 828136 w 2415397"/>
              <a:gd name="connsiteY4" fmla="*/ 1483744 h 2208475"/>
              <a:gd name="connsiteX5" fmla="*/ 1690778 w 2415397"/>
              <a:gd name="connsiteY5" fmla="*/ 672860 h 2208475"/>
              <a:gd name="connsiteX6" fmla="*/ 2415397 w 2415397"/>
              <a:gd name="connsiteY6" fmla="*/ 0 h 2208475"/>
              <a:gd name="connsiteX0" fmla="*/ 0 w 2415397"/>
              <a:gd name="connsiteY0" fmla="*/ 2018581 h 2210455"/>
              <a:gd name="connsiteX1" fmla="*/ 534837 w 2415397"/>
              <a:gd name="connsiteY1" fmla="*/ 2208361 h 2210455"/>
              <a:gd name="connsiteX2" fmla="*/ 603849 w 2415397"/>
              <a:gd name="connsiteY2" fmla="*/ 1880558 h 2210455"/>
              <a:gd name="connsiteX3" fmla="*/ 828136 w 2415397"/>
              <a:gd name="connsiteY3" fmla="*/ 1483744 h 2210455"/>
              <a:gd name="connsiteX4" fmla="*/ 1690778 w 2415397"/>
              <a:gd name="connsiteY4" fmla="*/ 672860 h 2210455"/>
              <a:gd name="connsiteX5" fmla="*/ 2415397 w 2415397"/>
              <a:gd name="connsiteY5" fmla="*/ 0 h 2210455"/>
              <a:gd name="connsiteX0" fmla="*/ 0 w 1880560"/>
              <a:gd name="connsiteY0" fmla="*/ 2208361 h 2208361"/>
              <a:gd name="connsiteX1" fmla="*/ 69012 w 1880560"/>
              <a:gd name="connsiteY1" fmla="*/ 1880558 h 2208361"/>
              <a:gd name="connsiteX2" fmla="*/ 293299 w 1880560"/>
              <a:gd name="connsiteY2" fmla="*/ 1483744 h 2208361"/>
              <a:gd name="connsiteX3" fmla="*/ 1155941 w 1880560"/>
              <a:gd name="connsiteY3" fmla="*/ 672860 h 2208361"/>
              <a:gd name="connsiteX4" fmla="*/ 1880560 w 1880560"/>
              <a:gd name="connsiteY4" fmla="*/ 0 h 2208361"/>
              <a:gd name="connsiteX0" fmla="*/ 0 w 1880560"/>
              <a:gd name="connsiteY0" fmla="*/ 2208361 h 2208361"/>
              <a:gd name="connsiteX1" fmla="*/ 69012 w 1880560"/>
              <a:gd name="connsiteY1" fmla="*/ 1880558 h 2208361"/>
              <a:gd name="connsiteX2" fmla="*/ 293299 w 1880560"/>
              <a:gd name="connsiteY2" fmla="*/ 1483744 h 2208361"/>
              <a:gd name="connsiteX3" fmla="*/ 845390 w 1880560"/>
              <a:gd name="connsiteY3" fmla="*/ 690113 h 2208361"/>
              <a:gd name="connsiteX4" fmla="*/ 1880560 w 1880560"/>
              <a:gd name="connsiteY4" fmla="*/ 0 h 2208361"/>
              <a:gd name="connsiteX0" fmla="*/ 316888 w 2197448"/>
              <a:gd name="connsiteY0" fmla="*/ 2208361 h 2208361"/>
              <a:gd name="connsiteX1" fmla="*/ 385900 w 2197448"/>
              <a:gd name="connsiteY1" fmla="*/ 1880558 h 2208361"/>
              <a:gd name="connsiteX2" fmla="*/ 23591 w 2197448"/>
              <a:gd name="connsiteY2" fmla="*/ 1345721 h 2208361"/>
              <a:gd name="connsiteX3" fmla="*/ 1162278 w 2197448"/>
              <a:gd name="connsiteY3" fmla="*/ 690113 h 2208361"/>
              <a:gd name="connsiteX4" fmla="*/ 2197448 w 2197448"/>
              <a:gd name="connsiteY4" fmla="*/ 0 h 2208361"/>
              <a:gd name="connsiteX0" fmla="*/ 714637 w 2595197"/>
              <a:gd name="connsiteY0" fmla="*/ 2208361 h 2208361"/>
              <a:gd name="connsiteX1" fmla="*/ 7272 w 2595197"/>
              <a:gd name="connsiteY1" fmla="*/ 1604513 h 2208361"/>
              <a:gd name="connsiteX2" fmla="*/ 421340 w 2595197"/>
              <a:gd name="connsiteY2" fmla="*/ 1345721 h 2208361"/>
              <a:gd name="connsiteX3" fmla="*/ 1560027 w 2595197"/>
              <a:gd name="connsiteY3" fmla="*/ 690113 h 2208361"/>
              <a:gd name="connsiteX4" fmla="*/ 2595197 w 2595197"/>
              <a:gd name="connsiteY4" fmla="*/ 0 h 2208361"/>
              <a:gd name="connsiteX0" fmla="*/ 0 w 2984741"/>
              <a:gd name="connsiteY0" fmla="*/ 1656270 h 1656270"/>
              <a:gd name="connsiteX1" fmla="*/ 396816 w 2984741"/>
              <a:gd name="connsiteY1" fmla="*/ 1604513 h 1656270"/>
              <a:gd name="connsiteX2" fmla="*/ 810884 w 2984741"/>
              <a:gd name="connsiteY2" fmla="*/ 1345721 h 1656270"/>
              <a:gd name="connsiteX3" fmla="*/ 1949571 w 2984741"/>
              <a:gd name="connsiteY3" fmla="*/ 690113 h 1656270"/>
              <a:gd name="connsiteX4" fmla="*/ 2984741 w 2984741"/>
              <a:gd name="connsiteY4" fmla="*/ 0 h 1656270"/>
              <a:gd name="connsiteX0" fmla="*/ 0 w 2984741"/>
              <a:gd name="connsiteY0" fmla="*/ 1656270 h 1656270"/>
              <a:gd name="connsiteX1" fmla="*/ 362310 w 2984741"/>
              <a:gd name="connsiteY1" fmla="*/ 1397479 h 1656270"/>
              <a:gd name="connsiteX2" fmla="*/ 810884 w 2984741"/>
              <a:gd name="connsiteY2" fmla="*/ 1345721 h 1656270"/>
              <a:gd name="connsiteX3" fmla="*/ 1949571 w 2984741"/>
              <a:gd name="connsiteY3" fmla="*/ 690113 h 1656270"/>
              <a:gd name="connsiteX4" fmla="*/ 2984741 w 2984741"/>
              <a:gd name="connsiteY4" fmla="*/ 0 h 1656270"/>
              <a:gd name="connsiteX0" fmla="*/ 0 w 2984741"/>
              <a:gd name="connsiteY0" fmla="*/ 1656270 h 1656270"/>
              <a:gd name="connsiteX1" fmla="*/ 362310 w 2984741"/>
              <a:gd name="connsiteY1" fmla="*/ 1397479 h 1656270"/>
              <a:gd name="connsiteX2" fmla="*/ 862642 w 2984741"/>
              <a:gd name="connsiteY2" fmla="*/ 1138687 h 1656270"/>
              <a:gd name="connsiteX3" fmla="*/ 1949571 w 2984741"/>
              <a:gd name="connsiteY3" fmla="*/ 690113 h 1656270"/>
              <a:gd name="connsiteX4" fmla="*/ 2984741 w 2984741"/>
              <a:gd name="connsiteY4" fmla="*/ 0 h 1656270"/>
              <a:gd name="connsiteX0" fmla="*/ 0 w 2984741"/>
              <a:gd name="connsiteY0" fmla="*/ 1656270 h 1656270"/>
              <a:gd name="connsiteX1" fmla="*/ 362310 w 2984741"/>
              <a:gd name="connsiteY1" fmla="*/ 1397479 h 1656270"/>
              <a:gd name="connsiteX2" fmla="*/ 862642 w 2984741"/>
              <a:gd name="connsiteY2" fmla="*/ 1138687 h 1656270"/>
              <a:gd name="connsiteX3" fmla="*/ 1949571 w 2984741"/>
              <a:gd name="connsiteY3" fmla="*/ 621102 h 1656270"/>
              <a:gd name="connsiteX4" fmla="*/ 2984741 w 2984741"/>
              <a:gd name="connsiteY4" fmla="*/ 0 h 1656270"/>
              <a:gd name="connsiteX0" fmla="*/ 0 w 3019247"/>
              <a:gd name="connsiteY0" fmla="*/ 1656270 h 1656270"/>
              <a:gd name="connsiteX1" fmla="*/ 396816 w 3019247"/>
              <a:gd name="connsiteY1" fmla="*/ 1397479 h 1656270"/>
              <a:gd name="connsiteX2" fmla="*/ 897148 w 3019247"/>
              <a:gd name="connsiteY2" fmla="*/ 1138687 h 1656270"/>
              <a:gd name="connsiteX3" fmla="*/ 1984077 w 3019247"/>
              <a:gd name="connsiteY3" fmla="*/ 621102 h 1656270"/>
              <a:gd name="connsiteX4" fmla="*/ 3019247 w 3019247"/>
              <a:gd name="connsiteY4" fmla="*/ 0 h 1656270"/>
              <a:gd name="connsiteX0" fmla="*/ 0 w 3019247"/>
              <a:gd name="connsiteY0" fmla="*/ 1656270 h 1656270"/>
              <a:gd name="connsiteX1" fmla="*/ 396816 w 3019247"/>
              <a:gd name="connsiteY1" fmla="*/ 1362973 h 1656270"/>
              <a:gd name="connsiteX2" fmla="*/ 897148 w 3019247"/>
              <a:gd name="connsiteY2" fmla="*/ 1138687 h 1656270"/>
              <a:gd name="connsiteX3" fmla="*/ 1984077 w 3019247"/>
              <a:gd name="connsiteY3" fmla="*/ 621102 h 1656270"/>
              <a:gd name="connsiteX4" fmla="*/ 3019247 w 3019247"/>
              <a:gd name="connsiteY4" fmla="*/ 0 h 1656270"/>
              <a:gd name="connsiteX0" fmla="*/ 0 w 3019247"/>
              <a:gd name="connsiteY0" fmla="*/ 1656270 h 1656270"/>
              <a:gd name="connsiteX1" fmla="*/ 396816 w 3019247"/>
              <a:gd name="connsiteY1" fmla="*/ 1362973 h 1656270"/>
              <a:gd name="connsiteX2" fmla="*/ 948906 w 3019247"/>
              <a:gd name="connsiteY2" fmla="*/ 1052423 h 1656270"/>
              <a:gd name="connsiteX3" fmla="*/ 1984077 w 3019247"/>
              <a:gd name="connsiteY3" fmla="*/ 621102 h 1656270"/>
              <a:gd name="connsiteX4" fmla="*/ 3019247 w 3019247"/>
              <a:gd name="connsiteY4" fmla="*/ 0 h 1656270"/>
              <a:gd name="connsiteX0" fmla="*/ 0 w 3019247"/>
              <a:gd name="connsiteY0" fmla="*/ 1656270 h 1656270"/>
              <a:gd name="connsiteX1" fmla="*/ 396816 w 3019247"/>
              <a:gd name="connsiteY1" fmla="*/ 1362973 h 1656270"/>
              <a:gd name="connsiteX2" fmla="*/ 948906 w 3019247"/>
              <a:gd name="connsiteY2" fmla="*/ 1052423 h 1656270"/>
              <a:gd name="connsiteX3" fmla="*/ 2001330 w 3019247"/>
              <a:gd name="connsiteY3" fmla="*/ 569344 h 1656270"/>
              <a:gd name="connsiteX4" fmla="*/ 3019247 w 3019247"/>
              <a:gd name="connsiteY4" fmla="*/ 0 h 1656270"/>
              <a:gd name="connsiteX0" fmla="*/ 0 w 3071006"/>
              <a:gd name="connsiteY0" fmla="*/ 1673523 h 1673523"/>
              <a:gd name="connsiteX1" fmla="*/ 396816 w 3071006"/>
              <a:gd name="connsiteY1" fmla="*/ 1380226 h 1673523"/>
              <a:gd name="connsiteX2" fmla="*/ 948906 w 3071006"/>
              <a:gd name="connsiteY2" fmla="*/ 1069676 h 1673523"/>
              <a:gd name="connsiteX3" fmla="*/ 2001330 w 3071006"/>
              <a:gd name="connsiteY3" fmla="*/ 586597 h 1673523"/>
              <a:gd name="connsiteX4" fmla="*/ 3071006 w 3071006"/>
              <a:gd name="connsiteY4" fmla="*/ 0 h 1673523"/>
              <a:gd name="connsiteX0" fmla="*/ 0 w 3692107"/>
              <a:gd name="connsiteY0" fmla="*/ 2053085 h 2053085"/>
              <a:gd name="connsiteX1" fmla="*/ 396816 w 3692107"/>
              <a:gd name="connsiteY1" fmla="*/ 1759788 h 2053085"/>
              <a:gd name="connsiteX2" fmla="*/ 948906 w 3692107"/>
              <a:gd name="connsiteY2" fmla="*/ 1449238 h 2053085"/>
              <a:gd name="connsiteX3" fmla="*/ 2001330 w 3692107"/>
              <a:gd name="connsiteY3" fmla="*/ 966159 h 2053085"/>
              <a:gd name="connsiteX4" fmla="*/ 3692107 w 3692107"/>
              <a:gd name="connsiteY4" fmla="*/ 0 h 2053085"/>
              <a:gd name="connsiteX0" fmla="*/ 0 w 3692107"/>
              <a:gd name="connsiteY0" fmla="*/ 2053085 h 2053085"/>
              <a:gd name="connsiteX1" fmla="*/ 396816 w 3692107"/>
              <a:gd name="connsiteY1" fmla="*/ 1759788 h 2053085"/>
              <a:gd name="connsiteX2" fmla="*/ 948906 w 3692107"/>
              <a:gd name="connsiteY2" fmla="*/ 1449238 h 2053085"/>
              <a:gd name="connsiteX3" fmla="*/ 2001330 w 3692107"/>
              <a:gd name="connsiteY3" fmla="*/ 966159 h 2053085"/>
              <a:gd name="connsiteX4" fmla="*/ 3692107 w 3692107"/>
              <a:gd name="connsiteY4" fmla="*/ 0 h 2053085"/>
              <a:gd name="connsiteX0" fmla="*/ 0 w 3812877"/>
              <a:gd name="connsiteY0" fmla="*/ 2122096 h 2122096"/>
              <a:gd name="connsiteX1" fmla="*/ 396816 w 3812877"/>
              <a:gd name="connsiteY1" fmla="*/ 1828799 h 2122096"/>
              <a:gd name="connsiteX2" fmla="*/ 948906 w 3812877"/>
              <a:gd name="connsiteY2" fmla="*/ 1518249 h 2122096"/>
              <a:gd name="connsiteX3" fmla="*/ 2001330 w 3812877"/>
              <a:gd name="connsiteY3" fmla="*/ 1035170 h 2122096"/>
              <a:gd name="connsiteX4" fmla="*/ 3812877 w 3812877"/>
              <a:gd name="connsiteY4" fmla="*/ 0 h 2122096"/>
              <a:gd name="connsiteX0" fmla="*/ 0 w 3847383"/>
              <a:gd name="connsiteY0" fmla="*/ 2087590 h 2087590"/>
              <a:gd name="connsiteX1" fmla="*/ 396816 w 3847383"/>
              <a:gd name="connsiteY1" fmla="*/ 1794293 h 2087590"/>
              <a:gd name="connsiteX2" fmla="*/ 948906 w 3847383"/>
              <a:gd name="connsiteY2" fmla="*/ 1483743 h 2087590"/>
              <a:gd name="connsiteX3" fmla="*/ 2001330 w 3847383"/>
              <a:gd name="connsiteY3" fmla="*/ 1000664 h 2087590"/>
              <a:gd name="connsiteX4" fmla="*/ 3847383 w 3847383"/>
              <a:gd name="connsiteY4" fmla="*/ 0 h 208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383" h="2087590">
                <a:moveTo>
                  <a:pt x="0" y="2087590"/>
                </a:moveTo>
                <a:cubicBezTo>
                  <a:pt x="100642" y="2064586"/>
                  <a:pt x="238665" y="1894934"/>
                  <a:pt x="396816" y="1794293"/>
                </a:cubicBezTo>
                <a:cubicBezTo>
                  <a:pt x="554967" y="1693652"/>
                  <a:pt x="681487" y="1616014"/>
                  <a:pt x="948906" y="1483743"/>
                </a:cubicBezTo>
                <a:cubicBezTo>
                  <a:pt x="1216325" y="1351472"/>
                  <a:pt x="1518251" y="1247954"/>
                  <a:pt x="2001330" y="1000664"/>
                </a:cubicBezTo>
                <a:cubicBezTo>
                  <a:pt x="2484409" y="753374"/>
                  <a:pt x="3390183" y="276046"/>
                  <a:pt x="384738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p:cNvPicPr>
            <a:picLocks noChangeAspect="1"/>
          </p:cNvPicPr>
          <p:nvPr/>
        </p:nvPicPr>
        <p:blipFill>
          <a:blip r:embed="rId3" cstate="print"/>
          <a:stretch>
            <a:fillRect/>
          </a:stretch>
        </p:blipFill>
        <p:spPr>
          <a:xfrm>
            <a:off x="2167763" y="3441774"/>
            <a:ext cx="720754" cy="434002"/>
          </a:xfrm>
          <a:prstGeom prst="rect">
            <a:avLst/>
          </a:prstGeom>
        </p:spPr>
      </p:pic>
      <p:sp>
        <p:nvSpPr>
          <p:cNvPr id="60" name="TextBox 59"/>
          <p:cNvSpPr txBox="1"/>
          <p:nvPr/>
        </p:nvSpPr>
        <p:spPr>
          <a:xfrm>
            <a:off x="6501686" y="3298845"/>
            <a:ext cx="1119610" cy="461665"/>
          </a:xfrm>
          <a:prstGeom prst="rect">
            <a:avLst/>
          </a:prstGeom>
          <a:noFill/>
        </p:spPr>
        <p:txBody>
          <a:bodyPr wrap="square" rtlCol="0">
            <a:spAutoFit/>
          </a:bodyPr>
          <a:lstStyle/>
          <a:p>
            <a:pPr algn="ctr"/>
            <a:r>
              <a:rPr lang="en-GB" sz="2400" b="1" dirty="0" smtClean="0">
                <a:latin typeface="Segoe UI" panose="020B0502040204020203" pitchFamily="34" charset="0"/>
                <a:ea typeface="Segoe UI" panose="020B0502040204020203" pitchFamily="34" charset="0"/>
                <a:cs typeface="Segoe UI" panose="020B0502040204020203" pitchFamily="34" charset="0"/>
              </a:rPr>
              <a:t>x</a:t>
            </a:r>
            <a:endParaRPr lang="en-CA"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62" name="TextBox 61"/>
          <p:cNvSpPr txBox="1"/>
          <p:nvPr/>
        </p:nvSpPr>
        <p:spPr>
          <a:xfrm>
            <a:off x="614796" y="2570315"/>
            <a:ext cx="111961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z</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sp>
        <p:nvSpPr>
          <p:cNvPr id="63" name="TextBox 62"/>
          <p:cNvSpPr txBox="1"/>
          <p:nvPr/>
        </p:nvSpPr>
        <p:spPr>
          <a:xfrm>
            <a:off x="-331456" y="5311256"/>
            <a:ext cx="1119610" cy="461665"/>
          </a:xfrm>
          <a:prstGeom prst="rect">
            <a:avLst/>
          </a:prstGeom>
          <a:noFill/>
        </p:spPr>
        <p:txBody>
          <a:bodyPr wrap="square" rtlCol="0">
            <a:spAutoFit/>
          </a:bodyPr>
          <a:lstStyle/>
          <a:p>
            <a:pPr algn="ctr"/>
            <a:r>
              <a:rPr lang="en-GB" sz="2400" b="1" dirty="0" smtClean="0">
                <a:latin typeface="Tahoma" panose="020B0604030504040204" pitchFamily="34" charset="0"/>
                <a:ea typeface="Tahoma" panose="020B0604030504040204" pitchFamily="34" charset="0"/>
                <a:cs typeface="Tahoma" panose="020B0604030504040204" pitchFamily="34" charset="0"/>
              </a:rPr>
              <a:t>y</a:t>
            </a:r>
            <a:endParaRPr lang="en-CA" sz="2400" b="1" dirty="0">
              <a:latin typeface="Tahoma" panose="020B0604030504040204" pitchFamily="34" charset="0"/>
              <a:ea typeface="Tahoma" panose="020B0604030504040204" pitchFamily="34" charset="0"/>
              <a:cs typeface="Tahoma" panose="020B0604030504040204" pitchFamily="34" charset="0"/>
            </a:endParaRPr>
          </a:p>
        </p:txBody>
      </p:sp>
      <p:cxnSp>
        <p:nvCxnSpPr>
          <p:cNvPr id="64" name="Straight Arrow Connector 63"/>
          <p:cNvCxnSpPr/>
          <p:nvPr/>
        </p:nvCxnSpPr>
        <p:spPr>
          <a:xfrm flipV="1">
            <a:off x="1744030" y="4720367"/>
            <a:ext cx="0" cy="1800000"/>
          </a:xfrm>
          <a:prstGeom prst="straightConnector1">
            <a:avLst/>
          </a:prstGeom>
          <a:ln>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385063" y="5286798"/>
            <a:ext cx="1119610" cy="461665"/>
          </a:xfrm>
          <a:prstGeom prst="rect">
            <a:avLst/>
          </a:prstGeom>
          <a:noFill/>
        </p:spPr>
        <p:txBody>
          <a:bodyPr wrap="square" rtlCol="0">
            <a:spAutoFit/>
          </a:bodyPr>
          <a:lstStyle/>
          <a:p>
            <a:pPr algn="ct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6" name="Straight Arrow Connector 65"/>
          <p:cNvCxnSpPr/>
          <p:nvPr/>
        </p:nvCxnSpPr>
        <p:spPr>
          <a:xfrm flipV="1">
            <a:off x="999282" y="4108367"/>
            <a:ext cx="0" cy="2412000"/>
          </a:xfrm>
          <a:prstGeom prst="straightConnector1">
            <a:avLst/>
          </a:prstGeom>
          <a:ln>
            <a:solidFill>
              <a:srgbClr val="FF0000"/>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242305" y="5042270"/>
            <a:ext cx="1119610" cy="461665"/>
          </a:xfrm>
          <a:prstGeom prst="rect">
            <a:avLst/>
          </a:prstGeom>
          <a:noFill/>
        </p:spPr>
        <p:txBody>
          <a:bodyPr wrap="square" rtlCol="0">
            <a:spAutoFit/>
          </a:bodyPr>
          <a:lstStyle/>
          <a:p>
            <a:pPr algn="ctr"/>
            <a:r>
              <a:rPr lang="en-GB"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a:t>
            </a:r>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8" name="Straight Arrow Connector 67"/>
          <p:cNvCxnSpPr/>
          <p:nvPr/>
        </p:nvCxnSpPr>
        <p:spPr>
          <a:xfrm flipV="1">
            <a:off x="2734281" y="3922984"/>
            <a:ext cx="1167674" cy="6598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9" name="TextBox 68"/>
              <p:cNvSpPr txBox="1"/>
              <p:nvPr/>
            </p:nvSpPr>
            <p:spPr>
              <a:xfrm>
                <a:off x="2960430" y="4210979"/>
                <a:ext cx="1119610" cy="461665"/>
              </a:xfrm>
              <a:prstGeom prst="rect">
                <a:avLst/>
              </a:prstGeom>
              <a:noFill/>
            </p:spPr>
            <p:txBody>
              <a:bodyPr wrap="square" rtlCol="0">
                <a:spAutoFit/>
              </a:bodyPr>
              <a:lstStyle/>
              <a:p>
                <a:pPr algn="ctr"/>
                <a14:m>
                  <m:oMathPara xmlns="" xmlns:m="http://schemas.openxmlformats.org/officeDocument/2006/math">
                    <m:oMathParaPr>
                      <m:jc m:val="centerGroup"/>
                    </m:oMathParaPr>
                    <m:oMath xmlns:m="http://schemas.openxmlformats.org/officeDocument/2006/math">
                      <m:acc>
                        <m:accPr>
                          <m:chr m:val="̅"/>
                          <m:ctrlPr>
                            <a:rPr lang="en-GB"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ctrlPr>
                        </m:accPr>
                        <m:e>
                          <m:r>
                            <a:rPr lang="en-GB"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𝒖</m:t>
                          </m:r>
                        </m:e>
                      </m:acc>
                    </m:oMath>
                  </m:oMathPara>
                </a14:m>
                <a:endParaRPr lang="en-CA"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69" name="TextBox 68"/>
              <p:cNvSpPr txBox="1">
                <a:spLocks noRot="1" noChangeAspect="1" noMove="1" noResize="1" noEditPoints="1" noAdjustHandles="1" noChangeArrowheads="1" noChangeShapeType="1" noTextEdit="1"/>
              </p:cNvSpPr>
              <p:nvPr/>
            </p:nvSpPr>
            <p:spPr>
              <a:xfrm>
                <a:off x="2960430" y="4210979"/>
                <a:ext cx="1119610" cy="461665"/>
              </a:xfrm>
              <a:prstGeom prst="rect">
                <a:avLst/>
              </a:prstGeom>
              <a:blipFill rotWithShape="0">
                <a:blip r:embed="rId4" cstate="print"/>
                <a:stretch>
                  <a:fillRect r="-5464"/>
                </a:stretch>
              </a:blipFill>
            </p:spPr>
            <p:txBody>
              <a:bodyPr/>
              <a:lstStyle/>
              <a:p>
                <a:r>
                  <a:rPr lang="en-CA">
                    <a:noFill/>
                  </a:rPr>
                  <a:t> </a:t>
                </a:r>
              </a:p>
            </p:txBody>
          </p:sp>
        </mc:Fallback>
      </mc:AlternateContent>
      <p:sp>
        <p:nvSpPr>
          <p:cNvPr id="72" name="Freeform 71"/>
          <p:cNvSpPr/>
          <p:nvPr/>
        </p:nvSpPr>
        <p:spPr>
          <a:xfrm rot="1905192">
            <a:off x="3230568" y="2527134"/>
            <a:ext cx="1314617" cy="294573"/>
          </a:xfrm>
          <a:custGeom>
            <a:avLst/>
            <a:gdLst>
              <a:gd name="connsiteX0" fmla="*/ 0 w 2313469"/>
              <a:gd name="connsiteY0" fmla="*/ 657713 h 657713"/>
              <a:gd name="connsiteX1" fmla="*/ 414068 w 2313469"/>
              <a:gd name="connsiteY1" fmla="*/ 485185 h 657713"/>
              <a:gd name="connsiteX2" fmla="*/ 707366 w 2313469"/>
              <a:gd name="connsiteY2" fmla="*/ 260898 h 657713"/>
              <a:gd name="connsiteX3" fmla="*/ 931653 w 2313469"/>
              <a:gd name="connsiteY3" fmla="*/ 71117 h 657713"/>
              <a:gd name="connsiteX4" fmla="*/ 1259457 w 2313469"/>
              <a:gd name="connsiteY4" fmla="*/ 2106 h 657713"/>
              <a:gd name="connsiteX5" fmla="*/ 1587260 w 2313469"/>
              <a:gd name="connsiteY5" fmla="*/ 140129 h 657713"/>
              <a:gd name="connsiteX6" fmla="*/ 1759789 w 2313469"/>
              <a:gd name="connsiteY6" fmla="*/ 329910 h 657713"/>
              <a:gd name="connsiteX7" fmla="*/ 1966823 w 2313469"/>
              <a:gd name="connsiteY7" fmla="*/ 519691 h 657713"/>
              <a:gd name="connsiteX8" fmla="*/ 2208362 w 2313469"/>
              <a:gd name="connsiteY8" fmla="*/ 605955 h 657713"/>
              <a:gd name="connsiteX9" fmla="*/ 86264 w 2313469"/>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 name="connsiteX0" fmla="*/ 0 w 2328614"/>
              <a:gd name="connsiteY0" fmla="*/ 657713 h 657713"/>
              <a:gd name="connsiteX1" fmla="*/ 414068 w 2328614"/>
              <a:gd name="connsiteY1" fmla="*/ 485185 h 657713"/>
              <a:gd name="connsiteX2" fmla="*/ 707366 w 2328614"/>
              <a:gd name="connsiteY2" fmla="*/ 260898 h 657713"/>
              <a:gd name="connsiteX3" fmla="*/ 931653 w 2328614"/>
              <a:gd name="connsiteY3" fmla="*/ 71117 h 657713"/>
              <a:gd name="connsiteX4" fmla="*/ 1259457 w 2328614"/>
              <a:gd name="connsiteY4" fmla="*/ 2106 h 657713"/>
              <a:gd name="connsiteX5" fmla="*/ 1587260 w 2328614"/>
              <a:gd name="connsiteY5" fmla="*/ 140129 h 657713"/>
              <a:gd name="connsiteX6" fmla="*/ 1759789 w 2328614"/>
              <a:gd name="connsiteY6" fmla="*/ 329910 h 657713"/>
              <a:gd name="connsiteX7" fmla="*/ 1966823 w 2328614"/>
              <a:gd name="connsiteY7" fmla="*/ 519691 h 657713"/>
              <a:gd name="connsiteX8" fmla="*/ 2225615 w 2328614"/>
              <a:gd name="connsiteY8" fmla="*/ 640461 h 657713"/>
              <a:gd name="connsiteX9" fmla="*/ 86264 w 2328614"/>
              <a:gd name="connsiteY9" fmla="*/ 640461 h 6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614" h="657713">
                <a:moveTo>
                  <a:pt x="0" y="657713"/>
                </a:moveTo>
                <a:cubicBezTo>
                  <a:pt x="148087" y="604517"/>
                  <a:pt x="296174" y="551321"/>
                  <a:pt x="414068" y="485185"/>
                </a:cubicBezTo>
                <a:cubicBezTo>
                  <a:pt x="531962" y="419049"/>
                  <a:pt x="621102" y="329909"/>
                  <a:pt x="707366" y="260898"/>
                </a:cubicBezTo>
                <a:cubicBezTo>
                  <a:pt x="793630" y="191887"/>
                  <a:pt x="839638" y="114249"/>
                  <a:pt x="931653" y="71117"/>
                </a:cubicBezTo>
                <a:cubicBezTo>
                  <a:pt x="1023668" y="27985"/>
                  <a:pt x="1150189" y="-9396"/>
                  <a:pt x="1259457" y="2106"/>
                </a:cubicBezTo>
                <a:cubicBezTo>
                  <a:pt x="1368725" y="13608"/>
                  <a:pt x="1503871" y="85495"/>
                  <a:pt x="1587260" y="140129"/>
                </a:cubicBezTo>
                <a:cubicBezTo>
                  <a:pt x="1670649" y="194763"/>
                  <a:pt x="1696529" y="266650"/>
                  <a:pt x="1759789" y="329910"/>
                </a:cubicBezTo>
                <a:cubicBezTo>
                  <a:pt x="1823050" y="393170"/>
                  <a:pt x="1889185" y="467933"/>
                  <a:pt x="1966823" y="519691"/>
                </a:cubicBezTo>
                <a:cubicBezTo>
                  <a:pt x="2044461" y="571450"/>
                  <a:pt x="2539042" y="654838"/>
                  <a:pt x="2225615" y="640461"/>
                </a:cubicBezTo>
                <a:cubicBezTo>
                  <a:pt x="1912188" y="626084"/>
                  <a:pt x="990600" y="633272"/>
                  <a:pt x="86264" y="640461"/>
                </a:cubicBezTo>
              </a:path>
            </a:pathLst>
          </a:cu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23"/>
          <p:cNvSpPr/>
          <p:nvPr/>
        </p:nvSpPr>
        <p:spPr>
          <a:xfrm>
            <a:off x="1331614" y="1944124"/>
            <a:ext cx="3588589" cy="2760453"/>
          </a:xfrm>
          <a:custGeom>
            <a:avLst/>
            <a:gdLst>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587261 w 3088257"/>
              <a:gd name="connsiteY5" fmla="*/ 1052423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621766 w 3088257"/>
              <a:gd name="connsiteY5" fmla="*/ 1069676 h 2484408"/>
              <a:gd name="connsiteX6" fmla="*/ 2794959 w 3088257"/>
              <a:gd name="connsiteY6" fmla="*/ 241540 h 2484408"/>
              <a:gd name="connsiteX7" fmla="*/ 3088257 w 3088257"/>
              <a:gd name="connsiteY7" fmla="*/ 0 h 2484408"/>
              <a:gd name="connsiteX0" fmla="*/ 0 w 3088257"/>
              <a:gd name="connsiteY0" fmla="*/ 2484408 h 2484408"/>
              <a:gd name="connsiteX1" fmla="*/ 69012 w 3088257"/>
              <a:gd name="connsiteY1" fmla="*/ 2311879 h 2484408"/>
              <a:gd name="connsiteX2" fmla="*/ 155276 w 3088257"/>
              <a:gd name="connsiteY2" fmla="*/ 2122098 h 2484408"/>
              <a:gd name="connsiteX3" fmla="*/ 310551 w 3088257"/>
              <a:gd name="connsiteY3" fmla="*/ 1949570 h 2484408"/>
              <a:gd name="connsiteX4" fmla="*/ 500332 w 3088257"/>
              <a:gd name="connsiteY4" fmla="*/ 1777042 h 2484408"/>
              <a:gd name="connsiteX5" fmla="*/ 1621766 w 3088257"/>
              <a:gd name="connsiteY5" fmla="*/ 1069676 h 2484408"/>
              <a:gd name="connsiteX6" fmla="*/ 2812212 w 3088257"/>
              <a:gd name="connsiteY6" fmla="*/ 241540 h 2484408"/>
              <a:gd name="connsiteX7" fmla="*/ 3088257 w 3088257"/>
              <a:gd name="connsiteY7" fmla="*/ 0 h 2484408"/>
              <a:gd name="connsiteX0" fmla="*/ 0 w 3174521"/>
              <a:gd name="connsiteY0" fmla="*/ 2484408 h 2484408"/>
              <a:gd name="connsiteX1" fmla="*/ 69012 w 3174521"/>
              <a:gd name="connsiteY1" fmla="*/ 2311879 h 2484408"/>
              <a:gd name="connsiteX2" fmla="*/ 155276 w 3174521"/>
              <a:gd name="connsiteY2" fmla="*/ 2122098 h 2484408"/>
              <a:gd name="connsiteX3" fmla="*/ 310551 w 3174521"/>
              <a:gd name="connsiteY3" fmla="*/ 1949570 h 2484408"/>
              <a:gd name="connsiteX4" fmla="*/ 500332 w 3174521"/>
              <a:gd name="connsiteY4" fmla="*/ 1777042 h 2484408"/>
              <a:gd name="connsiteX5" fmla="*/ 1621766 w 3174521"/>
              <a:gd name="connsiteY5" fmla="*/ 1069676 h 2484408"/>
              <a:gd name="connsiteX6" fmla="*/ 2812212 w 3174521"/>
              <a:gd name="connsiteY6" fmla="*/ 241540 h 2484408"/>
              <a:gd name="connsiteX7" fmla="*/ 3174521 w 3174521"/>
              <a:gd name="connsiteY7" fmla="*/ 0 h 2484408"/>
              <a:gd name="connsiteX0" fmla="*/ 0 w 3588589"/>
              <a:gd name="connsiteY0" fmla="*/ 2760453 h 2760453"/>
              <a:gd name="connsiteX1" fmla="*/ 69012 w 3588589"/>
              <a:gd name="connsiteY1" fmla="*/ 2587924 h 2760453"/>
              <a:gd name="connsiteX2" fmla="*/ 155276 w 3588589"/>
              <a:gd name="connsiteY2" fmla="*/ 2398143 h 2760453"/>
              <a:gd name="connsiteX3" fmla="*/ 310551 w 3588589"/>
              <a:gd name="connsiteY3" fmla="*/ 2225615 h 2760453"/>
              <a:gd name="connsiteX4" fmla="*/ 500332 w 3588589"/>
              <a:gd name="connsiteY4" fmla="*/ 2053087 h 2760453"/>
              <a:gd name="connsiteX5" fmla="*/ 1621766 w 3588589"/>
              <a:gd name="connsiteY5" fmla="*/ 1345721 h 2760453"/>
              <a:gd name="connsiteX6" fmla="*/ 2812212 w 3588589"/>
              <a:gd name="connsiteY6" fmla="*/ 517585 h 2760453"/>
              <a:gd name="connsiteX7" fmla="*/ 3588589 w 3588589"/>
              <a:gd name="connsiteY7" fmla="*/ 0 h 2760453"/>
              <a:gd name="connsiteX0" fmla="*/ 0 w 3588589"/>
              <a:gd name="connsiteY0" fmla="*/ 2760453 h 2760453"/>
              <a:gd name="connsiteX1" fmla="*/ 69012 w 3588589"/>
              <a:gd name="connsiteY1" fmla="*/ 2587924 h 2760453"/>
              <a:gd name="connsiteX2" fmla="*/ 155276 w 3588589"/>
              <a:gd name="connsiteY2" fmla="*/ 2398143 h 2760453"/>
              <a:gd name="connsiteX3" fmla="*/ 310551 w 3588589"/>
              <a:gd name="connsiteY3" fmla="*/ 2225615 h 2760453"/>
              <a:gd name="connsiteX4" fmla="*/ 500332 w 3588589"/>
              <a:gd name="connsiteY4" fmla="*/ 2053087 h 2760453"/>
              <a:gd name="connsiteX5" fmla="*/ 1621766 w 3588589"/>
              <a:gd name="connsiteY5" fmla="*/ 1345721 h 2760453"/>
              <a:gd name="connsiteX6" fmla="*/ 2915729 w 3588589"/>
              <a:gd name="connsiteY6" fmla="*/ 465827 h 2760453"/>
              <a:gd name="connsiteX7" fmla="*/ 3588589 w 3588589"/>
              <a:gd name="connsiteY7" fmla="*/ 0 h 276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8589" h="2760453">
                <a:moveTo>
                  <a:pt x="0" y="2760453"/>
                </a:moveTo>
                <a:cubicBezTo>
                  <a:pt x="21566" y="2704381"/>
                  <a:pt x="43133" y="2648309"/>
                  <a:pt x="69012" y="2587924"/>
                </a:cubicBezTo>
                <a:cubicBezTo>
                  <a:pt x="94891" y="2527539"/>
                  <a:pt x="115020" y="2458528"/>
                  <a:pt x="155276" y="2398143"/>
                </a:cubicBezTo>
                <a:cubicBezTo>
                  <a:pt x="195532" y="2337758"/>
                  <a:pt x="253042" y="2283124"/>
                  <a:pt x="310551" y="2225615"/>
                </a:cubicBezTo>
                <a:cubicBezTo>
                  <a:pt x="368060" y="2168106"/>
                  <a:pt x="281796" y="2199736"/>
                  <a:pt x="500332" y="2053087"/>
                </a:cubicBezTo>
                <a:cubicBezTo>
                  <a:pt x="718868" y="1906438"/>
                  <a:pt x="1219200" y="1610264"/>
                  <a:pt x="1621766" y="1345721"/>
                </a:cubicBezTo>
                <a:cubicBezTo>
                  <a:pt x="2024332" y="1081178"/>
                  <a:pt x="2587925" y="690114"/>
                  <a:pt x="2915729" y="465827"/>
                </a:cubicBezTo>
                <a:cubicBezTo>
                  <a:pt x="3243533" y="241540"/>
                  <a:pt x="3567023" y="33068"/>
                  <a:pt x="358858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mc:Choice xmlns="" xmlns:a14="http://schemas.microsoft.com/office/drawing/2010/main" Requires="a14">
          <p:sp>
            <p:nvSpPr>
              <p:cNvPr id="76" name="TextBox 75"/>
              <p:cNvSpPr txBox="1"/>
              <p:nvPr/>
            </p:nvSpPr>
            <p:spPr>
              <a:xfrm>
                <a:off x="4782945" y="6198801"/>
                <a:ext cx="1417247" cy="30777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𝐻</m:t>
                      </m:r>
                      <m:r>
                        <a:rPr lang="en-CA" sz="2000" i="1" smtClean="0">
                          <a:latin typeface="Cambria Math" panose="02040503050406030204" pitchFamily="18" charset="0"/>
                        </a:rPr>
                        <m:t>=</m:t>
                      </m:r>
                      <m:r>
                        <a:rPr lang="en-GB" sz="2000" b="0" i="1" smtClean="0">
                          <a:latin typeface="Cambria Math" panose="02040503050406030204" pitchFamily="18" charset="0"/>
                        </a:rPr>
                        <m:t>h</m:t>
                      </m:r>
                      <m:r>
                        <a:rPr lang="en-GB" sz="2000" b="0" i="1" smtClean="0">
                          <a:latin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h</m:t>
                      </m:r>
                    </m:oMath>
                  </m:oMathPara>
                </a14:m>
                <a:endParaRPr lang="en-CA" sz="2000"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6" name="TextBox 75"/>
              <p:cNvSpPr txBox="1">
                <a:spLocks noRot="1" noChangeAspect="1" noMove="1" noResize="1" noEditPoints="1" noAdjustHandles="1" noChangeArrowheads="1" noChangeShapeType="1" noTextEdit="1"/>
              </p:cNvSpPr>
              <p:nvPr/>
            </p:nvSpPr>
            <p:spPr>
              <a:xfrm>
                <a:off x="4782945" y="6198801"/>
                <a:ext cx="1417247" cy="307777"/>
              </a:xfrm>
              <a:prstGeom prst="rect">
                <a:avLst/>
              </a:prstGeom>
              <a:blipFill rotWithShape="0">
                <a:blip r:embed="rId5" cstate="print"/>
                <a:stretch>
                  <a:fillRect l="-3017" r="-3017" b="-12000"/>
                </a:stretch>
              </a:blipFill>
            </p:spPr>
            <p:txBody>
              <a:bodyPr/>
              <a:lstStyle/>
              <a:p>
                <a:r>
                  <a:rPr lang="en-CA">
                    <a:noFill/>
                  </a:rPr>
                  <a:t> </a:t>
                </a:r>
              </a:p>
            </p:txBody>
          </p:sp>
        </mc:Fallback>
      </mc:AlternateContent>
      <p:sp>
        <p:nvSpPr>
          <p:cNvPr id="77" name="TextBox 76"/>
          <p:cNvSpPr txBox="1"/>
          <p:nvPr/>
        </p:nvSpPr>
        <p:spPr>
          <a:xfrm>
            <a:off x="4185913" y="6154180"/>
            <a:ext cx="466794" cy="400110"/>
          </a:xfrm>
          <a:prstGeom prst="rect">
            <a:avLst/>
          </a:prstGeom>
          <a:noFill/>
        </p:spPr>
        <p:txBody>
          <a:bodyPr wrap="none" rtlCol="0">
            <a:spAutoFit/>
          </a:bodyPr>
          <a:lstStyle/>
          <a:p>
            <a:r>
              <a:rPr lang="en-GB" sz="2000" dirty="0" err="1" smtClean="0">
                <a:latin typeface="Tahoma" panose="020B0604030504040204" pitchFamily="34" charset="0"/>
                <a:ea typeface="Tahoma" panose="020B0604030504040204" pitchFamily="34" charset="0"/>
                <a:cs typeface="Tahoma" panose="020B0604030504040204" pitchFamily="34" charset="0"/>
              </a:rPr>
              <a:t>où</a:t>
            </a:r>
            <a:endParaRPr lang="en-CA"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2586430560"/>
              </p:ext>
            </p:extLst>
          </p:nvPr>
        </p:nvGraphicFramePr>
        <p:xfrm>
          <a:off x="3073400" y="4906963"/>
          <a:ext cx="8293100" cy="950672"/>
        </p:xfrm>
        <a:graphic>
          <a:graphicData uri="http://schemas.openxmlformats.org/presentationml/2006/ole">
            <p:oleObj spid="_x0000_s14383" name="Equation" r:id="rId6" imgW="5193000" imgH="585000" progId="Equation.3">
              <p:embed/>
            </p:oleObj>
          </a:graphicData>
        </a:graphic>
      </p:graphicFrame>
      <p:sp>
        <p:nvSpPr>
          <p:cNvPr id="4" name="TextBox 3"/>
          <p:cNvSpPr txBox="1"/>
          <p:nvPr/>
        </p:nvSpPr>
        <p:spPr>
          <a:xfrm>
            <a:off x="7251700" y="1981200"/>
            <a:ext cx="4940300" cy="1661993"/>
          </a:xfrm>
          <a:prstGeom prst="rect">
            <a:avLst/>
          </a:prstGeom>
          <a:noFill/>
        </p:spPr>
        <p:txBody>
          <a:bodyPr wrap="square" lIns="0" tIns="0" rIns="0" bIns="0" rtlCol="0">
            <a:spAutoFit/>
          </a:bodyPr>
          <a:lstStyle/>
          <a:p>
            <a:r>
              <a:rPr lang="en-US" i="1" dirty="0" smtClean="0">
                <a:latin typeface="Cambria Math"/>
              </a:rPr>
              <a:t>C(</a:t>
            </a:r>
            <a:r>
              <a:rPr lang="en-US" i="1" dirty="0" err="1" smtClean="0">
                <a:latin typeface="Cambria Math"/>
              </a:rPr>
              <a:t>x,y,z,H</a:t>
            </a:r>
            <a:r>
              <a:rPr lang="en-US" i="1" dirty="0" smtClean="0">
                <a:latin typeface="Cambria Math"/>
              </a:rPr>
              <a:t>) – concentration </a:t>
            </a:r>
            <a:r>
              <a:rPr lang="en-US" i="1" dirty="0" err="1" smtClean="0">
                <a:latin typeface="Cambria Math"/>
              </a:rPr>
              <a:t>moyenne</a:t>
            </a:r>
            <a:r>
              <a:rPr lang="en-US" i="1" dirty="0" smtClean="0">
                <a:latin typeface="Cambria Math"/>
              </a:rPr>
              <a:t>(kg/m3) </a:t>
            </a:r>
          </a:p>
          <a:p>
            <a:r>
              <a:rPr lang="en-US" i="1" dirty="0" smtClean="0">
                <a:latin typeface="Cambria Math"/>
              </a:rPr>
              <a:t>G – </a:t>
            </a:r>
            <a:r>
              <a:rPr lang="en-US" i="1" dirty="0" err="1" smtClean="0">
                <a:latin typeface="Cambria Math"/>
              </a:rPr>
              <a:t>taux</a:t>
            </a:r>
            <a:r>
              <a:rPr lang="en-US" i="1" dirty="0" smtClean="0">
                <a:latin typeface="Cambria Math"/>
              </a:rPr>
              <a:t> de diffusion(kg/s)</a:t>
            </a:r>
          </a:p>
          <a:p>
            <a:r>
              <a:rPr lang="en-US" i="1" dirty="0" err="1" smtClean="0">
                <a:latin typeface="Cambria Math"/>
              </a:rPr>
              <a:t>σ</a:t>
            </a:r>
            <a:r>
              <a:rPr lang="en-US" i="1" baseline="-25000" dirty="0" err="1" smtClean="0">
                <a:latin typeface="Cambria Math"/>
              </a:rPr>
              <a:t>x</a:t>
            </a:r>
            <a:r>
              <a:rPr lang="en-US" i="1" dirty="0" smtClean="0">
                <a:latin typeface="Cambria Math"/>
              </a:rPr>
              <a:t>, </a:t>
            </a:r>
            <a:r>
              <a:rPr lang="en-US" i="1" dirty="0" err="1" smtClean="0">
                <a:latin typeface="Cambria Math"/>
              </a:rPr>
              <a:t>σ</a:t>
            </a:r>
            <a:r>
              <a:rPr lang="en-US" i="1" baseline="-25000" dirty="0" err="1" smtClean="0">
                <a:latin typeface="Cambria Math"/>
              </a:rPr>
              <a:t>y</a:t>
            </a:r>
            <a:r>
              <a:rPr lang="en-US" i="1" dirty="0" smtClean="0">
                <a:latin typeface="Cambria Math"/>
              </a:rPr>
              <a:t>, </a:t>
            </a:r>
            <a:r>
              <a:rPr lang="en-US" i="1" dirty="0" err="1" smtClean="0">
                <a:latin typeface="Cambria Math"/>
              </a:rPr>
              <a:t>σ</a:t>
            </a:r>
            <a:r>
              <a:rPr lang="en-US" i="1" baseline="-25000" dirty="0" err="1" smtClean="0">
                <a:latin typeface="Cambria Math"/>
              </a:rPr>
              <a:t>z</a:t>
            </a:r>
            <a:r>
              <a:rPr lang="en-US" i="1" dirty="0" smtClean="0">
                <a:latin typeface="Cambria Math"/>
              </a:rPr>
              <a:t> – coefficients de dispersion</a:t>
            </a:r>
          </a:p>
          <a:p>
            <a:r>
              <a:rPr lang="en-US" i="1" dirty="0">
                <a:latin typeface="Cambria Math"/>
              </a:rPr>
              <a:t> </a:t>
            </a:r>
            <a:r>
              <a:rPr lang="en-US" i="1" dirty="0" smtClean="0">
                <a:latin typeface="Cambria Math"/>
              </a:rPr>
              <a:t>(x – </a:t>
            </a:r>
            <a:r>
              <a:rPr lang="en-US" i="1" dirty="0" err="1" smtClean="0">
                <a:latin typeface="Cambria Math"/>
              </a:rPr>
              <a:t>sous</a:t>
            </a:r>
            <a:r>
              <a:rPr lang="en-US" i="1" dirty="0" smtClean="0">
                <a:latin typeface="Cambria Math"/>
              </a:rPr>
              <a:t> le vent, y – vent de </a:t>
            </a:r>
            <a:r>
              <a:rPr lang="en-US" i="1" dirty="0" err="1" smtClean="0">
                <a:latin typeface="Cambria Math"/>
              </a:rPr>
              <a:t>travers</a:t>
            </a:r>
            <a:r>
              <a:rPr lang="en-US" i="1" dirty="0" smtClean="0">
                <a:latin typeface="Cambria Math"/>
              </a:rPr>
              <a:t>, z – vertical)</a:t>
            </a:r>
          </a:p>
          <a:p>
            <a:r>
              <a:rPr lang="en-US" i="1" dirty="0" smtClean="0">
                <a:latin typeface="Cambria Math"/>
              </a:rPr>
              <a:t>U – </a:t>
            </a:r>
            <a:r>
              <a:rPr lang="en-US" i="1" dirty="0" err="1" smtClean="0">
                <a:latin typeface="Cambria Math"/>
              </a:rPr>
              <a:t>vitesse</a:t>
            </a:r>
            <a:r>
              <a:rPr lang="en-US" i="1" dirty="0" smtClean="0">
                <a:latin typeface="Cambria Math"/>
              </a:rPr>
              <a:t> du vent (m/s)</a:t>
            </a:r>
          </a:p>
          <a:p>
            <a:r>
              <a:rPr lang="en-US" i="1" dirty="0" smtClean="0">
                <a:latin typeface="Cambria Math"/>
              </a:rPr>
              <a:t>H – </a:t>
            </a:r>
            <a:r>
              <a:rPr lang="fr-FR" i="1" dirty="0" smtClean="0">
                <a:latin typeface="Cambria Math"/>
              </a:rPr>
              <a:t>hauteur au-dessus du sol de la libération</a:t>
            </a:r>
            <a:endParaRPr lang="en-US" i="1" dirty="0">
              <a:latin typeface="Cambria Math"/>
            </a:endParaRPr>
          </a:p>
        </p:txBody>
      </p:sp>
    </p:spTree>
    <p:extLst>
      <p:ext uri="{BB962C8B-B14F-4D97-AF65-F5344CB8AC3E}">
        <p14:creationId xmlns="" xmlns:p14="http://schemas.microsoft.com/office/powerpoint/2010/main" val="16052228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Dispersion atmosphérique - Calcul de la hauteur du panache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05136" y="1877609"/>
            <a:ext cx="7546664" cy="400110"/>
          </a:xfrm>
          <a:prstGeom prst="rect">
            <a:avLst/>
          </a:prstGeom>
          <a:noFill/>
        </p:spPr>
        <p:txBody>
          <a:bodyPr wrap="square" rtlCol="0">
            <a:spAutoFit/>
          </a:bodyPr>
          <a:lstStyle/>
          <a:p>
            <a:pPr marL="342900" indent="-342900">
              <a:buAutoNum type="arabicPeriod"/>
            </a:pPr>
            <a:r>
              <a:rPr lang="fr-FR" sz="2000" i="1" dirty="0" smtClean="0">
                <a:latin typeface="Tahoma" panose="020B0604030504040204" pitchFamily="34" charset="0"/>
                <a:ea typeface="Tahoma" panose="020B0604030504040204" pitchFamily="34" charset="0"/>
                <a:cs typeface="Tahoma" panose="020B0604030504040204" pitchFamily="34" charset="0"/>
              </a:rPr>
              <a:t>Déterminer la stabilité de l'atmosphère </a:t>
            </a:r>
            <a:r>
              <a:rPr lang="en-GB" sz="2000" i="1" dirty="0" smtClean="0">
                <a:latin typeface="Tahoma" panose="020B0604030504040204" pitchFamily="34" charset="0"/>
                <a:ea typeface="Tahoma" panose="020B0604030504040204" pitchFamily="34" charset="0"/>
                <a:cs typeface="Tahoma" panose="020B0604030504040204" pitchFamily="34" charset="0"/>
              </a:rPr>
              <a:t>(A, B, C, D, E, F)</a:t>
            </a:r>
          </a:p>
        </p:txBody>
      </p:sp>
      <p:graphicFrame>
        <p:nvGraphicFramePr>
          <p:cNvPr id="7" name="Table 6"/>
          <p:cNvGraphicFramePr>
            <a:graphicFrameLocks noGrp="1"/>
          </p:cNvGraphicFramePr>
          <p:nvPr>
            <p:extLst>
              <p:ext uri="{D42A27DB-BD31-4B8C-83A1-F6EECF244321}">
                <p14:modId xmlns="" xmlns:p14="http://schemas.microsoft.com/office/powerpoint/2010/main" val="4117336429"/>
              </p:ext>
            </p:extLst>
          </p:nvPr>
        </p:nvGraphicFramePr>
        <p:xfrm>
          <a:off x="1893977" y="3300731"/>
          <a:ext cx="8270499" cy="3175000"/>
        </p:xfrm>
        <a:graphic>
          <a:graphicData uri="http://schemas.openxmlformats.org/drawingml/2006/table">
            <a:tbl>
              <a:tblPr firstRow="1" bandRow="1">
                <a:tableStyleId>{5940675A-B579-460E-94D1-54222C63F5DA}</a:tableStyleId>
              </a:tblPr>
              <a:tblGrid>
                <a:gridCol w="1849886"/>
                <a:gridCol w="929069"/>
                <a:gridCol w="1284669"/>
                <a:gridCol w="863790"/>
                <a:gridCol w="1657160"/>
                <a:gridCol w="1685925"/>
              </a:tblGrid>
              <a:tr h="370840">
                <a:tc rowSpan="3">
                  <a:txBody>
                    <a:bodyPr/>
                    <a:lstStyle/>
                    <a:p>
                      <a:pPr algn="ctr"/>
                      <a:r>
                        <a:rPr lang="fr-FR" sz="1600" b="1" dirty="0" smtClean="0">
                          <a:latin typeface="Tahoma" panose="020B0604030504040204" pitchFamily="34" charset="0"/>
                          <a:ea typeface="Tahoma" panose="020B0604030504040204" pitchFamily="34" charset="0"/>
                          <a:cs typeface="Tahoma" panose="020B0604030504040204" pitchFamily="34" charset="0"/>
                        </a:rPr>
                        <a:t>Vitesse du vent de surface</a:t>
                      </a:r>
                      <a:r>
                        <a:rPr lang="en-GB" sz="1600" b="1" dirty="0" smtClean="0">
                          <a:latin typeface="Tahoma" panose="020B0604030504040204" pitchFamily="34" charset="0"/>
                          <a:ea typeface="Tahoma" panose="020B0604030504040204" pitchFamily="34" charset="0"/>
                          <a:cs typeface="Tahoma" panose="020B0604030504040204" pitchFamily="34" charset="0"/>
                        </a:rPr>
                        <a:t>, </a:t>
                      </a:r>
                      <a:r>
                        <a:rPr lang="en-GB" sz="1600" b="1" i="1" dirty="0" smtClean="0">
                          <a:latin typeface="Tahoma" panose="020B0604030504040204" pitchFamily="34" charset="0"/>
                          <a:ea typeface="Tahoma" panose="020B0604030504040204" pitchFamily="34" charset="0"/>
                          <a:cs typeface="Tahoma" panose="020B0604030504040204" pitchFamily="34" charset="0"/>
                        </a:rPr>
                        <a:t>U</a:t>
                      </a:r>
                      <a:r>
                        <a:rPr lang="en-GB" sz="1600" b="1" dirty="0" smtClean="0">
                          <a:latin typeface="Tahoma" panose="020B0604030504040204" pitchFamily="34" charset="0"/>
                          <a:ea typeface="Tahoma" panose="020B0604030504040204" pitchFamily="34" charset="0"/>
                          <a:cs typeface="Tahoma" panose="020B0604030504040204" pitchFamily="34" charset="0"/>
                        </a:rPr>
                        <a:t> </a:t>
                      </a:r>
                    </a:p>
                    <a:p>
                      <a:pPr algn="ctr"/>
                      <a:r>
                        <a:rPr lang="en-GB" sz="1600" b="1" dirty="0" smtClean="0">
                          <a:latin typeface="Tahoma" panose="020B0604030504040204" pitchFamily="34" charset="0"/>
                          <a:ea typeface="Tahoma" panose="020B0604030504040204" pitchFamily="34" charset="0"/>
                          <a:cs typeface="Tahoma" panose="020B0604030504040204" pitchFamily="34" charset="0"/>
                        </a:rPr>
                        <a:t>[m/sec]</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20000"/>
                        <a:lumOff val="80000"/>
                      </a:schemeClr>
                    </a:solidFill>
                  </a:tcPr>
                </a:tc>
                <a:tc gridSpan="3">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Jour</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dirty="0"/>
                    </a:p>
                  </a:txBody>
                  <a:tcPr/>
                </a:tc>
                <a:tc hMerge="1">
                  <a:txBody>
                    <a:bodyPr/>
                    <a:lstStyle/>
                    <a:p>
                      <a:endParaRPr lang="en-CA" dirty="0"/>
                    </a:p>
                  </a:txBody>
                  <a:tcPr/>
                </a:tc>
                <a:tc gridSpan="2">
                  <a:txBody>
                    <a:bodyPr/>
                    <a:lstStyle/>
                    <a:p>
                      <a:pPr algn="ctr"/>
                      <a:r>
                        <a:rPr lang="en-GB" sz="1600" b="1" dirty="0" err="1" smtClean="0">
                          <a:latin typeface="Tahoma" panose="020B0604030504040204" pitchFamily="34" charset="0"/>
                          <a:ea typeface="Tahoma" panose="020B0604030504040204" pitchFamily="34" charset="0"/>
                          <a:cs typeface="Tahoma" panose="020B0604030504040204" pitchFamily="34" charset="0"/>
                        </a:rPr>
                        <a:t>Nuit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B w="127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dirty="0"/>
                    </a:p>
                  </a:txBody>
                  <a:tcPr/>
                </a:tc>
              </a:tr>
              <a:tr h="370840">
                <a:tc vMerge="1">
                  <a:txBody>
                    <a:bodyPr/>
                    <a:lstStyle/>
                    <a:p>
                      <a:endParaRPr lang="en-CA" dirty="0"/>
                    </a:p>
                  </a:txBody>
                  <a:tcPr/>
                </a:tc>
                <a:tc gridSpan="3">
                  <a:txBody>
                    <a:bodyPr/>
                    <a:lstStyle/>
                    <a:p>
                      <a:pPr algn="ctr"/>
                      <a:r>
                        <a:rPr lang="en-GB" sz="1600" b="1" dirty="0" err="1" smtClean="0">
                          <a:latin typeface="Tahoma" panose="020B0604030504040204" pitchFamily="34" charset="0"/>
                          <a:ea typeface="Tahoma" panose="020B0604030504040204" pitchFamily="34" charset="0"/>
                          <a:cs typeface="Tahoma" panose="020B0604030504040204" pitchFamily="34" charset="0"/>
                        </a:rPr>
                        <a:t>Rayonnement</a:t>
                      </a:r>
                      <a:r>
                        <a:rPr lang="en-GB" sz="1600" b="1" dirty="0" smtClean="0">
                          <a:latin typeface="Tahoma" panose="020B0604030504040204" pitchFamily="34" charset="0"/>
                          <a:ea typeface="Tahoma" panose="020B0604030504040204" pitchFamily="34" charset="0"/>
                          <a:cs typeface="Tahoma" panose="020B0604030504040204" pitchFamily="34" charset="0"/>
                        </a:rPr>
                        <a:t> </a:t>
                      </a:r>
                      <a:r>
                        <a:rPr lang="en-GB" sz="1600" b="1" dirty="0" err="1" smtClean="0">
                          <a:latin typeface="Tahoma" panose="020B0604030504040204" pitchFamily="34" charset="0"/>
                          <a:ea typeface="Tahoma" panose="020B0604030504040204" pitchFamily="34" charset="0"/>
                          <a:cs typeface="Tahoma" panose="020B0604030504040204" pitchFamily="34" charset="0"/>
                        </a:rPr>
                        <a:t>solaire</a:t>
                      </a:r>
                      <a:r>
                        <a:rPr lang="en-GB" sz="1600" b="1" dirty="0" smtClean="0">
                          <a:latin typeface="Tahoma" panose="020B0604030504040204" pitchFamily="34" charset="0"/>
                          <a:ea typeface="Tahoma" panose="020B0604030504040204" pitchFamily="34" charset="0"/>
                          <a:cs typeface="Tahoma" panose="020B0604030504040204" pitchFamily="34" charset="0"/>
                        </a:rPr>
                        <a:t> entrant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hMerge="1">
                  <a:txBody>
                    <a:bodyPr/>
                    <a:lstStyle/>
                    <a:p>
                      <a:endParaRPr lang="en-CA" dirty="0"/>
                    </a:p>
                  </a:txBody>
                  <a:tcPr/>
                </a:tc>
                <a:tc hMerge="1">
                  <a:txBody>
                    <a:bodyPr/>
                    <a:lstStyle/>
                    <a:p>
                      <a:endParaRPr lang="en-CA" dirty="0"/>
                    </a:p>
                  </a:txBody>
                  <a:tcPr/>
                </a:tc>
                <a:tc rowSpan="2">
                  <a:txBody>
                    <a:bodyPr/>
                    <a:lstStyle/>
                    <a:p>
                      <a:pPr algn="ctr"/>
                      <a:r>
                        <a:rPr lang="en-GB" sz="1600" b="1" dirty="0" err="1" smtClean="0">
                          <a:latin typeface="Tahoma" panose="020B0604030504040204" pitchFamily="34" charset="0"/>
                          <a:ea typeface="Tahoma" panose="020B0604030504040204" pitchFamily="34" charset="0"/>
                          <a:cs typeface="Tahoma" panose="020B0604030504040204" pitchFamily="34" charset="0"/>
                        </a:rPr>
                        <a:t>Légèrement</a:t>
                      </a:r>
                      <a:r>
                        <a:rPr lang="en-GB" sz="1600" b="1" dirty="0" smtClean="0">
                          <a:latin typeface="Tahoma" panose="020B0604030504040204" pitchFamily="34" charset="0"/>
                          <a:ea typeface="Tahoma" panose="020B0604030504040204" pitchFamily="34" charset="0"/>
                          <a:cs typeface="Tahoma" panose="020B0604030504040204" pitchFamily="34" charset="0"/>
                        </a:rPr>
                        <a:t> </a:t>
                      </a:r>
                      <a:r>
                        <a:rPr lang="en-GB" sz="1600" b="1" dirty="0" err="1" smtClean="0">
                          <a:latin typeface="Tahoma" panose="020B0604030504040204" pitchFamily="34" charset="0"/>
                          <a:ea typeface="Tahoma" panose="020B0604030504040204" pitchFamily="34" charset="0"/>
                          <a:cs typeface="Tahoma" panose="020B0604030504040204" pitchFamily="34" charset="0"/>
                        </a:rPr>
                        <a:t>couvert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c rowSpan="2">
                  <a:txBody>
                    <a:bodyPr/>
                    <a:lstStyle/>
                    <a:p>
                      <a:pPr algn="ctr"/>
                      <a:r>
                        <a:rPr lang="en-GB" sz="1600" b="1" dirty="0" err="1" smtClean="0">
                          <a:latin typeface="Tahoma" panose="020B0604030504040204" pitchFamily="34" charset="0"/>
                          <a:ea typeface="Tahoma" panose="020B0604030504040204" pitchFamily="34" charset="0"/>
                          <a:cs typeface="Tahoma" panose="020B0604030504040204" pitchFamily="34" charset="0"/>
                        </a:rPr>
                        <a:t>Couverture</a:t>
                      </a:r>
                      <a:r>
                        <a:rPr lang="en-GB" sz="1600" b="1" dirty="0" smtClean="0">
                          <a:latin typeface="Tahoma" panose="020B0604030504040204" pitchFamily="34" charset="0"/>
                          <a:ea typeface="Tahoma" panose="020B0604030504040204" pitchFamily="34" charset="0"/>
                          <a:cs typeface="Tahoma" panose="020B0604030504040204" pitchFamily="34" charset="0"/>
                        </a:rPr>
                        <a:t> </a:t>
                      </a:r>
                      <a:r>
                        <a:rPr lang="en-GB" sz="1600" b="1" dirty="0" err="1" smtClean="0">
                          <a:latin typeface="Tahoma" panose="020B0604030504040204" pitchFamily="34" charset="0"/>
                          <a:ea typeface="Tahoma" panose="020B0604030504040204" pitchFamily="34" charset="0"/>
                          <a:cs typeface="Tahoma" panose="020B0604030504040204" pitchFamily="34" charset="0"/>
                        </a:rPr>
                        <a:t>nuageuse</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bg1"/>
                      </a:solidFill>
                      <a:prstDash val="solid"/>
                      <a:round/>
                      <a:headEnd type="none" w="med" len="med"/>
                      <a:tailEnd type="none" w="med" len="med"/>
                    </a:lnT>
                    <a:solidFill>
                      <a:schemeClr val="accent1">
                        <a:lumMod val="20000"/>
                        <a:lumOff val="80000"/>
                      </a:schemeClr>
                    </a:solidFill>
                  </a:tcPr>
                </a:tc>
              </a:tr>
              <a:tr h="370840">
                <a:tc vMerge="1">
                  <a:txBody>
                    <a:bodyPr/>
                    <a:lstStyle/>
                    <a:p>
                      <a:endParaRPr lang="en-CA" dirty="0"/>
                    </a:p>
                  </a:txBody>
                  <a:tcPr/>
                </a:tc>
                <a:tc>
                  <a:txBody>
                    <a:bodyPr/>
                    <a:lstStyle/>
                    <a:p>
                      <a:r>
                        <a:rPr lang="en-GB" sz="1600" b="1" dirty="0" smtClean="0">
                          <a:latin typeface="Tahoma" panose="020B0604030504040204" pitchFamily="34" charset="0"/>
                          <a:ea typeface="Tahoma" panose="020B0604030504040204" pitchFamily="34" charset="0"/>
                          <a:cs typeface="Tahoma" panose="020B0604030504040204" pitchFamily="34" charset="0"/>
                        </a:rPr>
                        <a:t>Fort</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pPr algn="ctr"/>
                      <a:r>
                        <a:rPr lang="en-GB" sz="1600" b="1" dirty="0" err="1" smtClean="0">
                          <a:latin typeface="Tahoma" panose="020B0604030504040204" pitchFamily="34" charset="0"/>
                          <a:ea typeface="Tahoma" panose="020B0604030504040204" pitchFamily="34" charset="0"/>
                          <a:cs typeface="Tahoma" panose="020B0604030504040204" pitchFamily="34" charset="0"/>
                        </a:rPr>
                        <a:t>Modérer</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Léger</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solidFill>
                      <a:schemeClr val="accent1">
                        <a:lumMod val="20000"/>
                        <a:lumOff val="80000"/>
                      </a:schemeClr>
                    </a:solidFill>
                  </a:tcPr>
                </a:tc>
                <a:tc vMerge="1">
                  <a:txBody>
                    <a:bodyPr/>
                    <a:lstStyle/>
                    <a:p>
                      <a:endParaRPr lang="en-CA" dirty="0"/>
                    </a:p>
                  </a:txBody>
                  <a:tcPr/>
                </a:tc>
                <a:tc vMerge="1">
                  <a:txBody>
                    <a:bodyPr/>
                    <a:lstStyle/>
                    <a:p>
                      <a:endParaRPr lang="en-CA" dirty="0"/>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&lt;2</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A</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A-B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CA" sz="16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CA" sz="160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2-3</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A-B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F</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3-5</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B-C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E</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5-6</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r h="370840">
                <a:tc>
                  <a:txBody>
                    <a:bodyPr/>
                    <a:lstStyle/>
                    <a:p>
                      <a:pPr algn="ctr"/>
                      <a:r>
                        <a:rPr lang="en-GB" sz="1600" b="1" dirty="0" smtClean="0">
                          <a:latin typeface="Tahoma" panose="020B0604030504040204" pitchFamily="34" charset="0"/>
                          <a:ea typeface="Tahoma" panose="020B0604030504040204" pitchFamily="34" charset="0"/>
                          <a:cs typeface="Tahoma" panose="020B0604030504040204" pitchFamily="34" charset="0"/>
                        </a:rPr>
                        <a:t>&gt;6</a:t>
                      </a:r>
                      <a:endParaRPr lang="en-CA" sz="16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C</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GB" sz="1600" dirty="0" smtClean="0">
                          <a:latin typeface="Tahoma" panose="020B0604030504040204" pitchFamily="34" charset="0"/>
                          <a:ea typeface="Tahoma" panose="020B0604030504040204" pitchFamily="34" charset="0"/>
                          <a:cs typeface="Tahoma" panose="020B0604030504040204" pitchFamily="34" charset="0"/>
                        </a:rPr>
                        <a:t>D</a:t>
                      </a:r>
                      <a:endParaRPr lang="en-CA" sz="1600" dirty="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12" name="Sun 11"/>
          <p:cNvSpPr/>
          <p:nvPr/>
        </p:nvSpPr>
        <p:spPr>
          <a:xfrm>
            <a:off x="4827788" y="2277719"/>
            <a:ext cx="969163" cy="899949"/>
          </a:xfrm>
          <a:prstGeom prst="sun">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Moon 12"/>
          <p:cNvSpPr/>
          <p:nvPr/>
        </p:nvSpPr>
        <p:spPr>
          <a:xfrm rot="1845595" flipH="1">
            <a:off x="8529777" y="2264906"/>
            <a:ext cx="683351" cy="962253"/>
          </a:xfrm>
          <a:prstGeom prst="moon">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5-Point Star 13"/>
          <p:cNvSpPr/>
          <p:nvPr/>
        </p:nvSpPr>
        <p:spPr>
          <a:xfrm>
            <a:off x="8106351" y="2126724"/>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5-Point Star 14"/>
          <p:cNvSpPr/>
          <p:nvPr/>
        </p:nvSpPr>
        <p:spPr>
          <a:xfrm>
            <a:off x="9298416" y="2277719"/>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5-Point Star 15"/>
          <p:cNvSpPr/>
          <p:nvPr/>
        </p:nvSpPr>
        <p:spPr>
          <a:xfrm>
            <a:off x="7768214" y="2727693"/>
            <a:ext cx="450850" cy="43200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 xmlns:p14="http://schemas.microsoft.com/office/powerpoint/2010/main" val="27806752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61332" y="5942943"/>
            <a:ext cx="9997131" cy="8152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5243550" y="3747744"/>
            <a:ext cx="5314913" cy="208550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p:cNvSpPr/>
          <p:nvPr/>
        </p:nvSpPr>
        <p:spPr>
          <a:xfrm>
            <a:off x="505136" y="2221940"/>
            <a:ext cx="11126876" cy="9766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Dispersion atmosphérique - Calcul de la hauteur du panache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505136" y="2226185"/>
            <a:ext cx="2423792" cy="1015663"/>
          </a:xfrm>
          <a:prstGeom prst="rect">
            <a:avLst/>
          </a:prstGeom>
          <a:noFill/>
        </p:spPr>
        <p:txBody>
          <a:bodyPr wrap="square" rtlCol="0">
            <a:spAutoFit/>
          </a:bodyPr>
          <a:lstStyle/>
          <a:p>
            <a:r>
              <a:rPr lang="fr-FR" sz="2000" b="1" dirty="0" smtClean="0">
                <a:latin typeface="Tahoma" panose="020B0604030504040204" pitchFamily="34" charset="0"/>
                <a:ea typeface="Tahoma" panose="020B0604030504040204" pitchFamily="34" charset="0"/>
                <a:cs typeface="Tahoma" panose="020B0604030504040204" pitchFamily="34" charset="0"/>
              </a:rPr>
              <a:t>Paramètre de flux de flottabilité</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776780" y="2226185"/>
            <a:ext cx="2624520" cy="707886"/>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Flux Momentum</a:t>
            </a:r>
          </a:p>
          <a:p>
            <a:r>
              <a:rPr lang="en-GB" sz="2000" b="1" dirty="0" err="1" smtClean="0">
                <a:latin typeface="Tahoma" panose="020B0604030504040204" pitchFamily="34" charset="0"/>
                <a:ea typeface="Tahoma" panose="020B0604030504040204" pitchFamily="34" charset="0"/>
                <a:cs typeface="Tahoma" panose="020B0604030504040204" pitchFamily="34" charset="0"/>
              </a:rPr>
              <a:t>Paramètre</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6254613" y="6060368"/>
            <a:ext cx="383438" cy="369332"/>
          </a:xfrm>
          <a:prstGeom prst="rect">
            <a:avLst/>
          </a:prstGeom>
        </p:spPr>
        <p:txBody>
          <a:bodyPr wrap="none">
            <a:spAutoFit/>
          </a:bodyPr>
          <a:lstStyle/>
          <a:p>
            <a:r>
              <a:rPr lang="en-GB" dirty="0" smtClean="0">
                <a:latin typeface="Segoe UI" panose="020B0502040204020203" pitchFamily="34" charset="0"/>
                <a:ea typeface="Segoe UI" panose="020B0502040204020203" pitchFamily="34" charset="0"/>
                <a:cs typeface="Segoe UI" panose="020B0502040204020203" pitchFamily="34" charset="0"/>
              </a:rPr>
              <a:t>et</a:t>
            </a:r>
            <a:endParaRPr lang="en-CA"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ctangle 9"/>
          <p:cNvSpPr/>
          <p:nvPr/>
        </p:nvSpPr>
        <p:spPr>
          <a:xfrm>
            <a:off x="3684994" y="6146096"/>
            <a:ext cx="436338" cy="369332"/>
          </a:xfrm>
          <a:prstGeom prst="rect">
            <a:avLst/>
          </a:prstGeom>
        </p:spPr>
        <p:txBody>
          <a:bodyPr wrap="none">
            <a:spAutoFit/>
          </a:bodyPr>
          <a:lstStyle/>
          <a:p>
            <a:r>
              <a:rPr lang="en-GB" i="1" dirty="0" err="1" smtClean="0">
                <a:latin typeface="Segoe UI" panose="020B0502040204020203" pitchFamily="34" charset="0"/>
                <a:ea typeface="Segoe UI" panose="020B0502040204020203" pitchFamily="34" charset="0"/>
                <a:cs typeface="Segoe UI" panose="020B0502040204020203" pitchFamily="34" charset="0"/>
              </a:rPr>
              <a:t>où</a:t>
            </a:r>
            <a:endParaRPr lang="en-CA" i="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8" name="Object 27"/>
          <p:cNvGraphicFramePr>
            <a:graphicFrameLocks noChangeAspect="1"/>
          </p:cNvGraphicFramePr>
          <p:nvPr>
            <p:extLst>
              <p:ext uri="{D42A27DB-BD31-4B8C-83A1-F6EECF244321}">
                <p14:modId xmlns="" xmlns:p14="http://schemas.microsoft.com/office/powerpoint/2010/main" val="1062348337"/>
              </p:ext>
            </p:extLst>
          </p:nvPr>
        </p:nvGraphicFramePr>
        <p:xfrm>
          <a:off x="9244013" y="2322513"/>
          <a:ext cx="1679575" cy="779462"/>
        </p:xfrm>
        <a:graphic>
          <a:graphicData uri="http://schemas.openxmlformats.org/presentationml/2006/ole">
            <p:oleObj spid="_x0000_s33853" name="Equation" r:id="rId4" imgW="1032840" imgH="466200" progId="Equation.3">
              <p:embed/>
            </p:oleObj>
          </a:graphicData>
        </a:graphic>
      </p:graphicFrame>
      <p:sp>
        <p:nvSpPr>
          <p:cNvPr id="11" name="TextBox 10"/>
          <p:cNvSpPr txBox="1"/>
          <p:nvPr/>
        </p:nvSpPr>
        <p:spPr>
          <a:xfrm>
            <a:off x="812800" y="1955800"/>
            <a:ext cx="3396956" cy="276999"/>
          </a:xfrm>
          <a:prstGeom prst="rect">
            <a:avLst/>
          </a:prstGeom>
          <a:noFill/>
        </p:spPr>
        <p:txBody>
          <a:bodyPr wrap="none" lIns="0" tIns="0" rIns="0" bIns="0" rtlCol="0">
            <a:spAutoFit/>
          </a:bodyPr>
          <a:lstStyle/>
          <a:p>
            <a:r>
              <a:rPr lang="en-US" i="1" dirty="0" smtClean="0">
                <a:latin typeface="Cambria Math"/>
              </a:rPr>
              <a:t>2. </a:t>
            </a:r>
            <a:r>
              <a:rPr lang="fr-FR" i="1" dirty="0" smtClean="0">
                <a:latin typeface="Cambria Math"/>
              </a:rPr>
              <a:t>Déterminer le paramètre de flux</a:t>
            </a:r>
            <a:endParaRPr lang="en-US" i="1" dirty="0">
              <a:latin typeface="Cambria Math"/>
            </a:endParaRPr>
          </a:p>
        </p:txBody>
      </p:sp>
      <p:graphicFrame>
        <p:nvGraphicFramePr>
          <p:cNvPr id="29" name="Object 28"/>
          <p:cNvGraphicFramePr>
            <a:graphicFrameLocks noChangeAspect="1"/>
          </p:cNvGraphicFramePr>
          <p:nvPr>
            <p:extLst>
              <p:ext uri="{D42A27DB-BD31-4B8C-83A1-F6EECF244321}">
                <p14:modId xmlns="" xmlns:p14="http://schemas.microsoft.com/office/powerpoint/2010/main" val="695018389"/>
              </p:ext>
            </p:extLst>
          </p:nvPr>
        </p:nvGraphicFramePr>
        <p:xfrm>
          <a:off x="2868613" y="2284413"/>
          <a:ext cx="2111375" cy="779462"/>
        </p:xfrm>
        <a:graphic>
          <a:graphicData uri="http://schemas.openxmlformats.org/presentationml/2006/ole">
            <p:oleObj spid="_x0000_s33854" name="Equation" r:id="rId5" imgW="1298160" imgH="466200" progId="Equation.3">
              <p:embed/>
            </p:oleObj>
          </a:graphicData>
        </a:graphic>
      </p:graphicFrame>
      <p:sp>
        <p:nvSpPr>
          <p:cNvPr id="12" name="TextBox 11"/>
          <p:cNvSpPr txBox="1"/>
          <p:nvPr/>
        </p:nvSpPr>
        <p:spPr>
          <a:xfrm>
            <a:off x="965200" y="3581400"/>
            <a:ext cx="6132192" cy="276999"/>
          </a:xfrm>
          <a:prstGeom prst="rect">
            <a:avLst/>
          </a:prstGeom>
          <a:noFill/>
        </p:spPr>
        <p:txBody>
          <a:bodyPr wrap="none" lIns="0" tIns="0" rIns="0" bIns="0" rtlCol="0">
            <a:spAutoFit/>
          </a:bodyPr>
          <a:lstStyle/>
          <a:p>
            <a:r>
              <a:rPr lang="en-US" i="1" dirty="0" smtClean="0">
                <a:latin typeface="Cambria Math"/>
              </a:rPr>
              <a:t>3. </a:t>
            </a:r>
            <a:r>
              <a:rPr lang="fr-FR" i="1" dirty="0" smtClean="0">
                <a:latin typeface="Cambria Math"/>
              </a:rPr>
              <a:t>Pour les panaches flottants, déterminez le paramètre de flux</a:t>
            </a:r>
            <a:endParaRPr lang="en-US" i="1" dirty="0">
              <a:latin typeface="Cambria Math"/>
            </a:endParaRPr>
          </a:p>
        </p:txBody>
      </p:sp>
      <p:sp>
        <p:nvSpPr>
          <p:cNvPr id="13" name="TextBox 12"/>
          <p:cNvSpPr txBox="1"/>
          <p:nvPr/>
        </p:nvSpPr>
        <p:spPr>
          <a:xfrm>
            <a:off x="1447800" y="4229100"/>
            <a:ext cx="2909258" cy="276999"/>
          </a:xfrm>
          <a:prstGeom prst="rect">
            <a:avLst/>
          </a:prstGeom>
          <a:noFill/>
        </p:spPr>
        <p:txBody>
          <a:bodyPr wrap="none" lIns="0" tIns="0" rIns="0" bIns="0" rtlCol="0">
            <a:spAutoFit/>
          </a:bodyPr>
          <a:lstStyle/>
          <a:p>
            <a:r>
              <a:rPr lang="en-US" i="1" dirty="0" smtClean="0">
                <a:latin typeface="Cambria Math"/>
              </a:rPr>
              <a:t>Instable </a:t>
            </a:r>
            <a:r>
              <a:rPr lang="en-US" i="1" dirty="0" err="1" smtClean="0">
                <a:latin typeface="Cambria Math"/>
              </a:rPr>
              <a:t>ou</a:t>
            </a:r>
            <a:r>
              <a:rPr lang="en-US" i="1" dirty="0" smtClean="0">
                <a:latin typeface="Cambria Math"/>
              </a:rPr>
              <a:t> </a:t>
            </a:r>
            <a:r>
              <a:rPr lang="en-US" i="1" dirty="0" err="1" smtClean="0">
                <a:latin typeface="Cambria Math"/>
              </a:rPr>
              <a:t>neutre</a:t>
            </a:r>
            <a:r>
              <a:rPr lang="en-US" i="1" dirty="0" smtClean="0">
                <a:latin typeface="Cambria Math"/>
              </a:rPr>
              <a:t> (A, B, C, D)</a:t>
            </a:r>
            <a:endParaRPr lang="en-US" i="1" dirty="0">
              <a:latin typeface="Cambria Math"/>
            </a:endParaRPr>
          </a:p>
        </p:txBody>
      </p:sp>
      <p:graphicFrame>
        <p:nvGraphicFramePr>
          <p:cNvPr id="15" name="Object 14"/>
          <p:cNvGraphicFramePr>
            <a:graphicFrameLocks noChangeAspect="1"/>
          </p:cNvGraphicFramePr>
          <p:nvPr>
            <p:extLst>
              <p:ext uri="{D42A27DB-BD31-4B8C-83A1-F6EECF244321}">
                <p14:modId xmlns="" xmlns:p14="http://schemas.microsoft.com/office/powerpoint/2010/main" val="1216525913"/>
              </p:ext>
            </p:extLst>
          </p:nvPr>
        </p:nvGraphicFramePr>
        <p:xfrm>
          <a:off x="5397500" y="3833812"/>
          <a:ext cx="4723120" cy="1868487"/>
        </p:xfrm>
        <a:graphic>
          <a:graphicData uri="http://schemas.openxmlformats.org/presentationml/2006/ole">
            <p:oleObj spid="_x0000_s33855" name="Equation" r:id="rId6" imgW="2304000" imgH="905040" progId="Equation.3">
              <p:embed/>
            </p:oleObj>
          </a:graphicData>
        </a:graphic>
      </p:graphicFrame>
      <p:graphicFrame>
        <p:nvGraphicFramePr>
          <p:cNvPr id="3" name="Object 2"/>
          <p:cNvGraphicFramePr>
            <a:graphicFrameLocks noChangeAspect="1"/>
          </p:cNvGraphicFramePr>
          <p:nvPr>
            <p:extLst>
              <p:ext uri="{D42A27DB-BD31-4B8C-83A1-F6EECF244321}">
                <p14:modId xmlns="" xmlns:p14="http://schemas.microsoft.com/office/powerpoint/2010/main" val="3101249683"/>
              </p:ext>
            </p:extLst>
          </p:nvPr>
        </p:nvGraphicFramePr>
        <p:xfrm>
          <a:off x="660399" y="6069012"/>
          <a:ext cx="2711447" cy="484187"/>
        </p:xfrm>
        <a:graphic>
          <a:graphicData uri="http://schemas.openxmlformats.org/presentationml/2006/ole">
            <p:oleObj spid="_x0000_s33856" name="Equation" r:id="rId7" imgW="1407960" imgH="237600" progId="Equation.3">
              <p:embed/>
            </p:oleObj>
          </a:graphicData>
        </a:graphic>
      </p:graphicFrame>
      <p:graphicFrame>
        <p:nvGraphicFramePr>
          <p:cNvPr id="4" name="Object 3"/>
          <p:cNvGraphicFramePr>
            <a:graphicFrameLocks noChangeAspect="1"/>
          </p:cNvGraphicFramePr>
          <p:nvPr>
            <p:extLst>
              <p:ext uri="{D42A27DB-BD31-4B8C-83A1-F6EECF244321}">
                <p14:modId xmlns="" xmlns:p14="http://schemas.microsoft.com/office/powerpoint/2010/main" val="599097391"/>
              </p:ext>
            </p:extLst>
          </p:nvPr>
        </p:nvGraphicFramePr>
        <p:xfrm>
          <a:off x="4476750" y="6030913"/>
          <a:ext cx="1263650" cy="704330"/>
        </p:xfrm>
        <a:graphic>
          <a:graphicData uri="http://schemas.openxmlformats.org/presentationml/2006/ole">
            <p:oleObj spid="_x0000_s33857" name="Equation" r:id="rId8" imgW="758520" imgH="42048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585757620"/>
              </p:ext>
            </p:extLst>
          </p:nvPr>
        </p:nvGraphicFramePr>
        <p:xfrm>
          <a:off x="6877050" y="6035675"/>
          <a:ext cx="2603500" cy="614363"/>
        </p:xfrm>
        <a:graphic>
          <a:graphicData uri="http://schemas.openxmlformats.org/presentationml/2006/ole">
            <p:oleObj spid="_x0000_s33858" name="Equation" r:id="rId9" imgW="2209680" imgH="520560" progId="Equation.3">
              <p:embed/>
            </p:oleObj>
          </a:graphicData>
        </a:graphic>
      </p:graphicFrame>
    </p:spTree>
    <p:extLst>
      <p:ext uri="{BB962C8B-B14F-4D97-AF65-F5344CB8AC3E}">
        <p14:creationId xmlns="" xmlns:p14="http://schemas.microsoft.com/office/powerpoint/2010/main" val="6366186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Dispersion atmosphérique - Calcul de la hauteur du panache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68867" y="1972733"/>
            <a:ext cx="8153400" cy="1661994"/>
          </a:xfrm>
          <a:prstGeom prst="rect">
            <a:avLst/>
          </a:prstGeom>
          <a:noFill/>
        </p:spPr>
        <p:txBody>
          <a:bodyPr wrap="square" lIns="0" tIns="0" rIns="0" bIns="0" rtlCol="0">
            <a:spAutoFit/>
          </a:bodyPr>
          <a:lstStyle/>
          <a:p>
            <a:r>
              <a:rPr lang="en-US" i="1" dirty="0" smtClean="0">
                <a:latin typeface="Cambria Math"/>
              </a:rPr>
              <a:t>4. </a:t>
            </a:r>
            <a:r>
              <a:rPr lang="fr-FR" i="1" dirty="0" smtClean="0">
                <a:latin typeface="Cambria Math"/>
              </a:rPr>
              <a:t>Établir si le panache est dominé par la flottabilité ou la dynamique</a:t>
            </a:r>
            <a:endParaRPr lang="en-US" i="1" dirty="0" smtClean="0">
              <a:latin typeface="Cambria Math"/>
            </a:endParaRPr>
          </a:p>
          <a:p>
            <a:endParaRPr lang="en-US" i="1" dirty="0">
              <a:latin typeface="Cambria Math"/>
            </a:endParaRPr>
          </a:p>
          <a:p>
            <a:r>
              <a:rPr lang="en-US" i="1" dirty="0" smtClean="0">
                <a:latin typeface="Cambria Math"/>
              </a:rPr>
              <a:t>Si  T</a:t>
            </a:r>
            <a:r>
              <a:rPr lang="en-US" i="1" baseline="-25000" dirty="0" smtClean="0">
                <a:latin typeface="Cambria Math"/>
              </a:rPr>
              <a:t>s</a:t>
            </a:r>
            <a:r>
              <a:rPr lang="en-US" i="1" dirty="0" smtClean="0">
                <a:latin typeface="Cambria Math"/>
              </a:rPr>
              <a:t> – T</a:t>
            </a:r>
            <a:r>
              <a:rPr lang="en-US" i="1" baseline="-25000" dirty="0" smtClean="0">
                <a:latin typeface="Cambria Math"/>
              </a:rPr>
              <a:t>a</a:t>
            </a:r>
            <a:r>
              <a:rPr lang="en-US" i="1" dirty="0" smtClean="0">
                <a:latin typeface="Cambria Math"/>
              </a:rPr>
              <a:t> ≥ </a:t>
            </a:r>
            <a:r>
              <a:rPr lang="en-US" i="1" dirty="0" err="1" smtClean="0">
                <a:latin typeface="Cambria Math"/>
              </a:rPr>
              <a:t>ΔT</a:t>
            </a:r>
            <a:r>
              <a:rPr lang="en-US" i="1" baseline="-25000" dirty="0" err="1" smtClean="0">
                <a:latin typeface="Cambria Math"/>
              </a:rPr>
              <a:t>c</a:t>
            </a:r>
            <a:r>
              <a:rPr lang="en-US" i="1" dirty="0" smtClean="0">
                <a:latin typeface="Cambria Math"/>
              </a:rPr>
              <a:t>, </a:t>
            </a:r>
            <a:r>
              <a:rPr lang="fr-FR" i="1" dirty="0" smtClean="0">
                <a:latin typeface="Cambria Math"/>
              </a:rPr>
              <a:t>alors le panache est dominé par la flottabilité</a:t>
            </a:r>
            <a:endParaRPr lang="en-US" i="1" dirty="0" smtClean="0">
              <a:latin typeface="Cambria Math"/>
            </a:endParaRPr>
          </a:p>
          <a:p>
            <a:endParaRPr lang="en-US" i="1" dirty="0">
              <a:latin typeface="Cambria Math"/>
            </a:endParaRPr>
          </a:p>
          <a:p>
            <a:r>
              <a:rPr lang="en-US" i="1" dirty="0" smtClean="0">
                <a:latin typeface="Cambria Math"/>
              </a:rPr>
              <a:t>Si  T</a:t>
            </a:r>
            <a:r>
              <a:rPr lang="en-US" i="1" baseline="-25000" dirty="0" smtClean="0">
                <a:latin typeface="Cambria Math"/>
              </a:rPr>
              <a:t>s</a:t>
            </a:r>
            <a:r>
              <a:rPr lang="en-US" i="1" dirty="0" smtClean="0">
                <a:latin typeface="Cambria Math"/>
              </a:rPr>
              <a:t> </a:t>
            </a:r>
            <a:r>
              <a:rPr lang="en-US" i="1" dirty="0">
                <a:latin typeface="Cambria Math"/>
              </a:rPr>
              <a:t>– T</a:t>
            </a:r>
            <a:r>
              <a:rPr lang="en-US" i="1" baseline="-25000" dirty="0">
                <a:latin typeface="Cambria Math"/>
              </a:rPr>
              <a:t>a</a:t>
            </a:r>
            <a:r>
              <a:rPr lang="en-US" i="1" dirty="0">
                <a:latin typeface="Cambria Math"/>
              </a:rPr>
              <a:t> </a:t>
            </a:r>
            <a:r>
              <a:rPr lang="en-US" i="1" dirty="0" smtClean="0">
                <a:latin typeface="Cambria Math"/>
              </a:rPr>
              <a:t>≤ </a:t>
            </a:r>
            <a:r>
              <a:rPr lang="en-US" i="1" dirty="0" err="1">
                <a:latin typeface="Cambria Math"/>
              </a:rPr>
              <a:t>ΔT</a:t>
            </a:r>
            <a:r>
              <a:rPr lang="en-US" i="1" baseline="-25000" dirty="0" err="1">
                <a:latin typeface="Cambria Math"/>
              </a:rPr>
              <a:t>c</a:t>
            </a:r>
            <a:r>
              <a:rPr lang="en-US" i="1" dirty="0">
                <a:latin typeface="Cambria Math"/>
              </a:rPr>
              <a:t>, </a:t>
            </a:r>
            <a:r>
              <a:rPr lang="fr-FR" i="1" dirty="0" smtClean="0">
                <a:latin typeface="Cambria Math"/>
              </a:rPr>
              <a:t>alors le panache est dominé par la flottabilité</a:t>
            </a:r>
            <a:endParaRPr lang="en-US" i="1" dirty="0" smtClean="0">
              <a:latin typeface="Cambria Math"/>
            </a:endParaRPr>
          </a:p>
          <a:p>
            <a:endParaRPr lang="en-US" i="1" dirty="0">
              <a:latin typeface="Cambria Math"/>
            </a:endParaRPr>
          </a:p>
        </p:txBody>
      </p:sp>
      <p:sp>
        <p:nvSpPr>
          <p:cNvPr id="6" name="TextBox 5"/>
          <p:cNvSpPr txBox="1"/>
          <p:nvPr/>
        </p:nvSpPr>
        <p:spPr>
          <a:xfrm>
            <a:off x="1511300" y="3962400"/>
            <a:ext cx="4876800" cy="1384995"/>
          </a:xfrm>
          <a:prstGeom prst="rect">
            <a:avLst/>
          </a:prstGeom>
          <a:noFill/>
        </p:spPr>
        <p:txBody>
          <a:bodyPr wrap="square" lIns="0" tIns="0" rIns="0" bIns="0" rtlCol="0">
            <a:spAutoFit/>
          </a:bodyPr>
          <a:lstStyle/>
          <a:p>
            <a:r>
              <a:rPr lang="en-US" i="1" dirty="0" smtClean="0">
                <a:latin typeface="Cambria Math"/>
              </a:rPr>
              <a:t>Pour </a:t>
            </a:r>
            <a:r>
              <a:rPr lang="en-US" i="1" dirty="0" err="1" smtClean="0">
                <a:latin typeface="Cambria Math"/>
              </a:rPr>
              <a:t>ces</a:t>
            </a:r>
            <a:r>
              <a:rPr lang="en-US" i="1" dirty="0" smtClean="0">
                <a:latin typeface="Cambria Math"/>
              </a:rPr>
              <a:t> </a:t>
            </a:r>
            <a:r>
              <a:rPr lang="en-US" i="1" dirty="0" err="1" smtClean="0">
                <a:latin typeface="Cambria Math"/>
              </a:rPr>
              <a:t>équations</a:t>
            </a:r>
            <a:endParaRPr lang="en-US" i="1" dirty="0" smtClean="0">
              <a:latin typeface="Cambria Math"/>
            </a:endParaRPr>
          </a:p>
          <a:p>
            <a:r>
              <a:rPr lang="en-US" i="1" dirty="0" smtClean="0">
                <a:latin typeface="Cambria Math"/>
              </a:rPr>
              <a:t>T</a:t>
            </a:r>
            <a:r>
              <a:rPr lang="en-US" i="1" baseline="-25000" dirty="0" smtClean="0">
                <a:latin typeface="Cambria Math"/>
              </a:rPr>
              <a:t>a</a:t>
            </a:r>
            <a:r>
              <a:rPr lang="en-US" i="1" dirty="0" smtClean="0">
                <a:latin typeface="Cambria Math"/>
              </a:rPr>
              <a:t> – </a:t>
            </a:r>
            <a:r>
              <a:rPr lang="en-US" i="1" dirty="0" err="1" smtClean="0">
                <a:latin typeface="Cambria Math"/>
              </a:rPr>
              <a:t>température</a:t>
            </a:r>
            <a:r>
              <a:rPr lang="en-US" i="1" dirty="0" smtClean="0">
                <a:latin typeface="Cambria Math"/>
              </a:rPr>
              <a:t> </a:t>
            </a:r>
            <a:r>
              <a:rPr lang="en-US" i="1" dirty="0" err="1" smtClean="0">
                <a:latin typeface="Cambria Math"/>
              </a:rPr>
              <a:t>ambiante</a:t>
            </a:r>
            <a:r>
              <a:rPr lang="en-US" i="1" dirty="0" smtClean="0">
                <a:latin typeface="Cambria Math"/>
              </a:rPr>
              <a:t> (K)</a:t>
            </a:r>
          </a:p>
          <a:p>
            <a:r>
              <a:rPr lang="en-US" i="1" dirty="0" smtClean="0">
                <a:latin typeface="Cambria Math"/>
              </a:rPr>
              <a:t>T</a:t>
            </a:r>
            <a:r>
              <a:rPr lang="en-US" i="1" baseline="-25000" dirty="0" smtClean="0">
                <a:latin typeface="Cambria Math"/>
              </a:rPr>
              <a:t>s</a:t>
            </a:r>
            <a:r>
              <a:rPr lang="en-US" i="1" dirty="0" smtClean="0">
                <a:latin typeface="Cambria Math"/>
              </a:rPr>
              <a:t> – </a:t>
            </a:r>
            <a:r>
              <a:rPr lang="en-US" i="1" dirty="0" err="1" smtClean="0">
                <a:latin typeface="Cambria Math"/>
              </a:rPr>
              <a:t>température</a:t>
            </a:r>
            <a:r>
              <a:rPr lang="en-US" i="1" dirty="0" smtClean="0">
                <a:latin typeface="Cambria Math"/>
              </a:rPr>
              <a:t> de </a:t>
            </a:r>
            <a:r>
              <a:rPr lang="en-US" i="1" dirty="0" err="1" smtClean="0">
                <a:latin typeface="Cambria Math"/>
              </a:rPr>
              <a:t>cheminée</a:t>
            </a:r>
            <a:r>
              <a:rPr lang="en-US" i="1" dirty="0" smtClean="0">
                <a:latin typeface="Cambria Math"/>
              </a:rPr>
              <a:t> (K)</a:t>
            </a:r>
          </a:p>
          <a:p>
            <a:r>
              <a:rPr lang="en-US" i="1" dirty="0">
                <a:latin typeface="Cambria Math"/>
              </a:rPr>
              <a:t>u</a:t>
            </a:r>
            <a:r>
              <a:rPr lang="en-US" i="1" baseline="-25000" dirty="0" smtClean="0">
                <a:latin typeface="Cambria Math"/>
              </a:rPr>
              <a:t>s</a:t>
            </a:r>
            <a:r>
              <a:rPr lang="en-US" i="1" dirty="0" smtClean="0">
                <a:latin typeface="Cambria Math"/>
              </a:rPr>
              <a:t> – </a:t>
            </a:r>
            <a:r>
              <a:rPr lang="en-US" i="1" dirty="0" err="1" smtClean="0">
                <a:latin typeface="Cambria Math"/>
              </a:rPr>
              <a:t>vitesse</a:t>
            </a:r>
            <a:r>
              <a:rPr lang="en-US" i="1" dirty="0" smtClean="0">
                <a:latin typeface="Cambria Math"/>
              </a:rPr>
              <a:t> de sortie de </a:t>
            </a:r>
            <a:r>
              <a:rPr lang="en-US" i="1" dirty="0" err="1" smtClean="0">
                <a:latin typeface="Cambria Math"/>
              </a:rPr>
              <a:t>cheminée</a:t>
            </a:r>
            <a:r>
              <a:rPr lang="en-US" i="1" dirty="0" smtClean="0">
                <a:latin typeface="Cambria Math"/>
              </a:rPr>
              <a:t> (m/s)</a:t>
            </a:r>
          </a:p>
          <a:p>
            <a:r>
              <a:rPr lang="en-US" i="1" dirty="0">
                <a:latin typeface="Cambria Math"/>
              </a:rPr>
              <a:t>d</a:t>
            </a:r>
            <a:r>
              <a:rPr lang="en-US" i="1" baseline="-25000" dirty="0" smtClean="0">
                <a:latin typeface="Cambria Math"/>
              </a:rPr>
              <a:t>s</a:t>
            </a:r>
            <a:r>
              <a:rPr lang="en-US" i="1" dirty="0" smtClean="0">
                <a:latin typeface="Cambria Math"/>
              </a:rPr>
              <a:t> – </a:t>
            </a:r>
            <a:r>
              <a:rPr lang="en-US" i="1" dirty="0" err="1" smtClean="0">
                <a:latin typeface="Cambria Math"/>
              </a:rPr>
              <a:t>diamètre</a:t>
            </a:r>
            <a:r>
              <a:rPr lang="en-US" i="1" dirty="0" smtClean="0">
                <a:latin typeface="Cambria Math"/>
              </a:rPr>
              <a:t> de la </a:t>
            </a:r>
            <a:r>
              <a:rPr lang="en-US" i="1" dirty="0" err="1" smtClean="0">
                <a:latin typeface="Cambria Math"/>
              </a:rPr>
              <a:t>cheminée</a:t>
            </a:r>
            <a:r>
              <a:rPr lang="en-US" i="1" dirty="0" smtClean="0">
                <a:latin typeface="Cambria Math"/>
              </a:rPr>
              <a:t> (m)</a:t>
            </a:r>
            <a:endParaRPr lang="en-US" i="1" dirty="0">
              <a:latin typeface="Cambria Math"/>
            </a:endParaRPr>
          </a:p>
        </p:txBody>
      </p:sp>
    </p:spTree>
    <p:extLst>
      <p:ext uri="{BB962C8B-B14F-4D97-AF65-F5344CB8AC3E}">
        <p14:creationId xmlns="" xmlns:p14="http://schemas.microsoft.com/office/powerpoint/2010/main" val="10135288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654216" y="5593600"/>
            <a:ext cx="3354713" cy="8145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4762643" y="5593600"/>
            <a:ext cx="3354713" cy="8145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654217" y="3242078"/>
            <a:ext cx="3354713" cy="226441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4762643" y="3304590"/>
            <a:ext cx="3354713" cy="22019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Dispersion atmosphérique - Calcul de la hauteur du panache</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05136" y="1877609"/>
            <a:ext cx="5604676" cy="1015663"/>
          </a:xfrm>
          <a:prstGeom prst="rect">
            <a:avLst/>
          </a:prstGeom>
          <a:noFill/>
        </p:spPr>
        <p:txBody>
          <a:bodyPr wrap="none" rtlCol="0">
            <a:spAutoFit/>
          </a:bodyPr>
          <a:lstStyle/>
          <a:p>
            <a:r>
              <a:rPr lang="en-GB" sz="2000" i="1" dirty="0" smtClean="0">
                <a:latin typeface="Segoe UI" panose="020B0502040204020203" pitchFamily="34" charset="0"/>
                <a:ea typeface="Segoe UI" panose="020B0502040204020203" pitchFamily="34" charset="0"/>
                <a:cs typeface="Segoe UI" panose="020B0502040204020203" pitchFamily="34" charset="0"/>
              </a:rPr>
              <a:t>5. </a:t>
            </a:r>
            <a:r>
              <a:rPr lang="fr-FR" sz="2000" i="1" dirty="0" smtClean="0">
                <a:latin typeface="Segoe UI" panose="020B0502040204020203" pitchFamily="34" charset="0"/>
                <a:ea typeface="Segoe UI" panose="020B0502040204020203" pitchFamily="34" charset="0"/>
                <a:cs typeface="Segoe UI" panose="020B0502040204020203" pitchFamily="34" charset="0"/>
              </a:rPr>
              <a:t>Calculer l'augmentation finale du panache</a:t>
            </a:r>
            <a:r>
              <a:rPr lang="en-GB" sz="2000" i="1" dirty="0" smtClean="0">
                <a:latin typeface="Segoe UI" panose="020B0502040204020203" pitchFamily="34" charset="0"/>
                <a:ea typeface="Segoe UI" panose="020B0502040204020203" pitchFamily="34" charset="0"/>
                <a:cs typeface="Segoe UI" panose="020B0502040204020203" pitchFamily="34" charset="0"/>
              </a:rPr>
              <a:t>, </a:t>
            </a:r>
            <a:r>
              <a:rPr lang="el-GR" sz="2000" i="1" dirty="0" smtClean="0">
                <a:latin typeface="Segoe UI" panose="020B0502040204020203" pitchFamily="34" charset="0"/>
                <a:ea typeface="Segoe UI" panose="020B0502040204020203" pitchFamily="34" charset="0"/>
                <a:cs typeface="Segoe UI" panose="020B0502040204020203" pitchFamily="34" charset="0"/>
              </a:rPr>
              <a:t>Δ</a:t>
            </a:r>
            <a:r>
              <a:rPr lang="en-GB" sz="2000" i="1" dirty="0" smtClean="0">
                <a:latin typeface="Segoe UI" panose="020B0502040204020203" pitchFamily="34" charset="0"/>
                <a:ea typeface="Segoe UI" panose="020B0502040204020203" pitchFamily="34" charset="0"/>
                <a:cs typeface="Segoe UI" panose="020B0502040204020203" pitchFamily="34" charset="0"/>
              </a:rPr>
              <a:t>h</a:t>
            </a:r>
            <a:endParaRPr lang="en-GB" sz="2000" dirty="0" smtClean="0">
              <a:latin typeface="Segoe UI" panose="020B0502040204020203" pitchFamily="34" charset="0"/>
              <a:ea typeface="Segoe UI" panose="020B0502040204020203" pitchFamily="34" charset="0"/>
              <a:cs typeface="Segoe UI" panose="020B0502040204020203" pitchFamily="34" charset="0"/>
            </a:endParaRPr>
          </a:p>
          <a:p>
            <a:endParaRPr lang="en-GB" sz="2000" dirty="0">
              <a:latin typeface="Segoe UI" panose="020B0502040204020203" pitchFamily="34" charset="0"/>
              <a:ea typeface="Segoe UI" panose="020B0502040204020203" pitchFamily="34" charset="0"/>
              <a:cs typeface="Segoe UI" panose="020B0502040204020203" pitchFamily="34" charset="0"/>
            </a:endParaRPr>
          </a:p>
          <a:p>
            <a:r>
              <a:rPr lang="en-GB" sz="2000" i="1" dirty="0" smtClean="0">
                <a:latin typeface="Segoe UI" panose="020B0502040204020203" pitchFamily="34" charset="0"/>
                <a:ea typeface="Segoe UI" panose="020B0502040204020203" pitchFamily="34" charset="0"/>
                <a:cs typeface="Segoe UI" panose="020B0502040204020203" pitchFamily="34" charset="0"/>
              </a:rPr>
              <a:t> </a:t>
            </a:r>
          </a:p>
        </p:txBody>
      </p:sp>
      <p:sp>
        <p:nvSpPr>
          <p:cNvPr id="6" name="TextBox 5"/>
          <p:cNvSpPr txBox="1"/>
          <p:nvPr/>
        </p:nvSpPr>
        <p:spPr>
          <a:xfrm>
            <a:off x="315353" y="2662439"/>
            <a:ext cx="3670049" cy="400110"/>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Condition </a:t>
            </a:r>
            <a:r>
              <a:rPr lang="en-GB" sz="2000" b="1" dirty="0" err="1" smtClean="0">
                <a:latin typeface="Tahoma" panose="020B0604030504040204" pitchFamily="34" charset="0"/>
                <a:ea typeface="Tahoma" panose="020B0604030504040204" pitchFamily="34" charset="0"/>
                <a:cs typeface="Tahoma" panose="020B0604030504040204" pitchFamily="34" charset="0"/>
              </a:rPr>
              <a:t>atmosphérique</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762643" y="2662438"/>
            <a:ext cx="3670049" cy="400110"/>
          </a:xfrm>
          <a:prstGeom prst="rect">
            <a:avLst/>
          </a:prstGeom>
          <a:noFill/>
        </p:spPr>
        <p:txBody>
          <a:bodyPr wrap="square" rtlCol="0">
            <a:spAutoFit/>
          </a:bodyPr>
          <a:lstStyle/>
          <a:p>
            <a:r>
              <a:rPr lang="en-GB" sz="2000" b="1" dirty="0" smtClean="0">
                <a:latin typeface="Tahoma" panose="020B0604030504040204" pitchFamily="34" charset="0"/>
                <a:ea typeface="Tahoma" panose="020B0604030504040204" pitchFamily="34" charset="0"/>
                <a:cs typeface="Tahoma" panose="020B0604030504040204" pitchFamily="34" charset="0"/>
              </a:rPr>
              <a:t>Instable et </a:t>
            </a:r>
            <a:r>
              <a:rPr lang="en-GB" sz="2000" b="1" dirty="0" err="1" smtClean="0">
                <a:latin typeface="Tahoma" panose="020B0604030504040204" pitchFamily="34" charset="0"/>
                <a:ea typeface="Tahoma" panose="020B0604030504040204" pitchFamily="34" charset="0"/>
                <a:cs typeface="Tahoma" panose="020B0604030504040204" pitchFamily="34" charset="0"/>
              </a:rPr>
              <a:t>neutre</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496550" y="2662438"/>
            <a:ext cx="3670049" cy="400110"/>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Stable</a:t>
            </a:r>
            <a:endParaRPr lang="en-CA" sz="20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315352" y="3266872"/>
            <a:ext cx="3670049" cy="2431435"/>
          </a:xfrm>
          <a:prstGeom prst="rect">
            <a:avLst/>
          </a:prstGeom>
          <a:noFill/>
        </p:spPr>
        <p:txBody>
          <a:bodyPr wrap="square" rtlCol="0">
            <a:spAutoFit/>
          </a:bodyPr>
          <a:lstStyle/>
          <a:p>
            <a:r>
              <a:rPr lang="fr-FR" b="1" i="1" dirty="0" smtClean="0">
                <a:latin typeface="Tahoma" panose="020B0604030504040204" pitchFamily="34" charset="0"/>
                <a:ea typeface="Tahoma" panose="020B0604030504040204" pitchFamily="34" charset="0"/>
                <a:cs typeface="Tahoma" panose="020B0604030504040204" pitchFamily="34" charset="0"/>
              </a:rPr>
              <a:t>Panache dominé par la flottabilité</a:t>
            </a:r>
          </a:p>
          <a:p>
            <a:r>
              <a:rPr lang="en-GB" sz="1600" i="1" dirty="0" smtClean="0">
                <a:latin typeface="Tahoma" panose="020B0604030504040204" pitchFamily="34" charset="0"/>
                <a:ea typeface="Tahoma" panose="020B0604030504040204" pitchFamily="34" charset="0"/>
                <a:cs typeface="Tahoma" panose="020B0604030504040204" pitchFamily="34" charset="0"/>
              </a:rPr>
              <a:t>x* = </a:t>
            </a:r>
            <a:r>
              <a:rPr lang="fr-FR" sz="1600" i="1" dirty="0" smtClean="0">
                <a:latin typeface="Tahoma" panose="020B0604030504040204" pitchFamily="34" charset="0"/>
                <a:ea typeface="Tahoma" panose="020B0604030504040204" pitchFamily="34" charset="0"/>
                <a:cs typeface="Tahoma" panose="020B0604030504040204" pitchFamily="34" charset="0"/>
              </a:rPr>
              <a:t>la distance à laquelle la turbulence atmosphérique commence à dominer l'entraînement de l'air dans le panache;</a:t>
            </a:r>
            <a:endParaRPr lang="en-GB" sz="1600" i="1" dirty="0" smtClean="0">
              <a:latin typeface="Tahoma" panose="020B0604030504040204" pitchFamily="34" charset="0"/>
              <a:ea typeface="Tahoma" panose="020B0604030504040204" pitchFamily="34" charset="0"/>
              <a:cs typeface="Tahoma" panose="020B0604030504040204" pitchFamily="34" charset="0"/>
            </a:endParaRPr>
          </a:p>
          <a:p>
            <a:endParaRPr lang="en-GB" sz="400" i="1" dirty="0" smtClean="0">
              <a:latin typeface="Tahoma" panose="020B0604030504040204" pitchFamily="34" charset="0"/>
              <a:ea typeface="Tahoma" panose="020B0604030504040204" pitchFamily="34" charset="0"/>
              <a:cs typeface="Tahoma" panose="020B0604030504040204" pitchFamily="34" charset="0"/>
            </a:endParaRPr>
          </a:p>
          <a:p>
            <a:r>
              <a:rPr lang="en-GB" sz="1600" i="1" dirty="0" err="1">
                <a:latin typeface="Tahoma" panose="020B0604030504040204" pitchFamily="34" charset="0"/>
                <a:ea typeface="Tahoma" panose="020B0604030504040204" pitchFamily="34" charset="0"/>
                <a:cs typeface="Tahoma" panose="020B0604030504040204" pitchFamily="34" charset="0"/>
              </a:rPr>
              <a:t>x</a:t>
            </a:r>
            <a:r>
              <a:rPr lang="en-GB" sz="1600" i="1" baseline="-25000" dirty="0" err="1" smtClean="0">
                <a:latin typeface="Tahoma" panose="020B0604030504040204" pitchFamily="34" charset="0"/>
                <a:ea typeface="Tahoma" panose="020B0604030504040204" pitchFamily="34" charset="0"/>
                <a:cs typeface="Tahoma" panose="020B0604030504040204" pitchFamily="34" charset="0"/>
              </a:rPr>
              <a:t>f</a:t>
            </a:r>
            <a:r>
              <a:rPr lang="en-GB" sz="1600" i="1" dirty="0" smtClean="0">
                <a:latin typeface="Tahoma" panose="020B0604030504040204" pitchFamily="34" charset="0"/>
                <a:ea typeface="Tahoma" panose="020B0604030504040204" pitchFamily="34" charset="0"/>
                <a:cs typeface="Tahoma" panose="020B0604030504040204" pitchFamily="34" charset="0"/>
              </a:rPr>
              <a:t> = </a:t>
            </a:r>
            <a:r>
              <a:rPr lang="fr-FR" sz="1600" i="1" dirty="0" smtClean="0">
                <a:latin typeface="Tahoma" panose="020B0604030504040204" pitchFamily="34" charset="0"/>
                <a:ea typeface="Tahoma" panose="020B0604030504040204" pitchFamily="34" charset="0"/>
                <a:cs typeface="Tahoma" panose="020B0604030504040204" pitchFamily="34" charset="0"/>
              </a:rPr>
              <a:t>distance entre le rejet de la cheminée et la remontée finale du panache</a:t>
            </a:r>
            <a:r>
              <a:rPr lang="en-GB" sz="1600" i="1" dirty="0" smtClean="0">
                <a:latin typeface="Tahoma" panose="020B0604030504040204" pitchFamily="34" charset="0"/>
                <a:ea typeface="Tahoma" panose="020B0604030504040204" pitchFamily="34" charset="0"/>
                <a:cs typeface="Tahoma" panose="020B0604030504040204" pitchFamily="34" charset="0"/>
              </a:rPr>
              <a:t>(=3.5 x*)</a:t>
            </a:r>
            <a:endParaRPr lang="en-CA" sz="1600" i="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15352" y="5792490"/>
            <a:ext cx="3859833" cy="646331"/>
          </a:xfrm>
          <a:prstGeom prst="rect">
            <a:avLst/>
          </a:prstGeom>
          <a:noFill/>
        </p:spPr>
        <p:txBody>
          <a:bodyPr wrap="square" rtlCol="0">
            <a:spAutoFit/>
          </a:bodyPr>
          <a:lstStyle/>
          <a:p>
            <a:r>
              <a:rPr lang="fr-FR" b="1" i="1" dirty="0" smtClean="0">
                <a:latin typeface="Tahoma" panose="020B0604030504040204" pitchFamily="34" charset="0"/>
                <a:ea typeface="Tahoma" panose="020B0604030504040204" pitchFamily="34" charset="0"/>
                <a:cs typeface="Tahoma" panose="020B0604030504040204" pitchFamily="34" charset="0"/>
              </a:rPr>
              <a:t>Panache dominé par la  dynamique</a:t>
            </a:r>
            <a:endParaRPr lang="en-CA" b="1"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Object 10"/>
          <p:cNvGraphicFramePr>
            <a:graphicFrameLocks noChangeAspect="1"/>
          </p:cNvGraphicFramePr>
          <p:nvPr>
            <p:extLst>
              <p:ext uri="{D42A27DB-BD31-4B8C-83A1-F6EECF244321}">
                <p14:modId xmlns="" xmlns:p14="http://schemas.microsoft.com/office/powerpoint/2010/main" val="1837220668"/>
              </p:ext>
            </p:extLst>
          </p:nvPr>
        </p:nvGraphicFramePr>
        <p:xfrm>
          <a:off x="5530850" y="5573712"/>
          <a:ext cx="1392750" cy="776287"/>
        </p:xfrm>
        <a:graphic>
          <a:graphicData uri="http://schemas.openxmlformats.org/presentationml/2006/ole">
            <p:oleObj spid="_x0000_s53279" name="Equation" r:id="rId4" imgW="758520" imgH="420480" progId="Equation.3">
              <p:embed/>
            </p:oleObj>
          </a:graphicData>
        </a:graphic>
      </p:graphicFrame>
      <p:graphicFrame>
        <p:nvGraphicFramePr>
          <p:cNvPr id="23" name="Object 22"/>
          <p:cNvGraphicFramePr>
            <a:graphicFrameLocks noChangeAspect="1"/>
          </p:cNvGraphicFramePr>
          <p:nvPr>
            <p:extLst>
              <p:ext uri="{D42A27DB-BD31-4B8C-83A1-F6EECF244321}">
                <p14:modId xmlns="" xmlns:p14="http://schemas.microsoft.com/office/powerpoint/2010/main" val="2338869518"/>
              </p:ext>
            </p:extLst>
          </p:nvPr>
        </p:nvGraphicFramePr>
        <p:xfrm>
          <a:off x="4826000" y="3377888"/>
          <a:ext cx="2527300" cy="2049498"/>
        </p:xfrm>
        <a:graphic>
          <a:graphicData uri="http://schemas.openxmlformats.org/presentationml/2006/ole">
            <p:oleObj spid="_x0000_s53280" name="Equation" r:id="rId5" imgW="1298160" imgH="1435320" progId="Equation.3">
              <p:embed/>
            </p:oleObj>
          </a:graphicData>
        </a:graphic>
      </p:graphicFrame>
      <p:graphicFrame>
        <p:nvGraphicFramePr>
          <p:cNvPr id="24" name="Object 23"/>
          <p:cNvGraphicFramePr>
            <a:graphicFrameLocks noChangeAspect="1"/>
          </p:cNvGraphicFramePr>
          <p:nvPr>
            <p:extLst>
              <p:ext uri="{D42A27DB-BD31-4B8C-83A1-F6EECF244321}">
                <p14:modId xmlns="" xmlns:p14="http://schemas.microsoft.com/office/powerpoint/2010/main" val="2752571878"/>
              </p:ext>
            </p:extLst>
          </p:nvPr>
        </p:nvGraphicFramePr>
        <p:xfrm>
          <a:off x="9324975" y="5508625"/>
          <a:ext cx="2008188" cy="958850"/>
        </p:xfrm>
        <a:graphic>
          <a:graphicData uri="http://schemas.openxmlformats.org/presentationml/2006/ole">
            <p:oleObj spid="_x0000_s53281" name="Equation" r:id="rId6" imgW="1106280" imgH="520920" progId="Equation.3">
              <p:embed/>
            </p:oleObj>
          </a:graphicData>
        </a:graphic>
      </p:graphicFrame>
      <p:graphicFrame>
        <p:nvGraphicFramePr>
          <p:cNvPr id="25" name="Object 24"/>
          <p:cNvGraphicFramePr>
            <a:graphicFrameLocks noChangeAspect="1"/>
          </p:cNvGraphicFramePr>
          <p:nvPr>
            <p:extLst>
              <p:ext uri="{D42A27DB-BD31-4B8C-83A1-F6EECF244321}">
                <p14:modId xmlns="" xmlns:p14="http://schemas.microsoft.com/office/powerpoint/2010/main" val="999660687"/>
              </p:ext>
            </p:extLst>
          </p:nvPr>
        </p:nvGraphicFramePr>
        <p:xfrm>
          <a:off x="9182100" y="3440113"/>
          <a:ext cx="2044700" cy="1681198"/>
        </p:xfrm>
        <a:graphic>
          <a:graphicData uri="http://schemas.openxmlformats.org/presentationml/2006/ole">
            <p:oleObj spid="_x0000_s53282" name="Equation" r:id="rId7" imgW="1133640" imgH="923400" progId="Equation.3">
              <p:embed/>
            </p:oleObj>
          </a:graphicData>
        </a:graphic>
      </p:graphicFrame>
    </p:spTree>
    <p:extLst>
      <p:ext uri="{BB962C8B-B14F-4D97-AF65-F5344CB8AC3E}">
        <p14:creationId xmlns="" xmlns:p14="http://schemas.microsoft.com/office/powerpoint/2010/main" val="23187334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 des dangers - Dispersion de gaz lourd</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505136" y="1877609"/>
            <a:ext cx="11278547" cy="2308324"/>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Les gaz lourds sont lourds du fait qu'ils ont une </a:t>
            </a:r>
            <a:r>
              <a:rPr lang="fr-FR" sz="2400" b="1" dirty="0" smtClean="0">
                <a:latin typeface="Tahoma" panose="020B0604030504040204" pitchFamily="34" charset="0"/>
                <a:ea typeface="Tahoma" panose="020B0604030504040204" pitchFamily="34" charset="0"/>
                <a:cs typeface="Tahoma" panose="020B0604030504040204" pitchFamily="34" charset="0"/>
              </a:rPr>
              <a:t>masse molaire </a:t>
            </a:r>
            <a:r>
              <a:rPr lang="fr-FR" sz="2400" dirty="0" smtClean="0">
                <a:latin typeface="Tahoma" panose="020B0604030504040204" pitchFamily="34" charset="0"/>
                <a:ea typeface="Tahoma" panose="020B0604030504040204" pitchFamily="34" charset="0"/>
                <a:cs typeface="Tahoma" panose="020B0604030504040204" pitchFamily="34" charset="0"/>
              </a:rPr>
              <a:t>élevée par rapport à l'atmosphère environnante ou qu'ils sont </a:t>
            </a:r>
            <a:r>
              <a:rPr lang="fr-FR" sz="2400" b="1" dirty="0" smtClean="0">
                <a:latin typeface="Tahoma" panose="020B0604030504040204" pitchFamily="34" charset="0"/>
                <a:ea typeface="Tahoma" panose="020B0604030504040204" pitchFamily="34" charset="0"/>
                <a:cs typeface="Tahoma" panose="020B0604030504040204" pitchFamily="34" charset="0"/>
              </a:rPr>
              <a:t>froids</a:t>
            </a:r>
            <a:r>
              <a:rPr lang="fr-FR" sz="2400" dirty="0" smtClean="0">
                <a:latin typeface="Tahoma" panose="020B0604030504040204" pitchFamily="34" charset="0"/>
                <a:ea typeface="Tahoma" panose="020B0604030504040204" pitchFamily="34" charset="0"/>
                <a:cs typeface="Tahoma" panose="020B0604030504040204" pitchFamily="34" charset="0"/>
              </a:rPr>
              <a:t>.</a:t>
            </a:r>
            <a:r>
              <a:rPr lang="en-GB" sz="2400" dirty="0" smtClean="0">
                <a:latin typeface="Tahoma" panose="020B0604030504040204" pitchFamily="34" charset="0"/>
                <a:ea typeface="Tahoma" panose="020B0604030504040204" pitchFamily="34" charset="0"/>
                <a:cs typeface="Tahoma" panose="020B0604030504040204" pitchFamily="34" charset="0"/>
              </a:rPr>
              <a:t> </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Ces gaz ont le potentiel de parcourir de longues distances sans se disperser à des niveaux «sûrs».</a:t>
            </a:r>
            <a:r>
              <a:rPr lang="en-GB" sz="2400" dirty="0" smtClean="0">
                <a:latin typeface="Tahoma" panose="020B0604030504040204" pitchFamily="34" charset="0"/>
                <a:ea typeface="Tahoma" panose="020B0604030504040204" pitchFamily="34" charset="0"/>
                <a:cs typeface="Tahoma" panose="020B0604030504040204" pitchFamily="34" charset="0"/>
              </a:rPr>
              <a:t> </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i="1"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 xmlns:p14="http://schemas.microsoft.com/office/powerpoint/2010/main" val="39925877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print"/>
          <a:srcRect t="16033"/>
          <a:stretch/>
        </p:blipFill>
        <p:spPr>
          <a:xfrm>
            <a:off x="489278" y="2191327"/>
            <a:ext cx="7448550" cy="4115464"/>
          </a:xfrm>
          <a:prstGeom prst="rect">
            <a:avLst/>
          </a:prstGeom>
        </p:spPr>
      </p:pic>
      <p:sp>
        <p:nvSpPr>
          <p:cNvPr id="41" name="Rectangle 40"/>
          <p:cNvSpPr/>
          <p:nvPr/>
        </p:nvSpPr>
        <p:spPr>
          <a:xfrm>
            <a:off x="3287409" y="5606000"/>
            <a:ext cx="1448540" cy="29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Dispersion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gaz</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lourd</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fr-FR" sz="24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Rejets du stockage sous pression liquéfiée</a:t>
            </a:r>
            <a:endPar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8" name="Rectangle 47"/>
          <p:cNvSpPr/>
          <p:nvPr/>
        </p:nvSpPr>
        <p:spPr>
          <a:xfrm>
            <a:off x="5542486" y="5068621"/>
            <a:ext cx="2317593" cy="719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reeform 49"/>
          <p:cNvSpPr/>
          <p:nvPr/>
        </p:nvSpPr>
        <p:spPr>
          <a:xfrm>
            <a:off x="2348382" y="3583172"/>
            <a:ext cx="2166884" cy="1988379"/>
          </a:xfrm>
          <a:custGeom>
            <a:avLst/>
            <a:gdLst>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80753 w 2083981"/>
              <a:gd name="connsiteY41" fmla="*/ 1127052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31897 w 2083981"/>
              <a:gd name="connsiteY40" fmla="*/ 1233377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31897 w 2083981"/>
              <a:gd name="connsiteY39" fmla="*/ 1382233 h 1913861"/>
              <a:gd name="connsiteX40" fmla="*/ 191386 w 2083981"/>
              <a:gd name="connsiteY40" fmla="*/ 669851 h 1913861"/>
              <a:gd name="connsiteX41" fmla="*/ 10632 w 2083981"/>
              <a:gd name="connsiteY41" fmla="*/ 116959 h 1913861"/>
              <a:gd name="connsiteX0" fmla="*/ 31897 w 2083981"/>
              <a:gd name="connsiteY0" fmla="*/ 0 h 1913861"/>
              <a:gd name="connsiteX1" fmla="*/ 265814 w 2083981"/>
              <a:gd name="connsiteY1" fmla="*/ 42531 h 1913861"/>
              <a:gd name="connsiteX2" fmla="*/ 520995 w 2083981"/>
              <a:gd name="connsiteY2" fmla="*/ 53163 h 1913861"/>
              <a:gd name="connsiteX3" fmla="*/ 712381 w 2083981"/>
              <a:gd name="connsiteY3" fmla="*/ 148856 h 1913861"/>
              <a:gd name="connsiteX4" fmla="*/ 818707 w 2083981"/>
              <a:gd name="connsiteY4" fmla="*/ 170121 h 1913861"/>
              <a:gd name="connsiteX5" fmla="*/ 1020725 w 2083981"/>
              <a:gd name="connsiteY5" fmla="*/ 212652 h 1913861"/>
              <a:gd name="connsiteX6" fmla="*/ 1244009 w 2083981"/>
              <a:gd name="connsiteY6" fmla="*/ 276447 h 1913861"/>
              <a:gd name="connsiteX7" fmla="*/ 1329070 w 2083981"/>
              <a:gd name="connsiteY7" fmla="*/ 308345 h 1913861"/>
              <a:gd name="connsiteX8" fmla="*/ 1350335 w 2083981"/>
              <a:gd name="connsiteY8" fmla="*/ 340242 h 1913861"/>
              <a:gd name="connsiteX9" fmla="*/ 1382232 w 2083981"/>
              <a:gd name="connsiteY9" fmla="*/ 361507 h 1913861"/>
              <a:gd name="connsiteX10" fmla="*/ 1414130 w 2083981"/>
              <a:gd name="connsiteY10" fmla="*/ 393405 h 1913861"/>
              <a:gd name="connsiteX11" fmla="*/ 1424763 w 2083981"/>
              <a:gd name="connsiteY11" fmla="*/ 404038 h 1913861"/>
              <a:gd name="connsiteX12" fmla="*/ 1594884 w 2083981"/>
              <a:gd name="connsiteY12" fmla="*/ 489098 h 1913861"/>
              <a:gd name="connsiteX13" fmla="*/ 1626781 w 2083981"/>
              <a:gd name="connsiteY13" fmla="*/ 510363 h 1913861"/>
              <a:gd name="connsiteX14" fmla="*/ 1881963 w 2083981"/>
              <a:gd name="connsiteY14" fmla="*/ 808075 h 1913861"/>
              <a:gd name="connsiteX15" fmla="*/ 1924493 w 2083981"/>
              <a:gd name="connsiteY15" fmla="*/ 914400 h 1913861"/>
              <a:gd name="connsiteX16" fmla="*/ 1988288 w 2083981"/>
              <a:gd name="connsiteY16" fmla="*/ 1063256 h 1913861"/>
              <a:gd name="connsiteX17" fmla="*/ 2030818 w 2083981"/>
              <a:gd name="connsiteY17" fmla="*/ 1190847 h 1913861"/>
              <a:gd name="connsiteX18" fmla="*/ 2030818 w 2083981"/>
              <a:gd name="connsiteY18" fmla="*/ 1265275 h 1913861"/>
              <a:gd name="connsiteX19" fmla="*/ 2062716 w 2083981"/>
              <a:gd name="connsiteY19" fmla="*/ 1360968 h 1913861"/>
              <a:gd name="connsiteX20" fmla="*/ 2083981 w 2083981"/>
              <a:gd name="connsiteY20" fmla="*/ 1499191 h 1913861"/>
              <a:gd name="connsiteX21" fmla="*/ 1881963 w 2083981"/>
              <a:gd name="connsiteY21" fmla="*/ 1679945 h 1913861"/>
              <a:gd name="connsiteX22" fmla="*/ 1786270 w 2083981"/>
              <a:gd name="connsiteY22" fmla="*/ 1722475 h 1913861"/>
              <a:gd name="connsiteX23" fmla="*/ 1754372 w 2083981"/>
              <a:gd name="connsiteY23" fmla="*/ 1733107 h 1913861"/>
              <a:gd name="connsiteX24" fmla="*/ 1722474 w 2083981"/>
              <a:gd name="connsiteY24" fmla="*/ 1754372 h 1913861"/>
              <a:gd name="connsiteX25" fmla="*/ 1701209 w 2083981"/>
              <a:gd name="connsiteY25" fmla="*/ 1775638 h 1913861"/>
              <a:gd name="connsiteX26" fmla="*/ 1531088 w 2083981"/>
              <a:gd name="connsiteY26" fmla="*/ 1881963 h 1913861"/>
              <a:gd name="connsiteX27" fmla="*/ 1382232 w 2083981"/>
              <a:gd name="connsiteY27" fmla="*/ 1881963 h 1913861"/>
              <a:gd name="connsiteX28" fmla="*/ 1180214 w 2083981"/>
              <a:gd name="connsiteY28" fmla="*/ 1871331 h 1913861"/>
              <a:gd name="connsiteX29" fmla="*/ 967563 w 2083981"/>
              <a:gd name="connsiteY29" fmla="*/ 1871331 h 1913861"/>
              <a:gd name="connsiteX30" fmla="*/ 786809 w 2083981"/>
              <a:gd name="connsiteY30" fmla="*/ 1903228 h 1913861"/>
              <a:gd name="connsiteX31" fmla="*/ 637953 w 2083981"/>
              <a:gd name="connsiteY31" fmla="*/ 1913861 h 1913861"/>
              <a:gd name="connsiteX32" fmla="*/ 552893 w 2083981"/>
              <a:gd name="connsiteY32" fmla="*/ 1850065 h 1913861"/>
              <a:gd name="connsiteX33" fmla="*/ 255181 w 2083981"/>
              <a:gd name="connsiteY33" fmla="*/ 1871331 h 1913861"/>
              <a:gd name="connsiteX34" fmla="*/ 116958 w 2083981"/>
              <a:gd name="connsiteY34" fmla="*/ 1765005 h 1913861"/>
              <a:gd name="connsiteX35" fmla="*/ 53163 w 2083981"/>
              <a:gd name="connsiteY35" fmla="*/ 1679945 h 1913861"/>
              <a:gd name="connsiteX36" fmla="*/ 0 w 2083981"/>
              <a:gd name="connsiteY36" fmla="*/ 1584252 h 1913861"/>
              <a:gd name="connsiteX37" fmla="*/ 31897 w 2083981"/>
              <a:gd name="connsiteY37" fmla="*/ 1477926 h 1913861"/>
              <a:gd name="connsiteX38" fmla="*/ 31897 w 2083981"/>
              <a:gd name="connsiteY38" fmla="*/ 1382233 h 1913861"/>
              <a:gd name="connsiteX39" fmla="*/ 138223 w 2083981"/>
              <a:gd name="connsiteY39" fmla="*/ 1020726 h 1913861"/>
              <a:gd name="connsiteX40" fmla="*/ 191386 w 2083981"/>
              <a:gd name="connsiteY40" fmla="*/ 669851 h 1913861"/>
              <a:gd name="connsiteX41" fmla="*/ 10632 w 2083981"/>
              <a:gd name="connsiteY41" fmla="*/ 116959 h 1913861"/>
              <a:gd name="connsiteX0" fmla="*/ 35721 w 2087805"/>
              <a:gd name="connsiteY0" fmla="*/ 0 h 1913861"/>
              <a:gd name="connsiteX1" fmla="*/ 269638 w 2087805"/>
              <a:gd name="connsiteY1" fmla="*/ 42531 h 1913861"/>
              <a:gd name="connsiteX2" fmla="*/ 524819 w 2087805"/>
              <a:gd name="connsiteY2" fmla="*/ 53163 h 1913861"/>
              <a:gd name="connsiteX3" fmla="*/ 716205 w 2087805"/>
              <a:gd name="connsiteY3" fmla="*/ 148856 h 1913861"/>
              <a:gd name="connsiteX4" fmla="*/ 822531 w 2087805"/>
              <a:gd name="connsiteY4" fmla="*/ 170121 h 1913861"/>
              <a:gd name="connsiteX5" fmla="*/ 1024549 w 2087805"/>
              <a:gd name="connsiteY5" fmla="*/ 212652 h 1913861"/>
              <a:gd name="connsiteX6" fmla="*/ 1247833 w 2087805"/>
              <a:gd name="connsiteY6" fmla="*/ 276447 h 1913861"/>
              <a:gd name="connsiteX7" fmla="*/ 1332894 w 2087805"/>
              <a:gd name="connsiteY7" fmla="*/ 308345 h 1913861"/>
              <a:gd name="connsiteX8" fmla="*/ 1354159 w 2087805"/>
              <a:gd name="connsiteY8" fmla="*/ 340242 h 1913861"/>
              <a:gd name="connsiteX9" fmla="*/ 1386056 w 2087805"/>
              <a:gd name="connsiteY9" fmla="*/ 361507 h 1913861"/>
              <a:gd name="connsiteX10" fmla="*/ 1417954 w 2087805"/>
              <a:gd name="connsiteY10" fmla="*/ 393405 h 1913861"/>
              <a:gd name="connsiteX11" fmla="*/ 1428587 w 2087805"/>
              <a:gd name="connsiteY11" fmla="*/ 404038 h 1913861"/>
              <a:gd name="connsiteX12" fmla="*/ 1598708 w 2087805"/>
              <a:gd name="connsiteY12" fmla="*/ 489098 h 1913861"/>
              <a:gd name="connsiteX13" fmla="*/ 1630605 w 2087805"/>
              <a:gd name="connsiteY13" fmla="*/ 510363 h 1913861"/>
              <a:gd name="connsiteX14" fmla="*/ 1885787 w 2087805"/>
              <a:gd name="connsiteY14" fmla="*/ 808075 h 1913861"/>
              <a:gd name="connsiteX15" fmla="*/ 1928317 w 2087805"/>
              <a:gd name="connsiteY15" fmla="*/ 914400 h 1913861"/>
              <a:gd name="connsiteX16" fmla="*/ 1992112 w 2087805"/>
              <a:gd name="connsiteY16" fmla="*/ 1063256 h 1913861"/>
              <a:gd name="connsiteX17" fmla="*/ 2034642 w 2087805"/>
              <a:gd name="connsiteY17" fmla="*/ 1190847 h 1913861"/>
              <a:gd name="connsiteX18" fmla="*/ 2034642 w 2087805"/>
              <a:gd name="connsiteY18" fmla="*/ 1265275 h 1913861"/>
              <a:gd name="connsiteX19" fmla="*/ 2066540 w 2087805"/>
              <a:gd name="connsiteY19" fmla="*/ 1360968 h 1913861"/>
              <a:gd name="connsiteX20" fmla="*/ 2087805 w 2087805"/>
              <a:gd name="connsiteY20" fmla="*/ 1499191 h 1913861"/>
              <a:gd name="connsiteX21" fmla="*/ 1885787 w 2087805"/>
              <a:gd name="connsiteY21" fmla="*/ 1679945 h 1913861"/>
              <a:gd name="connsiteX22" fmla="*/ 1790094 w 2087805"/>
              <a:gd name="connsiteY22" fmla="*/ 1722475 h 1913861"/>
              <a:gd name="connsiteX23" fmla="*/ 1758196 w 2087805"/>
              <a:gd name="connsiteY23" fmla="*/ 1733107 h 1913861"/>
              <a:gd name="connsiteX24" fmla="*/ 1726298 w 2087805"/>
              <a:gd name="connsiteY24" fmla="*/ 1754372 h 1913861"/>
              <a:gd name="connsiteX25" fmla="*/ 1705033 w 2087805"/>
              <a:gd name="connsiteY25" fmla="*/ 1775638 h 1913861"/>
              <a:gd name="connsiteX26" fmla="*/ 1534912 w 2087805"/>
              <a:gd name="connsiteY26" fmla="*/ 1881963 h 1913861"/>
              <a:gd name="connsiteX27" fmla="*/ 1386056 w 2087805"/>
              <a:gd name="connsiteY27" fmla="*/ 1881963 h 1913861"/>
              <a:gd name="connsiteX28" fmla="*/ 1184038 w 2087805"/>
              <a:gd name="connsiteY28" fmla="*/ 1871331 h 1913861"/>
              <a:gd name="connsiteX29" fmla="*/ 971387 w 2087805"/>
              <a:gd name="connsiteY29" fmla="*/ 1871331 h 1913861"/>
              <a:gd name="connsiteX30" fmla="*/ 790633 w 2087805"/>
              <a:gd name="connsiteY30" fmla="*/ 1903228 h 1913861"/>
              <a:gd name="connsiteX31" fmla="*/ 641777 w 2087805"/>
              <a:gd name="connsiteY31" fmla="*/ 1913861 h 1913861"/>
              <a:gd name="connsiteX32" fmla="*/ 556717 w 2087805"/>
              <a:gd name="connsiteY32" fmla="*/ 1850065 h 1913861"/>
              <a:gd name="connsiteX33" fmla="*/ 259005 w 2087805"/>
              <a:gd name="connsiteY33" fmla="*/ 1871331 h 1913861"/>
              <a:gd name="connsiteX34" fmla="*/ 120782 w 2087805"/>
              <a:gd name="connsiteY34" fmla="*/ 1765005 h 1913861"/>
              <a:gd name="connsiteX35" fmla="*/ 56987 w 2087805"/>
              <a:gd name="connsiteY35" fmla="*/ 1679945 h 1913861"/>
              <a:gd name="connsiteX36" fmla="*/ 3824 w 2087805"/>
              <a:gd name="connsiteY36" fmla="*/ 1584252 h 1913861"/>
              <a:gd name="connsiteX37" fmla="*/ 35721 w 2087805"/>
              <a:gd name="connsiteY37" fmla="*/ 1477926 h 1913861"/>
              <a:gd name="connsiteX38" fmla="*/ 3824 w 2087805"/>
              <a:gd name="connsiteY38" fmla="*/ 1318437 h 1913861"/>
              <a:gd name="connsiteX39" fmla="*/ 142047 w 2087805"/>
              <a:gd name="connsiteY39" fmla="*/ 1020726 h 1913861"/>
              <a:gd name="connsiteX40" fmla="*/ 195210 w 2087805"/>
              <a:gd name="connsiteY40" fmla="*/ 669851 h 1913861"/>
              <a:gd name="connsiteX41" fmla="*/ 14456 w 2087805"/>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67558 w 2098646"/>
              <a:gd name="connsiteY32" fmla="*/ 1850065 h 1913861"/>
              <a:gd name="connsiteX33" fmla="*/ 269846 w 2098646"/>
              <a:gd name="connsiteY33" fmla="*/ 1871331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67558 w 2098646"/>
              <a:gd name="connsiteY32" fmla="*/ 1850065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35126"/>
              <a:gd name="connsiteX1" fmla="*/ 280479 w 2098646"/>
              <a:gd name="connsiteY1" fmla="*/ 42531 h 1935126"/>
              <a:gd name="connsiteX2" fmla="*/ 535660 w 2098646"/>
              <a:gd name="connsiteY2" fmla="*/ 53163 h 1935126"/>
              <a:gd name="connsiteX3" fmla="*/ 727046 w 2098646"/>
              <a:gd name="connsiteY3" fmla="*/ 148856 h 1935126"/>
              <a:gd name="connsiteX4" fmla="*/ 833372 w 2098646"/>
              <a:gd name="connsiteY4" fmla="*/ 170121 h 1935126"/>
              <a:gd name="connsiteX5" fmla="*/ 1035390 w 2098646"/>
              <a:gd name="connsiteY5" fmla="*/ 212652 h 1935126"/>
              <a:gd name="connsiteX6" fmla="*/ 1258674 w 2098646"/>
              <a:gd name="connsiteY6" fmla="*/ 276447 h 1935126"/>
              <a:gd name="connsiteX7" fmla="*/ 1343735 w 2098646"/>
              <a:gd name="connsiteY7" fmla="*/ 308345 h 1935126"/>
              <a:gd name="connsiteX8" fmla="*/ 1365000 w 2098646"/>
              <a:gd name="connsiteY8" fmla="*/ 340242 h 1935126"/>
              <a:gd name="connsiteX9" fmla="*/ 1396897 w 2098646"/>
              <a:gd name="connsiteY9" fmla="*/ 361507 h 1935126"/>
              <a:gd name="connsiteX10" fmla="*/ 1428795 w 2098646"/>
              <a:gd name="connsiteY10" fmla="*/ 393405 h 1935126"/>
              <a:gd name="connsiteX11" fmla="*/ 1439428 w 2098646"/>
              <a:gd name="connsiteY11" fmla="*/ 404038 h 1935126"/>
              <a:gd name="connsiteX12" fmla="*/ 1609549 w 2098646"/>
              <a:gd name="connsiteY12" fmla="*/ 489098 h 1935126"/>
              <a:gd name="connsiteX13" fmla="*/ 1641446 w 2098646"/>
              <a:gd name="connsiteY13" fmla="*/ 510363 h 1935126"/>
              <a:gd name="connsiteX14" fmla="*/ 1896628 w 2098646"/>
              <a:gd name="connsiteY14" fmla="*/ 808075 h 1935126"/>
              <a:gd name="connsiteX15" fmla="*/ 1939158 w 2098646"/>
              <a:gd name="connsiteY15" fmla="*/ 914400 h 1935126"/>
              <a:gd name="connsiteX16" fmla="*/ 2002953 w 2098646"/>
              <a:gd name="connsiteY16" fmla="*/ 1063256 h 1935126"/>
              <a:gd name="connsiteX17" fmla="*/ 2045483 w 2098646"/>
              <a:gd name="connsiteY17" fmla="*/ 1190847 h 1935126"/>
              <a:gd name="connsiteX18" fmla="*/ 2045483 w 2098646"/>
              <a:gd name="connsiteY18" fmla="*/ 1265275 h 1935126"/>
              <a:gd name="connsiteX19" fmla="*/ 2077381 w 2098646"/>
              <a:gd name="connsiteY19" fmla="*/ 1360968 h 1935126"/>
              <a:gd name="connsiteX20" fmla="*/ 2098646 w 2098646"/>
              <a:gd name="connsiteY20" fmla="*/ 1499191 h 1935126"/>
              <a:gd name="connsiteX21" fmla="*/ 1896628 w 2098646"/>
              <a:gd name="connsiteY21" fmla="*/ 1679945 h 1935126"/>
              <a:gd name="connsiteX22" fmla="*/ 1800935 w 2098646"/>
              <a:gd name="connsiteY22" fmla="*/ 1722475 h 1935126"/>
              <a:gd name="connsiteX23" fmla="*/ 1769037 w 2098646"/>
              <a:gd name="connsiteY23" fmla="*/ 1733107 h 1935126"/>
              <a:gd name="connsiteX24" fmla="*/ 1737139 w 2098646"/>
              <a:gd name="connsiteY24" fmla="*/ 1754372 h 1935126"/>
              <a:gd name="connsiteX25" fmla="*/ 1715874 w 2098646"/>
              <a:gd name="connsiteY25" fmla="*/ 1775638 h 1935126"/>
              <a:gd name="connsiteX26" fmla="*/ 1545753 w 2098646"/>
              <a:gd name="connsiteY26" fmla="*/ 1881963 h 1935126"/>
              <a:gd name="connsiteX27" fmla="*/ 1396897 w 2098646"/>
              <a:gd name="connsiteY27" fmla="*/ 1881963 h 1935126"/>
              <a:gd name="connsiteX28" fmla="*/ 1194879 w 2098646"/>
              <a:gd name="connsiteY28" fmla="*/ 1871331 h 1935126"/>
              <a:gd name="connsiteX29" fmla="*/ 982228 w 2098646"/>
              <a:gd name="connsiteY29" fmla="*/ 1871331 h 1935126"/>
              <a:gd name="connsiteX30" fmla="*/ 801474 w 2098646"/>
              <a:gd name="connsiteY30" fmla="*/ 1903228 h 1935126"/>
              <a:gd name="connsiteX31" fmla="*/ 652618 w 2098646"/>
              <a:gd name="connsiteY31" fmla="*/ 1913861 h 1935126"/>
              <a:gd name="connsiteX32" fmla="*/ 546293 w 2098646"/>
              <a:gd name="connsiteY32" fmla="*/ 1903228 h 1935126"/>
              <a:gd name="connsiteX33" fmla="*/ 333641 w 2098646"/>
              <a:gd name="connsiteY33" fmla="*/ 1935126 h 1935126"/>
              <a:gd name="connsiteX34" fmla="*/ 131623 w 2098646"/>
              <a:gd name="connsiteY34" fmla="*/ 1765005 h 1935126"/>
              <a:gd name="connsiteX35" fmla="*/ 67828 w 2098646"/>
              <a:gd name="connsiteY35" fmla="*/ 1679945 h 1935126"/>
              <a:gd name="connsiteX36" fmla="*/ 14665 w 2098646"/>
              <a:gd name="connsiteY36" fmla="*/ 1584252 h 1935126"/>
              <a:gd name="connsiteX37" fmla="*/ 4032 w 2098646"/>
              <a:gd name="connsiteY37" fmla="*/ 1488559 h 1935126"/>
              <a:gd name="connsiteX38" fmla="*/ 14665 w 2098646"/>
              <a:gd name="connsiteY38" fmla="*/ 1318437 h 1935126"/>
              <a:gd name="connsiteX39" fmla="*/ 152888 w 2098646"/>
              <a:gd name="connsiteY39" fmla="*/ 1020726 h 1935126"/>
              <a:gd name="connsiteX40" fmla="*/ 206051 w 2098646"/>
              <a:gd name="connsiteY40" fmla="*/ 669851 h 1935126"/>
              <a:gd name="connsiteX41" fmla="*/ 25297 w 2098646"/>
              <a:gd name="connsiteY41" fmla="*/ 116959 h 1935126"/>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5316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35390 w 2098646"/>
              <a:gd name="connsiteY5" fmla="*/ 212652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439428 w 2098646"/>
              <a:gd name="connsiteY11" fmla="*/ 404038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099185 w 2098646"/>
              <a:gd name="connsiteY5" fmla="*/ 180754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33372 w 2098646"/>
              <a:gd name="connsiteY4" fmla="*/ 170121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258674 w 2098646"/>
              <a:gd name="connsiteY6" fmla="*/ 276447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41446 w 2098646"/>
              <a:gd name="connsiteY13" fmla="*/ 510363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428795 w 2098646"/>
              <a:gd name="connsiteY10" fmla="*/ 393405 h 1913861"/>
              <a:gd name="connsiteX11" fmla="*/ 1503223 w 2098646"/>
              <a:gd name="connsiteY11" fmla="*/ 393406 h 1913861"/>
              <a:gd name="connsiteX12" fmla="*/ 1609549 w 2098646"/>
              <a:gd name="connsiteY12" fmla="*/ 489098 h 1913861"/>
              <a:gd name="connsiteX13" fmla="*/ 1683976 w 2098646"/>
              <a:gd name="connsiteY13" fmla="*/ 520995 h 1913861"/>
              <a:gd name="connsiteX14" fmla="*/ 1896628 w 2098646"/>
              <a:gd name="connsiteY14" fmla="*/ 808075 h 1913861"/>
              <a:gd name="connsiteX15" fmla="*/ 1939158 w 2098646"/>
              <a:gd name="connsiteY15" fmla="*/ 914400 h 1913861"/>
              <a:gd name="connsiteX16" fmla="*/ 2002953 w 2098646"/>
              <a:gd name="connsiteY16" fmla="*/ 1063256 h 1913861"/>
              <a:gd name="connsiteX17" fmla="*/ 2045483 w 2098646"/>
              <a:gd name="connsiteY17" fmla="*/ 1190847 h 1913861"/>
              <a:gd name="connsiteX18" fmla="*/ 2045483 w 2098646"/>
              <a:gd name="connsiteY18" fmla="*/ 1265275 h 1913861"/>
              <a:gd name="connsiteX19" fmla="*/ 2077381 w 2098646"/>
              <a:gd name="connsiteY19" fmla="*/ 1360968 h 1913861"/>
              <a:gd name="connsiteX20" fmla="*/ 2098646 w 2098646"/>
              <a:gd name="connsiteY20" fmla="*/ 1499191 h 1913861"/>
              <a:gd name="connsiteX21" fmla="*/ 1896628 w 2098646"/>
              <a:gd name="connsiteY21" fmla="*/ 1679945 h 1913861"/>
              <a:gd name="connsiteX22" fmla="*/ 1800935 w 2098646"/>
              <a:gd name="connsiteY22" fmla="*/ 1722475 h 1913861"/>
              <a:gd name="connsiteX23" fmla="*/ 1769037 w 2098646"/>
              <a:gd name="connsiteY23" fmla="*/ 1733107 h 1913861"/>
              <a:gd name="connsiteX24" fmla="*/ 1737139 w 2098646"/>
              <a:gd name="connsiteY24" fmla="*/ 1754372 h 1913861"/>
              <a:gd name="connsiteX25" fmla="*/ 1715874 w 2098646"/>
              <a:gd name="connsiteY25" fmla="*/ 1775638 h 1913861"/>
              <a:gd name="connsiteX26" fmla="*/ 1545753 w 2098646"/>
              <a:gd name="connsiteY26" fmla="*/ 1881963 h 1913861"/>
              <a:gd name="connsiteX27" fmla="*/ 1396897 w 2098646"/>
              <a:gd name="connsiteY27" fmla="*/ 1881963 h 1913861"/>
              <a:gd name="connsiteX28" fmla="*/ 1194879 w 2098646"/>
              <a:gd name="connsiteY28" fmla="*/ 1871331 h 1913861"/>
              <a:gd name="connsiteX29" fmla="*/ 982228 w 2098646"/>
              <a:gd name="connsiteY29" fmla="*/ 1871331 h 1913861"/>
              <a:gd name="connsiteX30" fmla="*/ 801474 w 2098646"/>
              <a:gd name="connsiteY30" fmla="*/ 1903228 h 1913861"/>
              <a:gd name="connsiteX31" fmla="*/ 652618 w 2098646"/>
              <a:gd name="connsiteY31" fmla="*/ 1913861 h 1913861"/>
              <a:gd name="connsiteX32" fmla="*/ 546293 w 2098646"/>
              <a:gd name="connsiteY32" fmla="*/ 1903228 h 1913861"/>
              <a:gd name="connsiteX33" fmla="*/ 301743 w 2098646"/>
              <a:gd name="connsiteY33" fmla="*/ 1892596 h 1913861"/>
              <a:gd name="connsiteX34" fmla="*/ 131623 w 2098646"/>
              <a:gd name="connsiteY34" fmla="*/ 1765005 h 1913861"/>
              <a:gd name="connsiteX35" fmla="*/ 67828 w 2098646"/>
              <a:gd name="connsiteY35" fmla="*/ 1679945 h 1913861"/>
              <a:gd name="connsiteX36" fmla="*/ 14665 w 2098646"/>
              <a:gd name="connsiteY36" fmla="*/ 1584252 h 1913861"/>
              <a:gd name="connsiteX37" fmla="*/ 4032 w 2098646"/>
              <a:gd name="connsiteY37" fmla="*/ 1488559 h 1913861"/>
              <a:gd name="connsiteX38" fmla="*/ 14665 w 2098646"/>
              <a:gd name="connsiteY38" fmla="*/ 1318437 h 1913861"/>
              <a:gd name="connsiteX39" fmla="*/ 152888 w 2098646"/>
              <a:gd name="connsiteY39" fmla="*/ 1020726 h 1913861"/>
              <a:gd name="connsiteX40" fmla="*/ 206051 w 2098646"/>
              <a:gd name="connsiteY40" fmla="*/ 669851 h 1913861"/>
              <a:gd name="connsiteX41" fmla="*/ 25297 w 2098646"/>
              <a:gd name="connsiteY41"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396897 w 2098646"/>
              <a:gd name="connsiteY9" fmla="*/ 361507 h 1913861"/>
              <a:gd name="connsiteX10" fmla="*/ 1503223 w 2098646"/>
              <a:gd name="connsiteY10" fmla="*/ 393406 h 1913861"/>
              <a:gd name="connsiteX11" fmla="*/ 1609549 w 2098646"/>
              <a:gd name="connsiteY11" fmla="*/ 489098 h 1913861"/>
              <a:gd name="connsiteX12" fmla="*/ 1683976 w 2098646"/>
              <a:gd name="connsiteY12" fmla="*/ 520995 h 1913861"/>
              <a:gd name="connsiteX13" fmla="*/ 1896628 w 2098646"/>
              <a:gd name="connsiteY13" fmla="*/ 808075 h 1913861"/>
              <a:gd name="connsiteX14" fmla="*/ 1939158 w 2098646"/>
              <a:gd name="connsiteY14" fmla="*/ 914400 h 1913861"/>
              <a:gd name="connsiteX15" fmla="*/ 2002953 w 2098646"/>
              <a:gd name="connsiteY15" fmla="*/ 1063256 h 1913861"/>
              <a:gd name="connsiteX16" fmla="*/ 2045483 w 2098646"/>
              <a:gd name="connsiteY16" fmla="*/ 1190847 h 1913861"/>
              <a:gd name="connsiteX17" fmla="*/ 2045483 w 2098646"/>
              <a:gd name="connsiteY17" fmla="*/ 1265275 h 1913861"/>
              <a:gd name="connsiteX18" fmla="*/ 2077381 w 2098646"/>
              <a:gd name="connsiteY18" fmla="*/ 1360968 h 1913861"/>
              <a:gd name="connsiteX19" fmla="*/ 2098646 w 2098646"/>
              <a:gd name="connsiteY19" fmla="*/ 1499191 h 1913861"/>
              <a:gd name="connsiteX20" fmla="*/ 1896628 w 2098646"/>
              <a:gd name="connsiteY20" fmla="*/ 1679945 h 1913861"/>
              <a:gd name="connsiteX21" fmla="*/ 1800935 w 2098646"/>
              <a:gd name="connsiteY21" fmla="*/ 1722475 h 1913861"/>
              <a:gd name="connsiteX22" fmla="*/ 1769037 w 2098646"/>
              <a:gd name="connsiteY22" fmla="*/ 1733107 h 1913861"/>
              <a:gd name="connsiteX23" fmla="*/ 1737139 w 2098646"/>
              <a:gd name="connsiteY23" fmla="*/ 1754372 h 1913861"/>
              <a:gd name="connsiteX24" fmla="*/ 1715874 w 2098646"/>
              <a:gd name="connsiteY24" fmla="*/ 1775638 h 1913861"/>
              <a:gd name="connsiteX25" fmla="*/ 1545753 w 2098646"/>
              <a:gd name="connsiteY25" fmla="*/ 1881963 h 1913861"/>
              <a:gd name="connsiteX26" fmla="*/ 1396897 w 2098646"/>
              <a:gd name="connsiteY26" fmla="*/ 1881963 h 1913861"/>
              <a:gd name="connsiteX27" fmla="*/ 1194879 w 2098646"/>
              <a:gd name="connsiteY27" fmla="*/ 1871331 h 1913861"/>
              <a:gd name="connsiteX28" fmla="*/ 982228 w 2098646"/>
              <a:gd name="connsiteY28" fmla="*/ 1871331 h 1913861"/>
              <a:gd name="connsiteX29" fmla="*/ 801474 w 2098646"/>
              <a:gd name="connsiteY29" fmla="*/ 1903228 h 1913861"/>
              <a:gd name="connsiteX30" fmla="*/ 652618 w 2098646"/>
              <a:gd name="connsiteY30" fmla="*/ 1913861 h 1913861"/>
              <a:gd name="connsiteX31" fmla="*/ 546293 w 2098646"/>
              <a:gd name="connsiteY31" fmla="*/ 1903228 h 1913861"/>
              <a:gd name="connsiteX32" fmla="*/ 301743 w 2098646"/>
              <a:gd name="connsiteY32" fmla="*/ 1892596 h 1913861"/>
              <a:gd name="connsiteX33" fmla="*/ 131623 w 2098646"/>
              <a:gd name="connsiteY33" fmla="*/ 1765005 h 1913861"/>
              <a:gd name="connsiteX34" fmla="*/ 67828 w 2098646"/>
              <a:gd name="connsiteY34" fmla="*/ 1679945 h 1913861"/>
              <a:gd name="connsiteX35" fmla="*/ 14665 w 2098646"/>
              <a:gd name="connsiteY35" fmla="*/ 1584252 h 1913861"/>
              <a:gd name="connsiteX36" fmla="*/ 4032 w 2098646"/>
              <a:gd name="connsiteY36" fmla="*/ 1488559 h 1913861"/>
              <a:gd name="connsiteX37" fmla="*/ 14665 w 2098646"/>
              <a:gd name="connsiteY37" fmla="*/ 1318437 h 1913861"/>
              <a:gd name="connsiteX38" fmla="*/ 152888 w 2098646"/>
              <a:gd name="connsiteY38" fmla="*/ 1020726 h 1913861"/>
              <a:gd name="connsiteX39" fmla="*/ 206051 w 2098646"/>
              <a:gd name="connsiteY39" fmla="*/ 669851 h 1913861"/>
              <a:gd name="connsiteX40" fmla="*/ 25297 w 2098646"/>
              <a:gd name="connsiteY40"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365000 w 2098646"/>
              <a:gd name="connsiteY8" fmla="*/ 340242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01743 w 2098646"/>
              <a:gd name="connsiteY31" fmla="*/ 189259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46293 w 2098646"/>
              <a:gd name="connsiteY30" fmla="*/ 1903228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765005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850066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098646"/>
              <a:gd name="connsiteY0" fmla="*/ 0 h 1913861"/>
              <a:gd name="connsiteX1" fmla="*/ 280479 w 2098646"/>
              <a:gd name="connsiteY1" fmla="*/ 42531 h 1913861"/>
              <a:gd name="connsiteX2" fmla="*/ 535660 w 2098646"/>
              <a:gd name="connsiteY2" fmla="*/ 95693 h 1913861"/>
              <a:gd name="connsiteX3" fmla="*/ 727046 w 2098646"/>
              <a:gd name="connsiteY3" fmla="*/ 148856 h 1913861"/>
              <a:gd name="connsiteX4" fmla="*/ 854637 w 2098646"/>
              <a:gd name="connsiteY4" fmla="*/ 148856 h 1913861"/>
              <a:gd name="connsiteX5" fmla="*/ 1120450 w 2098646"/>
              <a:gd name="connsiteY5" fmla="*/ 159489 h 1913861"/>
              <a:gd name="connsiteX6" fmla="*/ 1301204 w 2098646"/>
              <a:gd name="connsiteY6" fmla="*/ 255182 h 1913861"/>
              <a:gd name="connsiteX7" fmla="*/ 1343735 w 2098646"/>
              <a:gd name="connsiteY7" fmla="*/ 308345 h 1913861"/>
              <a:gd name="connsiteX8" fmla="*/ 1428795 w 2098646"/>
              <a:gd name="connsiteY8" fmla="*/ 329609 h 1913861"/>
              <a:gd name="connsiteX9" fmla="*/ 1503223 w 2098646"/>
              <a:gd name="connsiteY9" fmla="*/ 393406 h 1913861"/>
              <a:gd name="connsiteX10" fmla="*/ 1609549 w 2098646"/>
              <a:gd name="connsiteY10" fmla="*/ 489098 h 1913861"/>
              <a:gd name="connsiteX11" fmla="*/ 1683976 w 2098646"/>
              <a:gd name="connsiteY11" fmla="*/ 520995 h 1913861"/>
              <a:gd name="connsiteX12" fmla="*/ 1896628 w 2098646"/>
              <a:gd name="connsiteY12" fmla="*/ 808075 h 1913861"/>
              <a:gd name="connsiteX13" fmla="*/ 1939158 w 2098646"/>
              <a:gd name="connsiteY13" fmla="*/ 914400 h 1913861"/>
              <a:gd name="connsiteX14" fmla="*/ 2002953 w 2098646"/>
              <a:gd name="connsiteY14" fmla="*/ 1063256 h 1913861"/>
              <a:gd name="connsiteX15" fmla="*/ 2045483 w 2098646"/>
              <a:gd name="connsiteY15" fmla="*/ 1190847 h 1913861"/>
              <a:gd name="connsiteX16" fmla="*/ 2045483 w 2098646"/>
              <a:gd name="connsiteY16" fmla="*/ 1265275 h 1913861"/>
              <a:gd name="connsiteX17" fmla="*/ 2077381 w 2098646"/>
              <a:gd name="connsiteY17" fmla="*/ 1360968 h 1913861"/>
              <a:gd name="connsiteX18" fmla="*/ 2098646 w 2098646"/>
              <a:gd name="connsiteY18" fmla="*/ 1499191 h 1913861"/>
              <a:gd name="connsiteX19" fmla="*/ 1896628 w 2098646"/>
              <a:gd name="connsiteY19" fmla="*/ 1679945 h 1913861"/>
              <a:gd name="connsiteX20" fmla="*/ 1800935 w 2098646"/>
              <a:gd name="connsiteY20" fmla="*/ 1722475 h 1913861"/>
              <a:gd name="connsiteX21" fmla="*/ 1769037 w 2098646"/>
              <a:gd name="connsiteY21" fmla="*/ 1733107 h 1913861"/>
              <a:gd name="connsiteX22" fmla="*/ 1737139 w 2098646"/>
              <a:gd name="connsiteY22" fmla="*/ 1754372 h 1913861"/>
              <a:gd name="connsiteX23" fmla="*/ 1715874 w 2098646"/>
              <a:gd name="connsiteY23" fmla="*/ 1775638 h 1913861"/>
              <a:gd name="connsiteX24" fmla="*/ 1545753 w 2098646"/>
              <a:gd name="connsiteY24" fmla="*/ 1881963 h 1913861"/>
              <a:gd name="connsiteX25" fmla="*/ 1396897 w 2098646"/>
              <a:gd name="connsiteY25" fmla="*/ 1881963 h 1913861"/>
              <a:gd name="connsiteX26" fmla="*/ 1194879 w 2098646"/>
              <a:gd name="connsiteY26" fmla="*/ 1871331 h 1913861"/>
              <a:gd name="connsiteX27" fmla="*/ 982228 w 2098646"/>
              <a:gd name="connsiteY27" fmla="*/ 1871331 h 1913861"/>
              <a:gd name="connsiteX28" fmla="*/ 801474 w 2098646"/>
              <a:gd name="connsiteY28" fmla="*/ 1903228 h 1913861"/>
              <a:gd name="connsiteX29" fmla="*/ 652618 w 2098646"/>
              <a:gd name="connsiteY29" fmla="*/ 1913861 h 1913861"/>
              <a:gd name="connsiteX30" fmla="*/ 567558 w 2098646"/>
              <a:gd name="connsiteY30" fmla="*/ 1871331 h 1913861"/>
              <a:gd name="connsiteX31" fmla="*/ 354906 w 2098646"/>
              <a:gd name="connsiteY31" fmla="*/ 1902611 h 1913861"/>
              <a:gd name="connsiteX32" fmla="*/ 131623 w 2098646"/>
              <a:gd name="connsiteY32" fmla="*/ 1830686 h 1913861"/>
              <a:gd name="connsiteX33" fmla="*/ 67828 w 2098646"/>
              <a:gd name="connsiteY33" fmla="*/ 1679945 h 1913861"/>
              <a:gd name="connsiteX34" fmla="*/ 14665 w 2098646"/>
              <a:gd name="connsiteY34" fmla="*/ 1584252 h 1913861"/>
              <a:gd name="connsiteX35" fmla="*/ 4032 w 2098646"/>
              <a:gd name="connsiteY35" fmla="*/ 1488559 h 1913861"/>
              <a:gd name="connsiteX36" fmla="*/ 14665 w 2098646"/>
              <a:gd name="connsiteY36" fmla="*/ 1318437 h 1913861"/>
              <a:gd name="connsiteX37" fmla="*/ 152888 w 2098646"/>
              <a:gd name="connsiteY37" fmla="*/ 1020726 h 1913861"/>
              <a:gd name="connsiteX38" fmla="*/ 206051 w 2098646"/>
              <a:gd name="connsiteY38" fmla="*/ 669851 h 1913861"/>
              <a:gd name="connsiteX39" fmla="*/ 25297 w 2098646"/>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896628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077381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71331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71331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 name="connsiteX0" fmla="*/ 46562 w 2166884"/>
              <a:gd name="connsiteY0" fmla="*/ 0 h 1913861"/>
              <a:gd name="connsiteX1" fmla="*/ 280479 w 2166884"/>
              <a:gd name="connsiteY1" fmla="*/ 42531 h 1913861"/>
              <a:gd name="connsiteX2" fmla="*/ 535660 w 2166884"/>
              <a:gd name="connsiteY2" fmla="*/ 95693 h 1913861"/>
              <a:gd name="connsiteX3" fmla="*/ 727046 w 2166884"/>
              <a:gd name="connsiteY3" fmla="*/ 148856 h 1913861"/>
              <a:gd name="connsiteX4" fmla="*/ 854637 w 2166884"/>
              <a:gd name="connsiteY4" fmla="*/ 148856 h 1913861"/>
              <a:gd name="connsiteX5" fmla="*/ 1120450 w 2166884"/>
              <a:gd name="connsiteY5" fmla="*/ 159489 h 1913861"/>
              <a:gd name="connsiteX6" fmla="*/ 1301204 w 2166884"/>
              <a:gd name="connsiteY6" fmla="*/ 255182 h 1913861"/>
              <a:gd name="connsiteX7" fmla="*/ 1343735 w 2166884"/>
              <a:gd name="connsiteY7" fmla="*/ 308345 h 1913861"/>
              <a:gd name="connsiteX8" fmla="*/ 1428795 w 2166884"/>
              <a:gd name="connsiteY8" fmla="*/ 329609 h 1913861"/>
              <a:gd name="connsiteX9" fmla="*/ 1503223 w 2166884"/>
              <a:gd name="connsiteY9" fmla="*/ 393406 h 1913861"/>
              <a:gd name="connsiteX10" fmla="*/ 1609549 w 2166884"/>
              <a:gd name="connsiteY10" fmla="*/ 489098 h 1913861"/>
              <a:gd name="connsiteX11" fmla="*/ 1683976 w 2166884"/>
              <a:gd name="connsiteY11" fmla="*/ 520995 h 1913861"/>
              <a:gd name="connsiteX12" fmla="*/ 1896628 w 2166884"/>
              <a:gd name="connsiteY12" fmla="*/ 808075 h 1913861"/>
              <a:gd name="connsiteX13" fmla="*/ 1939158 w 2166884"/>
              <a:gd name="connsiteY13" fmla="*/ 914400 h 1913861"/>
              <a:gd name="connsiteX14" fmla="*/ 2002953 w 2166884"/>
              <a:gd name="connsiteY14" fmla="*/ 1063256 h 1913861"/>
              <a:gd name="connsiteX15" fmla="*/ 2045483 w 2166884"/>
              <a:gd name="connsiteY15" fmla="*/ 1190847 h 1913861"/>
              <a:gd name="connsiteX16" fmla="*/ 2045483 w 2166884"/>
              <a:gd name="connsiteY16" fmla="*/ 1265275 h 1913861"/>
              <a:gd name="connsiteX17" fmla="*/ 2131972 w 2166884"/>
              <a:gd name="connsiteY17" fmla="*/ 1360968 h 1913861"/>
              <a:gd name="connsiteX18" fmla="*/ 2166884 w 2166884"/>
              <a:gd name="connsiteY18" fmla="*/ 1551737 h 1913861"/>
              <a:gd name="connsiteX19" fmla="*/ 1923923 w 2166884"/>
              <a:gd name="connsiteY19" fmla="*/ 1679945 h 1913861"/>
              <a:gd name="connsiteX20" fmla="*/ 1800935 w 2166884"/>
              <a:gd name="connsiteY20" fmla="*/ 1722475 h 1913861"/>
              <a:gd name="connsiteX21" fmla="*/ 1769037 w 2166884"/>
              <a:gd name="connsiteY21" fmla="*/ 1733107 h 1913861"/>
              <a:gd name="connsiteX22" fmla="*/ 1737139 w 2166884"/>
              <a:gd name="connsiteY22" fmla="*/ 1754372 h 1913861"/>
              <a:gd name="connsiteX23" fmla="*/ 1715874 w 2166884"/>
              <a:gd name="connsiteY23" fmla="*/ 1775638 h 1913861"/>
              <a:gd name="connsiteX24" fmla="*/ 1545753 w 2166884"/>
              <a:gd name="connsiteY24" fmla="*/ 1881963 h 1913861"/>
              <a:gd name="connsiteX25" fmla="*/ 1396897 w 2166884"/>
              <a:gd name="connsiteY25" fmla="*/ 1881963 h 1913861"/>
              <a:gd name="connsiteX26" fmla="*/ 1194879 w 2166884"/>
              <a:gd name="connsiteY26" fmla="*/ 1897604 h 1913861"/>
              <a:gd name="connsiteX27" fmla="*/ 982228 w 2166884"/>
              <a:gd name="connsiteY27" fmla="*/ 1884467 h 1913861"/>
              <a:gd name="connsiteX28" fmla="*/ 801474 w 2166884"/>
              <a:gd name="connsiteY28" fmla="*/ 1903228 h 1913861"/>
              <a:gd name="connsiteX29" fmla="*/ 652618 w 2166884"/>
              <a:gd name="connsiteY29" fmla="*/ 1913861 h 1913861"/>
              <a:gd name="connsiteX30" fmla="*/ 567558 w 2166884"/>
              <a:gd name="connsiteY30" fmla="*/ 1871331 h 1913861"/>
              <a:gd name="connsiteX31" fmla="*/ 354906 w 2166884"/>
              <a:gd name="connsiteY31" fmla="*/ 1902611 h 1913861"/>
              <a:gd name="connsiteX32" fmla="*/ 131623 w 2166884"/>
              <a:gd name="connsiteY32" fmla="*/ 1830686 h 1913861"/>
              <a:gd name="connsiteX33" fmla="*/ 67828 w 2166884"/>
              <a:gd name="connsiteY33" fmla="*/ 1679945 h 1913861"/>
              <a:gd name="connsiteX34" fmla="*/ 14665 w 2166884"/>
              <a:gd name="connsiteY34" fmla="*/ 1584252 h 1913861"/>
              <a:gd name="connsiteX35" fmla="*/ 4032 w 2166884"/>
              <a:gd name="connsiteY35" fmla="*/ 1488559 h 1913861"/>
              <a:gd name="connsiteX36" fmla="*/ 14665 w 2166884"/>
              <a:gd name="connsiteY36" fmla="*/ 1318437 h 1913861"/>
              <a:gd name="connsiteX37" fmla="*/ 152888 w 2166884"/>
              <a:gd name="connsiteY37" fmla="*/ 1020726 h 1913861"/>
              <a:gd name="connsiteX38" fmla="*/ 206051 w 2166884"/>
              <a:gd name="connsiteY38" fmla="*/ 669851 h 1913861"/>
              <a:gd name="connsiteX39" fmla="*/ 25297 w 2166884"/>
              <a:gd name="connsiteY39" fmla="*/ 116959 h 19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66884" h="1913861">
                <a:moveTo>
                  <a:pt x="46562" y="0"/>
                </a:moveTo>
                <a:lnTo>
                  <a:pt x="280479" y="42531"/>
                </a:lnTo>
                <a:lnTo>
                  <a:pt x="535660" y="95693"/>
                </a:lnTo>
                <a:lnTo>
                  <a:pt x="727046" y="148856"/>
                </a:lnTo>
                <a:cubicBezTo>
                  <a:pt x="762488" y="155944"/>
                  <a:pt x="789070" y="147084"/>
                  <a:pt x="854637" y="148856"/>
                </a:cubicBezTo>
                <a:cubicBezTo>
                  <a:pt x="920204" y="150628"/>
                  <a:pt x="1031846" y="155945"/>
                  <a:pt x="1120450" y="159489"/>
                </a:cubicBezTo>
                <a:lnTo>
                  <a:pt x="1301204" y="255182"/>
                </a:lnTo>
                <a:cubicBezTo>
                  <a:pt x="1329558" y="265815"/>
                  <a:pt x="1322470" y="295941"/>
                  <a:pt x="1343735" y="308345"/>
                </a:cubicBezTo>
                <a:cubicBezTo>
                  <a:pt x="1365000" y="320749"/>
                  <a:pt x="1402214" y="315432"/>
                  <a:pt x="1428795" y="329609"/>
                </a:cubicBezTo>
                <a:cubicBezTo>
                  <a:pt x="1455376" y="343786"/>
                  <a:pt x="1473097" y="366825"/>
                  <a:pt x="1503223" y="393406"/>
                </a:cubicBezTo>
                <a:cubicBezTo>
                  <a:pt x="1533349" y="419987"/>
                  <a:pt x="1503080" y="471353"/>
                  <a:pt x="1609549" y="489098"/>
                </a:cubicBezTo>
                <a:cubicBezTo>
                  <a:pt x="1644808" y="500852"/>
                  <a:pt x="1683976" y="499155"/>
                  <a:pt x="1683976" y="520995"/>
                </a:cubicBezTo>
                <a:lnTo>
                  <a:pt x="1896628" y="808075"/>
                </a:lnTo>
                <a:lnTo>
                  <a:pt x="1939158" y="914400"/>
                </a:lnTo>
                <a:lnTo>
                  <a:pt x="2002953" y="1063256"/>
                </a:lnTo>
                <a:lnTo>
                  <a:pt x="2045483" y="1190847"/>
                </a:lnTo>
                <a:lnTo>
                  <a:pt x="2045483" y="1265275"/>
                </a:lnTo>
                <a:lnTo>
                  <a:pt x="2131972" y="1360968"/>
                </a:lnTo>
                <a:lnTo>
                  <a:pt x="2166884" y="1551737"/>
                </a:lnTo>
                <a:lnTo>
                  <a:pt x="1923923" y="1679945"/>
                </a:lnTo>
                <a:cubicBezTo>
                  <a:pt x="1892025" y="1694122"/>
                  <a:pt x="1826749" y="1713615"/>
                  <a:pt x="1800935" y="1722475"/>
                </a:cubicBezTo>
                <a:cubicBezTo>
                  <a:pt x="1775121" y="1731335"/>
                  <a:pt x="1779062" y="1728095"/>
                  <a:pt x="1769037" y="1733107"/>
                </a:cubicBezTo>
                <a:cubicBezTo>
                  <a:pt x="1757607" y="1738822"/>
                  <a:pt x="1747118" y="1746389"/>
                  <a:pt x="1737139" y="1754372"/>
                </a:cubicBezTo>
                <a:cubicBezTo>
                  <a:pt x="1729311" y="1760634"/>
                  <a:pt x="1715874" y="1775638"/>
                  <a:pt x="1715874" y="1775638"/>
                </a:cubicBezTo>
                <a:lnTo>
                  <a:pt x="1545753" y="1881963"/>
                </a:lnTo>
                <a:lnTo>
                  <a:pt x="1396897" y="1881963"/>
                </a:lnTo>
                <a:lnTo>
                  <a:pt x="1194879" y="1897604"/>
                </a:lnTo>
                <a:lnTo>
                  <a:pt x="982228" y="1884467"/>
                </a:lnTo>
                <a:lnTo>
                  <a:pt x="801474" y="1903228"/>
                </a:lnTo>
                <a:lnTo>
                  <a:pt x="652618" y="1913861"/>
                </a:lnTo>
                <a:cubicBezTo>
                  <a:pt x="624265" y="1892596"/>
                  <a:pt x="617177" y="1873206"/>
                  <a:pt x="567558" y="1871331"/>
                </a:cubicBezTo>
                <a:cubicBezTo>
                  <a:pt x="517939" y="1869456"/>
                  <a:pt x="471865" y="1930900"/>
                  <a:pt x="354906" y="1902611"/>
                </a:cubicBezTo>
                <a:lnTo>
                  <a:pt x="131623" y="1830686"/>
                </a:lnTo>
                <a:lnTo>
                  <a:pt x="67828" y="1679945"/>
                </a:lnTo>
                <a:lnTo>
                  <a:pt x="14665" y="1584252"/>
                </a:lnTo>
                <a:lnTo>
                  <a:pt x="4032" y="1488559"/>
                </a:lnTo>
                <a:cubicBezTo>
                  <a:pt x="4032" y="1456661"/>
                  <a:pt x="-10144" y="1396409"/>
                  <a:pt x="14665" y="1318437"/>
                </a:cubicBezTo>
                <a:cubicBezTo>
                  <a:pt x="39474" y="1240465"/>
                  <a:pt x="120990" y="1128824"/>
                  <a:pt x="152888" y="1020726"/>
                </a:cubicBezTo>
                <a:cubicBezTo>
                  <a:pt x="184786" y="912628"/>
                  <a:pt x="188330" y="786809"/>
                  <a:pt x="206051" y="669851"/>
                </a:cubicBezTo>
                <a:lnTo>
                  <a:pt x="25297" y="116959"/>
                </a:lnTo>
              </a:path>
            </a:pathLst>
          </a:custGeom>
          <a:solidFill>
            <a:schemeClr val="accent1">
              <a:lumMod val="75000"/>
              <a:alpha val="9411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412407" y="3761782"/>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628377" y="4414707"/>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53"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555350" y="4147431"/>
            <a:ext cx="262116" cy="262116"/>
          </a:xfrm>
          <a:prstGeom prst="rect">
            <a:avLst/>
          </a:prstGeom>
          <a:noFill/>
          <a:extLst>
            <a:ext uri="{909E8E84-426E-40dd-AFC4-6F175D3DCCD1}">
              <a14:hiddenFill xmlns="" xmlns:a14="http://schemas.microsoft.com/office/drawing/2010/main">
                <a:solidFill>
                  <a:srgbClr val="FFFFFF"/>
                </a:solidFill>
              </a14:hiddenFill>
            </a:ext>
          </a:extLst>
        </p:spPr>
      </p:pic>
      <p:pic>
        <p:nvPicPr>
          <p:cNvPr id="54"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896970" y="3923116"/>
            <a:ext cx="262818" cy="262818"/>
          </a:xfrm>
          <a:prstGeom prst="rect">
            <a:avLst/>
          </a:prstGeom>
          <a:noFill/>
          <a:extLst>
            <a:ext uri="{909E8E84-426E-40dd-AFC4-6F175D3DCCD1}">
              <a14:hiddenFill xmlns="" xmlns:a14="http://schemas.microsoft.com/office/drawing/2010/main">
                <a:solidFill>
                  <a:srgbClr val="FFFFFF"/>
                </a:solidFill>
              </a14:hiddenFill>
            </a:ext>
          </a:extLst>
        </p:spPr>
      </p:pic>
      <p:pic>
        <p:nvPicPr>
          <p:cNvPr id="55"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193649" y="3924017"/>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965784" y="4334406"/>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539330" y="4793848"/>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628183" y="4100179"/>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224157" y="4313084"/>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0"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588407" y="4375009"/>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1"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897332" y="4674701"/>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2"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171064" y="4622981"/>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63"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925384" y="4496743"/>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548224" y="4743197"/>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879638" y="4787822"/>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754619" y="4970549"/>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314228" y="4909371"/>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8" name="Picture 4" descr="https://encrypted-tbn3.gstatic.com/images?q=tbn:ANd9GcRodaJrySAjH9B6r246kapHFRF4x6cxdAZfnUQOv-LUcqRR1FO6"/>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051812" y="5176831"/>
            <a:ext cx="369331" cy="369331"/>
          </a:xfrm>
          <a:prstGeom prst="rect">
            <a:avLst/>
          </a:prstGeom>
          <a:noFill/>
          <a:extLst>
            <a:ext uri="{909E8E84-426E-40dd-AFC4-6F175D3DCCD1}">
              <a14:hiddenFill xmlns="" xmlns:a14="http://schemas.microsoft.com/office/drawing/2010/main">
                <a:solidFill>
                  <a:srgbClr val="FFFFFF"/>
                </a:solidFill>
              </a14:hiddenFill>
            </a:ext>
          </a:extLst>
        </p:spPr>
      </p:pic>
      <p:pic>
        <p:nvPicPr>
          <p:cNvPr id="69"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3615905" y="5200868"/>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70"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2556037" y="5108699"/>
            <a:ext cx="263358" cy="263358"/>
          </a:xfrm>
          <a:prstGeom prst="rect">
            <a:avLst/>
          </a:prstGeom>
          <a:noFill/>
          <a:extLst>
            <a:ext uri="{909E8E84-426E-40dd-AFC4-6F175D3DCCD1}">
              <a14:hiddenFill xmlns="" xmlns:a14="http://schemas.microsoft.com/office/drawing/2010/main">
                <a:solidFill>
                  <a:srgbClr val="FFFFFF"/>
                </a:solidFill>
              </a14:hiddenFill>
            </a:ext>
          </a:extLst>
        </p:spPr>
      </p:pic>
      <p:pic>
        <p:nvPicPr>
          <p:cNvPr id="71" name="Picture 4" descr="https://encrypted-tbn3.gstatic.com/images?q=tbn:ANd9GcRodaJrySAjH9B6r246kapHFRF4x6cxdAZfnUQOv-LUcqRR1FO6"/>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ackgroundRemoval t="4444" b="89778" l="9778" r="89778"/>
                    </a14:imgEffect>
                  </a14:imgLayer>
                </a14:imgProps>
              </a:ext>
              <a:ext uri="{28A0092B-C50C-407E-A947-70E740481C1C}">
                <a14:useLocalDpi xmlns="" xmlns:a14="http://schemas.microsoft.com/office/drawing/2010/main" val="0"/>
              </a:ext>
            </a:extLst>
          </a:blip>
          <a:srcRect/>
          <a:stretch>
            <a:fillRect/>
          </a:stretch>
        </p:blipFill>
        <p:spPr bwMode="auto">
          <a:xfrm rot="19966464">
            <a:off x="4142266" y="4952178"/>
            <a:ext cx="263358" cy="26335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2" name="Straight Arrow Connector 71"/>
          <p:cNvCxnSpPr>
            <a:endCxn id="52" idx="0"/>
          </p:cNvCxnSpPr>
          <p:nvPr/>
        </p:nvCxnSpPr>
        <p:spPr>
          <a:xfrm flipV="1">
            <a:off x="1650666" y="4435165"/>
            <a:ext cx="1077893" cy="131704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795057" y="5803848"/>
            <a:ext cx="3518912"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Piscine </a:t>
            </a:r>
            <a:r>
              <a:rPr lang="en-GB" b="1" dirty="0" err="1" smtClean="0">
                <a:latin typeface="Tahoma" panose="020B0604030504040204" pitchFamily="34" charset="0"/>
                <a:ea typeface="Tahoma" panose="020B0604030504040204" pitchFamily="34" charset="0"/>
                <a:cs typeface="Tahoma" panose="020B0604030504040204" pitchFamily="34" charset="0"/>
              </a:rPr>
              <a:t>liquide</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d'évaporation</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74" name="TextBox 73"/>
          <p:cNvSpPr txBox="1"/>
          <p:nvPr/>
        </p:nvSpPr>
        <p:spPr>
          <a:xfrm>
            <a:off x="-19962" y="5773353"/>
            <a:ext cx="3834704" cy="369332"/>
          </a:xfrm>
          <a:prstGeom prst="rect">
            <a:avLst/>
          </a:prstGeom>
          <a:solidFill>
            <a:schemeClr val="bg1"/>
          </a:solidFill>
        </p:spPr>
        <p:txBody>
          <a:bodyPr wrap="none" rtlCol="0">
            <a:spAutoFit/>
          </a:bodyPr>
          <a:lstStyle/>
          <a:p>
            <a:r>
              <a:rPr lang="en-GB" b="1" dirty="0" err="1" smtClean="0">
                <a:latin typeface="Tahoma" panose="020B0604030504040204" pitchFamily="34" charset="0"/>
                <a:ea typeface="Tahoma" panose="020B0604030504040204" pitchFamily="34" charset="0"/>
                <a:cs typeface="Tahoma" panose="020B0604030504040204" pitchFamily="34" charset="0"/>
              </a:rPr>
              <a:t>Grandes</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gouttelettes</a:t>
            </a:r>
            <a:r>
              <a:rPr lang="en-GB" b="1" dirty="0" smtClean="0">
                <a:latin typeface="Tahoma" panose="020B0604030504040204" pitchFamily="34" charset="0"/>
                <a:ea typeface="Tahoma" panose="020B0604030504040204" pitchFamily="34" charset="0"/>
                <a:cs typeface="Tahoma" panose="020B0604030504040204" pitchFamily="34" charset="0"/>
              </a:rPr>
              <a:t> de </a:t>
            </a:r>
            <a:r>
              <a:rPr lang="en-GB" b="1" dirty="0" err="1" smtClean="0">
                <a:latin typeface="Tahoma" panose="020B0604030504040204" pitchFamily="34" charset="0"/>
                <a:ea typeface="Tahoma" panose="020B0604030504040204" pitchFamily="34" charset="0"/>
                <a:cs typeface="Tahoma" panose="020B0604030504040204" pitchFamily="34" charset="0"/>
              </a:rPr>
              <a:t>liquide</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75" name="TextBox 74"/>
          <p:cNvSpPr txBox="1"/>
          <p:nvPr/>
        </p:nvSpPr>
        <p:spPr>
          <a:xfrm>
            <a:off x="975278" y="1822634"/>
            <a:ext cx="721672" cy="369332"/>
          </a:xfrm>
          <a:prstGeom prst="rect">
            <a:avLst/>
          </a:prstGeom>
          <a:solidFill>
            <a:schemeClr val="bg1"/>
          </a:solidFill>
        </p:spPr>
        <p:txBody>
          <a:bodyPr wrap="non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Vent</a:t>
            </a:r>
            <a:endParaRPr lang="en-CA" b="1" dirty="0">
              <a:latin typeface="Tahoma" panose="020B0604030504040204" pitchFamily="34" charset="0"/>
              <a:ea typeface="Tahoma" panose="020B0604030504040204" pitchFamily="34" charset="0"/>
              <a:cs typeface="Tahoma" panose="020B0604030504040204" pitchFamily="34" charset="0"/>
            </a:endParaRPr>
          </a:p>
        </p:txBody>
      </p:sp>
      <p:cxnSp>
        <p:nvCxnSpPr>
          <p:cNvPr id="76" name="Straight Arrow Connector 75"/>
          <p:cNvCxnSpPr/>
          <p:nvPr/>
        </p:nvCxnSpPr>
        <p:spPr>
          <a:xfrm flipV="1">
            <a:off x="3278" y="2007300"/>
            <a:ext cx="9720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Freeform 76"/>
          <p:cNvSpPr/>
          <p:nvPr/>
        </p:nvSpPr>
        <p:spPr>
          <a:xfrm>
            <a:off x="2348382" y="3127985"/>
            <a:ext cx="5411403" cy="1865786"/>
          </a:xfrm>
          <a:custGeom>
            <a:avLst/>
            <a:gdLst>
              <a:gd name="connsiteX0" fmla="*/ 31897 w 5380074"/>
              <a:gd name="connsiteY0" fmla="*/ 414669 h 1786269"/>
              <a:gd name="connsiteX1" fmla="*/ 202018 w 5380074"/>
              <a:gd name="connsiteY1" fmla="*/ 393404 h 1786269"/>
              <a:gd name="connsiteX2" fmla="*/ 329609 w 5380074"/>
              <a:gd name="connsiteY2" fmla="*/ 340241 h 1786269"/>
              <a:gd name="connsiteX3" fmla="*/ 425302 w 5380074"/>
              <a:gd name="connsiteY3" fmla="*/ 329609 h 1786269"/>
              <a:gd name="connsiteX4" fmla="*/ 531628 w 5380074"/>
              <a:gd name="connsiteY4" fmla="*/ 255181 h 1786269"/>
              <a:gd name="connsiteX5" fmla="*/ 723014 w 5380074"/>
              <a:gd name="connsiteY5" fmla="*/ 148855 h 1786269"/>
              <a:gd name="connsiteX6" fmla="*/ 882502 w 5380074"/>
              <a:gd name="connsiteY6" fmla="*/ 63795 h 1786269"/>
              <a:gd name="connsiteX7" fmla="*/ 1063256 w 5380074"/>
              <a:gd name="connsiteY7" fmla="*/ 42530 h 1786269"/>
              <a:gd name="connsiteX8" fmla="*/ 1180214 w 5380074"/>
              <a:gd name="connsiteY8" fmla="*/ 42530 h 1786269"/>
              <a:gd name="connsiteX9" fmla="*/ 1392865 w 5380074"/>
              <a:gd name="connsiteY9" fmla="*/ 0 h 1786269"/>
              <a:gd name="connsiteX10" fmla="*/ 1509823 w 5380074"/>
              <a:gd name="connsiteY10" fmla="*/ 0 h 1786269"/>
              <a:gd name="connsiteX11" fmla="*/ 1690577 w 5380074"/>
              <a:gd name="connsiteY11" fmla="*/ 63795 h 1786269"/>
              <a:gd name="connsiteX12" fmla="*/ 1850065 w 5380074"/>
              <a:gd name="connsiteY12" fmla="*/ 63795 h 1786269"/>
              <a:gd name="connsiteX13" fmla="*/ 2115879 w 5380074"/>
              <a:gd name="connsiteY13" fmla="*/ 127590 h 1786269"/>
              <a:gd name="connsiteX14" fmla="*/ 2222204 w 5380074"/>
              <a:gd name="connsiteY14" fmla="*/ 148855 h 1786269"/>
              <a:gd name="connsiteX15" fmla="*/ 2360428 w 5380074"/>
              <a:gd name="connsiteY15" fmla="*/ 287079 h 1786269"/>
              <a:gd name="connsiteX16" fmla="*/ 2466753 w 5380074"/>
              <a:gd name="connsiteY16" fmla="*/ 308344 h 1786269"/>
              <a:gd name="connsiteX17" fmla="*/ 2658139 w 5380074"/>
              <a:gd name="connsiteY17" fmla="*/ 318976 h 1786269"/>
              <a:gd name="connsiteX18" fmla="*/ 2849525 w 5380074"/>
              <a:gd name="connsiteY18" fmla="*/ 361507 h 1786269"/>
              <a:gd name="connsiteX19" fmla="*/ 2977116 w 5380074"/>
              <a:gd name="connsiteY19" fmla="*/ 414669 h 1786269"/>
              <a:gd name="connsiteX20" fmla="*/ 3125972 w 5380074"/>
              <a:gd name="connsiteY20" fmla="*/ 478465 h 1786269"/>
              <a:gd name="connsiteX21" fmla="*/ 3455581 w 5380074"/>
              <a:gd name="connsiteY21" fmla="*/ 584790 h 1786269"/>
              <a:gd name="connsiteX22" fmla="*/ 3678865 w 5380074"/>
              <a:gd name="connsiteY22" fmla="*/ 627320 h 1786269"/>
              <a:gd name="connsiteX23" fmla="*/ 3880884 w 5380074"/>
              <a:gd name="connsiteY23" fmla="*/ 627320 h 1786269"/>
              <a:gd name="connsiteX24" fmla="*/ 4231758 w 5380074"/>
              <a:gd name="connsiteY24" fmla="*/ 680483 h 1786269"/>
              <a:gd name="connsiteX25" fmla="*/ 4444409 w 5380074"/>
              <a:gd name="connsiteY25" fmla="*/ 680483 h 1786269"/>
              <a:gd name="connsiteX26" fmla="*/ 4572000 w 5380074"/>
              <a:gd name="connsiteY26" fmla="*/ 712381 h 1786269"/>
              <a:gd name="connsiteX27" fmla="*/ 4774018 w 5380074"/>
              <a:gd name="connsiteY27" fmla="*/ 712381 h 1786269"/>
              <a:gd name="connsiteX28" fmla="*/ 4901609 w 5380074"/>
              <a:gd name="connsiteY28" fmla="*/ 744279 h 1786269"/>
              <a:gd name="connsiteX29" fmla="*/ 5018567 w 5380074"/>
              <a:gd name="connsiteY29" fmla="*/ 733646 h 1786269"/>
              <a:gd name="connsiteX30" fmla="*/ 5146158 w 5380074"/>
              <a:gd name="connsiteY30" fmla="*/ 701748 h 1786269"/>
              <a:gd name="connsiteX31" fmla="*/ 5295014 w 5380074"/>
              <a:gd name="connsiteY31" fmla="*/ 648586 h 1786269"/>
              <a:gd name="connsiteX32" fmla="*/ 5369442 w 5380074"/>
              <a:gd name="connsiteY32" fmla="*/ 606055 h 1786269"/>
              <a:gd name="connsiteX33" fmla="*/ 5380074 w 5380074"/>
              <a:gd name="connsiteY33" fmla="*/ 1775637 h 1786269"/>
              <a:gd name="connsiteX34" fmla="*/ 3423684 w 5380074"/>
              <a:gd name="connsiteY34" fmla="*/ 1786269 h 1786269"/>
              <a:gd name="connsiteX35" fmla="*/ 3317358 w 5380074"/>
              <a:gd name="connsiteY35" fmla="*/ 1701209 h 1786269"/>
              <a:gd name="connsiteX36" fmla="*/ 3200400 w 5380074"/>
              <a:gd name="connsiteY36" fmla="*/ 1616148 h 1786269"/>
              <a:gd name="connsiteX37" fmla="*/ 3040911 w 5380074"/>
              <a:gd name="connsiteY37" fmla="*/ 1499190 h 1786269"/>
              <a:gd name="connsiteX38" fmla="*/ 2966484 w 5380074"/>
              <a:gd name="connsiteY38" fmla="*/ 1488558 h 1786269"/>
              <a:gd name="connsiteX39" fmla="*/ 2849525 w 5380074"/>
              <a:gd name="connsiteY39" fmla="*/ 1382232 h 1786269"/>
              <a:gd name="connsiteX40" fmla="*/ 2732567 w 5380074"/>
              <a:gd name="connsiteY40" fmla="*/ 1297172 h 1786269"/>
              <a:gd name="connsiteX41" fmla="*/ 2615609 w 5380074"/>
              <a:gd name="connsiteY41" fmla="*/ 1244009 h 1786269"/>
              <a:gd name="connsiteX42" fmla="*/ 2488018 w 5380074"/>
              <a:gd name="connsiteY42" fmla="*/ 1222744 h 1786269"/>
              <a:gd name="connsiteX43" fmla="*/ 2392325 w 5380074"/>
              <a:gd name="connsiteY43" fmla="*/ 1158948 h 1786269"/>
              <a:gd name="connsiteX44" fmla="*/ 2392325 w 5380074"/>
              <a:gd name="connsiteY44" fmla="*/ 1158948 h 1786269"/>
              <a:gd name="connsiteX45" fmla="*/ 2317897 w 5380074"/>
              <a:gd name="connsiteY45" fmla="*/ 1095153 h 1786269"/>
              <a:gd name="connsiteX46" fmla="*/ 2232837 w 5380074"/>
              <a:gd name="connsiteY46" fmla="*/ 1052623 h 1786269"/>
              <a:gd name="connsiteX47" fmla="*/ 2126511 w 5380074"/>
              <a:gd name="connsiteY47" fmla="*/ 999460 h 1786269"/>
              <a:gd name="connsiteX48" fmla="*/ 1956391 w 5380074"/>
              <a:gd name="connsiteY48" fmla="*/ 903767 h 1786269"/>
              <a:gd name="connsiteX49" fmla="*/ 1786270 w 5380074"/>
              <a:gd name="connsiteY49" fmla="*/ 882502 h 1786269"/>
              <a:gd name="connsiteX50" fmla="*/ 1658679 w 5380074"/>
              <a:gd name="connsiteY50" fmla="*/ 882502 h 1786269"/>
              <a:gd name="connsiteX51" fmla="*/ 1531088 w 5380074"/>
              <a:gd name="connsiteY51" fmla="*/ 882502 h 1786269"/>
              <a:gd name="connsiteX52" fmla="*/ 1424763 w 5380074"/>
              <a:gd name="connsiteY52" fmla="*/ 861237 h 1786269"/>
              <a:gd name="connsiteX53" fmla="*/ 1329070 w 5380074"/>
              <a:gd name="connsiteY53" fmla="*/ 776176 h 1786269"/>
              <a:gd name="connsiteX54" fmla="*/ 1190846 w 5380074"/>
              <a:gd name="connsiteY54" fmla="*/ 712381 h 1786269"/>
              <a:gd name="connsiteX55" fmla="*/ 999460 w 5380074"/>
              <a:gd name="connsiteY55" fmla="*/ 637953 h 1786269"/>
              <a:gd name="connsiteX56" fmla="*/ 808074 w 5380074"/>
              <a:gd name="connsiteY56" fmla="*/ 584790 h 1786269"/>
              <a:gd name="connsiteX57" fmla="*/ 691116 w 5380074"/>
              <a:gd name="connsiteY57" fmla="*/ 584790 h 1786269"/>
              <a:gd name="connsiteX58" fmla="*/ 446567 w 5380074"/>
              <a:gd name="connsiteY58" fmla="*/ 531627 h 1786269"/>
              <a:gd name="connsiteX59" fmla="*/ 233916 w 5380074"/>
              <a:gd name="connsiteY59" fmla="*/ 499730 h 1786269"/>
              <a:gd name="connsiteX60" fmla="*/ 148856 w 5380074"/>
              <a:gd name="connsiteY60" fmla="*/ 499730 h 1786269"/>
              <a:gd name="connsiteX61" fmla="*/ 10632 w 5380074"/>
              <a:gd name="connsiteY61" fmla="*/ 510362 h 1786269"/>
              <a:gd name="connsiteX62" fmla="*/ 0 w 5380074"/>
              <a:gd name="connsiteY62" fmla="*/ 499730 h 1786269"/>
              <a:gd name="connsiteX63" fmla="*/ 31897 w 5380074"/>
              <a:gd name="connsiteY63" fmla="*/ 414669 h 1786269"/>
              <a:gd name="connsiteX0" fmla="*/ 31897 w 5380074"/>
              <a:gd name="connsiteY0" fmla="*/ 414669 h 1775637"/>
              <a:gd name="connsiteX1" fmla="*/ 202018 w 5380074"/>
              <a:gd name="connsiteY1" fmla="*/ 393404 h 1775637"/>
              <a:gd name="connsiteX2" fmla="*/ 329609 w 5380074"/>
              <a:gd name="connsiteY2" fmla="*/ 340241 h 1775637"/>
              <a:gd name="connsiteX3" fmla="*/ 425302 w 5380074"/>
              <a:gd name="connsiteY3" fmla="*/ 329609 h 1775637"/>
              <a:gd name="connsiteX4" fmla="*/ 531628 w 5380074"/>
              <a:gd name="connsiteY4" fmla="*/ 255181 h 1775637"/>
              <a:gd name="connsiteX5" fmla="*/ 723014 w 5380074"/>
              <a:gd name="connsiteY5" fmla="*/ 148855 h 1775637"/>
              <a:gd name="connsiteX6" fmla="*/ 882502 w 5380074"/>
              <a:gd name="connsiteY6" fmla="*/ 63795 h 1775637"/>
              <a:gd name="connsiteX7" fmla="*/ 1063256 w 5380074"/>
              <a:gd name="connsiteY7" fmla="*/ 42530 h 1775637"/>
              <a:gd name="connsiteX8" fmla="*/ 1180214 w 5380074"/>
              <a:gd name="connsiteY8" fmla="*/ 42530 h 1775637"/>
              <a:gd name="connsiteX9" fmla="*/ 1392865 w 5380074"/>
              <a:gd name="connsiteY9" fmla="*/ 0 h 1775637"/>
              <a:gd name="connsiteX10" fmla="*/ 1509823 w 5380074"/>
              <a:gd name="connsiteY10" fmla="*/ 0 h 1775637"/>
              <a:gd name="connsiteX11" fmla="*/ 1690577 w 5380074"/>
              <a:gd name="connsiteY11" fmla="*/ 63795 h 1775637"/>
              <a:gd name="connsiteX12" fmla="*/ 1850065 w 5380074"/>
              <a:gd name="connsiteY12" fmla="*/ 63795 h 1775637"/>
              <a:gd name="connsiteX13" fmla="*/ 2115879 w 5380074"/>
              <a:gd name="connsiteY13" fmla="*/ 127590 h 1775637"/>
              <a:gd name="connsiteX14" fmla="*/ 2222204 w 5380074"/>
              <a:gd name="connsiteY14" fmla="*/ 148855 h 1775637"/>
              <a:gd name="connsiteX15" fmla="*/ 2360428 w 5380074"/>
              <a:gd name="connsiteY15" fmla="*/ 287079 h 1775637"/>
              <a:gd name="connsiteX16" fmla="*/ 2466753 w 5380074"/>
              <a:gd name="connsiteY16" fmla="*/ 308344 h 1775637"/>
              <a:gd name="connsiteX17" fmla="*/ 2658139 w 5380074"/>
              <a:gd name="connsiteY17" fmla="*/ 318976 h 1775637"/>
              <a:gd name="connsiteX18" fmla="*/ 2849525 w 5380074"/>
              <a:gd name="connsiteY18" fmla="*/ 361507 h 1775637"/>
              <a:gd name="connsiteX19" fmla="*/ 2977116 w 5380074"/>
              <a:gd name="connsiteY19" fmla="*/ 414669 h 1775637"/>
              <a:gd name="connsiteX20" fmla="*/ 3125972 w 5380074"/>
              <a:gd name="connsiteY20" fmla="*/ 478465 h 1775637"/>
              <a:gd name="connsiteX21" fmla="*/ 3455581 w 5380074"/>
              <a:gd name="connsiteY21" fmla="*/ 584790 h 1775637"/>
              <a:gd name="connsiteX22" fmla="*/ 3678865 w 5380074"/>
              <a:gd name="connsiteY22" fmla="*/ 627320 h 1775637"/>
              <a:gd name="connsiteX23" fmla="*/ 3880884 w 5380074"/>
              <a:gd name="connsiteY23" fmla="*/ 627320 h 1775637"/>
              <a:gd name="connsiteX24" fmla="*/ 4231758 w 5380074"/>
              <a:gd name="connsiteY24" fmla="*/ 680483 h 1775637"/>
              <a:gd name="connsiteX25" fmla="*/ 4444409 w 5380074"/>
              <a:gd name="connsiteY25" fmla="*/ 680483 h 1775637"/>
              <a:gd name="connsiteX26" fmla="*/ 4572000 w 5380074"/>
              <a:gd name="connsiteY26" fmla="*/ 712381 h 1775637"/>
              <a:gd name="connsiteX27" fmla="*/ 4774018 w 5380074"/>
              <a:gd name="connsiteY27" fmla="*/ 712381 h 1775637"/>
              <a:gd name="connsiteX28" fmla="*/ 4901609 w 5380074"/>
              <a:gd name="connsiteY28" fmla="*/ 744279 h 1775637"/>
              <a:gd name="connsiteX29" fmla="*/ 5018567 w 5380074"/>
              <a:gd name="connsiteY29" fmla="*/ 733646 h 1775637"/>
              <a:gd name="connsiteX30" fmla="*/ 5146158 w 5380074"/>
              <a:gd name="connsiteY30" fmla="*/ 701748 h 1775637"/>
              <a:gd name="connsiteX31" fmla="*/ 5295014 w 5380074"/>
              <a:gd name="connsiteY31" fmla="*/ 648586 h 1775637"/>
              <a:gd name="connsiteX32" fmla="*/ 5369442 w 5380074"/>
              <a:gd name="connsiteY32" fmla="*/ 606055 h 1775637"/>
              <a:gd name="connsiteX33" fmla="*/ 5380074 w 5380074"/>
              <a:gd name="connsiteY33" fmla="*/ 1775637 h 1775637"/>
              <a:gd name="connsiteX34" fmla="*/ 3317358 w 5380074"/>
              <a:gd name="connsiteY34" fmla="*/ 1701209 h 1775637"/>
              <a:gd name="connsiteX35" fmla="*/ 3200400 w 5380074"/>
              <a:gd name="connsiteY35" fmla="*/ 1616148 h 1775637"/>
              <a:gd name="connsiteX36" fmla="*/ 3040911 w 5380074"/>
              <a:gd name="connsiteY36" fmla="*/ 1499190 h 1775637"/>
              <a:gd name="connsiteX37" fmla="*/ 2966484 w 5380074"/>
              <a:gd name="connsiteY37" fmla="*/ 1488558 h 1775637"/>
              <a:gd name="connsiteX38" fmla="*/ 2849525 w 5380074"/>
              <a:gd name="connsiteY38" fmla="*/ 1382232 h 1775637"/>
              <a:gd name="connsiteX39" fmla="*/ 2732567 w 5380074"/>
              <a:gd name="connsiteY39" fmla="*/ 1297172 h 1775637"/>
              <a:gd name="connsiteX40" fmla="*/ 2615609 w 5380074"/>
              <a:gd name="connsiteY40" fmla="*/ 1244009 h 1775637"/>
              <a:gd name="connsiteX41" fmla="*/ 2488018 w 5380074"/>
              <a:gd name="connsiteY41" fmla="*/ 1222744 h 1775637"/>
              <a:gd name="connsiteX42" fmla="*/ 2392325 w 5380074"/>
              <a:gd name="connsiteY42" fmla="*/ 1158948 h 1775637"/>
              <a:gd name="connsiteX43" fmla="*/ 2392325 w 5380074"/>
              <a:gd name="connsiteY43" fmla="*/ 1158948 h 1775637"/>
              <a:gd name="connsiteX44" fmla="*/ 2317897 w 5380074"/>
              <a:gd name="connsiteY44" fmla="*/ 1095153 h 1775637"/>
              <a:gd name="connsiteX45" fmla="*/ 2232837 w 5380074"/>
              <a:gd name="connsiteY45" fmla="*/ 1052623 h 1775637"/>
              <a:gd name="connsiteX46" fmla="*/ 2126511 w 5380074"/>
              <a:gd name="connsiteY46" fmla="*/ 999460 h 1775637"/>
              <a:gd name="connsiteX47" fmla="*/ 1956391 w 5380074"/>
              <a:gd name="connsiteY47" fmla="*/ 903767 h 1775637"/>
              <a:gd name="connsiteX48" fmla="*/ 1786270 w 5380074"/>
              <a:gd name="connsiteY48" fmla="*/ 882502 h 1775637"/>
              <a:gd name="connsiteX49" fmla="*/ 1658679 w 5380074"/>
              <a:gd name="connsiteY49" fmla="*/ 882502 h 1775637"/>
              <a:gd name="connsiteX50" fmla="*/ 1531088 w 5380074"/>
              <a:gd name="connsiteY50" fmla="*/ 882502 h 1775637"/>
              <a:gd name="connsiteX51" fmla="*/ 1424763 w 5380074"/>
              <a:gd name="connsiteY51" fmla="*/ 861237 h 1775637"/>
              <a:gd name="connsiteX52" fmla="*/ 1329070 w 5380074"/>
              <a:gd name="connsiteY52" fmla="*/ 776176 h 1775637"/>
              <a:gd name="connsiteX53" fmla="*/ 1190846 w 5380074"/>
              <a:gd name="connsiteY53" fmla="*/ 712381 h 1775637"/>
              <a:gd name="connsiteX54" fmla="*/ 999460 w 5380074"/>
              <a:gd name="connsiteY54" fmla="*/ 637953 h 1775637"/>
              <a:gd name="connsiteX55" fmla="*/ 808074 w 5380074"/>
              <a:gd name="connsiteY55" fmla="*/ 584790 h 1775637"/>
              <a:gd name="connsiteX56" fmla="*/ 691116 w 5380074"/>
              <a:gd name="connsiteY56" fmla="*/ 584790 h 1775637"/>
              <a:gd name="connsiteX57" fmla="*/ 446567 w 5380074"/>
              <a:gd name="connsiteY57" fmla="*/ 531627 h 1775637"/>
              <a:gd name="connsiteX58" fmla="*/ 233916 w 5380074"/>
              <a:gd name="connsiteY58" fmla="*/ 499730 h 1775637"/>
              <a:gd name="connsiteX59" fmla="*/ 148856 w 5380074"/>
              <a:gd name="connsiteY59" fmla="*/ 499730 h 1775637"/>
              <a:gd name="connsiteX60" fmla="*/ 10632 w 5380074"/>
              <a:gd name="connsiteY60" fmla="*/ 510362 h 1775637"/>
              <a:gd name="connsiteX61" fmla="*/ 0 w 5380074"/>
              <a:gd name="connsiteY61" fmla="*/ 499730 h 1775637"/>
              <a:gd name="connsiteX62" fmla="*/ 31897 w 5380074"/>
              <a:gd name="connsiteY62" fmla="*/ 414669 h 1775637"/>
              <a:gd name="connsiteX0" fmla="*/ 31897 w 5369492"/>
              <a:gd name="connsiteY0" fmla="*/ 414669 h 1717135"/>
              <a:gd name="connsiteX1" fmla="*/ 202018 w 5369492"/>
              <a:gd name="connsiteY1" fmla="*/ 393404 h 1717135"/>
              <a:gd name="connsiteX2" fmla="*/ 329609 w 5369492"/>
              <a:gd name="connsiteY2" fmla="*/ 340241 h 1717135"/>
              <a:gd name="connsiteX3" fmla="*/ 425302 w 5369492"/>
              <a:gd name="connsiteY3" fmla="*/ 329609 h 1717135"/>
              <a:gd name="connsiteX4" fmla="*/ 531628 w 5369492"/>
              <a:gd name="connsiteY4" fmla="*/ 255181 h 1717135"/>
              <a:gd name="connsiteX5" fmla="*/ 723014 w 5369492"/>
              <a:gd name="connsiteY5" fmla="*/ 148855 h 1717135"/>
              <a:gd name="connsiteX6" fmla="*/ 882502 w 5369492"/>
              <a:gd name="connsiteY6" fmla="*/ 63795 h 1717135"/>
              <a:gd name="connsiteX7" fmla="*/ 1063256 w 5369492"/>
              <a:gd name="connsiteY7" fmla="*/ 42530 h 1717135"/>
              <a:gd name="connsiteX8" fmla="*/ 1180214 w 5369492"/>
              <a:gd name="connsiteY8" fmla="*/ 42530 h 1717135"/>
              <a:gd name="connsiteX9" fmla="*/ 1392865 w 5369492"/>
              <a:gd name="connsiteY9" fmla="*/ 0 h 1717135"/>
              <a:gd name="connsiteX10" fmla="*/ 1509823 w 5369492"/>
              <a:gd name="connsiteY10" fmla="*/ 0 h 1717135"/>
              <a:gd name="connsiteX11" fmla="*/ 1690577 w 5369492"/>
              <a:gd name="connsiteY11" fmla="*/ 63795 h 1717135"/>
              <a:gd name="connsiteX12" fmla="*/ 1850065 w 5369492"/>
              <a:gd name="connsiteY12" fmla="*/ 63795 h 1717135"/>
              <a:gd name="connsiteX13" fmla="*/ 2115879 w 5369492"/>
              <a:gd name="connsiteY13" fmla="*/ 127590 h 1717135"/>
              <a:gd name="connsiteX14" fmla="*/ 2222204 w 5369492"/>
              <a:gd name="connsiteY14" fmla="*/ 148855 h 1717135"/>
              <a:gd name="connsiteX15" fmla="*/ 2360428 w 5369492"/>
              <a:gd name="connsiteY15" fmla="*/ 287079 h 1717135"/>
              <a:gd name="connsiteX16" fmla="*/ 2466753 w 5369492"/>
              <a:gd name="connsiteY16" fmla="*/ 308344 h 1717135"/>
              <a:gd name="connsiteX17" fmla="*/ 2658139 w 5369492"/>
              <a:gd name="connsiteY17" fmla="*/ 318976 h 1717135"/>
              <a:gd name="connsiteX18" fmla="*/ 2849525 w 5369492"/>
              <a:gd name="connsiteY18" fmla="*/ 361507 h 1717135"/>
              <a:gd name="connsiteX19" fmla="*/ 2977116 w 5369492"/>
              <a:gd name="connsiteY19" fmla="*/ 414669 h 1717135"/>
              <a:gd name="connsiteX20" fmla="*/ 3125972 w 5369492"/>
              <a:gd name="connsiteY20" fmla="*/ 478465 h 1717135"/>
              <a:gd name="connsiteX21" fmla="*/ 3455581 w 5369492"/>
              <a:gd name="connsiteY21" fmla="*/ 584790 h 1717135"/>
              <a:gd name="connsiteX22" fmla="*/ 3678865 w 5369492"/>
              <a:gd name="connsiteY22" fmla="*/ 627320 h 1717135"/>
              <a:gd name="connsiteX23" fmla="*/ 3880884 w 5369492"/>
              <a:gd name="connsiteY23" fmla="*/ 627320 h 1717135"/>
              <a:gd name="connsiteX24" fmla="*/ 4231758 w 5369492"/>
              <a:gd name="connsiteY24" fmla="*/ 680483 h 1717135"/>
              <a:gd name="connsiteX25" fmla="*/ 4444409 w 5369492"/>
              <a:gd name="connsiteY25" fmla="*/ 680483 h 1717135"/>
              <a:gd name="connsiteX26" fmla="*/ 4572000 w 5369492"/>
              <a:gd name="connsiteY26" fmla="*/ 712381 h 1717135"/>
              <a:gd name="connsiteX27" fmla="*/ 4774018 w 5369492"/>
              <a:gd name="connsiteY27" fmla="*/ 712381 h 1717135"/>
              <a:gd name="connsiteX28" fmla="*/ 4901609 w 5369492"/>
              <a:gd name="connsiteY28" fmla="*/ 744279 h 1717135"/>
              <a:gd name="connsiteX29" fmla="*/ 5018567 w 5369492"/>
              <a:gd name="connsiteY29" fmla="*/ 733646 h 1717135"/>
              <a:gd name="connsiteX30" fmla="*/ 5146158 w 5369492"/>
              <a:gd name="connsiteY30" fmla="*/ 701748 h 1717135"/>
              <a:gd name="connsiteX31" fmla="*/ 5295014 w 5369492"/>
              <a:gd name="connsiteY31" fmla="*/ 648586 h 1717135"/>
              <a:gd name="connsiteX32" fmla="*/ 5369442 w 5369492"/>
              <a:gd name="connsiteY32" fmla="*/ 606055 h 1717135"/>
              <a:gd name="connsiteX33" fmla="*/ 5369492 w 5369492"/>
              <a:gd name="connsiteY33" fmla="*/ 1717135 h 1717135"/>
              <a:gd name="connsiteX34" fmla="*/ 3317358 w 5369492"/>
              <a:gd name="connsiteY34" fmla="*/ 1701209 h 1717135"/>
              <a:gd name="connsiteX35" fmla="*/ 3200400 w 5369492"/>
              <a:gd name="connsiteY35" fmla="*/ 1616148 h 1717135"/>
              <a:gd name="connsiteX36" fmla="*/ 3040911 w 5369492"/>
              <a:gd name="connsiteY36" fmla="*/ 1499190 h 1717135"/>
              <a:gd name="connsiteX37" fmla="*/ 2966484 w 5369492"/>
              <a:gd name="connsiteY37" fmla="*/ 1488558 h 1717135"/>
              <a:gd name="connsiteX38" fmla="*/ 2849525 w 5369492"/>
              <a:gd name="connsiteY38" fmla="*/ 1382232 h 1717135"/>
              <a:gd name="connsiteX39" fmla="*/ 2732567 w 5369492"/>
              <a:gd name="connsiteY39" fmla="*/ 1297172 h 1717135"/>
              <a:gd name="connsiteX40" fmla="*/ 2615609 w 5369492"/>
              <a:gd name="connsiteY40" fmla="*/ 1244009 h 1717135"/>
              <a:gd name="connsiteX41" fmla="*/ 2488018 w 5369492"/>
              <a:gd name="connsiteY41" fmla="*/ 1222744 h 1717135"/>
              <a:gd name="connsiteX42" fmla="*/ 2392325 w 5369492"/>
              <a:gd name="connsiteY42" fmla="*/ 1158948 h 1717135"/>
              <a:gd name="connsiteX43" fmla="*/ 2392325 w 5369492"/>
              <a:gd name="connsiteY43" fmla="*/ 1158948 h 1717135"/>
              <a:gd name="connsiteX44" fmla="*/ 2317897 w 5369492"/>
              <a:gd name="connsiteY44" fmla="*/ 1095153 h 1717135"/>
              <a:gd name="connsiteX45" fmla="*/ 2232837 w 5369492"/>
              <a:gd name="connsiteY45" fmla="*/ 1052623 h 1717135"/>
              <a:gd name="connsiteX46" fmla="*/ 2126511 w 5369492"/>
              <a:gd name="connsiteY46" fmla="*/ 999460 h 1717135"/>
              <a:gd name="connsiteX47" fmla="*/ 1956391 w 5369492"/>
              <a:gd name="connsiteY47" fmla="*/ 903767 h 1717135"/>
              <a:gd name="connsiteX48" fmla="*/ 1786270 w 5369492"/>
              <a:gd name="connsiteY48" fmla="*/ 882502 h 1717135"/>
              <a:gd name="connsiteX49" fmla="*/ 1658679 w 5369492"/>
              <a:gd name="connsiteY49" fmla="*/ 882502 h 1717135"/>
              <a:gd name="connsiteX50" fmla="*/ 1531088 w 5369492"/>
              <a:gd name="connsiteY50" fmla="*/ 882502 h 1717135"/>
              <a:gd name="connsiteX51" fmla="*/ 1424763 w 5369492"/>
              <a:gd name="connsiteY51" fmla="*/ 861237 h 1717135"/>
              <a:gd name="connsiteX52" fmla="*/ 1329070 w 5369492"/>
              <a:gd name="connsiteY52" fmla="*/ 776176 h 1717135"/>
              <a:gd name="connsiteX53" fmla="*/ 1190846 w 5369492"/>
              <a:gd name="connsiteY53" fmla="*/ 712381 h 1717135"/>
              <a:gd name="connsiteX54" fmla="*/ 999460 w 5369492"/>
              <a:gd name="connsiteY54" fmla="*/ 637953 h 1717135"/>
              <a:gd name="connsiteX55" fmla="*/ 808074 w 5369492"/>
              <a:gd name="connsiteY55" fmla="*/ 584790 h 1717135"/>
              <a:gd name="connsiteX56" fmla="*/ 691116 w 5369492"/>
              <a:gd name="connsiteY56" fmla="*/ 584790 h 1717135"/>
              <a:gd name="connsiteX57" fmla="*/ 446567 w 5369492"/>
              <a:gd name="connsiteY57" fmla="*/ 531627 h 1717135"/>
              <a:gd name="connsiteX58" fmla="*/ 233916 w 5369492"/>
              <a:gd name="connsiteY58" fmla="*/ 499730 h 1717135"/>
              <a:gd name="connsiteX59" fmla="*/ 148856 w 5369492"/>
              <a:gd name="connsiteY59" fmla="*/ 499730 h 1717135"/>
              <a:gd name="connsiteX60" fmla="*/ 10632 w 5369492"/>
              <a:gd name="connsiteY60" fmla="*/ 510362 h 1717135"/>
              <a:gd name="connsiteX61" fmla="*/ 0 w 5369492"/>
              <a:gd name="connsiteY61" fmla="*/ 499730 h 1717135"/>
              <a:gd name="connsiteX62" fmla="*/ 31897 w 5369492"/>
              <a:gd name="connsiteY62" fmla="*/ 414669 h 1717135"/>
              <a:gd name="connsiteX0" fmla="*/ 31897 w 5369442"/>
              <a:gd name="connsiteY0" fmla="*/ 414669 h 1701209"/>
              <a:gd name="connsiteX1" fmla="*/ 202018 w 5369442"/>
              <a:gd name="connsiteY1" fmla="*/ 393404 h 1701209"/>
              <a:gd name="connsiteX2" fmla="*/ 329609 w 5369442"/>
              <a:gd name="connsiteY2" fmla="*/ 340241 h 1701209"/>
              <a:gd name="connsiteX3" fmla="*/ 425302 w 5369442"/>
              <a:gd name="connsiteY3" fmla="*/ 329609 h 1701209"/>
              <a:gd name="connsiteX4" fmla="*/ 531628 w 5369442"/>
              <a:gd name="connsiteY4" fmla="*/ 255181 h 1701209"/>
              <a:gd name="connsiteX5" fmla="*/ 723014 w 5369442"/>
              <a:gd name="connsiteY5" fmla="*/ 148855 h 1701209"/>
              <a:gd name="connsiteX6" fmla="*/ 882502 w 5369442"/>
              <a:gd name="connsiteY6" fmla="*/ 63795 h 1701209"/>
              <a:gd name="connsiteX7" fmla="*/ 1063256 w 5369442"/>
              <a:gd name="connsiteY7" fmla="*/ 42530 h 1701209"/>
              <a:gd name="connsiteX8" fmla="*/ 1180214 w 5369442"/>
              <a:gd name="connsiteY8" fmla="*/ 42530 h 1701209"/>
              <a:gd name="connsiteX9" fmla="*/ 1392865 w 5369442"/>
              <a:gd name="connsiteY9" fmla="*/ 0 h 1701209"/>
              <a:gd name="connsiteX10" fmla="*/ 1509823 w 5369442"/>
              <a:gd name="connsiteY10" fmla="*/ 0 h 1701209"/>
              <a:gd name="connsiteX11" fmla="*/ 1690577 w 5369442"/>
              <a:gd name="connsiteY11" fmla="*/ 63795 h 1701209"/>
              <a:gd name="connsiteX12" fmla="*/ 1850065 w 5369442"/>
              <a:gd name="connsiteY12" fmla="*/ 63795 h 1701209"/>
              <a:gd name="connsiteX13" fmla="*/ 2115879 w 5369442"/>
              <a:gd name="connsiteY13" fmla="*/ 127590 h 1701209"/>
              <a:gd name="connsiteX14" fmla="*/ 2222204 w 5369442"/>
              <a:gd name="connsiteY14" fmla="*/ 148855 h 1701209"/>
              <a:gd name="connsiteX15" fmla="*/ 2360428 w 5369442"/>
              <a:gd name="connsiteY15" fmla="*/ 287079 h 1701209"/>
              <a:gd name="connsiteX16" fmla="*/ 2466753 w 5369442"/>
              <a:gd name="connsiteY16" fmla="*/ 308344 h 1701209"/>
              <a:gd name="connsiteX17" fmla="*/ 2658139 w 5369442"/>
              <a:gd name="connsiteY17" fmla="*/ 318976 h 1701209"/>
              <a:gd name="connsiteX18" fmla="*/ 2849525 w 5369442"/>
              <a:gd name="connsiteY18" fmla="*/ 361507 h 1701209"/>
              <a:gd name="connsiteX19" fmla="*/ 2977116 w 5369442"/>
              <a:gd name="connsiteY19" fmla="*/ 414669 h 1701209"/>
              <a:gd name="connsiteX20" fmla="*/ 3125972 w 5369442"/>
              <a:gd name="connsiteY20" fmla="*/ 478465 h 1701209"/>
              <a:gd name="connsiteX21" fmla="*/ 3455581 w 5369442"/>
              <a:gd name="connsiteY21" fmla="*/ 584790 h 1701209"/>
              <a:gd name="connsiteX22" fmla="*/ 3678865 w 5369442"/>
              <a:gd name="connsiteY22" fmla="*/ 627320 h 1701209"/>
              <a:gd name="connsiteX23" fmla="*/ 3880884 w 5369442"/>
              <a:gd name="connsiteY23" fmla="*/ 627320 h 1701209"/>
              <a:gd name="connsiteX24" fmla="*/ 4231758 w 5369442"/>
              <a:gd name="connsiteY24" fmla="*/ 680483 h 1701209"/>
              <a:gd name="connsiteX25" fmla="*/ 4444409 w 5369442"/>
              <a:gd name="connsiteY25" fmla="*/ 680483 h 1701209"/>
              <a:gd name="connsiteX26" fmla="*/ 4572000 w 5369442"/>
              <a:gd name="connsiteY26" fmla="*/ 712381 h 1701209"/>
              <a:gd name="connsiteX27" fmla="*/ 4774018 w 5369442"/>
              <a:gd name="connsiteY27" fmla="*/ 712381 h 1701209"/>
              <a:gd name="connsiteX28" fmla="*/ 4901609 w 5369442"/>
              <a:gd name="connsiteY28" fmla="*/ 744279 h 1701209"/>
              <a:gd name="connsiteX29" fmla="*/ 5018567 w 5369442"/>
              <a:gd name="connsiteY29" fmla="*/ 733646 h 1701209"/>
              <a:gd name="connsiteX30" fmla="*/ 5146158 w 5369442"/>
              <a:gd name="connsiteY30" fmla="*/ 701748 h 1701209"/>
              <a:gd name="connsiteX31" fmla="*/ 5295014 w 5369442"/>
              <a:gd name="connsiteY31" fmla="*/ 648586 h 1701209"/>
              <a:gd name="connsiteX32" fmla="*/ 5369442 w 5369442"/>
              <a:gd name="connsiteY32" fmla="*/ 606055 h 1701209"/>
              <a:gd name="connsiteX33" fmla="*/ 5358909 w 5369442"/>
              <a:gd name="connsiteY33" fmla="*/ 1678134 h 1701209"/>
              <a:gd name="connsiteX34" fmla="*/ 3317358 w 5369442"/>
              <a:gd name="connsiteY34" fmla="*/ 1701209 h 1701209"/>
              <a:gd name="connsiteX35" fmla="*/ 3200400 w 5369442"/>
              <a:gd name="connsiteY35" fmla="*/ 1616148 h 1701209"/>
              <a:gd name="connsiteX36" fmla="*/ 3040911 w 5369442"/>
              <a:gd name="connsiteY36" fmla="*/ 1499190 h 1701209"/>
              <a:gd name="connsiteX37" fmla="*/ 2966484 w 5369442"/>
              <a:gd name="connsiteY37" fmla="*/ 1488558 h 1701209"/>
              <a:gd name="connsiteX38" fmla="*/ 2849525 w 5369442"/>
              <a:gd name="connsiteY38" fmla="*/ 1382232 h 1701209"/>
              <a:gd name="connsiteX39" fmla="*/ 2732567 w 5369442"/>
              <a:gd name="connsiteY39" fmla="*/ 1297172 h 1701209"/>
              <a:gd name="connsiteX40" fmla="*/ 2615609 w 5369442"/>
              <a:gd name="connsiteY40" fmla="*/ 1244009 h 1701209"/>
              <a:gd name="connsiteX41" fmla="*/ 2488018 w 5369442"/>
              <a:gd name="connsiteY41" fmla="*/ 1222744 h 1701209"/>
              <a:gd name="connsiteX42" fmla="*/ 2392325 w 5369442"/>
              <a:gd name="connsiteY42" fmla="*/ 1158948 h 1701209"/>
              <a:gd name="connsiteX43" fmla="*/ 2392325 w 5369442"/>
              <a:gd name="connsiteY43" fmla="*/ 1158948 h 1701209"/>
              <a:gd name="connsiteX44" fmla="*/ 2317897 w 5369442"/>
              <a:gd name="connsiteY44" fmla="*/ 1095153 h 1701209"/>
              <a:gd name="connsiteX45" fmla="*/ 2232837 w 5369442"/>
              <a:gd name="connsiteY45" fmla="*/ 1052623 h 1701209"/>
              <a:gd name="connsiteX46" fmla="*/ 2126511 w 5369442"/>
              <a:gd name="connsiteY46" fmla="*/ 999460 h 1701209"/>
              <a:gd name="connsiteX47" fmla="*/ 1956391 w 5369442"/>
              <a:gd name="connsiteY47" fmla="*/ 903767 h 1701209"/>
              <a:gd name="connsiteX48" fmla="*/ 1786270 w 5369442"/>
              <a:gd name="connsiteY48" fmla="*/ 882502 h 1701209"/>
              <a:gd name="connsiteX49" fmla="*/ 1658679 w 5369442"/>
              <a:gd name="connsiteY49" fmla="*/ 882502 h 1701209"/>
              <a:gd name="connsiteX50" fmla="*/ 1531088 w 5369442"/>
              <a:gd name="connsiteY50" fmla="*/ 882502 h 1701209"/>
              <a:gd name="connsiteX51" fmla="*/ 1424763 w 5369442"/>
              <a:gd name="connsiteY51" fmla="*/ 861237 h 1701209"/>
              <a:gd name="connsiteX52" fmla="*/ 1329070 w 5369442"/>
              <a:gd name="connsiteY52" fmla="*/ 776176 h 1701209"/>
              <a:gd name="connsiteX53" fmla="*/ 1190846 w 5369442"/>
              <a:gd name="connsiteY53" fmla="*/ 712381 h 1701209"/>
              <a:gd name="connsiteX54" fmla="*/ 999460 w 5369442"/>
              <a:gd name="connsiteY54" fmla="*/ 637953 h 1701209"/>
              <a:gd name="connsiteX55" fmla="*/ 808074 w 5369442"/>
              <a:gd name="connsiteY55" fmla="*/ 584790 h 1701209"/>
              <a:gd name="connsiteX56" fmla="*/ 691116 w 5369442"/>
              <a:gd name="connsiteY56" fmla="*/ 584790 h 1701209"/>
              <a:gd name="connsiteX57" fmla="*/ 446567 w 5369442"/>
              <a:gd name="connsiteY57" fmla="*/ 531627 h 1701209"/>
              <a:gd name="connsiteX58" fmla="*/ 233916 w 5369442"/>
              <a:gd name="connsiteY58" fmla="*/ 499730 h 1701209"/>
              <a:gd name="connsiteX59" fmla="*/ 148856 w 5369442"/>
              <a:gd name="connsiteY59" fmla="*/ 499730 h 1701209"/>
              <a:gd name="connsiteX60" fmla="*/ 10632 w 5369442"/>
              <a:gd name="connsiteY60" fmla="*/ 510362 h 1701209"/>
              <a:gd name="connsiteX61" fmla="*/ 0 w 5369442"/>
              <a:gd name="connsiteY61" fmla="*/ 499730 h 1701209"/>
              <a:gd name="connsiteX62" fmla="*/ 31897 w 5369442"/>
              <a:gd name="connsiteY62" fmla="*/ 414669 h 1701209"/>
              <a:gd name="connsiteX0" fmla="*/ 31897 w 5369442"/>
              <a:gd name="connsiteY0" fmla="*/ 414669 h 1681709"/>
              <a:gd name="connsiteX1" fmla="*/ 202018 w 5369442"/>
              <a:gd name="connsiteY1" fmla="*/ 393404 h 1681709"/>
              <a:gd name="connsiteX2" fmla="*/ 329609 w 5369442"/>
              <a:gd name="connsiteY2" fmla="*/ 340241 h 1681709"/>
              <a:gd name="connsiteX3" fmla="*/ 425302 w 5369442"/>
              <a:gd name="connsiteY3" fmla="*/ 329609 h 1681709"/>
              <a:gd name="connsiteX4" fmla="*/ 531628 w 5369442"/>
              <a:gd name="connsiteY4" fmla="*/ 255181 h 1681709"/>
              <a:gd name="connsiteX5" fmla="*/ 723014 w 5369442"/>
              <a:gd name="connsiteY5" fmla="*/ 148855 h 1681709"/>
              <a:gd name="connsiteX6" fmla="*/ 882502 w 5369442"/>
              <a:gd name="connsiteY6" fmla="*/ 63795 h 1681709"/>
              <a:gd name="connsiteX7" fmla="*/ 1063256 w 5369442"/>
              <a:gd name="connsiteY7" fmla="*/ 42530 h 1681709"/>
              <a:gd name="connsiteX8" fmla="*/ 1180214 w 5369442"/>
              <a:gd name="connsiteY8" fmla="*/ 42530 h 1681709"/>
              <a:gd name="connsiteX9" fmla="*/ 1392865 w 5369442"/>
              <a:gd name="connsiteY9" fmla="*/ 0 h 1681709"/>
              <a:gd name="connsiteX10" fmla="*/ 1509823 w 5369442"/>
              <a:gd name="connsiteY10" fmla="*/ 0 h 1681709"/>
              <a:gd name="connsiteX11" fmla="*/ 1690577 w 5369442"/>
              <a:gd name="connsiteY11" fmla="*/ 63795 h 1681709"/>
              <a:gd name="connsiteX12" fmla="*/ 1850065 w 5369442"/>
              <a:gd name="connsiteY12" fmla="*/ 63795 h 1681709"/>
              <a:gd name="connsiteX13" fmla="*/ 2115879 w 5369442"/>
              <a:gd name="connsiteY13" fmla="*/ 127590 h 1681709"/>
              <a:gd name="connsiteX14" fmla="*/ 2222204 w 5369442"/>
              <a:gd name="connsiteY14" fmla="*/ 148855 h 1681709"/>
              <a:gd name="connsiteX15" fmla="*/ 2360428 w 5369442"/>
              <a:gd name="connsiteY15" fmla="*/ 287079 h 1681709"/>
              <a:gd name="connsiteX16" fmla="*/ 2466753 w 5369442"/>
              <a:gd name="connsiteY16" fmla="*/ 308344 h 1681709"/>
              <a:gd name="connsiteX17" fmla="*/ 2658139 w 5369442"/>
              <a:gd name="connsiteY17" fmla="*/ 318976 h 1681709"/>
              <a:gd name="connsiteX18" fmla="*/ 2849525 w 5369442"/>
              <a:gd name="connsiteY18" fmla="*/ 361507 h 1681709"/>
              <a:gd name="connsiteX19" fmla="*/ 2977116 w 5369442"/>
              <a:gd name="connsiteY19" fmla="*/ 414669 h 1681709"/>
              <a:gd name="connsiteX20" fmla="*/ 3125972 w 5369442"/>
              <a:gd name="connsiteY20" fmla="*/ 478465 h 1681709"/>
              <a:gd name="connsiteX21" fmla="*/ 3455581 w 5369442"/>
              <a:gd name="connsiteY21" fmla="*/ 584790 h 1681709"/>
              <a:gd name="connsiteX22" fmla="*/ 3678865 w 5369442"/>
              <a:gd name="connsiteY22" fmla="*/ 627320 h 1681709"/>
              <a:gd name="connsiteX23" fmla="*/ 3880884 w 5369442"/>
              <a:gd name="connsiteY23" fmla="*/ 627320 h 1681709"/>
              <a:gd name="connsiteX24" fmla="*/ 4231758 w 5369442"/>
              <a:gd name="connsiteY24" fmla="*/ 680483 h 1681709"/>
              <a:gd name="connsiteX25" fmla="*/ 4444409 w 5369442"/>
              <a:gd name="connsiteY25" fmla="*/ 680483 h 1681709"/>
              <a:gd name="connsiteX26" fmla="*/ 4572000 w 5369442"/>
              <a:gd name="connsiteY26" fmla="*/ 712381 h 1681709"/>
              <a:gd name="connsiteX27" fmla="*/ 4774018 w 5369442"/>
              <a:gd name="connsiteY27" fmla="*/ 712381 h 1681709"/>
              <a:gd name="connsiteX28" fmla="*/ 4901609 w 5369442"/>
              <a:gd name="connsiteY28" fmla="*/ 744279 h 1681709"/>
              <a:gd name="connsiteX29" fmla="*/ 5018567 w 5369442"/>
              <a:gd name="connsiteY29" fmla="*/ 733646 h 1681709"/>
              <a:gd name="connsiteX30" fmla="*/ 5146158 w 5369442"/>
              <a:gd name="connsiteY30" fmla="*/ 701748 h 1681709"/>
              <a:gd name="connsiteX31" fmla="*/ 5295014 w 5369442"/>
              <a:gd name="connsiteY31" fmla="*/ 648586 h 1681709"/>
              <a:gd name="connsiteX32" fmla="*/ 5369442 w 5369442"/>
              <a:gd name="connsiteY32" fmla="*/ 606055 h 1681709"/>
              <a:gd name="connsiteX33" fmla="*/ 5358909 w 5369442"/>
              <a:gd name="connsiteY33" fmla="*/ 1678134 h 1681709"/>
              <a:gd name="connsiteX34" fmla="*/ 3317358 w 5369442"/>
              <a:gd name="connsiteY34" fmla="*/ 1681709 h 1681709"/>
              <a:gd name="connsiteX35" fmla="*/ 3200400 w 5369442"/>
              <a:gd name="connsiteY35" fmla="*/ 1616148 h 1681709"/>
              <a:gd name="connsiteX36" fmla="*/ 3040911 w 5369442"/>
              <a:gd name="connsiteY36" fmla="*/ 1499190 h 1681709"/>
              <a:gd name="connsiteX37" fmla="*/ 2966484 w 5369442"/>
              <a:gd name="connsiteY37" fmla="*/ 1488558 h 1681709"/>
              <a:gd name="connsiteX38" fmla="*/ 2849525 w 5369442"/>
              <a:gd name="connsiteY38" fmla="*/ 1382232 h 1681709"/>
              <a:gd name="connsiteX39" fmla="*/ 2732567 w 5369442"/>
              <a:gd name="connsiteY39" fmla="*/ 1297172 h 1681709"/>
              <a:gd name="connsiteX40" fmla="*/ 2615609 w 5369442"/>
              <a:gd name="connsiteY40" fmla="*/ 1244009 h 1681709"/>
              <a:gd name="connsiteX41" fmla="*/ 2488018 w 5369442"/>
              <a:gd name="connsiteY41" fmla="*/ 1222744 h 1681709"/>
              <a:gd name="connsiteX42" fmla="*/ 2392325 w 5369442"/>
              <a:gd name="connsiteY42" fmla="*/ 1158948 h 1681709"/>
              <a:gd name="connsiteX43" fmla="*/ 2392325 w 5369442"/>
              <a:gd name="connsiteY43" fmla="*/ 1158948 h 1681709"/>
              <a:gd name="connsiteX44" fmla="*/ 2317897 w 5369442"/>
              <a:gd name="connsiteY44" fmla="*/ 1095153 h 1681709"/>
              <a:gd name="connsiteX45" fmla="*/ 2232837 w 5369442"/>
              <a:gd name="connsiteY45" fmla="*/ 1052623 h 1681709"/>
              <a:gd name="connsiteX46" fmla="*/ 2126511 w 5369442"/>
              <a:gd name="connsiteY46" fmla="*/ 999460 h 1681709"/>
              <a:gd name="connsiteX47" fmla="*/ 1956391 w 5369442"/>
              <a:gd name="connsiteY47" fmla="*/ 903767 h 1681709"/>
              <a:gd name="connsiteX48" fmla="*/ 1786270 w 5369442"/>
              <a:gd name="connsiteY48" fmla="*/ 882502 h 1681709"/>
              <a:gd name="connsiteX49" fmla="*/ 1658679 w 5369442"/>
              <a:gd name="connsiteY49" fmla="*/ 882502 h 1681709"/>
              <a:gd name="connsiteX50" fmla="*/ 1531088 w 5369442"/>
              <a:gd name="connsiteY50" fmla="*/ 882502 h 1681709"/>
              <a:gd name="connsiteX51" fmla="*/ 1424763 w 5369442"/>
              <a:gd name="connsiteY51" fmla="*/ 861237 h 1681709"/>
              <a:gd name="connsiteX52" fmla="*/ 1329070 w 5369442"/>
              <a:gd name="connsiteY52" fmla="*/ 776176 h 1681709"/>
              <a:gd name="connsiteX53" fmla="*/ 1190846 w 5369442"/>
              <a:gd name="connsiteY53" fmla="*/ 712381 h 1681709"/>
              <a:gd name="connsiteX54" fmla="*/ 999460 w 5369442"/>
              <a:gd name="connsiteY54" fmla="*/ 637953 h 1681709"/>
              <a:gd name="connsiteX55" fmla="*/ 808074 w 5369442"/>
              <a:gd name="connsiteY55" fmla="*/ 584790 h 1681709"/>
              <a:gd name="connsiteX56" fmla="*/ 691116 w 5369442"/>
              <a:gd name="connsiteY56" fmla="*/ 584790 h 1681709"/>
              <a:gd name="connsiteX57" fmla="*/ 446567 w 5369442"/>
              <a:gd name="connsiteY57" fmla="*/ 531627 h 1681709"/>
              <a:gd name="connsiteX58" fmla="*/ 233916 w 5369442"/>
              <a:gd name="connsiteY58" fmla="*/ 499730 h 1681709"/>
              <a:gd name="connsiteX59" fmla="*/ 148856 w 5369442"/>
              <a:gd name="connsiteY59" fmla="*/ 499730 h 1681709"/>
              <a:gd name="connsiteX60" fmla="*/ 10632 w 5369442"/>
              <a:gd name="connsiteY60" fmla="*/ 510362 h 1681709"/>
              <a:gd name="connsiteX61" fmla="*/ 0 w 5369442"/>
              <a:gd name="connsiteY61" fmla="*/ 499730 h 1681709"/>
              <a:gd name="connsiteX62" fmla="*/ 31897 w 5369442"/>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 name="connsiteX0" fmla="*/ 31897 w 5386077"/>
              <a:gd name="connsiteY0" fmla="*/ 414669 h 1681709"/>
              <a:gd name="connsiteX1" fmla="*/ 202018 w 5386077"/>
              <a:gd name="connsiteY1" fmla="*/ 393404 h 1681709"/>
              <a:gd name="connsiteX2" fmla="*/ 329609 w 5386077"/>
              <a:gd name="connsiteY2" fmla="*/ 340241 h 1681709"/>
              <a:gd name="connsiteX3" fmla="*/ 425302 w 5386077"/>
              <a:gd name="connsiteY3" fmla="*/ 329609 h 1681709"/>
              <a:gd name="connsiteX4" fmla="*/ 531628 w 5386077"/>
              <a:gd name="connsiteY4" fmla="*/ 255181 h 1681709"/>
              <a:gd name="connsiteX5" fmla="*/ 723014 w 5386077"/>
              <a:gd name="connsiteY5" fmla="*/ 148855 h 1681709"/>
              <a:gd name="connsiteX6" fmla="*/ 882502 w 5386077"/>
              <a:gd name="connsiteY6" fmla="*/ 63795 h 1681709"/>
              <a:gd name="connsiteX7" fmla="*/ 1063256 w 5386077"/>
              <a:gd name="connsiteY7" fmla="*/ 42530 h 1681709"/>
              <a:gd name="connsiteX8" fmla="*/ 1180214 w 5386077"/>
              <a:gd name="connsiteY8" fmla="*/ 42530 h 1681709"/>
              <a:gd name="connsiteX9" fmla="*/ 1392865 w 5386077"/>
              <a:gd name="connsiteY9" fmla="*/ 0 h 1681709"/>
              <a:gd name="connsiteX10" fmla="*/ 1509823 w 5386077"/>
              <a:gd name="connsiteY10" fmla="*/ 0 h 1681709"/>
              <a:gd name="connsiteX11" fmla="*/ 1690577 w 5386077"/>
              <a:gd name="connsiteY11" fmla="*/ 63795 h 1681709"/>
              <a:gd name="connsiteX12" fmla="*/ 1850065 w 5386077"/>
              <a:gd name="connsiteY12" fmla="*/ 63795 h 1681709"/>
              <a:gd name="connsiteX13" fmla="*/ 2115879 w 5386077"/>
              <a:gd name="connsiteY13" fmla="*/ 127590 h 1681709"/>
              <a:gd name="connsiteX14" fmla="*/ 2222204 w 5386077"/>
              <a:gd name="connsiteY14" fmla="*/ 148855 h 1681709"/>
              <a:gd name="connsiteX15" fmla="*/ 2360428 w 5386077"/>
              <a:gd name="connsiteY15" fmla="*/ 287079 h 1681709"/>
              <a:gd name="connsiteX16" fmla="*/ 2466753 w 5386077"/>
              <a:gd name="connsiteY16" fmla="*/ 308344 h 1681709"/>
              <a:gd name="connsiteX17" fmla="*/ 2658139 w 5386077"/>
              <a:gd name="connsiteY17" fmla="*/ 318976 h 1681709"/>
              <a:gd name="connsiteX18" fmla="*/ 2849525 w 5386077"/>
              <a:gd name="connsiteY18" fmla="*/ 361507 h 1681709"/>
              <a:gd name="connsiteX19" fmla="*/ 2977116 w 5386077"/>
              <a:gd name="connsiteY19" fmla="*/ 414669 h 1681709"/>
              <a:gd name="connsiteX20" fmla="*/ 3125972 w 5386077"/>
              <a:gd name="connsiteY20" fmla="*/ 478465 h 1681709"/>
              <a:gd name="connsiteX21" fmla="*/ 3455581 w 5386077"/>
              <a:gd name="connsiteY21" fmla="*/ 584790 h 1681709"/>
              <a:gd name="connsiteX22" fmla="*/ 3678865 w 5386077"/>
              <a:gd name="connsiteY22" fmla="*/ 627320 h 1681709"/>
              <a:gd name="connsiteX23" fmla="*/ 3880884 w 5386077"/>
              <a:gd name="connsiteY23" fmla="*/ 627320 h 1681709"/>
              <a:gd name="connsiteX24" fmla="*/ 4231758 w 5386077"/>
              <a:gd name="connsiteY24" fmla="*/ 680483 h 1681709"/>
              <a:gd name="connsiteX25" fmla="*/ 4444409 w 5386077"/>
              <a:gd name="connsiteY25" fmla="*/ 680483 h 1681709"/>
              <a:gd name="connsiteX26" fmla="*/ 4572000 w 5386077"/>
              <a:gd name="connsiteY26" fmla="*/ 712381 h 1681709"/>
              <a:gd name="connsiteX27" fmla="*/ 4774018 w 5386077"/>
              <a:gd name="connsiteY27" fmla="*/ 712381 h 1681709"/>
              <a:gd name="connsiteX28" fmla="*/ 4901609 w 5386077"/>
              <a:gd name="connsiteY28" fmla="*/ 744279 h 1681709"/>
              <a:gd name="connsiteX29" fmla="*/ 5018567 w 5386077"/>
              <a:gd name="connsiteY29" fmla="*/ 733646 h 1681709"/>
              <a:gd name="connsiteX30" fmla="*/ 5146158 w 5386077"/>
              <a:gd name="connsiteY30" fmla="*/ 701748 h 1681709"/>
              <a:gd name="connsiteX31" fmla="*/ 5295014 w 5386077"/>
              <a:gd name="connsiteY31" fmla="*/ 648586 h 1681709"/>
              <a:gd name="connsiteX32" fmla="*/ 5369442 w 5386077"/>
              <a:gd name="connsiteY32" fmla="*/ 606055 h 1681709"/>
              <a:gd name="connsiteX33" fmla="*/ 5386077 w 5386077"/>
              <a:gd name="connsiteY33" fmla="*/ 1678134 h 1681709"/>
              <a:gd name="connsiteX34" fmla="*/ 3317358 w 5386077"/>
              <a:gd name="connsiteY34" fmla="*/ 1681709 h 1681709"/>
              <a:gd name="connsiteX35" fmla="*/ 3200400 w 5386077"/>
              <a:gd name="connsiteY35" fmla="*/ 1616148 h 1681709"/>
              <a:gd name="connsiteX36" fmla="*/ 3040911 w 5386077"/>
              <a:gd name="connsiteY36" fmla="*/ 1499190 h 1681709"/>
              <a:gd name="connsiteX37" fmla="*/ 2966484 w 5386077"/>
              <a:gd name="connsiteY37" fmla="*/ 1488558 h 1681709"/>
              <a:gd name="connsiteX38" fmla="*/ 2849525 w 5386077"/>
              <a:gd name="connsiteY38" fmla="*/ 1382232 h 1681709"/>
              <a:gd name="connsiteX39" fmla="*/ 2732567 w 5386077"/>
              <a:gd name="connsiteY39" fmla="*/ 1297172 h 1681709"/>
              <a:gd name="connsiteX40" fmla="*/ 2615609 w 5386077"/>
              <a:gd name="connsiteY40" fmla="*/ 1244009 h 1681709"/>
              <a:gd name="connsiteX41" fmla="*/ 2488018 w 5386077"/>
              <a:gd name="connsiteY41" fmla="*/ 1222744 h 1681709"/>
              <a:gd name="connsiteX42" fmla="*/ 2392325 w 5386077"/>
              <a:gd name="connsiteY42" fmla="*/ 1158948 h 1681709"/>
              <a:gd name="connsiteX43" fmla="*/ 2392325 w 5386077"/>
              <a:gd name="connsiteY43" fmla="*/ 1158948 h 1681709"/>
              <a:gd name="connsiteX44" fmla="*/ 2317897 w 5386077"/>
              <a:gd name="connsiteY44" fmla="*/ 1095153 h 1681709"/>
              <a:gd name="connsiteX45" fmla="*/ 2232837 w 5386077"/>
              <a:gd name="connsiteY45" fmla="*/ 1052623 h 1681709"/>
              <a:gd name="connsiteX46" fmla="*/ 2126511 w 5386077"/>
              <a:gd name="connsiteY46" fmla="*/ 999460 h 1681709"/>
              <a:gd name="connsiteX47" fmla="*/ 1956391 w 5386077"/>
              <a:gd name="connsiteY47" fmla="*/ 903767 h 1681709"/>
              <a:gd name="connsiteX48" fmla="*/ 1786270 w 5386077"/>
              <a:gd name="connsiteY48" fmla="*/ 882502 h 1681709"/>
              <a:gd name="connsiteX49" fmla="*/ 1658679 w 5386077"/>
              <a:gd name="connsiteY49" fmla="*/ 882502 h 1681709"/>
              <a:gd name="connsiteX50" fmla="*/ 1531088 w 5386077"/>
              <a:gd name="connsiteY50" fmla="*/ 882502 h 1681709"/>
              <a:gd name="connsiteX51" fmla="*/ 1424763 w 5386077"/>
              <a:gd name="connsiteY51" fmla="*/ 861237 h 1681709"/>
              <a:gd name="connsiteX52" fmla="*/ 1329070 w 5386077"/>
              <a:gd name="connsiteY52" fmla="*/ 776176 h 1681709"/>
              <a:gd name="connsiteX53" fmla="*/ 1190846 w 5386077"/>
              <a:gd name="connsiteY53" fmla="*/ 712381 h 1681709"/>
              <a:gd name="connsiteX54" fmla="*/ 999460 w 5386077"/>
              <a:gd name="connsiteY54" fmla="*/ 637953 h 1681709"/>
              <a:gd name="connsiteX55" fmla="*/ 808074 w 5386077"/>
              <a:gd name="connsiteY55" fmla="*/ 584790 h 1681709"/>
              <a:gd name="connsiteX56" fmla="*/ 691116 w 5386077"/>
              <a:gd name="connsiteY56" fmla="*/ 584790 h 1681709"/>
              <a:gd name="connsiteX57" fmla="*/ 446567 w 5386077"/>
              <a:gd name="connsiteY57" fmla="*/ 531627 h 1681709"/>
              <a:gd name="connsiteX58" fmla="*/ 233916 w 5386077"/>
              <a:gd name="connsiteY58" fmla="*/ 499730 h 1681709"/>
              <a:gd name="connsiteX59" fmla="*/ 148856 w 5386077"/>
              <a:gd name="connsiteY59" fmla="*/ 499730 h 1681709"/>
              <a:gd name="connsiteX60" fmla="*/ 10632 w 5386077"/>
              <a:gd name="connsiteY60" fmla="*/ 510362 h 1681709"/>
              <a:gd name="connsiteX61" fmla="*/ 0 w 5386077"/>
              <a:gd name="connsiteY61" fmla="*/ 499730 h 1681709"/>
              <a:gd name="connsiteX62" fmla="*/ 31897 w 5386077"/>
              <a:gd name="connsiteY62" fmla="*/ 414669 h 168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86077" h="1681709">
                <a:moveTo>
                  <a:pt x="31897" y="414669"/>
                </a:moveTo>
                <a:lnTo>
                  <a:pt x="202018" y="393404"/>
                </a:lnTo>
                <a:lnTo>
                  <a:pt x="329609" y="340241"/>
                </a:lnTo>
                <a:lnTo>
                  <a:pt x="425302" y="329609"/>
                </a:lnTo>
                <a:lnTo>
                  <a:pt x="531628" y="255181"/>
                </a:lnTo>
                <a:lnTo>
                  <a:pt x="723014" y="148855"/>
                </a:lnTo>
                <a:lnTo>
                  <a:pt x="882502" y="63795"/>
                </a:lnTo>
                <a:lnTo>
                  <a:pt x="1063256" y="42530"/>
                </a:lnTo>
                <a:lnTo>
                  <a:pt x="1180214" y="42530"/>
                </a:lnTo>
                <a:lnTo>
                  <a:pt x="1392865" y="0"/>
                </a:lnTo>
                <a:lnTo>
                  <a:pt x="1509823" y="0"/>
                </a:lnTo>
                <a:lnTo>
                  <a:pt x="1690577" y="63795"/>
                </a:lnTo>
                <a:lnTo>
                  <a:pt x="1850065" y="63795"/>
                </a:lnTo>
                <a:lnTo>
                  <a:pt x="2115879" y="127590"/>
                </a:lnTo>
                <a:lnTo>
                  <a:pt x="2222204" y="148855"/>
                </a:lnTo>
                <a:lnTo>
                  <a:pt x="2360428" y="287079"/>
                </a:lnTo>
                <a:lnTo>
                  <a:pt x="2466753" y="308344"/>
                </a:lnTo>
                <a:lnTo>
                  <a:pt x="2658139" y="318976"/>
                </a:lnTo>
                <a:lnTo>
                  <a:pt x="2849525" y="361507"/>
                </a:lnTo>
                <a:lnTo>
                  <a:pt x="2977116" y="414669"/>
                </a:lnTo>
                <a:lnTo>
                  <a:pt x="3125972" y="478465"/>
                </a:lnTo>
                <a:lnTo>
                  <a:pt x="3455581" y="584790"/>
                </a:lnTo>
                <a:lnTo>
                  <a:pt x="3678865" y="627320"/>
                </a:lnTo>
                <a:lnTo>
                  <a:pt x="3880884" y="627320"/>
                </a:lnTo>
                <a:lnTo>
                  <a:pt x="4231758" y="680483"/>
                </a:lnTo>
                <a:lnTo>
                  <a:pt x="4444409" y="680483"/>
                </a:lnTo>
                <a:lnTo>
                  <a:pt x="4572000" y="712381"/>
                </a:lnTo>
                <a:lnTo>
                  <a:pt x="4774018" y="712381"/>
                </a:lnTo>
                <a:lnTo>
                  <a:pt x="4901609" y="744279"/>
                </a:lnTo>
                <a:lnTo>
                  <a:pt x="5018567" y="733646"/>
                </a:lnTo>
                <a:lnTo>
                  <a:pt x="5146158" y="701748"/>
                </a:lnTo>
                <a:lnTo>
                  <a:pt x="5295014" y="648586"/>
                </a:lnTo>
                <a:lnTo>
                  <a:pt x="5369442" y="606055"/>
                </a:lnTo>
                <a:cubicBezTo>
                  <a:pt x="5369459" y="976415"/>
                  <a:pt x="5386060" y="1307774"/>
                  <a:pt x="5386077" y="1678134"/>
                </a:cubicBezTo>
                <a:lnTo>
                  <a:pt x="3317358" y="1681709"/>
                </a:lnTo>
                <a:cubicBezTo>
                  <a:pt x="3278372" y="1659855"/>
                  <a:pt x="3246475" y="1646568"/>
                  <a:pt x="3200400" y="1616148"/>
                </a:cubicBezTo>
                <a:cubicBezTo>
                  <a:pt x="3154325" y="1585728"/>
                  <a:pt x="3094074" y="1538176"/>
                  <a:pt x="3040911" y="1499190"/>
                </a:cubicBezTo>
                <a:lnTo>
                  <a:pt x="2966484" y="1488558"/>
                </a:lnTo>
                <a:lnTo>
                  <a:pt x="2849525" y="1382232"/>
                </a:lnTo>
                <a:lnTo>
                  <a:pt x="2732567" y="1297172"/>
                </a:lnTo>
                <a:lnTo>
                  <a:pt x="2615609" y="1244009"/>
                </a:lnTo>
                <a:lnTo>
                  <a:pt x="2488018" y="1222744"/>
                </a:lnTo>
                <a:lnTo>
                  <a:pt x="2392325" y="1158948"/>
                </a:lnTo>
                <a:lnTo>
                  <a:pt x="2392325" y="1158948"/>
                </a:lnTo>
                <a:lnTo>
                  <a:pt x="2317897" y="1095153"/>
                </a:lnTo>
                <a:lnTo>
                  <a:pt x="2232837" y="1052623"/>
                </a:lnTo>
                <a:lnTo>
                  <a:pt x="2126511" y="999460"/>
                </a:lnTo>
                <a:lnTo>
                  <a:pt x="1956391" y="903767"/>
                </a:lnTo>
                <a:lnTo>
                  <a:pt x="1786270" y="882502"/>
                </a:lnTo>
                <a:lnTo>
                  <a:pt x="1658679" y="882502"/>
                </a:lnTo>
                <a:lnTo>
                  <a:pt x="1531088" y="882502"/>
                </a:lnTo>
                <a:lnTo>
                  <a:pt x="1424763" y="861237"/>
                </a:lnTo>
                <a:lnTo>
                  <a:pt x="1329070" y="776176"/>
                </a:lnTo>
                <a:lnTo>
                  <a:pt x="1190846" y="712381"/>
                </a:lnTo>
                <a:lnTo>
                  <a:pt x="999460" y="637953"/>
                </a:lnTo>
                <a:lnTo>
                  <a:pt x="808074" y="584790"/>
                </a:lnTo>
                <a:lnTo>
                  <a:pt x="691116" y="584790"/>
                </a:lnTo>
                <a:lnTo>
                  <a:pt x="446567" y="531627"/>
                </a:lnTo>
                <a:lnTo>
                  <a:pt x="233916" y="499730"/>
                </a:lnTo>
                <a:lnTo>
                  <a:pt x="148856" y="499730"/>
                </a:lnTo>
                <a:lnTo>
                  <a:pt x="10632" y="510362"/>
                </a:lnTo>
                <a:lnTo>
                  <a:pt x="0" y="499730"/>
                </a:lnTo>
                <a:lnTo>
                  <a:pt x="31897" y="414669"/>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8" name="Straight Arrow Connector 77"/>
          <p:cNvCxnSpPr/>
          <p:nvPr/>
        </p:nvCxnSpPr>
        <p:spPr>
          <a:xfrm flipH="1">
            <a:off x="6438962" y="3444077"/>
            <a:ext cx="10633" cy="5742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682836" y="3060891"/>
            <a:ext cx="4318096" cy="276999"/>
          </a:xfrm>
          <a:prstGeom prst="rect">
            <a:avLst/>
          </a:prstGeom>
          <a:solidFill>
            <a:schemeClr val="bg1"/>
          </a:solidFill>
        </p:spPr>
        <p:txBody>
          <a:bodyPr wrap="square" lIns="0" tIns="0" rIns="0" bIns="0" rtlCol="0">
            <a:spAutoFit/>
          </a:bodyPr>
          <a:lstStyle/>
          <a:p>
            <a:pPr algn="r"/>
            <a:r>
              <a:rPr lang="fr-FR" b="1" dirty="0" smtClean="0">
                <a:latin typeface="Tahoma" panose="020B0604030504040204" pitchFamily="34" charset="0"/>
                <a:ea typeface="Tahoma" panose="020B0604030504040204" pitchFamily="34" charset="0"/>
                <a:cs typeface="Tahoma" panose="020B0604030504040204" pitchFamily="34" charset="0"/>
              </a:rPr>
              <a:t>Panache de gaz dense à deux phases</a:t>
            </a:r>
            <a:endParaRPr lang="en-CA" b="1"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2783151" y="2668708"/>
            <a:ext cx="4665060" cy="369332"/>
          </a:xfrm>
          <a:prstGeom prst="rect">
            <a:avLst/>
          </a:prstGeom>
          <a:solidFill>
            <a:schemeClr val="bg1"/>
          </a:solidFill>
        </p:spPr>
        <p:txBody>
          <a:bodyPr wrap="none" rtlCol="0">
            <a:spAutoFit/>
          </a:bodyPr>
          <a:lstStyle/>
          <a:p>
            <a:r>
              <a:rPr lang="en-GB" b="1" dirty="0" err="1" smtClean="0">
                <a:latin typeface="Tahoma" panose="020B0604030504040204" pitchFamily="34" charset="0"/>
                <a:ea typeface="Tahoma" panose="020B0604030504040204" pitchFamily="34" charset="0"/>
                <a:cs typeface="Tahoma" panose="020B0604030504040204" pitchFamily="34" charset="0"/>
              </a:rPr>
              <a:t>Ecoulement</a:t>
            </a:r>
            <a:r>
              <a:rPr lang="en-GB" b="1" dirty="0" smtClean="0">
                <a:latin typeface="Tahoma" panose="020B0604030504040204" pitchFamily="34" charset="0"/>
                <a:ea typeface="Tahoma" panose="020B0604030504040204" pitchFamily="34" charset="0"/>
                <a:cs typeface="Tahoma" panose="020B0604030504040204" pitchFamily="34" charset="0"/>
              </a:rPr>
              <a:t> et </a:t>
            </a:r>
            <a:r>
              <a:rPr lang="en-GB" b="1" dirty="0" err="1" smtClean="0">
                <a:latin typeface="Tahoma" panose="020B0604030504040204" pitchFamily="34" charset="0"/>
                <a:ea typeface="Tahoma" panose="020B0604030504040204" pitchFamily="34" charset="0"/>
                <a:cs typeface="Tahoma" panose="020B0604030504040204" pitchFamily="34" charset="0"/>
              </a:rPr>
              <a:t>refroidissement</a:t>
            </a:r>
            <a:r>
              <a:rPr lang="en-GB" b="1" dirty="0" smtClean="0">
                <a:latin typeface="Tahoma" panose="020B0604030504040204" pitchFamily="34" charset="0"/>
                <a:ea typeface="Tahoma" panose="020B0604030504040204" pitchFamily="34" charset="0"/>
                <a:cs typeface="Tahoma" panose="020B0604030504040204" pitchFamily="34" charset="0"/>
              </a:rPr>
              <a:t> </a:t>
            </a:r>
            <a:r>
              <a:rPr lang="en-GB" b="1" dirty="0" err="1" smtClean="0">
                <a:latin typeface="Tahoma" panose="020B0604030504040204" pitchFamily="34" charset="0"/>
                <a:ea typeface="Tahoma" panose="020B0604030504040204" pitchFamily="34" charset="0"/>
                <a:cs typeface="Tahoma" panose="020B0604030504040204" pitchFamily="34" charset="0"/>
              </a:rPr>
              <a:t>rapides</a:t>
            </a:r>
            <a:endParaRPr lang="en-CA" b="1" dirty="0">
              <a:latin typeface="Tahoma" panose="020B0604030504040204" pitchFamily="34" charset="0"/>
              <a:ea typeface="Tahoma" panose="020B0604030504040204" pitchFamily="34" charset="0"/>
              <a:cs typeface="Tahoma" panose="020B0604030504040204" pitchFamily="34" charset="0"/>
            </a:endParaRPr>
          </a:p>
        </p:txBody>
      </p:sp>
      <p:cxnSp>
        <p:nvCxnSpPr>
          <p:cNvPr id="81" name="Straight Arrow Connector 80"/>
          <p:cNvCxnSpPr>
            <a:stCxn id="80" idx="1"/>
            <a:endCxn id="77" idx="60"/>
          </p:cNvCxnSpPr>
          <p:nvPr/>
        </p:nvCxnSpPr>
        <p:spPr>
          <a:xfrm rot="10800000" flipV="1">
            <a:off x="2359065" y="2853374"/>
            <a:ext cx="424087" cy="8408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3785918" y="5447404"/>
            <a:ext cx="550426" cy="3564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758269" y="2067435"/>
            <a:ext cx="2317593" cy="418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6" name="TextBox 85"/>
          <p:cNvSpPr txBox="1"/>
          <p:nvPr/>
        </p:nvSpPr>
        <p:spPr>
          <a:xfrm>
            <a:off x="9019309" y="2093130"/>
            <a:ext cx="3103416" cy="4093428"/>
          </a:xfrm>
          <a:prstGeom prst="rect">
            <a:avLst/>
          </a:prstGeom>
          <a:noFill/>
        </p:spPr>
        <p:txBody>
          <a:bodyPr wrap="square" rtlCol="0">
            <a:spAutoFit/>
          </a:bodyPr>
          <a:lstStyle/>
          <a:p>
            <a:r>
              <a:rPr lang="fr-FR" sz="2000" dirty="0" smtClean="0">
                <a:latin typeface="Tahoma" panose="020B0604030504040204" pitchFamily="34" charset="0"/>
                <a:ea typeface="Tahoma" panose="020B0604030504040204" pitchFamily="34" charset="0"/>
                <a:cs typeface="Tahoma" panose="020B0604030504040204" pitchFamily="34" charset="0"/>
              </a:rPr>
              <a:t>Si la densité du gaz est supérieure à celle de l'air, le panache se propagera radialement à cause de la gravité. Cela se traduira par une «nappe de gaz».</a:t>
            </a:r>
            <a:r>
              <a:rPr lang="en-GB" sz="2000" dirty="0" smtClean="0">
                <a:latin typeface="Tahoma" panose="020B0604030504040204" pitchFamily="34" charset="0"/>
                <a:ea typeface="Tahoma" panose="020B0604030504040204" pitchFamily="34" charset="0"/>
                <a:cs typeface="Tahoma" panose="020B0604030504040204" pitchFamily="34" charset="0"/>
              </a:rPr>
              <a:t> </a:t>
            </a:r>
          </a:p>
          <a:p>
            <a:endParaRPr lang="en-GB" sz="2000" i="1" dirty="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Un gaz lourd peut s'accumuler dans les zones basses, telles que les égouts, ce qui pourrait gêner les opérations de sauvetage.</a:t>
            </a:r>
            <a:r>
              <a:rPr lang="en-GB" sz="20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42" name="TextBox 41"/>
          <p:cNvSpPr txBox="1"/>
          <p:nvPr/>
        </p:nvSpPr>
        <p:spPr>
          <a:xfrm>
            <a:off x="1149906" y="2604654"/>
            <a:ext cx="611514" cy="246221"/>
          </a:xfrm>
          <a:prstGeom prst="rect">
            <a:avLst/>
          </a:prstGeom>
          <a:solidFill>
            <a:schemeClr val="bg1"/>
          </a:solidFill>
        </p:spPr>
        <p:txBody>
          <a:bodyPr wrap="none" lIns="0" tIns="0" rIns="0" bIns="0" rtlCol="0">
            <a:spAutoFit/>
          </a:bodyPr>
          <a:lstStyle/>
          <a:p>
            <a:r>
              <a:rPr lang="en-CA" sz="1600" b="1" dirty="0" err="1" smtClean="0">
                <a:latin typeface="Cambria Math"/>
              </a:rPr>
              <a:t>Vapeur</a:t>
            </a:r>
            <a:endParaRPr lang="fr-FR" sz="1600" b="1" dirty="0">
              <a:latin typeface="Cambria Math"/>
            </a:endParaRPr>
          </a:p>
        </p:txBody>
      </p:sp>
      <p:sp>
        <p:nvSpPr>
          <p:cNvPr id="43" name="TextBox 42"/>
          <p:cNvSpPr txBox="1"/>
          <p:nvPr/>
        </p:nvSpPr>
        <p:spPr>
          <a:xfrm>
            <a:off x="1136046" y="3602209"/>
            <a:ext cx="650819" cy="246221"/>
          </a:xfrm>
          <a:prstGeom prst="rect">
            <a:avLst/>
          </a:prstGeom>
          <a:solidFill>
            <a:schemeClr val="bg1"/>
          </a:solidFill>
        </p:spPr>
        <p:txBody>
          <a:bodyPr wrap="none" lIns="0" tIns="0" rIns="0" bIns="0" rtlCol="0">
            <a:spAutoFit/>
          </a:bodyPr>
          <a:lstStyle/>
          <a:p>
            <a:r>
              <a:rPr lang="en-CA" sz="1600" b="1" dirty="0" err="1" smtClean="0">
                <a:latin typeface="Cambria Math"/>
              </a:rPr>
              <a:t>Liquide</a:t>
            </a:r>
            <a:endParaRPr lang="fr-FR" sz="1600" b="1" dirty="0">
              <a:latin typeface="Cambria Math"/>
            </a:endParaRPr>
          </a:p>
        </p:txBody>
      </p:sp>
    </p:spTree>
    <p:extLst>
      <p:ext uri="{BB962C8B-B14F-4D97-AF65-F5344CB8AC3E}">
        <p14:creationId xmlns="" xmlns:p14="http://schemas.microsoft.com/office/powerpoint/2010/main" val="29200106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82288" y="3857110"/>
            <a:ext cx="7990387" cy="11149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Quand un gaz lourd est-il un gaz «lourd»?</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454336" y="1903009"/>
            <a:ext cx="11278547" cy="4955203"/>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Un gaz lourd peut ne pas présenter les caractéristiques du comportement typique des gaz lourds dans toutes les conditions.</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Pour établir si un rejet se comporte comme un gaz lourd, la libération doit d'abord être caractérisée comme une libération </a:t>
            </a:r>
            <a:r>
              <a:rPr lang="fr-FR" sz="2400" b="1" dirty="0" smtClean="0">
                <a:latin typeface="Tahoma" panose="020B0604030504040204" pitchFamily="34" charset="0"/>
                <a:ea typeface="Tahoma" panose="020B0604030504040204" pitchFamily="34" charset="0"/>
                <a:cs typeface="Tahoma" panose="020B0604030504040204" pitchFamily="34" charset="0"/>
              </a:rPr>
              <a:t>continue</a:t>
            </a:r>
            <a:r>
              <a:rPr lang="fr-FR" sz="2400" dirty="0" smtClean="0">
                <a:latin typeface="Tahoma" panose="020B0604030504040204" pitchFamily="34" charset="0"/>
                <a:ea typeface="Tahoma" panose="020B0604030504040204" pitchFamily="34" charset="0"/>
                <a:cs typeface="Tahoma" panose="020B0604030504040204" pitchFamily="34" charset="0"/>
              </a:rPr>
              <a:t> ou </a:t>
            </a:r>
            <a:r>
              <a:rPr lang="fr-FR" sz="2400" b="1" dirty="0" smtClean="0">
                <a:latin typeface="Tahoma" panose="020B0604030504040204" pitchFamily="34" charset="0"/>
                <a:ea typeface="Tahoma" panose="020B0604030504040204" pitchFamily="34" charset="0"/>
                <a:cs typeface="Tahoma" panose="020B0604030504040204" pitchFamily="34" charset="0"/>
              </a:rPr>
              <a:t>instantanée</a:t>
            </a:r>
            <a:r>
              <a:rPr lang="fr-FR" sz="2400" dirty="0" smtClean="0">
                <a:latin typeface="Tahoma" panose="020B0604030504040204" pitchFamily="34" charset="0"/>
                <a:ea typeface="Tahoma" panose="020B0604030504040204" pitchFamily="34" charset="0"/>
                <a:cs typeface="Tahoma" panose="020B0604030504040204" pitchFamily="34" charset="0"/>
              </a:rPr>
              <a:t>.</a:t>
            </a:r>
            <a:r>
              <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Si</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r ≥ 2.5, </a:t>
            </a:r>
            <a:r>
              <a:rPr lang="fr-FR" sz="2000" dirty="0" smtClean="0">
                <a:latin typeface="Tahoma" panose="020B0604030504040204" pitchFamily="34" charset="0"/>
                <a:ea typeface="Tahoma" panose="020B0604030504040204" pitchFamily="34" charset="0"/>
                <a:cs typeface="Tahoma" panose="020B0604030504040204" pitchFamily="34" charset="0"/>
              </a:rPr>
              <a:t>alors modéliser comme un rejet continue</a:t>
            </a:r>
            <a:endPar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smtClean="0">
                <a:latin typeface="Tahoma" panose="020B0604030504040204" pitchFamily="34" charset="0"/>
                <a:ea typeface="Tahoma" panose="020B0604030504040204" pitchFamily="34" charset="0"/>
                <a:cs typeface="Tahoma" panose="020B0604030504040204" pitchFamily="34" charset="0"/>
              </a:rPr>
              <a:t>Si</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chemeClr val="tx1"/>
                </a:solidFill>
                <a:latin typeface="Tahoma" panose="020B0604030504040204" pitchFamily="34" charset="0"/>
                <a:ea typeface="Tahoma" panose="020B0604030504040204" pitchFamily="34" charset="0"/>
                <a:cs typeface="Tahoma" panose="020B0604030504040204" pitchFamily="34" charset="0"/>
              </a:rPr>
              <a:t>r </a:t>
            </a:r>
            <a:r>
              <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0.6, </a:t>
            </a:r>
            <a:r>
              <a:rPr lang="fr-FR" sz="2000" dirty="0" smtClean="0">
                <a:latin typeface="Tahoma" panose="020B0604030504040204" pitchFamily="34" charset="0"/>
                <a:ea typeface="Tahoma" panose="020B0604030504040204" pitchFamily="34" charset="0"/>
                <a:cs typeface="Tahoma" panose="020B0604030504040204" pitchFamily="34" charset="0"/>
              </a:rPr>
              <a:t>alors modéliser comme un rejet </a:t>
            </a:r>
            <a:r>
              <a:rPr lang="en-GB" sz="2000" dirty="0" err="1" smtClean="0">
                <a:latin typeface="Tahoma" panose="020B0604030504040204" pitchFamily="34" charset="0"/>
                <a:ea typeface="Tahoma" panose="020B0604030504040204" pitchFamily="34" charset="0"/>
                <a:cs typeface="Tahoma" panose="020B0604030504040204" pitchFamily="34" charset="0"/>
              </a:rPr>
              <a:t>instantané</a:t>
            </a:r>
            <a:endParaRPr lang="en-GB" sz="2000" dirty="0">
              <a:latin typeface="Tahoma" panose="020B0604030504040204" pitchFamily="34" charset="0"/>
              <a:ea typeface="Tahoma" panose="020B0604030504040204" pitchFamily="34" charset="0"/>
              <a:cs typeface="Tahoma" panose="020B0604030504040204" pitchFamily="34" charset="0"/>
            </a:endParaRPr>
          </a:p>
          <a:p>
            <a:pPr marL="2784475" indent="-2784475"/>
            <a:r>
              <a:rPr lang="en-GB" sz="2000" dirty="0" smtClean="0">
                <a:latin typeface="Tahoma" panose="020B0604030504040204" pitchFamily="34" charset="0"/>
                <a:ea typeface="Tahoma" panose="020B0604030504040204" pitchFamily="34" charset="0"/>
                <a:cs typeface="Tahoma" panose="020B0604030504040204" pitchFamily="34" charset="0"/>
              </a:rPr>
              <a:t>           Si 0.6 ≤ r ≤ 2.5, </a:t>
            </a:r>
            <a:r>
              <a:rPr lang="fr-FR" sz="2000" dirty="0" smtClean="0">
                <a:latin typeface="Tahoma" panose="020B0604030504040204" pitchFamily="34" charset="0"/>
                <a:ea typeface="Tahoma" panose="020B0604030504040204" pitchFamily="34" charset="0"/>
                <a:cs typeface="Tahoma" panose="020B0604030504040204" pitchFamily="34" charset="0"/>
              </a:rPr>
              <a:t>alors essayez de modéliser les deux types et prendre la concentration maximale des deux</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GB"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2" name="Rectangle 41"/>
          <p:cNvSpPr/>
          <p:nvPr/>
        </p:nvSpPr>
        <p:spPr>
          <a:xfrm>
            <a:off x="4651152" y="4161497"/>
            <a:ext cx="466794" cy="400110"/>
          </a:xfrm>
          <a:prstGeom prst="rect">
            <a:avLst/>
          </a:prstGeom>
        </p:spPr>
        <p:txBody>
          <a:bodyPr wrap="none">
            <a:spAutoFit/>
          </a:bodyPr>
          <a:lstStyle/>
          <a:p>
            <a:r>
              <a:rPr lang="en-GB" sz="2000" i="1" dirty="0" err="1" smtClean="0">
                <a:latin typeface="Tahoma" panose="020B0604030504040204" pitchFamily="34" charset="0"/>
                <a:ea typeface="Tahoma" panose="020B0604030504040204" pitchFamily="34" charset="0"/>
                <a:cs typeface="Tahoma" panose="020B0604030504040204" pitchFamily="34" charset="0"/>
              </a:rPr>
              <a:t>où</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 xmlns:a14="http://schemas.microsoft.com/office/drawing/2010/main" Requires="a14">
          <p:sp>
            <p:nvSpPr>
              <p:cNvPr id="44" name="TextBox 43"/>
              <p:cNvSpPr txBox="1"/>
              <p:nvPr/>
            </p:nvSpPr>
            <p:spPr>
              <a:xfrm>
                <a:off x="5892777" y="4392135"/>
                <a:ext cx="3180422" cy="307777"/>
              </a:xfrm>
              <a:prstGeom prst="rect">
                <a:avLst/>
              </a:prstGeom>
              <a:noFill/>
            </p:spPr>
            <p:txBody>
              <a:bodyPr wrap="none" lIns="0" tIns="0" rIns="0" bIns="0" rtlCol="0">
                <a:spAutoFit/>
              </a:bodyPr>
              <a:lstStyle/>
              <a:p>
                <a14:m>
                  <m:oMathPara xmlns="" xmlns:m="http://schemas.openxmlformats.org/officeDocument/2006/math">
                    <m:oMathParaPr>
                      <m:jc m:val="centerGroup"/>
                    </m:oMathParaPr>
                    <m:oMath xmlns:m="http://schemas.openxmlformats.org/officeDocument/2006/math">
                      <m:r>
                        <a:rPr lang="en-GB" sz="2000" i="1" smtClean="0">
                          <a:latin typeface="Cambria Math" panose="02040503050406030204" pitchFamily="18" charset="0"/>
                        </a:rPr>
                        <m:t>𝑥</m:t>
                      </m:r>
                      <m:r>
                        <a:rPr lang="en-GB" sz="2000" b="0" i="1" smtClean="0">
                          <a:latin typeface="Cambria Math" panose="02040503050406030204" pitchFamily="18" charset="0"/>
                        </a:rPr>
                        <m:t>=</m:t>
                      </m:r>
                      <m:r>
                        <a:rPr lang="en-GB" sz="2000" b="0" i="1" smtClean="0">
                          <a:latin typeface="Cambria Math" panose="02040503050406030204" pitchFamily="18" charset="0"/>
                        </a:rPr>
                        <m:t>𝑑𝑜𝑤𝑛𝑤𝑖𝑛𝑑</m:t>
                      </m:r>
                      <m:r>
                        <a:rPr lang="en-GB" sz="2000" b="0" i="1" smtClean="0">
                          <a:latin typeface="Cambria Math" panose="02040503050406030204" pitchFamily="18" charset="0"/>
                        </a:rPr>
                        <m:t> </m:t>
                      </m:r>
                      <m:r>
                        <a:rPr lang="en-GB" sz="2000" b="0" i="1" smtClean="0">
                          <a:latin typeface="Cambria Math" panose="02040503050406030204" pitchFamily="18" charset="0"/>
                        </a:rPr>
                        <m:t>𝑑𝑖𝑠𝑡𝑎𝑛𝑐𝑒</m:t>
                      </m:r>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𝑚</m:t>
                          </m:r>
                        </m:e>
                      </m:d>
                    </m:oMath>
                  </m:oMathPara>
                </a14:m>
                <a:endParaRPr lang="en-GB" sz="2000" b="0" dirty="0" smtClean="0"/>
              </a:p>
            </p:txBody>
          </p:sp>
        </mc:Choice>
        <mc:Fallback>
          <p:sp>
            <p:nvSpPr>
              <p:cNvPr id="44" name="TextBox 43"/>
              <p:cNvSpPr txBox="1">
                <a:spLocks noRot="1" noChangeAspect="1" noMove="1" noResize="1" noEditPoints="1" noAdjustHandles="1" noChangeArrowheads="1" noChangeShapeType="1" noTextEdit="1"/>
              </p:cNvSpPr>
              <p:nvPr/>
            </p:nvSpPr>
            <p:spPr>
              <a:xfrm>
                <a:off x="5892777" y="4392135"/>
                <a:ext cx="3180422" cy="307777"/>
              </a:xfrm>
              <a:prstGeom prst="rect">
                <a:avLst/>
              </a:prstGeom>
              <a:blipFill rotWithShape="0">
                <a:blip r:embed="rId4" cstate="print"/>
                <a:stretch>
                  <a:fillRect l="-768" b="-5882"/>
                </a:stretch>
              </a:blipFill>
            </p:spPr>
            <p:txBody>
              <a:bodyPr/>
              <a:lstStyle/>
              <a:p>
                <a:r>
                  <a:rPr lang="en-CA">
                    <a:noFill/>
                  </a:rPr>
                  <a:t> </a:t>
                </a:r>
              </a:p>
            </p:txBody>
          </p:sp>
        </mc:Fallback>
      </mc:AlternateContent>
      <p:graphicFrame>
        <p:nvGraphicFramePr>
          <p:cNvPr id="6" name="Object 5"/>
          <p:cNvGraphicFramePr>
            <a:graphicFrameLocks noChangeAspect="1"/>
          </p:cNvGraphicFramePr>
          <p:nvPr>
            <p:extLst>
              <p:ext uri="{D42A27DB-BD31-4B8C-83A1-F6EECF244321}">
                <p14:modId xmlns="" xmlns:p14="http://schemas.microsoft.com/office/powerpoint/2010/main" val="2691558167"/>
              </p:ext>
            </p:extLst>
          </p:nvPr>
        </p:nvGraphicFramePr>
        <p:xfrm>
          <a:off x="2501900" y="4043363"/>
          <a:ext cx="1206500" cy="813076"/>
        </p:xfrm>
        <a:graphic>
          <a:graphicData uri="http://schemas.openxmlformats.org/presentationml/2006/ole">
            <p:oleObj spid="_x0000_s16429" name="Equation" r:id="rId5" imgW="576000" imgH="383760" progId="Equation.3">
              <p:embed/>
            </p:oleObj>
          </a:graphicData>
        </a:graphic>
      </p:graphicFrame>
      <p:sp>
        <p:nvSpPr>
          <p:cNvPr id="7" name="TextBox 6"/>
          <p:cNvSpPr txBox="1"/>
          <p:nvPr/>
        </p:nvSpPr>
        <p:spPr>
          <a:xfrm>
            <a:off x="5968999" y="4025900"/>
            <a:ext cx="3923145" cy="276999"/>
          </a:xfrm>
          <a:prstGeom prst="rect">
            <a:avLst/>
          </a:prstGeom>
          <a:noFill/>
        </p:spPr>
        <p:txBody>
          <a:bodyPr wrap="square" lIns="0" tIns="0" rIns="0" bIns="0" rtlCol="0">
            <a:spAutoFit/>
          </a:bodyPr>
          <a:lstStyle/>
          <a:p>
            <a:r>
              <a:rPr lang="en-US" i="1" dirty="0" smtClean="0">
                <a:latin typeface="Cambria Math"/>
              </a:rPr>
              <a:t>R</a:t>
            </a:r>
            <a:r>
              <a:rPr lang="en-US" i="1" baseline="-25000" dirty="0" smtClean="0">
                <a:latin typeface="Cambria Math"/>
              </a:rPr>
              <a:t>d</a:t>
            </a:r>
            <a:r>
              <a:rPr lang="en-US" i="1" dirty="0" smtClean="0">
                <a:latin typeface="Cambria Math"/>
              </a:rPr>
              <a:t> = </a:t>
            </a:r>
            <a:r>
              <a:rPr lang="en-US" i="1" dirty="0" err="1" smtClean="0">
                <a:latin typeface="Cambria Math"/>
              </a:rPr>
              <a:t>durée</a:t>
            </a:r>
            <a:r>
              <a:rPr lang="en-US" i="1" dirty="0" smtClean="0">
                <a:latin typeface="Cambria Math"/>
              </a:rPr>
              <a:t> du </a:t>
            </a:r>
            <a:r>
              <a:rPr lang="en-US" i="1" dirty="0" err="1" smtClean="0">
                <a:latin typeface="Cambria Math"/>
              </a:rPr>
              <a:t>rejet</a:t>
            </a:r>
            <a:r>
              <a:rPr lang="en-US" i="1" dirty="0" smtClean="0">
                <a:latin typeface="Cambria Math"/>
              </a:rPr>
              <a:t> [</a:t>
            </a:r>
            <a:r>
              <a:rPr lang="en-US" i="1" dirty="0" err="1" smtClean="0">
                <a:latin typeface="Cambria Math"/>
              </a:rPr>
              <a:t>secondes</a:t>
            </a:r>
            <a:r>
              <a:rPr lang="en-US" i="1" dirty="0" smtClean="0">
                <a:latin typeface="Cambria Math"/>
              </a:rPr>
              <a:t>]</a:t>
            </a:r>
            <a:endParaRPr lang="en-US" i="1" dirty="0">
              <a:latin typeface="Cambria Math"/>
            </a:endParaRPr>
          </a:p>
        </p:txBody>
      </p:sp>
      <p:sp>
        <p:nvSpPr>
          <p:cNvPr id="10" name="Rectangle 9"/>
          <p:cNvSpPr/>
          <p:nvPr/>
        </p:nvSpPr>
        <p:spPr>
          <a:xfrm>
            <a:off x="5887858" y="4366552"/>
            <a:ext cx="3228433" cy="369332"/>
          </a:xfrm>
          <a:prstGeom prst="rect">
            <a:avLst/>
          </a:prstGeom>
          <a:solidFill>
            <a:schemeClr val="accent1">
              <a:lumMod val="40000"/>
              <a:lumOff val="60000"/>
            </a:schemeClr>
          </a:solidFill>
        </p:spPr>
        <p:txBody>
          <a:bodyPr wrap="square">
            <a:spAutoFit/>
          </a:bodyPr>
          <a:lstStyle/>
          <a:p>
            <a:r>
              <a:rPr lang="fr-FR" i="1" dirty="0" smtClean="0"/>
              <a:t>x = distance au vent </a:t>
            </a:r>
            <a:r>
              <a:rPr lang="en-CA" i="1" dirty="0" smtClean="0"/>
              <a:t>[m]</a:t>
            </a:r>
            <a:endParaRPr lang="fr-FR" i="1" dirty="0"/>
          </a:p>
        </p:txBody>
      </p:sp>
    </p:spTree>
    <p:extLst>
      <p:ext uri="{BB962C8B-B14F-4D97-AF65-F5344CB8AC3E}">
        <p14:creationId xmlns="" xmlns:p14="http://schemas.microsoft.com/office/powerpoint/2010/main" val="31503450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6496" y="4816461"/>
            <a:ext cx="11498645" cy="127723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505136" y="3383650"/>
            <a:ext cx="11498645" cy="12772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50528" y="2431544"/>
            <a:ext cx="7482230" cy="8894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Quand un gaz lourd est-il un gaz «lourd»?</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505136" y="1877609"/>
            <a:ext cx="11278547" cy="4893647"/>
          </a:xfrm>
          <a:prstGeom prst="rect">
            <a:avLst/>
          </a:prstGeom>
          <a:noFill/>
        </p:spPr>
        <p:txBody>
          <a:bodyPr wrap="square" rtlCol="0">
            <a:spAutoFit/>
          </a:bodyPr>
          <a:lstStyle/>
          <a:p>
            <a:r>
              <a:rPr lang="fr-FR"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Calculer la différence de densité non-dimensionnelle:</a:t>
            </a:r>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Pour un rejet continu, si:</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Pour un rejet instantané, si </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endParaRPr lang="en-GB" sz="240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r>
              <a:rPr lang="fr-FR"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Ensuite, le rejet montrera un comportement de gaz lourd à la source.</a:t>
            </a:r>
            <a:r>
              <a:rPr lang="en-GB" sz="2400" dirty="0" smtClean="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p:txBody>
      </p:sp>
      <p:sp>
        <p:nvSpPr>
          <p:cNvPr id="10" name="Rectangle 9"/>
          <p:cNvSpPr/>
          <p:nvPr/>
        </p:nvSpPr>
        <p:spPr>
          <a:xfrm>
            <a:off x="3655124" y="2697013"/>
            <a:ext cx="466794" cy="400110"/>
          </a:xfrm>
          <a:prstGeom prst="rect">
            <a:avLst/>
          </a:prstGeom>
        </p:spPr>
        <p:txBody>
          <a:bodyPr wrap="none">
            <a:spAutoFit/>
          </a:bodyPr>
          <a:lstStyle/>
          <a:p>
            <a:r>
              <a:rPr lang="en-GB" sz="2000" i="1" dirty="0" err="1" smtClean="0">
                <a:latin typeface="Tahoma" panose="020B0604030504040204" pitchFamily="34" charset="0"/>
                <a:ea typeface="Tahoma" panose="020B0604030504040204" pitchFamily="34" charset="0"/>
                <a:cs typeface="Tahoma" panose="020B0604030504040204" pitchFamily="34" charset="0"/>
              </a:rPr>
              <a:t>où</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5388126" y="3642422"/>
            <a:ext cx="466794" cy="400110"/>
          </a:xfrm>
          <a:prstGeom prst="rect">
            <a:avLst/>
          </a:prstGeom>
        </p:spPr>
        <p:txBody>
          <a:bodyPr wrap="none">
            <a:spAutoFit/>
          </a:bodyPr>
          <a:lstStyle/>
          <a:p>
            <a:r>
              <a:rPr lang="en-GB" sz="2000" i="1" dirty="0" err="1" smtClean="0">
                <a:latin typeface="Tahoma" panose="020B0604030504040204" pitchFamily="34" charset="0"/>
                <a:ea typeface="Tahoma" panose="020B0604030504040204" pitchFamily="34" charset="0"/>
                <a:cs typeface="Tahoma" panose="020B0604030504040204" pitchFamily="34" charset="0"/>
              </a:rPr>
              <a:t>où</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5482670" y="5305427"/>
            <a:ext cx="466794" cy="400110"/>
          </a:xfrm>
          <a:prstGeom prst="rect">
            <a:avLst/>
          </a:prstGeom>
        </p:spPr>
        <p:txBody>
          <a:bodyPr wrap="none">
            <a:spAutoFit/>
          </a:bodyPr>
          <a:lstStyle/>
          <a:p>
            <a:r>
              <a:rPr lang="en-GB" sz="2000" i="1" dirty="0" err="1" smtClean="0">
                <a:latin typeface="Tahoma" panose="020B0604030504040204" pitchFamily="34" charset="0"/>
                <a:ea typeface="Tahoma" panose="020B0604030504040204" pitchFamily="34" charset="0"/>
                <a:cs typeface="Tahoma" panose="020B0604030504040204" pitchFamily="34" charset="0"/>
              </a:rPr>
              <a:t>où</a:t>
            </a:r>
            <a:endParaRPr lang="en-CA" sz="2000" i="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447309" y="2730500"/>
            <a:ext cx="3655291" cy="276999"/>
          </a:xfrm>
          <a:prstGeom prst="rect">
            <a:avLst/>
          </a:prstGeom>
          <a:noFill/>
        </p:spPr>
        <p:txBody>
          <a:bodyPr wrap="square" lIns="0" tIns="0" rIns="0" bIns="0" rtlCol="0">
            <a:spAutoFit/>
          </a:bodyPr>
          <a:lstStyle/>
          <a:p>
            <a:r>
              <a:rPr lang="en-US" i="1" dirty="0" err="1" smtClean="0">
                <a:latin typeface="Cambria Math"/>
              </a:rPr>
              <a:t>ρ</a:t>
            </a:r>
            <a:r>
              <a:rPr lang="en-US" i="1" baseline="-25000" dirty="0" err="1" smtClean="0">
                <a:latin typeface="Cambria Math"/>
              </a:rPr>
              <a:t>o</a:t>
            </a:r>
            <a:r>
              <a:rPr lang="en-US" i="1" dirty="0" smtClean="0">
                <a:latin typeface="Cambria Math"/>
              </a:rPr>
              <a:t> = masse </a:t>
            </a:r>
            <a:r>
              <a:rPr lang="en-US" i="1" dirty="0" err="1" smtClean="0">
                <a:latin typeface="Cambria Math"/>
              </a:rPr>
              <a:t>volumique</a:t>
            </a:r>
            <a:r>
              <a:rPr lang="en-US" i="1" dirty="0" smtClean="0">
                <a:latin typeface="Cambria Math"/>
              </a:rPr>
              <a:t> </a:t>
            </a:r>
            <a:r>
              <a:rPr lang="en-US" i="1" dirty="0" err="1" smtClean="0">
                <a:latin typeface="Cambria Math"/>
              </a:rPr>
              <a:t>initiale</a:t>
            </a:r>
            <a:r>
              <a:rPr lang="en-US" i="1" dirty="0" smtClean="0">
                <a:latin typeface="Cambria Math"/>
              </a:rPr>
              <a:t> du </a:t>
            </a:r>
            <a:r>
              <a:rPr lang="en-US" i="1" dirty="0" err="1" smtClean="0">
                <a:latin typeface="Cambria Math"/>
              </a:rPr>
              <a:t>gaz</a:t>
            </a:r>
            <a:endParaRPr lang="en-US" i="1" dirty="0">
              <a:latin typeface="Cambria Math"/>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462412353"/>
              </p:ext>
            </p:extLst>
          </p:nvPr>
        </p:nvGraphicFramePr>
        <p:xfrm>
          <a:off x="1282700" y="2453801"/>
          <a:ext cx="1723736" cy="779786"/>
        </p:xfrm>
        <a:graphic>
          <a:graphicData uri="http://schemas.openxmlformats.org/presentationml/2006/ole">
            <p:oleObj spid="_x0000_s17582" name="Equation" r:id="rId4" imgW="1051200" imgH="466200" progId="Equation.3">
              <p:embed/>
            </p:oleObj>
          </a:graphicData>
        </a:graphic>
      </p:graphicFrame>
      <p:graphicFrame>
        <p:nvGraphicFramePr>
          <p:cNvPr id="8" name="Object 7"/>
          <p:cNvGraphicFramePr>
            <a:graphicFrameLocks noChangeAspect="1"/>
          </p:cNvGraphicFramePr>
          <p:nvPr>
            <p:extLst>
              <p:ext uri="{D42A27DB-BD31-4B8C-83A1-F6EECF244321}">
                <p14:modId xmlns="" xmlns:p14="http://schemas.microsoft.com/office/powerpoint/2010/main" val="1515750458"/>
              </p:ext>
            </p:extLst>
          </p:nvPr>
        </p:nvGraphicFramePr>
        <p:xfrm>
          <a:off x="1543050" y="3783012"/>
          <a:ext cx="1920586" cy="950786"/>
        </p:xfrm>
        <a:graphic>
          <a:graphicData uri="http://schemas.openxmlformats.org/presentationml/2006/ole">
            <p:oleObj spid="_x0000_s17583" name="Equation" r:id="rId5" imgW="1270800" imgH="621360" progId="Equation.3">
              <p:embed/>
            </p:oleObj>
          </a:graphicData>
        </a:graphic>
      </p:graphicFrame>
      <p:graphicFrame>
        <p:nvGraphicFramePr>
          <p:cNvPr id="6" name="Object 5"/>
          <p:cNvGraphicFramePr>
            <a:graphicFrameLocks noChangeAspect="1"/>
          </p:cNvGraphicFramePr>
          <p:nvPr>
            <p:extLst>
              <p:ext uri="{D42A27DB-BD31-4B8C-83A1-F6EECF244321}">
                <p14:modId xmlns="" xmlns:p14="http://schemas.microsoft.com/office/powerpoint/2010/main" val="52453544"/>
              </p:ext>
            </p:extLst>
          </p:nvPr>
        </p:nvGraphicFramePr>
        <p:xfrm>
          <a:off x="7836477" y="3538827"/>
          <a:ext cx="1119188" cy="1098550"/>
        </p:xfrm>
        <a:graphic>
          <a:graphicData uri="http://schemas.openxmlformats.org/presentationml/2006/ole">
            <p:oleObj spid="_x0000_s17584" name="Equation" r:id="rId6" imgW="711000" imgH="812520" progId="Equation.3">
              <p:embed/>
            </p:oleObj>
          </a:graphicData>
        </a:graphic>
      </p:graphicFrame>
      <p:graphicFrame>
        <p:nvGraphicFramePr>
          <p:cNvPr id="23" name="Object 22"/>
          <p:cNvGraphicFramePr>
            <a:graphicFrameLocks noChangeAspect="1"/>
          </p:cNvGraphicFramePr>
          <p:nvPr>
            <p:extLst>
              <p:ext uri="{D42A27DB-BD31-4B8C-83A1-F6EECF244321}">
                <p14:modId xmlns="" xmlns:p14="http://schemas.microsoft.com/office/powerpoint/2010/main" val="471664572"/>
              </p:ext>
            </p:extLst>
          </p:nvPr>
        </p:nvGraphicFramePr>
        <p:xfrm>
          <a:off x="1647825" y="5276850"/>
          <a:ext cx="1833243" cy="819150"/>
        </p:xfrm>
        <a:graphic>
          <a:graphicData uri="http://schemas.openxmlformats.org/presentationml/2006/ole">
            <p:oleObj spid="_x0000_s17585" name="Equation" r:id="rId7" imgW="1091880" imgH="482400" progId="Equation.3">
              <p:embed/>
            </p:oleObj>
          </a:graphicData>
        </a:graphic>
      </p:graphicFrame>
      <p:sp>
        <p:nvSpPr>
          <p:cNvPr id="17" name="TextBox 16"/>
          <p:cNvSpPr txBox="1"/>
          <p:nvPr/>
        </p:nvSpPr>
        <p:spPr>
          <a:xfrm>
            <a:off x="7536873" y="3463637"/>
            <a:ext cx="4157420" cy="307777"/>
          </a:xfrm>
          <a:prstGeom prst="rect">
            <a:avLst/>
          </a:prstGeom>
          <a:noFill/>
        </p:spPr>
        <p:txBody>
          <a:bodyPr wrap="none" lIns="0" tIns="0" rIns="0" bIns="0" rtlCol="0">
            <a:spAutoFit/>
          </a:bodyPr>
          <a:lstStyle/>
          <a:p>
            <a:r>
              <a:rPr lang="en-CA" sz="2000" i="1" dirty="0" smtClean="0">
                <a:latin typeface="Cambria Math"/>
              </a:rPr>
              <a:t>q</a:t>
            </a:r>
            <a:r>
              <a:rPr lang="en-CA" sz="2000" i="1" baseline="-25000" dirty="0" smtClean="0">
                <a:latin typeface="Cambria Math"/>
              </a:rPr>
              <a:t>0</a:t>
            </a:r>
            <a:r>
              <a:rPr lang="en-CA" sz="2000" i="1" dirty="0" smtClean="0">
                <a:latin typeface="Cambria Math"/>
              </a:rPr>
              <a:t> = </a:t>
            </a:r>
            <a:r>
              <a:rPr lang="en-CA" sz="2000" i="1" dirty="0" err="1" smtClean="0">
                <a:latin typeface="Cambria Math"/>
              </a:rPr>
              <a:t>taux</a:t>
            </a:r>
            <a:r>
              <a:rPr lang="en-CA" sz="2000" i="1" dirty="0" smtClean="0">
                <a:latin typeface="Cambria Math"/>
              </a:rPr>
              <a:t> de </a:t>
            </a:r>
            <a:r>
              <a:rPr lang="en-CA" sz="2000" i="1" dirty="0" err="1" smtClean="0">
                <a:latin typeface="Cambria Math"/>
              </a:rPr>
              <a:t>rejet</a:t>
            </a:r>
            <a:r>
              <a:rPr lang="en-CA" sz="2000" i="1" dirty="0" smtClean="0">
                <a:latin typeface="Cambria Math"/>
              </a:rPr>
              <a:t> </a:t>
            </a:r>
            <a:r>
              <a:rPr lang="en-CA" sz="2000" i="1" dirty="0" err="1" smtClean="0">
                <a:latin typeface="Cambria Math"/>
              </a:rPr>
              <a:t>volumique</a:t>
            </a:r>
            <a:r>
              <a:rPr lang="en-CA" sz="2000" i="1" dirty="0" smtClean="0">
                <a:latin typeface="Cambria Math"/>
              </a:rPr>
              <a:t>  (m</a:t>
            </a:r>
            <a:r>
              <a:rPr lang="en-CA" sz="2000" i="1" baseline="30000" dirty="0" smtClean="0">
                <a:latin typeface="Cambria Math"/>
              </a:rPr>
              <a:t>3</a:t>
            </a:r>
            <a:r>
              <a:rPr lang="en-CA" sz="2000" i="1" dirty="0" smtClean="0">
                <a:latin typeface="Cambria Math"/>
              </a:rPr>
              <a:t> / s) </a:t>
            </a:r>
            <a:endParaRPr lang="fr-FR" sz="2000" i="1" dirty="0">
              <a:latin typeface="Cambria Math"/>
            </a:endParaRPr>
          </a:p>
        </p:txBody>
      </p:sp>
      <p:sp>
        <p:nvSpPr>
          <p:cNvPr id="18" name="TextBox 17"/>
          <p:cNvSpPr txBox="1"/>
          <p:nvPr/>
        </p:nvSpPr>
        <p:spPr>
          <a:xfrm>
            <a:off x="7661564" y="5292480"/>
            <a:ext cx="2883033" cy="307777"/>
          </a:xfrm>
          <a:prstGeom prst="rect">
            <a:avLst/>
          </a:prstGeom>
          <a:noFill/>
        </p:spPr>
        <p:txBody>
          <a:bodyPr wrap="none" lIns="0" tIns="0" rIns="0" bIns="0" rtlCol="0">
            <a:spAutoFit/>
          </a:bodyPr>
          <a:lstStyle/>
          <a:p>
            <a:r>
              <a:rPr lang="en-CA" sz="2000" i="1" dirty="0" smtClean="0">
                <a:latin typeface="Cambria Math"/>
              </a:rPr>
              <a:t>V</a:t>
            </a:r>
            <a:r>
              <a:rPr lang="en-CA" sz="2000" i="1" baseline="-25000" dirty="0" smtClean="0">
                <a:latin typeface="Cambria Math"/>
              </a:rPr>
              <a:t>0</a:t>
            </a:r>
            <a:r>
              <a:rPr lang="en-CA" sz="2000" i="1" dirty="0" smtClean="0">
                <a:latin typeface="Cambria Math"/>
              </a:rPr>
              <a:t> = volume de </a:t>
            </a:r>
            <a:r>
              <a:rPr lang="en-CA" sz="2000" i="1" dirty="0" err="1" smtClean="0">
                <a:latin typeface="Cambria Math"/>
              </a:rPr>
              <a:t>rejet</a:t>
            </a:r>
            <a:r>
              <a:rPr lang="en-CA" sz="2000" i="1" dirty="0" smtClean="0">
                <a:latin typeface="Cambria Math"/>
              </a:rPr>
              <a:t> (m</a:t>
            </a:r>
            <a:r>
              <a:rPr lang="en-CA" sz="2000" i="1" baseline="30000" dirty="0" smtClean="0">
                <a:latin typeface="Cambria Math"/>
              </a:rPr>
              <a:t>3</a:t>
            </a:r>
            <a:r>
              <a:rPr lang="en-CA" sz="2000" i="1" dirty="0" smtClean="0">
                <a:latin typeface="Cambria Math"/>
              </a:rPr>
              <a:t>) </a:t>
            </a:r>
            <a:endParaRPr lang="fr-FR" sz="2000" i="1" dirty="0">
              <a:latin typeface="Cambria Math"/>
            </a:endParaRPr>
          </a:p>
        </p:txBody>
      </p:sp>
    </p:spTree>
    <p:extLst>
      <p:ext uri="{BB962C8B-B14F-4D97-AF65-F5344CB8AC3E}">
        <p14:creationId xmlns="" xmlns:p14="http://schemas.microsoft.com/office/powerpoint/2010/main" val="20890038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89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505136" y="1203090"/>
            <a:ext cx="116614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Calculating Heavy Gas Concentration (</a:t>
            </a:r>
            <a:r>
              <a:rPr lang="en-GB" sz="28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C</a:t>
            </a:r>
            <a:r>
              <a:rPr lang="en-GB" sz="2800" b="1" i="1" baseline="-25000" dirty="0" smtClean="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t>
            </a:r>
            <a:r>
              <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rPr>
              <a:t>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ome Distance </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318656" y="1877609"/>
            <a:ext cx="11465028" cy="3108543"/>
          </a:xfrm>
          <a:prstGeom prst="rect">
            <a:avLst/>
          </a:prstGeom>
          <a:noFill/>
        </p:spPr>
        <p:txBody>
          <a:bodyPr wrap="square" rtlCol="0">
            <a:spAutoFit/>
          </a:bodyPr>
          <a:lstStyle/>
          <a:p>
            <a:r>
              <a:rPr lang="fr-FR" sz="2400" dirty="0" smtClean="0">
                <a:latin typeface="Tahoma" panose="020B0604030504040204" pitchFamily="34" charset="0"/>
                <a:ea typeface="Tahoma" panose="020B0604030504040204" pitchFamily="34" charset="0"/>
                <a:cs typeface="Tahoma" panose="020B0604030504040204" pitchFamily="34" charset="0"/>
              </a:rPr>
              <a:t>Concentration Initiale (fraction volumique), </a:t>
            </a:r>
            <a:r>
              <a:rPr lang="fr-FR" sz="2400" i="1" dirty="0" smtClean="0">
                <a:latin typeface="Tahoma" panose="020B0604030504040204" pitchFamily="34" charset="0"/>
                <a:ea typeface="Tahoma" panose="020B0604030504040204" pitchFamily="34" charset="0"/>
                <a:cs typeface="Tahoma" panose="020B0604030504040204" pitchFamily="34" charset="0"/>
              </a:rPr>
              <a:t>C</a:t>
            </a:r>
            <a:r>
              <a:rPr lang="fr-FR" sz="2400" i="1" baseline="-25000" dirty="0" smtClean="0">
                <a:latin typeface="Tahoma" panose="020B0604030504040204" pitchFamily="34" charset="0"/>
                <a:ea typeface="Tahoma" panose="020B0604030504040204" pitchFamily="34" charset="0"/>
                <a:cs typeface="Tahoma" panose="020B0604030504040204" pitchFamily="34" charset="0"/>
              </a:rPr>
              <a:t>o</a:t>
            </a: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400" dirty="0" smtClean="0">
                <a:latin typeface="Tahoma" panose="020B0604030504040204" pitchFamily="34" charset="0"/>
                <a:ea typeface="Tahoma" panose="020B0604030504040204" pitchFamily="34" charset="0"/>
                <a:cs typeface="Tahoma" panose="020B0604030504040204" pitchFamily="34" charset="0"/>
              </a:rPr>
              <a:t>Concentration donnée (fraction volumique), </a:t>
            </a:r>
            <a:r>
              <a:rPr lang="fr-FR" sz="2400" i="1" dirty="0" smtClean="0">
                <a:latin typeface="Tahoma" panose="020B0604030504040204" pitchFamily="34" charset="0"/>
                <a:ea typeface="Tahoma" panose="020B0604030504040204" pitchFamily="34" charset="0"/>
                <a:cs typeface="Tahoma" panose="020B0604030504040204" pitchFamily="34" charset="0"/>
              </a:rPr>
              <a:t>C</a:t>
            </a:r>
            <a:r>
              <a:rPr lang="fr-FR" sz="2400" i="1" baseline="-25000" dirty="0" smtClean="0">
                <a:latin typeface="Tahoma" panose="020B0604030504040204" pitchFamily="34" charset="0"/>
                <a:ea typeface="Tahoma" panose="020B0604030504040204" pitchFamily="34" charset="0"/>
                <a:cs typeface="Tahoma" panose="020B0604030504040204" pitchFamily="34" charset="0"/>
              </a:rPr>
              <a:t>m </a:t>
            </a:r>
            <a:r>
              <a:rPr lang="fr-FR" sz="2400" dirty="0" smtClean="0">
                <a:latin typeface="Tahoma" panose="020B0604030504040204" pitchFamily="34" charset="0"/>
                <a:ea typeface="Tahoma" panose="020B0604030504040204" pitchFamily="34" charset="0"/>
                <a:cs typeface="Tahoma" panose="020B0604030504040204" pitchFamily="34" charset="0"/>
              </a:rPr>
              <a:t>, à une certaine distance au vent, x </a:t>
            </a:r>
            <a:endParaRPr lang="fr-FR" sz="2400" i="1" dirty="0" smtClean="0">
              <a:latin typeface="Tahoma" panose="020B0604030504040204" pitchFamily="34" charset="0"/>
              <a:ea typeface="Tahoma" panose="020B0604030504040204" pitchFamily="34" charset="0"/>
              <a:cs typeface="Tahoma" panose="020B0604030504040204" pitchFamily="34" charset="0"/>
            </a:endParaRPr>
          </a:p>
          <a:p>
            <a:endParaRPr lang="fr-FR" sz="2400" dirty="0" smtClean="0">
              <a:latin typeface="Tahoma" panose="020B0604030504040204" pitchFamily="34" charset="0"/>
              <a:ea typeface="Tahoma" panose="020B0604030504040204" pitchFamily="34" charset="0"/>
              <a:cs typeface="Tahoma" panose="020B0604030504040204" pitchFamily="34" charset="0"/>
            </a:endParaRPr>
          </a:p>
          <a:p>
            <a:r>
              <a:rPr lang="fr-FR" sz="2000" dirty="0" smtClean="0">
                <a:latin typeface="Tahoma" panose="020B0604030504040204" pitchFamily="34" charset="0"/>
                <a:ea typeface="Tahoma" panose="020B0604030504040204" pitchFamily="34" charset="0"/>
                <a:cs typeface="Tahoma" panose="020B0604030504040204" pitchFamily="34" charset="0"/>
              </a:rPr>
              <a:t>Procédure de détermination de la concentration : </a:t>
            </a:r>
          </a:p>
          <a:p>
            <a:pPr marL="457200" indent="-457200">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Calculer C</a:t>
            </a:r>
            <a:r>
              <a:rPr lang="fr-FR" sz="2000" baseline="-25000" dirty="0" smtClean="0">
                <a:latin typeface="Tahoma" panose="020B0604030504040204" pitchFamily="34" charset="0"/>
                <a:ea typeface="Tahoma" panose="020B0604030504040204" pitchFamily="34" charset="0"/>
                <a:cs typeface="Tahoma" panose="020B0604030504040204" pitchFamily="34" charset="0"/>
              </a:rPr>
              <a:t>m</a:t>
            </a:r>
            <a:r>
              <a:rPr lang="fr-FR" sz="2000" dirty="0" smtClean="0">
                <a:latin typeface="Tahoma" panose="020B0604030504040204" pitchFamily="34" charset="0"/>
                <a:ea typeface="Tahoma" panose="020B0604030504040204" pitchFamily="34" charset="0"/>
                <a:cs typeface="Tahoma" panose="020B0604030504040204" pitchFamily="34" charset="0"/>
              </a:rPr>
              <a:t>/ C</a:t>
            </a:r>
            <a:r>
              <a:rPr lang="fr-FR" sz="2000" baseline="-25000" dirty="0" smtClean="0">
                <a:latin typeface="Tahoma" panose="020B0604030504040204" pitchFamily="34" charset="0"/>
                <a:ea typeface="Tahoma" panose="020B0604030504040204" pitchFamily="34" charset="0"/>
                <a:cs typeface="Tahoma" panose="020B0604030504040204" pitchFamily="34" charset="0"/>
              </a:rPr>
              <a:t>o</a:t>
            </a:r>
          </a:p>
          <a:p>
            <a:pPr marL="457200" indent="-457200">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Calculer le paramètre  X adimensionnel approprié représentant la valeur x sur le graphique</a:t>
            </a:r>
          </a:p>
          <a:p>
            <a:pPr marL="457200" indent="-457200">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Lire la valeur du paramètre de l'axe y</a:t>
            </a:r>
          </a:p>
          <a:p>
            <a:pPr marL="457200" indent="-457200">
              <a:buAutoNum type="arabicPeriod"/>
            </a:pPr>
            <a:r>
              <a:rPr lang="fr-FR" sz="2000" dirty="0" smtClean="0">
                <a:latin typeface="Tahoma" panose="020B0604030504040204" pitchFamily="34" charset="0"/>
                <a:ea typeface="Tahoma" panose="020B0604030504040204" pitchFamily="34" charset="0"/>
                <a:cs typeface="Tahoma" panose="020B0604030504040204" pitchFamily="34" charset="0"/>
              </a:rPr>
              <a:t>Calculer la distance au vent, x</a:t>
            </a:r>
          </a:p>
        </p:txBody>
      </p:sp>
    </p:spTree>
    <p:extLst>
      <p:ext uri="{BB962C8B-B14F-4D97-AF65-F5344CB8AC3E}">
        <p14:creationId xmlns="" xmlns:p14="http://schemas.microsoft.com/office/powerpoint/2010/main" val="248982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D9A9DACA-552C-4C7B-A5F1-C20C72420570}" type="slidenum">
              <a:rPr lang="fr-FR" smtClean="0">
                <a:latin typeface="Tahoma" panose="020B0604030504040204" pitchFamily="34" charset="0"/>
                <a:ea typeface="Tahoma" panose="020B0604030504040204" pitchFamily="34" charset="0"/>
                <a:cs typeface="Tahoma" panose="020B0604030504040204" pitchFamily="34" charset="0"/>
              </a:rPr>
              <a:pPr/>
              <a:t>9</a:t>
            </a:fld>
            <a:endParaRPr lang="fr-FR">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ttp://thumbs.dreamstime.com/z/factory-structure-405540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6889"/>
          <a:stretch/>
        </p:blipFill>
        <p:spPr bwMode="auto">
          <a:xfrm>
            <a:off x="2656765" y="3607850"/>
            <a:ext cx="1543940" cy="215636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Arrow Connector 3"/>
          <p:cNvCxnSpPr/>
          <p:nvPr/>
        </p:nvCxnSpPr>
        <p:spPr>
          <a:xfrm>
            <a:off x="3506412" y="5736922"/>
            <a:ext cx="666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a:off x="2329347" y="3846922"/>
            <a:ext cx="3780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3201613" y="5764425"/>
            <a:ext cx="188300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Lieu de l'événement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a:spLocks/>
          </p:cNvSpPr>
          <p:nvPr/>
        </p:nvSpPr>
        <p:spPr>
          <a:xfrm>
            <a:off x="5936690" y="5750570"/>
            <a:ext cx="4088568"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smtClean="0">
                <a:latin typeface="Tahoma" panose="020B0604030504040204" pitchFamily="34" charset="0"/>
                <a:ea typeface="Tahoma" panose="020B0604030504040204" pitchFamily="34" charset="0"/>
                <a:cs typeface="Tahoma" panose="020B0604030504040204" pitchFamily="34" charset="0"/>
              </a:rPr>
              <a:t>Distance de l'événement, x</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a:xfrm>
            <a:off x="401782" y="2399672"/>
            <a:ext cx="3646435"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000" b="1" dirty="0" smtClean="0">
                <a:latin typeface="Tahoma" panose="020B0604030504040204" pitchFamily="34" charset="0"/>
                <a:ea typeface="Tahoma" panose="020B0604030504040204" pitchFamily="34" charset="0"/>
                <a:cs typeface="Tahoma" panose="020B0604030504040204" pitchFamily="34" charset="0"/>
              </a:rPr>
              <a:t>Probabilité de</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la conséquence, P</a:t>
            </a:r>
            <a:r>
              <a:rPr lang="fr-FR" sz="2000" b="1" baseline="-25000" dirty="0" smtClean="0">
                <a:latin typeface="Tahoma" panose="020B0604030504040204" pitchFamily="34" charset="0"/>
                <a:ea typeface="Tahoma" panose="020B0604030504040204" pitchFamily="34" charset="0"/>
                <a:cs typeface="Tahoma" panose="020B0604030504040204" pitchFamily="34" charset="0"/>
              </a:rPr>
              <a:t>d</a:t>
            </a:r>
          </a:p>
          <a:p>
            <a:pPr algn="r"/>
            <a:r>
              <a:rPr lang="fr-FR" sz="2000" b="1" dirty="0" smtClean="0">
                <a:latin typeface="Tahoma" panose="020B0604030504040204" pitchFamily="34" charset="0"/>
                <a:ea typeface="Tahoma" panose="020B0604030504040204" pitchFamily="34" charset="0"/>
                <a:cs typeface="Tahoma" panose="020B0604030504040204" pitchFamily="34" charset="0"/>
              </a:rPr>
              <a:t>(décès, dommage)</a:t>
            </a:r>
          </a:p>
          <a:p>
            <a:pPr algn="r"/>
            <a:r>
              <a:rPr lang="fr-FR" sz="2000" b="1" dirty="0" err="1" smtClean="0">
                <a:latin typeface="Tahoma" panose="020B0604030504040204" pitchFamily="34" charset="0"/>
                <a:ea typeface="Tahoma" panose="020B0604030504040204" pitchFamily="34" charset="0"/>
                <a:cs typeface="Tahoma" panose="020B0604030504040204" pitchFamily="34" charset="0"/>
              </a:rPr>
              <a:t>dûe</a:t>
            </a:r>
            <a:r>
              <a:rPr lang="fr-FR" sz="2000" b="1" dirty="0" smtClean="0">
                <a:latin typeface="Tahoma" panose="020B0604030504040204" pitchFamily="34" charset="0"/>
                <a:ea typeface="Tahoma" panose="020B0604030504040204" pitchFamily="34" charset="0"/>
                <a:cs typeface="Tahoma" panose="020B0604030504040204" pitchFamily="34" charset="0"/>
              </a:rPr>
              <a:t> </a:t>
            </a:r>
            <a:r>
              <a:rPr lang="fr-FR" sz="2000" b="1" dirty="0" smtClean="0">
                <a:latin typeface="Tahoma" panose="020B0604030504040204" pitchFamily="34" charset="0"/>
                <a:ea typeface="Tahoma" panose="020B0604030504040204" pitchFamily="34" charset="0"/>
                <a:cs typeface="Tahoma" panose="020B0604030504040204" pitchFamily="34" charset="0"/>
              </a:rPr>
              <a:t>à un événement</a:t>
            </a:r>
            <a:endParaRPr 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4212610" y="3421661"/>
            <a:ext cx="5459105" cy="2310398"/>
          </a:xfrm>
          <a:custGeom>
            <a:avLst/>
            <a:gdLst>
              <a:gd name="connsiteX0" fmla="*/ 0 w 5227093"/>
              <a:gd name="connsiteY0" fmla="*/ 156277 h 2694760"/>
              <a:gd name="connsiteX1" fmla="*/ 1323833 w 5227093"/>
              <a:gd name="connsiteY1" fmla="*/ 156277 h 2694760"/>
              <a:gd name="connsiteX2" fmla="*/ 3370997 w 5227093"/>
              <a:gd name="connsiteY2" fmla="*/ 1780360 h 2694760"/>
              <a:gd name="connsiteX3" fmla="*/ 3603009 w 5227093"/>
              <a:gd name="connsiteY3" fmla="*/ 1985077 h 2694760"/>
              <a:gd name="connsiteX4" fmla="*/ 3998794 w 5227093"/>
              <a:gd name="connsiteY4" fmla="*/ 2203441 h 2694760"/>
              <a:gd name="connsiteX5" fmla="*/ 4367284 w 5227093"/>
              <a:gd name="connsiteY5" fmla="*/ 2380862 h 2694760"/>
              <a:gd name="connsiteX6" fmla="*/ 4708478 w 5227093"/>
              <a:gd name="connsiteY6" fmla="*/ 2558283 h 2694760"/>
              <a:gd name="connsiteX7" fmla="*/ 5131558 w 5227093"/>
              <a:gd name="connsiteY7" fmla="*/ 2653817 h 2694760"/>
              <a:gd name="connsiteX8" fmla="*/ 5227093 w 5227093"/>
              <a:gd name="connsiteY8" fmla="*/ 2694760 h 2694760"/>
              <a:gd name="connsiteX0" fmla="*/ 0 w 5227093"/>
              <a:gd name="connsiteY0" fmla="*/ 88476 h 2626959"/>
              <a:gd name="connsiteX1" fmla="*/ 1733266 w 5227093"/>
              <a:gd name="connsiteY1" fmla="*/ 224954 h 2626959"/>
              <a:gd name="connsiteX2" fmla="*/ 3370997 w 5227093"/>
              <a:gd name="connsiteY2" fmla="*/ 1712559 h 2626959"/>
              <a:gd name="connsiteX3" fmla="*/ 3603009 w 5227093"/>
              <a:gd name="connsiteY3" fmla="*/ 1917276 h 2626959"/>
              <a:gd name="connsiteX4" fmla="*/ 3998794 w 5227093"/>
              <a:gd name="connsiteY4" fmla="*/ 2135640 h 2626959"/>
              <a:gd name="connsiteX5" fmla="*/ 4367284 w 5227093"/>
              <a:gd name="connsiteY5" fmla="*/ 2313061 h 2626959"/>
              <a:gd name="connsiteX6" fmla="*/ 4708478 w 5227093"/>
              <a:gd name="connsiteY6" fmla="*/ 2490482 h 2626959"/>
              <a:gd name="connsiteX7" fmla="*/ 5131558 w 5227093"/>
              <a:gd name="connsiteY7" fmla="*/ 2586016 h 2626959"/>
              <a:gd name="connsiteX8" fmla="*/ 5227093 w 5227093"/>
              <a:gd name="connsiteY8" fmla="*/ 2626959 h 2626959"/>
              <a:gd name="connsiteX0" fmla="*/ 0 w 5227093"/>
              <a:gd name="connsiteY0" fmla="*/ 60736 h 2599219"/>
              <a:gd name="connsiteX1" fmla="*/ 1801505 w 5227093"/>
              <a:gd name="connsiteY1" fmla="*/ 292748 h 2599219"/>
              <a:gd name="connsiteX2" fmla="*/ 3370997 w 5227093"/>
              <a:gd name="connsiteY2" fmla="*/ 1684819 h 2599219"/>
              <a:gd name="connsiteX3" fmla="*/ 3603009 w 5227093"/>
              <a:gd name="connsiteY3" fmla="*/ 1889536 h 2599219"/>
              <a:gd name="connsiteX4" fmla="*/ 3998794 w 5227093"/>
              <a:gd name="connsiteY4" fmla="*/ 2107900 h 2599219"/>
              <a:gd name="connsiteX5" fmla="*/ 4367284 w 5227093"/>
              <a:gd name="connsiteY5" fmla="*/ 2285321 h 2599219"/>
              <a:gd name="connsiteX6" fmla="*/ 4708478 w 5227093"/>
              <a:gd name="connsiteY6" fmla="*/ 2462742 h 2599219"/>
              <a:gd name="connsiteX7" fmla="*/ 5131558 w 5227093"/>
              <a:gd name="connsiteY7" fmla="*/ 2558276 h 2599219"/>
              <a:gd name="connsiteX8" fmla="*/ 5227093 w 5227093"/>
              <a:gd name="connsiteY8" fmla="*/ 2599219 h 2599219"/>
              <a:gd name="connsiteX0" fmla="*/ 0 w 5213445"/>
              <a:gd name="connsiteY0" fmla="*/ 48069 h 2668438"/>
              <a:gd name="connsiteX1" fmla="*/ 1787857 w 5213445"/>
              <a:gd name="connsiteY1" fmla="*/ 361967 h 2668438"/>
              <a:gd name="connsiteX2" fmla="*/ 3357349 w 5213445"/>
              <a:gd name="connsiteY2" fmla="*/ 1754038 h 2668438"/>
              <a:gd name="connsiteX3" fmla="*/ 3589361 w 5213445"/>
              <a:gd name="connsiteY3" fmla="*/ 1958755 h 2668438"/>
              <a:gd name="connsiteX4" fmla="*/ 3985146 w 5213445"/>
              <a:gd name="connsiteY4" fmla="*/ 2177119 h 2668438"/>
              <a:gd name="connsiteX5" fmla="*/ 4353636 w 5213445"/>
              <a:gd name="connsiteY5" fmla="*/ 2354540 h 2668438"/>
              <a:gd name="connsiteX6" fmla="*/ 4694830 w 5213445"/>
              <a:gd name="connsiteY6" fmla="*/ 2531961 h 2668438"/>
              <a:gd name="connsiteX7" fmla="*/ 5117910 w 5213445"/>
              <a:gd name="connsiteY7" fmla="*/ 2627495 h 2668438"/>
              <a:gd name="connsiteX8" fmla="*/ 5213445 w 5213445"/>
              <a:gd name="connsiteY8" fmla="*/ 2668438 h 2668438"/>
              <a:gd name="connsiteX0" fmla="*/ 0 w 5213445"/>
              <a:gd name="connsiteY0" fmla="*/ 15247 h 2635616"/>
              <a:gd name="connsiteX1" fmla="*/ 1787857 w 5213445"/>
              <a:gd name="connsiteY1" fmla="*/ 329145 h 2635616"/>
              <a:gd name="connsiteX2" fmla="*/ 3357349 w 5213445"/>
              <a:gd name="connsiteY2" fmla="*/ 1721216 h 2635616"/>
              <a:gd name="connsiteX3" fmla="*/ 3589361 w 5213445"/>
              <a:gd name="connsiteY3" fmla="*/ 1925933 h 2635616"/>
              <a:gd name="connsiteX4" fmla="*/ 3985146 w 5213445"/>
              <a:gd name="connsiteY4" fmla="*/ 2144297 h 2635616"/>
              <a:gd name="connsiteX5" fmla="*/ 4353636 w 5213445"/>
              <a:gd name="connsiteY5" fmla="*/ 2321718 h 2635616"/>
              <a:gd name="connsiteX6" fmla="*/ 4694830 w 5213445"/>
              <a:gd name="connsiteY6" fmla="*/ 2499139 h 2635616"/>
              <a:gd name="connsiteX7" fmla="*/ 5117910 w 5213445"/>
              <a:gd name="connsiteY7" fmla="*/ 2594673 h 2635616"/>
              <a:gd name="connsiteX8" fmla="*/ 5213445 w 5213445"/>
              <a:gd name="connsiteY8" fmla="*/ 2635616 h 2635616"/>
              <a:gd name="connsiteX0" fmla="*/ 0 w 5431809"/>
              <a:gd name="connsiteY0" fmla="*/ 15247 h 2621968"/>
              <a:gd name="connsiteX1" fmla="*/ 1787857 w 5431809"/>
              <a:gd name="connsiteY1" fmla="*/ 329145 h 2621968"/>
              <a:gd name="connsiteX2" fmla="*/ 3357349 w 5431809"/>
              <a:gd name="connsiteY2" fmla="*/ 1721216 h 2621968"/>
              <a:gd name="connsiteX3" fmla="*/ 3589361 w 5431809"/>
              <a:gd name="connsiteY3" fmla="*/ 1925933 h 2621968"/>
              <a:gd name="connsiteX4" fmla="*/ 3985146 w 5431809"/>
              <a:gd name="connsiteY4" fmla="*/ 2144297 h 2621968"/>
              <a:gd name="connsiteX5" fmla="*/ 4353636 w 5431809"/>
              <a:gd name="connsiteY5" fmla="*/ 2321718 h 2621968"/>
              <a:gd name="connsiteX6" fmla="*/ 4694830 w 5431809"/>
              <a:gd name="connsiteY6" fmla="*/ 2499139 h 2621968"/>
              <a:gd name="connsiteX7" fmla="*/ 5117910 w 5431809"/>
              <a:gd name="connsiteY7" fmla="*/ 2594673 h 2621968"/>
              <a:gd name="connsiteX8" fmla="*/ 5431809 w 5431809"/>
              <a:gd name="connsiteY8" fmla="*/ 2621968 h 2621968"/>
              <a:gd name="connsiteX0" fmla="*/ 0 w 5459105"/>
              <a:gd name="connsiteY0" fmla="*/ 15247 h 2662911"/>
              <a:gd name="connsiteX1" fmla="*/ 1787857 w 5459105"/>
              <a:gd name="connsiteY1" fmla="*/ 329145 h 2662911"/>
              <a:gd name="connsiteX2" fmla="*/ 3357349 w 5459105"/>
              <a:gd name="connsiteY2" fmla="*/ 1721216 h 2662911"/>
              <a:gd name="connsiteX3" fmla="*/ 3589361 w 5459105"/>
              <a:gd name="connsiteY3" fmla="*/ 1925933 h 2662911"/>
              <a:gd name="connsiteX4" fmla="*/ 3985146 w 5459105"/>
              <a:gd name="connsiteY4" fmla="*/ 2144297 h 2662911"/>
              <a:gd name="connsiteX5" fmla="*/ 4353636 w 5459105"/>
              <a:gd name="connsiteY5" fmla="*/ 2321718 h 2662911"/>
              <a:gd name="connsiteX6" fmla="*/ 4694830 w 5459105"/>
              <a:gd name="connsiteY6" fmla="*/ 2499139 h 2662911"/>
              <a:gd name="connsiteX7" fmla="*/ 5117910 w 5459105"/>
              <a:gd name="connsiteY7" fmla="*/ 2594673 h 2662911"/>
              <a:gd name="connsiteX8" fmla="*/ 5459105 w 5459105"/>
              <a:gd name="connsiteY8" fmla="*/ 2662911 h 266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9105" h="2662911">
                <a:moveTo>
                  <a:pt x="0" y="15247"/>
                </a:moveTo>
                <a:cubicBezTo>
                  <a:pt x="394648" y="-38207"/>
                  <a:pt x="1228299" y="44817"/>
                  <a:pt x="1787857" y="329145"/>
                </a:cubicBezTo>
                <a:cubicBezTo>
                  <a:pt x="2347415" y="613473"/>
                  <a:pt x="3057098" y="1455085"/>
                  <a:pt x="3357349" y="1721216"/>
                </a:cubicBezTo>
                <a:cubicBezTo>
                  <a:pt x="3657600" y="1987347"/>
                  <a:pt x="3484728" y="1855420"/>
                  <a:pt x="3589361" y="1925933"/>
                </a:cubicBezTo>
                <a:cubicBezTo>
                  <a:pt x="3693994" y="1996446"/>
                  <a:pt x="3857767" y="2078333"/>
                  <a:pt x="3985146" y="2144297"/>
                </a:cubicBezTo>
                <a:cubicBezTo>
                  <a:pt x="4112525" y="2210261"/>
                  <a:pt x="4235355" y="2262578"/>
                  <a:pt x="4353636" y="2321718"/>
                </a:cubicBezTo>
                <a:cubicBezTo>
                  <a:pt x="4471917" y="2380858"/>
                  <a:pt x="4567451" y="2453646"/>
                  <a:pt x="4694830" y="2499139"/>
                </a:cubicBezTo>
                <a:cubicBezTo>
                  <a:pt x="4822209" y="2544632"/>
                  <a:pt x="4990531" y="2567378"/>
                  <a:pt x="5117910" y="2594673"/>
                </a:cubicBezTo>
                <a:cubicBezTo>
                  <a:pt x="5245289" y="2621968"/>
                  <a:pt x="5454555" y="2653812"/>
                  <a:pt x="5459105" y="2662911"/>
                </a:cubicBez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https://encrypted-tbn3.gstatic.com/images?q=tbn:ANd9GcT_FEMSqHFP6HcHLJaRfiGrDZKCZRXg4J9MLP4rcBVkygcQMc1u-w"/>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338077" y="4400604"/>
            <a:ext cx="1197226" cy="129911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itle 1"/>
          <p:cNvSpPr txBox="1">
            <a:spLocks/>
          </p:cNvSpPr>
          <p:nvPr/>
        </p:nvSpPr>
        <p:spPr>
          <a:xfrm>
            <a:off x="7140414" y="2636449"/>
            <a:ext cx="4645851" cy="20186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P</a:t>
            </a:r>
            <a:r>
              <a:rPr lang="fr-FR" sz="2000" baseline="-25000" dirty="0" err="1" smtClean="0">
                <a:solidFill>
                  <a:srgbClr val="00B050"/>
                </a:solidFill>
                <a:latin typeface="Tahoma" panose="020B0604030504040204" pitchFamily="34" charset="0"/>
                <a:ea typeface="Tahoma" panose="020B0604030504040204" pitchFamily="34" charset="0"/>
                <a:cs typeface="Tahoma" panose="020B0604030504040204" pitchFamily="34" charset="0"/>
              </a:rPr>
              <a:t>d,h</a:t>
            </a:r>
            <a:r>
              <a:rPr lang="fr-FR"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(x) = Probabilité conditionnelle de conséquence (décès, blessure, dommage causé au bâtiment ou à l'équipement) pour l'événement h à une distance x à partir du lieu de l'événement</a:t>
            </a:r>
            <a:endParaRPr lang="fr-FR"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4747147" y="1436446"/>
            <a:ext cx="6054205" cy="12537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Conséquence locative - </a:t>
            </a:r>
            <a:r>
              <a:rPr lang="fr-FR" sz="2000" dirty="0" smtClean="0">
                <a:solidFill>
                  <a:srgbClr val="00B050"/>
                </a:solidFill>
                <a:latin typeface="Tahoma" panose="020B0604030504040204" pitchFamily="34" charset="0"/>
                <a:ea typeface="Tahoma" panose="020B0604030504040204" pitchFamily="34" charset="0"/>
                <a:cs typeface="Tahoma" panose="020B0604030504040204" pitchFamily="34" charset="0"/>
              </a:rPr>
              <a:t>Récepteur extérieur FIXE extérieur exposé au maximum.</a:t>
            </a:r>
            <a:endParaRPr lang="fr-FR"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smtClean="0">
                <a:solidFill>
                  <a:srgbClr val="002060"/>
                </a:solidFill>
                <a:latin typeface="Tahoma" panose="020B0604030504040204" pitchFamily="34" charset="0"/>
                <a:ea typeface="Tahoma" panose="020B0604030504040204" pitchFamily="34" charset="0"/>
                <a:cs typeface="Tahoma" panose="020B0604030504040204" pitchFamily="34" charset="0"/>
              </a:rPr>
              <a:t>Types de conséquences</a:t>
            </a:r>
            <a:endParaRPr lang="fr-FR" sz="28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6029915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90</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263236" y="1203090"/>
            <a:ext cx="11903364" cy="57882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Calcul de la concentration de gaz lourd</a:t>
            </a:r>
            <a:r>
              <a:rPr lang="en-GB"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600" b="1" i="1" dirty="0" smtClean="0">
                <a:solidFill>
                  <a:srgbClr val="002060"/>
                </a:solidFill>
                <a:latin typeface="Tahoma" panose="020B0604030504040204" pitchFamily="34" charset="0"/>
                <a:ea typeface="Tahoma" panose="020B0604030504040204" pitchFamily="34" charset="0"/>
                <a:cs typeface="Tahoma" panose="020B0604030504040204" pitchFamily="34" charset="0"/>
              </a:rPr>
              <a:t>C</a:t>
            </a:r>
            <a:r>
              <a:rPr lang="en-GB" sz="2600" b="1" i="1" baseline="-25000" dirty="0" smtClean="0">
                <a:solidFill>
                  <a:srgbClr val="002060"/>
                </a:solidFill>
                <a:latin typeface="Tahoma" panose="020B0604030504040204" pitchFamily="34" charset="0"/>
                <a:ea typeface="Tahoma" panose="020B0604030504040204" pitchFamily="34" charset="0"/>
                <a:cs typeface="Tahoma" panose="020B0604030504040204" pitchFamily="34" charset="0"/>
              </a:rPr>
              <a:t>m</a:t>
            </a:r>
            <a:r>
              <a:rPr lang="en-GB"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à </a:t>
            </a:r>
            <a:r>
              <a:rPr lang="en-GB" sz="2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une</a:t>
            </a:r>
            <a:r>
              <a:rPr lang="en-GB"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26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certaine</a:t>
            </a:r>
            <a:r>
              <a:rPr lang="en-GB" sz="26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distance, x </a:t>
            </a:r>
            <a:endParaRPr lang="en-GB" sz="2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cstate="print"/>
          <a:srcRect l="42240" t="17969" r="18009" b="11022"/>
          <a:stretch/>
        </p:blipFill>
        <p:spPr>
          <a:xfrm>
            <a:off x="6144409" y="2310084"/>
            <a:ext cx="4528354" cy="4547916"/>
          </a:xfrm>
          <a:prstGeom prst="rect">
            <a:avLst/>
          </a:prstGeom>
        </p:spPr>
      </p:pic>
      <p:pic>
        <p:nvPicPr>
          <p:cNvPr id="4" name="Picture 3"/>
          <p:cNvPicPr>
            <a:picLocks noChangeAspect="1"/>
          </p:cNvPicPr>
          <p:nvPr/>
        </p:nvPicPr>
        <p:blipFill rotWithShape="1">
          <a:blip r:embed="rId4" cstate="print"/>
          <a:srcRect l="42899" t="19772" r="17459" b="8399"/>
          <a:stretch/>
        </p:blipFill>
        <p:spPr>
          <a:xfrm>
            <a:off x="575859" y="2188639"/>
            <a:ext cx="4583412" cy="4669361"/>
          </a:xfrm>
          <a:prstGeom prst="rect">
            <a:avLst/>
          </a:prstGeom>
        </p:spPr>
      </p:pic>
      <p:sp>
        <p:nvSpPr>
          <p:cNvPr id="40" name="TextBox 39"/>
          <p:cNvSpPr txBox="1"/>
          <p:nvPr/>
        </p:nvSpPr>
        <p:spPr>
          <a:xfrm>
            <a:off x="2385072" y="2155451"/>
            <a:ext cx="3038164" cy="400110"/>
          </a:xfrm>
          <a:prstGeom prst="rect">
            <a:avLst/>
          </a:prstGeom>
          <a:solidFill>
            <a:schemeClr val="bg1"/>
          </a:solidFill>
        </p:spPr>
        <p:txBody>
          <a:bodyPr wrap="square" rtlCol="0">
            <a:spAutoFit/>
          </a:bodyPr>
          <a:lstStyle/>
          <a:p>
            <a:r>
              <a:rPr lang="en-GB" sz="2000" b="1" dirty="0" err="1" smtClean="0">
                <a:latin typeface="Tahoma" panose="020B0604030504040204" pitchFamily="34" charset="0"/>
                <a:ea typeface="Tahoma" panose="020B0604030504040204" pitchFamily="34" charset="0"/>
                <a:cs typeface="Tahoma" panose="020B0604030504040204" pitchFamily="34" charset="0"/>
              </a:rPr>
              <a:t>Rejet</a:t>
            </a:r>
            <a:r>
              <a:rPr lang="en-GB" sz="2000" b="1" dirty="0" smtClean="0">
                <a:latin typeface="Tahoma" panose="020B0604030504040204" pitchFamily="34" charset="0"/>
                <a:ea typeface="Tahoma" panose="020B0604030504040204" pitchFamily="34" charset="0"/>
                <a:cs typeface="Tahoma" panose="020B0604030504040204" pitchFamily="34" charset="0"/>
              </a:rPr>
              <a:t> continue</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8408585" y="2155451"/>
            <a:ext cx="3521477" cy="400110"/>
          </a:xfrm>
          <a:prstGeom prst="rect">
            <a:avLst/>
          </a:prstGeom>
          <a:solidFill>
            <a:schemeClr val="bg1"/>
          </a:solidFill>
        </p:spPr>
        <p:txBody>
          <a:bodyPr wrap="square" rtlCol="0">
            <a:spAutoFit/>
          </a:bodyPr>
          <a:lstStyle/>
          <a:p>
            <a:r>
              <a:rPr lang="en-GB" sz="2000" b="1" dirty="0" err="1" smtClean="0">
                <a:latin typeface="Tahoma" panose="020B0604030504040204" pitchFamily="34" charset="0"/>
                <a:ea typeface="Tahoma" panose="020B0604030504040204" pitchFamily="34" charset="0"/>
                <a:cs typeface="Tahoma" panose="020B0604030504040204" pitchFamily="34" charset="0"/>
              </a:rPr>
              <a:t>Rejet</a:t>
            </a:r>
            <a:r>
              <a:rPr lang="en-GB" sz="2000" b="1" dirty="0" smtClean="0">
                <a:latin typeface="Tahoma" panose="020B0604030504040204" pitchFamily="34" charset="0"/>
                <a:ea typeface="Tahoma" panose="020B0604030504040204" pitchFamily="34" charset="0"/>
                <a:cs typeface="Tahoma" panose="020B0604030504040204" pitchFamily="34" charset="0"/>
              </a:rPr>
              <a:t> </a:t>
            </a:r>
            <a:r>
              <a:rPr lang="en-GB" sz="2000" b="1" dirty="0" err="1" smtClean="0">
                <a:latin typeface="Tahoma" panose="020B0604030504040204" pitchFamily="34" charset="0"/>
                <a:ea typeface="Tahoma" panose="020B0604030504040204" pitchFamily="34" charset="0"/>
                <a:cs typeface="Tahoma" panose="020B0604030504040204" pitchFamily="34" charset="0"/>
              </a:rPr>
              <a:t>instantané</a:t>
            </a:r>
            <a:endParaRPr lang="en-GB" b="1"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355273" y="4754479"/>
            <a:ext cx="969819" cy="553998"/>
          </a:xfrm>
          <a:prstGeom prst="rect">
            <a:avLst/>
          </a:prstGeom>
          <a:solidFill>
            <a:schemeClr val="bg1"/>
          </a:solidFill>
        </p:spPr>
        <p:txBody>
          <a:bodyPr wrap="square" lIns="0" tIns="0" rIns="0" bIns="0">
            <a:spAutoFit/>
          </a:bodyPr>
          <a:lstStyle/>
          <a:p>
            <a:pPr algn="ctr"/>
            <a:r>
              <a:rPr lang="fr-FR" sz="1200" dirty="0" smtClean="0"/>
              <a:t>Région de </a:t>
            </a:r>
          </a:p>
          <a:p>
            <a:pPr algn="ctr"/>
            <a:r>
              <a:rPr lang="fr-FR" sz="1200" dirty="0" smtClean="0"/>
              <a:t>données pleine échelle</a:t>
            </a:r>
            <a:endParaRPr lang="fr-FR" sz="1200" dirty="0"/>
          </a:p>
        </p:txBody>
      </p:sp>
      <p:sp>
        <p:nvSpPr>
          <p:cNvPr id="9" name="Rectangle 8"/>
          <p:cNvSpPr/>
          <p:nvPr/>
        </p:nvSpPr>
        <p:spPr>
          <a:xfrm>
            <a:off x="9296400" y="4990006"/>
            <a:ext cx="969819" cy="553998"/>
          </a:xfrm>
          <a:prstGeom prst="rect">
            <a:avLst/>
          </a:prstGeom>
          <a:solidFill>
            <a:schemeClr val="bg1"/>
          </a:solidFill>
        </p:spPr>
        <p:txBody>
          <a:bodyPr wrap="square" lIns="0" tIns="0" rIns="0" bIns="0">
            <a:spAutoFit/>
          </a:bodyPr>
          <a:lstStyle/>
          <a:p>
            <a:pPr algn="ctr"/>
            <a:r>
              <a:rPr lang="fr-FR" sz="1200" dirty="0" smtClean="0"/>
              <a:t>Région de </a:t>
            </a:r>
          </a:p>
          <a:p>
            <a:pPr algn="ctr"/>
            <a:r>
              <a:rPr lang="fr-FR" sz="1200" dirty="0" smtClean="0"/>
              <a:t>données pleine échelle</a:t>
            </a:r>
            <a:endParaRPr lang="fr-FR" sz="1200" dirty="0"/>
          </a:p>
        </p:txBody>
      </p:sp>
      <p:sp>
        <p:nvSpPr>
          <p:cNvPr id="10" name="Rectangle 9"/>
          <p:cNvSpPr/>
          <p:nvPr/>
        </p:nvSpPr>
        <p:spPr>
          <a:xfrm>
            <a:off x="7517102" y="5433352"/>
            <a:ext cx="1059970" cy="276999"/>
          </a:xfrm>
          <a:prstGeom prst="rect">
            <a:avLst/>
          </a:prstGeom>
          <a:solidFill>
            <a:schemeClr val="bg1"/>
          </a:solidFill>
        </p:spPr>
        <p:txBody>
          <a:bodyPr wrap="none">
            <a:spAutoFit/>
          </a:bodyPr>
          <a:lstStyle/>
          <a:p>
            <a:r>
              <a:rPr lang="fr-FR" sz="1200" dirty="0" smtClean="0"/>
              <a:t>Limite passive</a:t>
            </a:r>
            <a:endParaRPr lang="fr-FR" sz="1200" dirty="0"/>
          </a:p>
        </p:txBody>
      </p:sp>
      <p:sp>
        <p:nvSpPr>
          <p:cNvPr id="11" name="Rectangle 10"/>
          <p:cNvSpPr/>
          <p:nvPr/>
        </p:nvSpPr>
        <p:spPr>
          <a:xfrm>
            <a:off x="2030701" y="5253243"/>
            <a:ext cx="640047" cy="461665"/>
          </a:xfrm>
          <a:prstGeom prst="rect">
            <a:avLst/>
          </a:prstGeom>
          <a:solidFill>
            <a:schemeClr val="bg1"/>
          </a:solidFill>
        </p:spPr>
        <p:txBody>
          <a:bodyPr wrap="none">
            <a:spAutoFit/>
          </a:bodyPr>
          <a:lstStyle/>
          <a:p>
            <a:r>
              <a:rPr lang="fr-FR" sz="1200" dirty="0" smtClean="0"/>
              <a:t>Limite </a:t>
            </a:r>
          </a:p>
          <a:p>
            <a:r>
              <a:rPr lang="fr-FR" sz="1200" dirty="0" smtClean="0"/>
              <a:t>passive</a:t>
            </a:r>
            <a:endParaRPr lang="fr-FR" sz="1200" dirty="0"/>
          </a:p>
        </p:txBody>
      </p:sp>
    </p:spTree>
    <p:extLst>
      <p:ext uri="{BB962C8B-B14F-4D97-AF65-F5344CB8AC3E}">
        <p14:creationId xmlns="" xmlns:p14="http://schemas.microsoft.com/office/powerpoint/2010/main" val="185793474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91</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39773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Résumé des modèles de danger</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Une rejet dangereux peut être relâché dans un milieu en mouvement (air, eau) ou stationnaire (sol).</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Les rejets dans l'atmosphère sont les plus préoccupants en raison des difficultés à contenir la dissémination. Ces rejets peuvent se produire dans une atmosphère stable, instable ou neutre. Le panache de la substance dangereuse sera différent pour chacun.</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Les gaz lourds libérés dans l'atmosphère sont également préoccupants. Le comportement du gaz lourd limite toutefois la dispersion. Lors de l'estimation des concentrations de libération de gaz lourd sous le vent, il est important de noter si le rejet est continu ou instantané.</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9873471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92</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505136" y="1203091"/>
            <a:ext cx="11213621" cy="545498"/>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Modèles</a:t>
            </a:r>
            <a:r>
              <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de </a:t>
            </a:r>
            <a:r>
              <a:rPr lang="en-GB" sz="2800" b="1" dirty="0" err="1" smtClean="0">
                <a:solidFill>
                  <a:srgbClr val="002060"/>
                </a:solidFill>
                <a:latin typeface="Tahoma" panose="020B0604030504040204" pitchFamily="34" charset="0"/>
                <a:ea typeface="Tahoma" panose="020B0604030504040204" pitchFamily="34" charset="0"/>
                <a:cs typeface="Tahoma" panose="020B0604030504040204" pitchFamily="34" charset="0"/>
              </a:rPr>
              <a:t>conséquences</a:t>
            </a:r>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799301078"/>
              </p:ext>
            </p:extLst>
          </p:nvPr>
        </p:nvGraphicFramePr>
        <p:xfrm>
          <a:off x="887413" y="1884363"/>
          <a:ext cx="9642475" cy="4543425"/>
        </p:xfrm>
        <a:graphic>
          <a:graphicData uri="http://schemas.openxmlformats.org/presentationml/2006/ole">
            <p:oleObj spid="_x0000_s236546" name="Document" r:id="rId3" imgW="6998981" imgH="3288511" progId="Word.Document.12">
              <p:embed/>
            </p:oleObj>
          </a:graphicData>
        </a:graphic>
      </p:graphicFrame>
    </p:spTree>
    <p:extLst>
      <p:ext uri="{BB962C8B-B14F-4D97-AF65-F5344CB8AC3E}">
        <p14:creationId xmlns="" xmlns:p14="http://schemas.microsoft.com/office/powerpoint/2010/main" val="11967612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93</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22" name="Title 1"/>
          <p:cNvSpPr txBox="1">
            <a:spLocks/>
          </p:cNvSpPr>
          <p:nvPr/>
        </p:nvSpPr>
        <p:spPr>
          <a:xfrm>
            <a:off x="0" y="1203090"/>
            <a:ext cx="12166600" cy="5654909"/>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 des conséquences d'un rejet de matières dangereuses</a:t>
            </a:r>
          </a:p>
          <a:p>
            <a:pPr algn="l"/>
            <a:endPar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La gravité des conséquences ou les dommages potentiels peuvent être calculés aux emplacements des récepteurs. Rappelons que les récepteurs peuvent être différenciés entre les conséquences </a:t>
            </a:r>
            <a:r>
              <a:rPr lang="fr-FR" sz="2400" b="1" dirty="0" smtClean="0">
                <a:latin typeface="Tahoma" panose="020B0604030504040204" pitchFamily="34" charset="0"/>
                <a:ea typeface="Tahoma" panose="020B0604030504040204" pitchFamily="34" charset="0"/>
                <a:cs typeface="Tahoma" panose="020B0604030504040204" pitchFamily="34" charset="0"/>
              </a:rPr>
              <a:t>individuelles</a:t>
            </a:r>
            <a:r>
              <a:rPr lang="fr-FR" sz="2400" dirty="0" smtClean="0">
                <a:latin typeface="Tahoma" panose="020B0604030504040204" pitchFamily="34" charset="0"/>
                <a:ea typeface="Tahoma" panose="020B0604030504040204" pitchFamily="34" charset="0"/>
                <a:cs typeface="Tahoma" panose="020B0604030504040204" pitchFamily="34" charset="0"/>
              </a:rPr>
              <a:t> et </a:t>
            </a:r>
            <a:r>
              <a:rPr lang="fr-FR" sz="2400" b="1" dirty="0" smtClean="0">
                <a:latin typeface="Tahoma" panose="020B0604030504040204" pitchFamily="34" charset="0"/>
                <a:ea typeface="Tahoma" panose="020B0604030504040204" pitchFamily="34" charset="0"/>
                <a:cs typeface="Tahoma" panose="020B0604030504040204" pitchFamily="34" charset="0"/>
              </a:rPr>
              <a:t>sociétales</a:t>
            </a:r>
            <a:r>
              <a:rPr lang="fr-FR"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fr-FR" sz="24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b="1" dirty="0" smtClean="0">
                <a:latin typeface="Tahoma" panose="020B0604030504040204" pitchFamily="34" charset="0"/>
                <a:ea typeface="Tahoma" panose="020B0604030504040204" pitchFamily="34" charset="0"/>
                <a:cs typeface="Tahoma" panose="020B0604030504040204" pitchFamily="34" charset="0"/>
              </a:rPr>
              <a:t>CONSÉQUENCES INDIVIDUELLES</a:t>
            </a: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Exprimé en termes de </a:t>
            </a:r>
            <a:r>
              <a:rPr lang="fr-FR" sz="2400" b="1" dirty="0" smtClean="0">
                <a:latin typeface="Tahoma" panose="020B0604030504040204" pitchFamily="34" charset="0"/>
                <a:ea typeface="Tahoma" panose="020B0604030504040204" pitchFamily="34" charset="0"/>
                <a:cs typeface="Tahoma" panose="020B0604030504040204" pitchFamily="34" charset="0"/>
              </a:rPr>
              <a:t>danger ou de dommage potentiel à un récepteur donné à un endroit </a:t>
            </a:r>
            <a:r>
              <a:rPr lang="fr-FR" sz="2400" dirty="0" smtClean="0">
                <a:latin typeface="Tahoma" panose="020B0604030504040204" pitchFamily="34" charset="0"/>
                <a:ea typeface="Tahoma" panose="020B0604030504040204" pitchFamily="34" charset="0"/>
                <a:cs typeface="Tahoma" panose="020B0604030504040204" pitchFamily="34" charset="0"/>
              </a:rPr>
              <a:t>donné en relation avec l'emplacement de l'événement indésirable. </a:t>
            </a:r>
          </a:p>
          <a:p>
            <a:pPr algn="l">
              <a:tabLst>
                <a:tab pos="528638" algn="l"/>
              </a:tabLst>
            </a:pPr>
            <a:r>
              <a:rPr lang="fr-FR" sz="2400" i="1" dirty="0" smtClean="0">
                <a:latin typeface="Tahoma" panose="020B0604030504040204" pitchFamily="34" charset="0"/>
                <a:ea typeface="Tahoma" panose="020B0604030504040204" pitchFamily="34" charset="0"/>
                <a:cs typeface="Tahoma" panose="020B0604030504040204" pitchFamily="34" charset="0"/>
              </a:rPr>
              <a:t>	 Récepteur humain – </a:t>
            </a:r>
            <a:r>
              <a:rPr lang="fr-FR" sz="2400" dirty="0" smtClean="0">
                <a:latin typeface="Tahoma" panose="020B0604030504040204" pitchFamily="34" charset="0"/>
                <a:ea typeface="Tahoma" panose="020B0604030504040204" pitchFamily="34" charset="0"/>
                <a:cs typeface="Tahoma" panose="020B0604030504040204" pitchFamily="34" charset="0"/>
              </a:rPr>
              <a:t>conséquence de l'exposition au danger = fatalité, blessure, etc. </a:t>
            </a:r>
          </a:p>
          <a:p>
            <a:pPr marL="539750" algn="l"/>
            <a:r>
              <a:rPr lang="fr-FR" sz="2400" i="1" dirty="0" smtClean="0">
                <a:latin typeface="Tahoma" panose="020B0604030504040204" pitchFamily="34" charset="0"/>
                <a:ea typeface="Tahoma" panose="020B0604030504040204" pitchFamily="34" charset="0"/>
                <a:cs typeface="Tahoma" panose="020B0604030504040204" pitchFamily="34" charset="0"/>
              </a:rPr>
              <a:t> Récepteur de bâtiment </a:t>
            </a:r>
            <a:r>
              <a:rPr lang="fr-FR" sz="2400" dirty="0" smtClean="0">
                <a:latin typeface="Tahoma" panose="020B0604030504040204" pitchFamily="34" charset="0"/>
                <a:ea typeface="Tahoma" panose="020B0604030504040204" pitchFamily="34" charset="0"/>
                <a:cs typeface="Tahoma" panose="020B0604030504040204" pitchFamily="34" charset="0"/>
              </a:rPr>
              <a:t>– conséquence de l'exposition au danger = destruction, bris de verre, etc.</a:t>
            </a:r>
            <a:endParaRPr lang="fr-FR" sz="2400" i="1"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endParaRPr lang="fr-FR" sz="2400"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b="1" dirty="0" smtClean="0">
                <a:latin typeface="Tahoma" panose="020B0604030504040204" pitchFamily="34" charset="0"/>
                <a:ea typeface="Tahoma" panose="020B0604030504040204" pitchFamily="34" charset="0"/>
                <a:cs typeface="Tahoma" panose="020B0604030504040204" pitchFamily="34" charset="0"/>
              </a:rPr>
              <a:t>CONSÉQUENCES SOCIÉTALES</a:t>
            </a: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Exprimé comme un </a:t>
            </a:r>
            <a:r>
              <a:rPr lang="fr-FR" sz="2400" b="1" dirty="0" smtClean="0">
                <a:latin typeface="Tahoma" panose="020B0604030504040204" pitchFamily="34" charset="0"/>
                <a:ea typeface="Tahoma" panose="020B0604030504040204" pitchFamily="34" charset="0"/>
                <a:cs typeface="Tahoma" panose="020B0604030504040204" pitchFamily="34" charset="0"/>
              </a:rPr>
              <a:t>agrégat </a:t>
            </a:r>
            <a:r>
              <a:rPr lang="fr-FR" sz="2400" dirty="0" smtClean="0">
                <a:latin typeface="Tahoma" panose="020B0604030504040204" pitchFamily="34" charset="0"/>
                <a:ea typeface="Tahoma" panose="020B0604030504040204" pitchFamily="34" charset="0"/>
                <a:cs typeface="Tahoma" panose="020B0604030504040204" pitchFamily="34" charset="0"/>
              </a:rPr>
              <a:t>de toutes les conséquences </a:t>
            </a:r>
            <a:r>
              <a:rPr lang="fr-FR" sz="2400" b="1" dirty="0" smtClean="0">
                <a:latin typeface="Tahoma" panose="020B0604030504040204" pitchFamily="34" charset="0"/>
                <a:ea typeface="Tahoma" panose="020B0604030504040204" pitchFamily="34" charset="0"/>
                <a:cs typeface="Tahoma" panose="020B0604030504040204" pitchFamily="34" charset="0"/>
              </a:rPr>
              <a:t>individuelles </a:t>
            </a:r>
            <a:r>
              <a:rPr lang="fr-FR" sz="2400" dirty="0" smtClean="0">
                <a:latin typeface="Tahoma" panose="020B0604030504040204" pitchFamily="34" charset="0"/>
                <a:ea typeface="Tahoma" panose="020B0604030504040204" pitchFamily="34" charset="0"/>
                <a:cs typeface="Tahoma" panose="020B0604030504040204" pitchFamily="34" charset="0"/>
              </a:rPr>
              <a:t>pour un événement. </a:t>
            </a:r>
          </a:p>
          <a:p>
            <a:pPr marL="539750" indent="-539750" algn="l">
              <a:tabLst>
                <a:tab pos="528638" algn="l"/>
              </a:tabLst>
            </a:pPr>
            <a:r>
              <a:rPr lang="fr-FR" sz="2400" dirty="0" smtClean="0">
                <a:latin typeface="Tahoma" panose="020B0604030504040204" pitchFamily="34" charset="0"/>
                <a:ea typeface="Tahoma" panose="020B0604030504040204" pitchFamily="34" charset="0"/>
                <a:cs typeface="Tahoma" panose="020B0604030504040204" pitchFamily="34" charset="0"/>
              </a:rPr>
              <a:t>	</a:t>
            </a:r>
            <a:r>
              <a:rPr lang="fr-FR" sz="2400" i="1" dirty="0" smtClean="0">
                <a:latin typeface="Tahoma" panose="020B0604030504040204" pitchFamily="34" charset="0"/>
                <a:ea typeface="Tahoma" panose="020B0604030504040204" pitchFamily="34" charset="0"/>
                <a:cs typeface="Tahoma" panose="020B0604030504040204" pitchFamily="34" charset="0"/>
              </a:rPr>
              <a:t> Additionner toutes les conséquences individuelles des récepteurs (humain, bâtiment, équipement) pour la surface totale exposée.</a:t>
            </a:r>
            <a:endParaRPr lang="fr-FR"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6857943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94</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180109" y="1000753"/>
            <a:ext cx="11986491" cy="6038080"/>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Modélisation de l'EFFET d'un rejet de matières dangereuses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Les récepteurs peuvent être influencés par des matières dangereuses à travers divers milieux de transport, notamment la dispersion atmosphérique, la contamination des eaux souterraines, l'érosion des sols, etc.</a:t>
            </a:r>
          </a:p>
          <a:p>
            <a:pPr algn="l"/>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Le transport atmosphérique est le plus important dans les évaluations des risques.</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algn="l"/>
            <a:r>
              <a:rPr lang="fr-FR" sz="2400" dirty="0" smtClean="0">
                <a:latin typeface="Tahoma" panose="020B0604030504040204" pitchFamily="34" charset="0"/>
                <a:ea typeface="Tahoma" panose="020B0604030504040204" pitchFamily="34" charset="0"/>
                <a:cs typeface="Tahoma" panose="020B0604030504040204" pitchFamily="34" charset="0"/>
              </a:rPr>
              <a:t>Les effets de danger pour les matériaux sont:</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1100" dirty="0">
              <a:latin typeface="Tahoma" panose="020B0604030504040204" pitchFamily="34" charset="0"/>
              <a:ea typeface="Tahoma" panose="020B0604030504040204" pitchFamily="34" charset="0"/>
              <a:cs typeface="Tahoma" panose="020B0604030504040204" pitchFamily="34" charset="0"/>
            </a:endParaRPr>
          </a:p>
          <a:p>
            <a:pPr marL="1703388" indent="-1703388" algn="l"/>
            <a:r>
              <a:rPr lang="en-GB" sz="2400" b="1" dirty="0" smtClean="0">
                <a:latin typeface="Tahoma" panose="020B0604030504040204" pitchFamily="34" charset="0"/>
                <a:ea typeface="Tahoma" panose="020B0604030504040204" pitchFamily="34" charset="0"/>
                <a:cs typeface="Tahoma" panose="020B0604030504040204" pitchFamily="34" charset="0"/>
              </a:rPr>
              <a:t>CONCENTRATION (C)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utilisé pour les matériaux et matériaux toxiques et cancérigènes ayant des effets systémiques.</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b="1" dirty="0" smtClean="0">
                <a:latin typeface="Tahoma" panose="020B0604030504040204" pitchFamily="34" charset="0"/>
                <a:ea typeface="Tahoma" panose="020B0604030504040204" pitchFamily="34" charset="0"/>
                <a:cs typeface="Tahoma" panose="020B0604030504040204" pitchFamily="34" charset="0"/>
              </a:rPr>
              <a:t>RADIATION THERMIQUE (I)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utilisé pour les matériaux inflammables.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r>
              <a:rPr lang="en-GB" sz="2400" b="1" dirty="0" err="1" smtClean="0">
                <a:latin typeface="Tahoma" panose="020B0604030504040204" pitchFamily="34" charset="0"/>
                <a:ea typeface="Tahoma" panose="020B0604030504040204" pitchFamily="34" charset="0"/>
                <a:cs typeface="Tahoma" panose="020B0604030504040204" pitchFamily="34" charset="0"/>
              </a:rPr>
              <a:t>Surpression</a:t>
            </a:r>
            <a:r>
              <a:rPr lang="en-GB" sz="2400" b="1" dirty="0" smtClean="0">
                <a:latin typeface="Tahoma" panose="020B0604030504040204" pitchFamily="34" charset="0"/>
                <a:ea typeface="Tahoma" panose="020B0604030504040204" pitchFamily="34" charset="0"/>
                <a:cs typeface="Tahoma" panose="020B0604030504040204" pitchFamily="34" charset="0"/>
              </a:rPr>
              <a:t> (P</a:t>
            </a:r>
            <a:r>
              <a:rPr lang="en-GB" sz="2400" b="1" baseline="-25000" dirty="0" smtClean="0">
                <a:latin typeface="Tahoma" panose="020B0604030504040204" pitchFamily="34" charset="0"/>
                <a:ea typeface="Tahoma" panose="020B0604030504040204" pitchFamily="34" charset="0"/>
                <a:cs typeface="Tahoma" panose="020B0604030504040204" pitchFamily="34" charset="0"/>
              </a:rPr>
              <a:t>0</a:t>
            </a:r>
            <a:r>
              <a:rPr lang="en-GB" sz="2400" b="1" dirty="0" smtClean="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a:t>
            </a:r>
            <a:r>
              <a:rPr lang="fr-FR" sz="2400" dirty="0" smtClean="0">
                <a:latin typeface="Tahoma" panose="020B0604030504040204" pitchFamily="34" charset="0"/>
                <a:ea typeface="Tahoma" panose="020B0604030504040204" pitchFamily="34" charset="0"/>
                <a:cs typeface="Tahoma" panose="020B0604030504040204" pitchFamily="34" charset="0"/>
              </a:rPr>
              <a:t>utilisé pour déterminer les conséquences d'une onde de choc, comme les décès dus à une hémorragie pulmonaire ou les blessures causées par une rupture du tympan.</a:t>
            </a:r>
            <a:endParaRPr lang="en-GB"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701675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95</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Courbe et réponse de dose de produit dangereux</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La réponse induite par l'exposition à des matières / conditions dangereuses (chaleur, pression, rayonnement, impact, bruit, produits chimiques) peut être caractérisée par une </a:t>
            </a:r>
            <a:r>
              <a:rPr lang="fr-FR" sz="2800" b="1" dirty="0" smtClean="0">
                <a:latin typeface="Tahoma" panose="020B0604030504040204" pitchFamily="34" charset="0"/>
                <a:ea typeface="Tahoma" panose="020B0604030504040204" pitchFamily="34" charset="0"/>
                <a:cs typeface="Tahoma" panose="020B0604030504040204" pitchFamily="34" charset="0"/>
              </a:rPr>
              <a:t>courbe dose-réponse</a:t>
            </a:r>
            <a:r>
              <a:rPr lang="fr-FR" sz="2800" dirty="0" smtClean="0">
                <a:latin typeface="Tahoma" panose="020B0604030504040204" pitchFamily="34" charset="0"/>
                <a:ea typeface="Tahoma" panose="020B0604030504040204" pitchFamily="34" charset="0"/>
                <a:cs typeface="Tahoma" panose="020B0604030504040204" pitchFamily="34" charset="0"/>
              </a:rPr>
              <a:t>.</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b="1" dirty="0" smtClean="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Une courbe dose-réponse pour une exposition UNIQUE peut être décrite avec l'unité de probabilité (ou </a:t>
            </a:r>
            <a:r>
              <a:rPr lang="fr-FR" sz="2800" b="1" dirty="0" smtClean="0">
                <a:latin typeface="Tahoma" panose="020B0604030504040204" pitchFamily="34" charset="0"/>
                <a:ea typeface="Tahoma" panose="020B0604030504040204" pitchFamily="34" charset="0"/>
                <a:cs typeface="Tahoma" panose="020B0604030504040204" pitchFamily="34" charset="0"/>
              </a:rPr>
              <a:t>PROBIT, Y</a:t>
            </a:r>
            <a:r>
              <a:rPr lang="fr-FR" sz="2800" dirty="0" smtClean="0">
                <a:latin typeface="Tahoma" panose="020B0604030504040204" pitchFamily="34" charset="0"/>
                <a:ea typeface="Tahoma" panose="020B0604030504040204" pitchFamily="34" charset="0"/>
                <a:cs typeface="Tahoma" panose="020B0604030504040204" pitchFamily="34" charset="0"/>
              </a:rPr>
              <a:t>).</a:t>
            </a:r>
            <a:r>
              <a:rPr lang="en-GB" sz="2800"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 xmlns:p14="http://schemas.microsoft.com/office/powerpoint/2010/main" val="28163502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96</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Méthode PROBIT pour estimer le niveau de conséquence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Les équations PROBIT sont disponibles pour des conséquences spécifiques sur la santé en fonction de l'exposition.</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Ces équations ont été développées principalement en utilisant des données de toxicité animale. Il est important de reconnaître que lorsque la population animale est utilisée pour des tests de toxicité, la population est généralement génétiquement homogène - contrairement à la population humaine exposée lors d'un accident chimique. Ceci est une source d'incertitude lors de l'utilisation des équations PROBIT.</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437336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97</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603808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Méthode PROBIT pour estimer le niveau de conséquence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Nous devons rassembler les informations suivantes pour estimer le niveau de conséquence avec la méthode PROBIT:</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800" dirty="0" smtClean="0">
                <a:latin typeface="Tahoma" panose="020B0604030504040204" pitchFamily="34" charset="0"/>
                <a:ea typeface="Tahoma" panose="020B0604030504040204" pitchFamily="34" charset="0"/>
                <a:cs typeface="Tahoma" panose="020B0604030504040204" pitchFamily="34" charset="0"/>
              </a:rPr>
              <a:t>La quantité de matière libérée</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800" dirty="0" smtClean="0">
                <a:latin typeface="Tahoma" panose="020B0604030504040204" pitchFamily="34" charset="0"/>
                <a:ea typeface="Tahoma" panose="020B0604030504040204" pitchFamily="34" charset="0"/>
                <a:cs typeface="Tahoma" panose="020B0604030504040204" pitchFamily="34" charset="0"/>
              </a:rPr>
              <a:t>Le niveau de danger à l'emplacement du récepteur</a:t>
            </a:r>
            <a:r>
              <a:rPr lang="en-GB" sz="2800" dirty="0" smtClean="0">
                <a:latin typeface="Tahoma" panose="020B0604030504040204" pitchFamily="34" charset="0"/>
                <a:ea typeface="Tahoma" panose="020B0604030504040204" pitchFamily="34" charset="0"/>
                <a:cs typeface="Tahoma" panose="020B0604030504040204" pitchFamily="34" charset="0"/>
              </a:rPr>
              <a:t> </a:t>
            </a:r>
          </a:p>
          <a:p>
            <a:pPr marL="914400" lvl="1" indent="-457200">
              <a:buFont typeface="Courier New" panose="02070309020205020404" pitchFamily="49" charset="0"/>
              <a:buChar char="o"/>
            </a:pPr>
            <a:r>
              <a:rPr lang="fr-FR" sz="2400" i="1" dirty="0" smtClean="0">
                <a:latin typeface="Tahoma" panose="020B0604030504040204" pitchFamily="34" charset="0"/>
                <a:ea typeface="Tahoma" panose="020B0604030504040204" pitchFamily="34" charset="0"/>
                <a:cs typeface="Tahoma" panose="020B0604030504040204" pitchFamily="34" charset="0"/>
              </a:rPr>
              <a:t>Concentration (C) pour un nuage toxique ou un panache</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Courier New" panose="02070309020205020404" pitchFamily="49" charset="0"/>
              <a:buChar char="o"/>
            </a:pPr>
            <a:r>
              <a:rPr lang="fr-FR" sz="2400" i="1" dirty="0" smtClean="0">
                <a:latin typeface="Tahoma" panose="020B0604030504040204" pitchFamily="34" charset="0"/>
                <a:ea typeface="Tahoma" panose="020B0604030504040204" pitchFamily="34" charset="0"/>
                <a:cs typeface="Tahoma" panose="020B0604030504040204" pitchFamily="34" charset="0"/>
              </a:rPr>
              <a:t>Intensité de rayonnement thermique (I) pour un feu</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marL="914400" lvl="1" indent="-457200">
              <a:buFont typeface="Courier New" panose="02070309020205020404" pitchFamily="49" charset="0"/>
              <a:buChar char="o"/>
            </a:pPr>
            <a:r>
              <a:rPr lang="fr-FR" sz="2400" i="1" dirty="0" smtClean="0">
                <a:latin typeface="Tahoma" panose="020B0604030504040204" pitchFamily="34" charset="0"/>
                <a:ea typeface="Tahoma" panose="020B0604030504040204" pitchFamily="34" charset="0"/>
                <a:cs typeface="Tahoma" panose="020B0604030504040204" pitchFamily="34" charset="0"/>
              </a:rPr>
              <a:t>Surpression (P</a:t>
            </a:r>
            <a:r>
              <a:rPr lang="fr-FR" sz="2400" i="1" baseline="-25000" dirty="0" smtClean="0">
                <a:latin typeface="Tahoma" panose="020B0604030504040204" pitchFamily="34" charset="0"/>
                <a:ea typeface="Tahoma" panose="020B0604030504040204" pitchFamily="34" charset="0"/>
                <a:cs typeface="Tahoma" panose="020B0604030504040204" pitchFamily="34" charset="0"/>
              </a:rPr>
              <a:t>0</a:t>
            </a:r>
            <a:r>
              <a:rPr lang="fr-FR" sz="2400" i="1" dirty="0" smtClean="0">
                <a:latin typeface="Tahoma" panose="020B0604030504040204" pitchFamily="34" charset="0"/>
                <a:ea typeface="Tahoma" panose="020B0604030504040204" pitchFamily="34" charset="0"/>
                <a:cs typeface="Tahoma" panose="020B0604030504040204" pitchFamily="34" charset="0"/>
              </a:rPr>
              <a:t>) pour une explosion</a:t>
            </a:r>
            <a:endParaRPr lang="en-GB" sz="2400" i="1" dirty="0" smtClean="0">
              <a:latin typeface="Tahoma" panose="020B0604030504040204" pitchFamily="34" charset="0"/>
              <a:ea typeface="Tahoma" panose="020B0604030504040204" pitchFamily="34" charset="0"/>
              <a:cs typeface="Tahoma" panose="020B0604030504040204" pitchFamily="34" charset="0"/>
            </a:endParaRPr>
          </a:p>
          <a:p>
            <a:pPr lvl="1"/>
            <a:endParaRPr lang="en-GB" sz="20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800" dirty="0" smtClean="0">
                <a:latin typeface="Tahoma" panose="020B0604030504040204" pitchFamily="34" charset="0"/>
                <a:ea typeface="Tahoma" panose="020B0604030504040204" pitchFamily="34" charset="0"/>
                <a:cs typeface="Tahoma" panose="020B0604030504040204" pitchFamily="34" charset="0"/>
              </a:rPr>
              <a:t>La durée de l'exposition du récepteur au danger</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marL="457200" indent="-457200" algn="l">
              <a:buFont typeface="Arial" panose="020B0604020202020204" pitchFamily="34" charset="0"/>
              <a:buChar char="•"/>
            </a:pPr>
            <a:r>
              <a:rPr lang="fr-FR" sz="2800" dirty="0" smtClean="0">
                <a:latin typeface="Tahoma" panose="020B0604030504040204" pitchFamily="34" charset="0"/>
                <a:ea typeface="Tahoma" panose="020B0604030504040204" pitchFamily="34" charset="0"/>
                <a:cs typeface="Tahoma" panose="020B0604030504040204" pitchFamily="34" charset="0"/>
              </a:rPr>
              <a:t>La voie d'exposition du récepteur au danger</a:t>
            </a:r>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724927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98</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528978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Méthode PROBIT pour estimer le niveau de conséquence</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en-GB" sz="2800" dirty="0" err="1" smtClean="0">
                <a:latin typeface="Tahoma" panose="020B0604030504040204" pitchFamily="34" charset="0"/>
                <a:ea typeface="Tahoma" panose="020B0604030504040204" pitchFamily="34" charset="0"/>
                <a:cs typeface="Tahoma" panose="020B0604030504040204" pitchFamily="34" charset="0"/>
              </a:rPr>
              <a:t>Cette</a:t>
            </a:r>
            <a:r>
              <a:rPr lang="en-GB" sz="2800" dirty="0" smtClean="0">
                <a:latin typeface="Tahoma" panose="020B0604030504040204" pitchFamily="34" charset="0"/>
                <a:ea typeface="Tahoma" panose="020B0604030504040204" pitchFamily="34" charset="0"/>
                <a:cs typeface="Tahoma" panose="020B0604030504040204" pitchFamily="34" charset="0"/>
              </a:rPr>
              <a:t> </a:t>
            </a:r>
            <a:r>
              <a:rPr lang="en-GB" sz="2800" dirty="0" err="1" smtClean="0">
                <a:latin typeface="Tahoma" panose="020B0604030504040204" pitchFamily="34" charset="0"/>
                <a:ea typeface="Tahoma" panose="020B0604030504040204" pitchFamily="34" charset="0"/>
                <a:cs typeface="Tahoma" panose="020B0604030504040204" pitchFamily="34" charset="0"/>
              </a:rPr>
              <a:t>méthode</a:t>
            </a:r>
            <a:r>
              <a:rPr lang="en-GB" sz="2800" dirty="0" smtClean="0">
                <a:latin typeface="Tahoma" panose="020B0604030504040204" pitchFamily="34" charset="0"/>
                <a:ea typeface="Tahoma" panose="020B0604030504040204" pitchFamily="34" charset="0"/>
                <a:cs typeface="Tahoma" panose="020B0604030504040204" pitchFamily="34" charset="0"/>
              </a:rPr>
              <a:t> </a:t>
            </a:r>
            <a:r>
              <a:rPr lang="en-GB" sz="2800" dirty="0" err="1" smtClean="0">
                <a:latin typeface="Tahoma" panose="020B0604030504040204" pitchFamily="34" charset="0"/>
                <a:ea typeface="Tahoma" panose="020B0604030504040204" pitchFamily="34" charset="0"/>
                <a:cs typeface="Tahoma" panose="020B0604030504040204" pitchFamily="34" charset="0"/>
              </a:rPr>
              <a:t>convient</a:t>
            </a:r>
            <a:r>
              <a:rPr lang="en-GB" sz="2800" dirty="0" smtClean="0">
                <a:latin typeface="Tahoma" panose="020B0604030504040204" pitchFamily="34" charset="0"/>
                <a:ea typeface="Tahoma" panose="020B0604030504040204" pitchFamily="34" charset="0"/>
                <a:cs typeface="Tahoma" panose="020B0604030504040204" pitchFamily="34" charset="0"/>
              </a:rPr>
              <a:t> pour:</a:t>
            </a: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De nombreux types de produits chimiques et types de rejets (à court ou à long terme).</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Estimer la variation des réponses de différents membres de la population (adultes, enfants, aînés).</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Détermination du niveau de conséquence pour les concentrations variant dans le temps et les intensités de rayonnement.</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marL="342900" indent="-342900" algn="l">
              <a:buFont typeface="Arial" panose="020B0604020202020204" pitchFamily="34" charset="0"/>
              <a:buChar char="•"/>
            </a:pPr>
            <a:r>
              <a:rPr lang="fr-FR" sz="2400" dirty="0" smtClean="0">
                <a:latin typeface="Tahoma" panose="020B0604030504040204" pitchFamily="34" charset="0"/>
                <a:ea typeface="Tahoma" panose="020B0604030504040204" pitchFamily="34" charset="0"/>
                <a:cs typeface="Tahoma" panose="020B0604030504040204" pitchFamily="34" charset="0"/>
              </a:rPr>
              <a:t>Événements où un certain nombre de rejets chimiques différents ont eu lieu.</a:t>
            </a:r>
            <a:r>
              <a:rPr lang="en-GB" sz="2400" dirty="0" smtClean="0">
                <a:latin typeface="Tahoma" panose="020B0604030504040204" pitchFamily="34" charset="0"/>
                <a:ea typeface="Tahoma" panose="020B0604030504040204" pitchFamily="34" charset="0"/>
                <a:cs typeface="Tahoma" panose="020B0604030504040204" pitchFamily="34" charset="0"/>
              </a:rPr>
              <a:t> </a:t>
            </a: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2646656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6175" y="2646888"/>
            <a:ext cx="3943350" cy="12772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3"/>
          </p:nvPr>
        </p:nvSpPr>
        <p:spPr/>
        <p:txBody>
          <a:bodyPr/>
          <a:lstStyle/>
          <a:p>
            <a:fld id="{D9A9DACA-552C-4C7B-A5F1-C20C72420570}" type="slidenum">
              <a:rPr lang="en-CA" smtClean="0">
                <a:latin typeface="Tahoma" panose="020B0604030504040204" pitchFamily="34" charset="0"/>
                <a:ea typeface="Tahoma" panose="020B0604030504040204" pitchFamily="34" charset="0"/>
                <a:cs typeface="Tahoma" panose="020B0604030504040204" pitchFamily="34" charset="0"/>
              </a:rPr>
              <a:pPr/>
              <a:t>99</a:t>
            </a:fld>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txBox="1">
            <a:spLocks/>
          </p:cNvSpPr>
          <p:nvPr/>
        </p:nvSpPr>
        <p:spPr>
          <a:xfrm>
            <a:off x="505136" y="1180868"/>
            <a:ext cx="11661464" cy="420927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PROBITS pour diverses expositions de matières dangereuses</a:t>
            </a:r>
            <a:endParaRPr lang="en-GB" sz="2800" b="1" dirty="0" smtClean="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en-GB"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fr-FR" sz="2800" dirty="0" smtClean="0">
                <a:latin typeface="Tahoma" panose="020B0604030504040204" pitchFamily="34" charset="0"/>
                <a:ea typeface="Tahoma" panose="020B0604030504040204" pitchFamily="34" charset="0"/>
                <a:cs typeface="Tahoma" panose="020B0604030504040204" pitchFamily="34" charset="0"/>
              </a:rPr>
              <a:t>PROBIT peut être calculé comme</a:t>
            </a:r>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800" dirty="0">
              <a:latin typeface="Tahoma" panose="020B0604030504040204" pitchFamily="34" charset="0"/>
              <a:ea typeface="Tahoma" panose="020B0604030504040204" pitchFamily="34" charset="0"/>
              <a:cs typeface="Tahoma" panose="020B0604030504040204" pitchFamily="34" charset="0"/>
            </a:endParaRPr>
          </a:p>
          <a:p>
            <a:pPr algn="l"/>
            <a:endParaRPr lang="en-GB" sz="2800" dirty="0" smtClean="0">
              <a:latin typeface="Tahoma" panose="020B0604030504040204" pitchFamily="34" charset="0"/>
              <a:ea typeface="Tahoma" panose="020B0604030504040204" pitchFamily="34" charset="0"/>
              <a:cs typeface="Tahoma" panose="020B0604030504040204" pitchFamily="34" charset="0"/>
            </a:endParaRPr>
          </a:p>
          <a:p>
            <a:pPr algn="l"/>
            <a:r>
              <a:rPr lang="en-GB" sz="2800" dirty="0" err="1" smtClean="0">
                <a:latin typeface="Tahoma" panose="020B0604030504040204" pitchFamily="34" charset="0"/>
                <a:ea typeface="Tahoma" panose="020B0604030504040204" pitchFamily="34" charset="0"/>
                <a:cs typeface="Tahoma" panose="020B0604030504040204" pitchFamily="34" charset="0"/>
              </a:rPr>
              <a:t>Où</a:t>
            </a:r>
            <a:r>
              <a:rPr lang="en-GB" sz="2800" dirty="0" smtClean="0">
                <a:latin typeface="Tahoma" panose="020B0604030504040204" pitchFamily="34" charset="0"/>
                <a:ea typeface="Tahoma" panose="020B0604030504040204" pitchFamily="34" charset="0"/>
                <a:cs typeface="Tahoma" panose="020B0604030504040204" pitchFamily="34" charset="0"/>
              </a:rPr>
              <a:t> </a:t>
            </a:r>
            <a:r>
              <a:rPr lang="en-GB" sz="2800" i="1" dirty="0" smtClean="0">
                <a:latin typeface="Tahoma" panose="020B0604030504040204" pitchFamily="34" charset="0"/>
                <a:ea typeface="Tahoma" panose="020B0604030504040204" pitchFamily="34" charset="0"/>
                <a:cs typeface="Tahoma" panose="020B0604030504040204" pitchFamily="34" charset="0"/>
              </a:rPr>
              <a:t>k</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1</a:t>
            </a:r>
            <a:r>
              <a:rPr lang="en-GB" sz="2800" dirty="0" smtClean="0">
                <a:latin typeface="Tahoma" panose="020B0604030504040204" pitchFamily="34" charset="0"/>
                <a:ea typeface="Tahoma" panose="020B0604030504040204" pitchFamily="34" charset="0"/>
                <a:cs typeface="Tahoma" panose="020B0604030504040204" pitchFamily="34" charset="0"/>
              </a:rPr>
              <a:t> et </a:t>
            </a:r>
            <a:r>
              <a:rPr lang="en-GB" sz="2800" i="1" dirty="0" smtClean="0">
                <a:latin typeface="Tahoma" panose="020B0604030504040204" pitchFamily="34" charset="0"/>
                <a:ea typeface="Tahoma" panose="020B0604030504040204" pitchFamily="34" charset="0"/>
                <a:cs typeface="Tahoma" panose="020B0604030504040204" pitchFamily="34" charset="0"/>
              </a:rPr>
              <a:t>k</a:t>
            </a:r>
            <a:r>
              <a:rPr lang="en-GB" sz="2800" i="1" baseline="-25000" dirty="0" smtClean="0">
                <a:latin typeface="Tahoma" panose="020B0604030504040204" pitchFamily="34" charset="0"/>
                <a:ea typeface="Tahoma" panose="020B0604030504040204" pitchFamily="34" charset="0"/>
                <a:cs typeface="Tahoma" panose="020B0604030504040204" pitchFamily="34" charset="0"/>
              </a:rPr>
              <a:t>2</a:t>
            </a:r>
            <a:r>
              <a:rPr lang="en-GB" sz="2800" dirty="0" smtClean="0">
                <a:latin typeface="Tahoma" panose="020B0604030504040204" pitchFamily="34" charset="0"/>
                <a:ea typeface="Tahoma" panose="020B0604030504040204" pitchFamily="34" charset="0"/>
                <a:cs typeface="Tahoma" panose="020B0604030504040204" pitchFamily="34" charset="0"/>
              </a:rPr>
              <a:t> </a:t>
            </a:r>
            <a:r>
              <a:rPr lang="fr-FR" sz="2800" dirty="0" smtClean="0">
                <a:latin typeface="Tahoma" panose="020B0604030504040204" pitchFamily="34" charset="0"/>
                <a:ea typeface="Tahoma" panose="020B0604030504040204" pitchFamily="34" charset="0"/>
                <a:cs typeface="Tahoma" panose="020B0604030504040204" pitchFamily="34" charset="0"/>
              </a:rPr>
              <a:t>sont des paramètres PROBIT et V est la variable causale représentative de l'ampleur de l'exposition.</a:t>
            </a:r>
            <a:endParaRPr lang="en-GB"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7031333" y="3256018"/>
            <a:ext cx="437839" cy="4025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 xmlns:p14="http://schemas.microsoft.com/office/powerpoint/2010/main" val="2995482426"/>
              </p:ext>
            </p:extLst>
          </p:nvPr>
        </p:nvGraphicFramePr>
        <p:xfrm>
          <a:off x="4179290" y="2971800"/>
          <a:ext cx="2577110" cy="557213"/>
        </p:xfrm>
        <a:graphic>
          <a:graphicData uri="http://schemas.openxmlformats.org/presentationml/2006/ole">
            <p:oleObj spid="_x0000_s18472" name="Equation" r:id="rId3" imgW="923400" imgH="191880" progId="Equation.3">
              <p:embed/>
            </p:oleObj>
          </a:graphicData>
        </a:graphic>
      </p:graphicFrame>
    </p:spTree>
    <p:extLst>
      <p:ext uri="{BB962C8B-B14F-4D97-AF65-F5344CB8AC3E}">
        <p14:creationId xmlns="" xmlns:p14="http://schemas.microsoft.com/office/powerpoint/2010/main" val="2131993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defRPr i="1">
            <a:latin typeface="Cambria Math"/>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33307</TotalTime>
  <Words>12917</Words>
  <Application>Microsoft Office PowerPoint</Application>
  <PresentationFormat>Personnalisé</PresentationFormat>
  <Paragraphs>2619</Paragraphs>
  <Slides>189</Slides>
  <Notes>27</Notes>
  <HiddenSlides>0</HiddenSlides>
  <MMClips>0</MMClips>
  <ScaleCrop>false</ScaleCrop>
  <HeadingPairs>
    <vt:vector size="6" baseType="variant">
      <vt:variant>
        <vt:lpstr>Thème</vt:lpstr>
      </vt:variant>
      <vt:variant>
        <vt:i4>2</vt:i4>
      </vt:variant>
      <vt:variant>
        <vt:lpstr>Serveurs OLE incorporés</vt:lpstr>
      </vt:variant>
      <vt:variant>
        <vt:i4>2</vt:i4>
      </vt:variant>
      <vt:variant>
        <vt:lpstr>Titres des diapositives</vt:lpstr>
      </vt:variant>
      <vt:variant>
        <vt:i4>189</vt:i4>
      </vt:variant>
    </vt:vector>
  </HeadingPairs>
  <TitlesOfParts>
    <vt:vector size="193" baseType="lpstr">
      <vt:lpstr>Office Theme</vt:lpstr>
      <vt:lpstr>Custom Design</vt:lpstr>
      <vt:lpstr>Equation</vt:lpstr>
      <vt:lpstr>Document</vt:lpstr>
      <vt:lpstr>Évaluation quantitative des risques du processus chimique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lpstr>Diapositive 139</vt:lpstr>
      <vt:lpstr>Diapositive 140</vt:lpstr>
      <vt:lpstr>Diapositive 141</vt:lpstr>
      <vt:lpstr>Diapositive 142</vt:lpstr>
      <vt:lpstr>Diapositive 143</vt:lpstr>
      <vt:lpstr>Diapositive 144</vt:lpstr>
      <vt:lpstr>Diapositive 145</vt:lpstr>
      <vt:lpstr>Diapositive 146</vt:lpstr>
      <vt:lpstr>Diapositive 147</vt:lpstr>
      <vt:lpstr>Diapositive 148</vt:lpstr>
      <vt:lpstr>Diapositive 149</vt:lpstr>
      <vt:lpstr>Diapositive 150</vt:lpstr>
      <vt:lpstr>Diapositive 151</vt:lpstr>
      <vt:lpstr>Diapositive 152</vt:lpstr>
      <vt:lpstr>Diapositive 153</vt:lpstr>
      <vt:lpstr>Diapositive 154</vt:lpstr>
      <vt:lpstr>Diapositive 155</vt:lpstr>
      <vt:lpstr>Diapositive 156</vt:lpstr>
      <vt:lpstr>Diapositive 157</vt:lpstr>
      <vt:lpstr>Diapositive 158</vt:lpstr>
      <vt:lpstr>Diapositive 159</vt:lpstr>
      <vt:lpstr>Diapositive 160</vt:lpstr>
      <vt:lpstr>Diapositive 161</vt:lpstr>
      <vt:lpstr>Diapositive 162</vt:lpstr>
      <vt:lpstr>Diapositive 163</vt:lpstr>
      <vt:lpstr>Diapositive 164</vt:lpstr>
      <vt:lpstr>Diapositive 165</vt:lpstr>
      <vt:lpstr>Diapositive 166</vt:lpstr>
      <vt:lpstr>Diapositive 167</vt:lpstr>
      <vt:lpstr>Diapositive 168</vt:lpstr>
      <vt:lpstr>Diapositive 169</vt:lpstr>
      <vt:lpstr>Diapositive 170</vt:lpstr>
      <vt:lpstr>Diapositive 171</vt:lpstr>
      <vt:lpstr>Diapositive 172</vt:lpstr>
      <vt:lpstr>Diapositive 173</vt:lpstr>
      <vt:lpstr>Diapositive 174</vt:lpstr>
      <vt:lpstr>Diapositive 175</vt:lpstr>
      <vt:lpstr>Diapositive 176</vt:lpstr>
      <vt:lpstr>Diapositive 177</vt:lpstr>
      <vt:lpstr>Diapositive 178</vt:lpstr>
      <vt:lpstr>Diapositive 179</vt:lpstr>
      <vt:lpstr>Diapositive 180</vt:lpstr>
      <vt:lpstr>Diapositive 181</vt:lpstr>
      <vt:lpstr>Diapositive 182</vt:lpstr>
      <vt:lpstr>Diapositive 183</vt:lpstr>
      <vt:lpstr>Diapositive 184</vt:lpstr>
      <vt:lpstr>Diapositive 185</vt:lpstr>
      <vt:lpstr>Diapositive 186</vt:lpstr>
      <vt:lpstr>Diapositive 187</vt:lpstr>
      <vt:lpstr>Diapositive 188</vt:lpstr>
      <vt:lpstr>Diapositive 189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Godri Pollitt</dc:creator>
  <cp:lastModifiedBy>naili</cp:lastModifiedBy>
  <cp:revision>776</cp:revision>
  <dcterms:created xsi:type="dcterms:W3CDTF">2014-05-14T17:48:37Z</dcterms:created>
  <dcterms:modified xsi:type="dcterms:W3CDTF">2018-05-29T03:28:53Z</dcterms:modified>
</cp:coreProperties>
</file>