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17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491" y="1172911"/>
            <a:ext cx="8683016" cy="104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454" y="1803759"/>
            <a:ext cx="8467090" cy="460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3924" y="6529757"/>
            <a:ext cx="325120" cy="28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38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36.png"/><Relationship Id="rId9" Type="http://schemas.openxmlformats.org/officeDocument/2006/relationships/image" Target="../media/image61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6.png"/><Relationship Id="rId7" Type="http://schemas.openxmlformats.org/officeDocument/2006/relationships/image" Target="../media/image60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38.png"/><Relationship Id="rId5" Type="http://schemas.openxmlformats.org/officeDocument/2006/relationships/image" Target="../media/image148.png"/><Relationship Id="rId10" Type="http://schemas.openxmlformats.org/officeDocument/2006/relationships/image" Target="../media/image63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16.jpeg"/><Relationship Id="rId4" Type="http://schemas.openxmlformats.org/officeDocument/2006/relationships/image" Target="../media/image6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16.jpe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jpe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jpe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16.jpeg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9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91.jpe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93.jpeg"/><Relationship Id="rId4" Type="http://schemas.openxmlformats.org/officeDocument/2006/relationships/image" Target="../media/image69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96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95.jpe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16.jpeg"/><Relationship Id="rId4" Type="http://schemas.openxmlformats.org/officeDocument/2006/relationships/image" Target="../media/image6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0688" y="2272795"/>
            <a:ext cx="426529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5" dirty="0">
                <a:latin typeface="Segoe UI"/>
                <a:cs typeface="Segoe UI"/>
              </a:rPr>
              <a:t>Haz</a:t>
            </a:r>
            <a:r>
              <a:rPr sz="4400" b="1" spc="-15" dirty="0">
                <a:latin typeface="Segoe UI"/>
                <a:cs typeface="Segoe UI"/>
              </a:rPr>
              <a:t>ar</a:t>
            </a:r>
            <a:r>
              <a:rPr sz="4400" b="1" dirty="0">
                <a:latin typeface="Segoe UI"/>
                <a:cs typeface="Segoe UI"/>
              </a:rPr>
              <a:t>d</a:t>
            </a:r>
            <a:r>
              <a:rPr sz="4400" b="1" spc="114" dirty="0">
                <a:latin typeface="Times New Roman"/>
                <a:cs typeface="Times New Roman"/>
              </a:rPr>
              <a:t> </a:t>
            </a:r>
            <a:r>
              <a:rPr sz="4400" b="1" spc="-15" dirty="0">
                <a:latin typeface="Segoe UI"/>
                <a:cs typeface="Segoe UI"/>
              </a:rPr>
              <a:t>a</a:t>
            </a:r>
            <a:r>
              <a:rPr sz="4400" b="1" dirty="0">
                <a:latin typeface="Segoe UI"/>
                <a:cs typeface="Segoe UI"/>
              </a:rPr>
              <a:t>nd</a:t>
            </a:r>
            <a:r>
              <a:rPr sz="4400" b="1" spc="9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Segoe UI"/>
                <a:cs typeface="Segoe UI"/>
              </a:rPr>
              <a:t>Risk</a:t>
            </a:r>
            <a:endParaRPr sz="4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latin typeface="Segoe UI"/>
                <a:cs typeface="Segoe UI"/>
              </a:rPr>
              <a:t>Identification</a:t>
            </a:r>
            <a:endParaRPr sz="44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" y="3933444"/>
            <a:ext cx="3934967" cy="1449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3564" y="4125467"/>
            <a:ext cx="4250436" cy="108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9268" y="5993295"/>
            <a:ext cx="15868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Segoe UI"/>
                <a:cs typeface="Segoe UI"/>
              </a:rPr>
              <a:t>J</a:t>
            </a:r>
            <a:r>
              <a:rPr sz="2400" i="1" dirty="0">
                <a:latin typeface="Segoe UI"/>
                <a:cs typeface="Segoe UI"/>
              </a:rPr>
              <a:t>u</a:t>
            </a:r>
            <a:r>
              <a:rPr sz="2400" i="1" spc="-10" dirty="0">
                <a:latin typeface="Segoe UI"/>
                <a:cs typeface="Segoe UI"/>
              </a:rPr>
              <a:t>ly</a:t>
            </a:r>
            <a:r>
              <a:rPr sz="2400" i="1" spc="5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Segoe UI"/>
                <a:cs typeface="Segoe UI"/>
              </a:rPr>
              <a:t>1</a:t>
            </a:r>
            <a:r>
              <a:rPr sz="2400" i="1" spc="-10" dirty="0">
                <a:latin typeface="Segoe UI"/>
                <a:cs typeface="Segoe UI"/>
              </a:rPr>
              <a:t>,</a:t>
            </a:r>
            <a:r>
              <a:rPr sz="2400" i="1" spc="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Segoe UI"/>
                <a:cs typeface="Segoe UI"/>
              </a:rPr>
              <a:t>2014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Land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743" y="1714500"/>
            <a:ext cx="6934200" cy="379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43" y="4378452"/>
            <a:ext cx="2572512" cy="2253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27098" y="5682058"/>
            <a:ext cx="5758180" cy="90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li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Boe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Constantia"/>
                <a:cs typeface="Constantia"/>
              </a:rPr>
              <a:t>77</a:t>
            </a:r>
            <a:r>
              <a:rPr sz="2000" dirty="0">
                <a:latin typeface="Constantia"/>
                <a:cs typeface="Constantia"/>
              </a:rPr>
              <a:t>7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ash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J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-3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6,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20</a:t>
            </a:r>
            <a:r>
              <a:rPr sz="2000" spc="-35" dirty="0">
                <a:latin typeface="Constantia"/>
                <a:cs typeface="Constantia"/>
              </a:rPr>
              <a:t>1</a:t>
            </a:r>
            <a:r>
              <a:rPr sz="2000" dirty="0">
                <a:latin typeface="Constantia"/>
                <a:cs typeface="Constantia"/>
              </a:rPr>
              <a:t>3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endParaRPr sz="20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San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F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anc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ernat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Airp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rt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onstantia"/>
                <a:cs typeface="Constantia"/>
              </a:rPr>
              <a:t>8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death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180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j</a:t>
            </a:r>
            <a:r>
              <a:rPr sz="2000" spc="-5" dirty="0">
                <a:latin typeface="Constantia"/>
                <a:cs typeface="Constantia"/>
              </a:rPr>
              <a:t>uries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9088" y="1714500"/>
            <a:ext cx="2487167" cy="1863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10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3606" y="2110386"/>
            <a:ext cx="8318500" cy="344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89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On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mos</a:t>
            </a:r>
            <a:r>
              <a:rPr sz="2400" spc="-10" dirty="0">
                <a:latin typeface="Constantia"/>
                <a:cs typeface="Constantia"/>
              </a:rPr>
              <a:t>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3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</a:t>
            </a:r>
            <a:r>
              <a:rPr sz="2400" spc="-15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On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least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uct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</a:t>
            </a:r>
            <a:r>
              <a:rPr sz="2400" spc="-15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spc="-25" dirty="0">
                <a:latin typeface="Constantia"/>
                <a:cs typeface="Constantia"/>
              </a:rPr>
              <a:t>A</a:t>
            </a:r>
            <a:r>
              <a:rPr sz="2400" spc="-15" dirty="0">
                <a:latin typeface="Constantia"/>
                <a:cs typeface="Constantia"/>
              </a:rPr>
              <a:t>pplicable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7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ems</a:t>
            </a:r>
            <a:endParaRPr sz="2400">
              <a:latin typeface="Constantia"/>
              <a:cs typeface="Constantia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mine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su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0" dirty="0">
                <a:latin typeface="Constantia"/>
                <a:cs typeface="Constantia"/>
              </a:rPr>
              <a:t>essful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65" dirty="0">
                <a:latin typeface="Constantia"/>
                <a:cs typeface="Constantia"/>
              </a:rPr>
              <a:t>U</a:t>
            </a:r>
            <a:r>
              <a:rPr sz="2400" spc="-10" dirty="0">
                <a:latin typeface="Constantia"/>
                <a:cs typeface="Constantia"/>
              </a:rPr>
              <a:t>seful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makin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chan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applied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point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5" dirty="0">
                <a:latin typeface="Constantia"/>
                <a:cs typeface="Constantia"/>
              </a:rPr>
              <a:t>cle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43611" y="1039953"/>
            <a:ext cx="6544945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>
              <a:lnSpc>
                <a:spcPct val="100000"/>
              </a:lnSpc>
              <a:tabLst>
                <a:tab pos="2907665" algn="l"/>
                <a:tab pos="4448810" algn="l"/>
                <a:tab pos="590804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-if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05355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Fin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deta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ls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b="1" spc="-7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-i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oce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249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117" y="2147000"/>
            <a:ext cx="7352665" cy="163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onstantia"/>
                <a:cs typeface="Constantia"/>
              </a:rPr>
              <a:t>Lis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6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equipment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f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ect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Bo</a:t>
            </a:r>
            <a:r>
              <a:rPr sz="2200" spc="-45" dirty="0">
                <a:latin typeface="Constantia"/>
                <a:cs typeface="Constantia"/>
              </a:rPr>
              <a:t>tt</a:t>
            </a:r>
            <a:r>
              <a:rPr sz="2200" spc="-15" dirty="0">
                <a:latin typeface="Constantia"/>
                <a:cs typeface="Constantia"/>
              </a:rPr>
              <a:t>om</a:t>
            </a:r>
            <a:r>
              <a:rPr sz="2200" spc="-10" dirty="0">
                <a:latin typeface="Constantia"/>
                <a:cs typeface="Constantia"/>
              </a:rPr>
              <a:t>-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7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ses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20" dirty="0">
                <a:latin typeface="Constantia"/>
                <a:cs typeface="Constantia"/>
              </a:rPr>
              <a:t>dsh</a:t>
            </a:r>
            <a:r>
              <a:rPr sz="2200" spc="-10" dirty="0">
                <a:latin typeface="Constantia"/>
                <a:cs typeface="Constantia"/>
              </a:rPr>
              <a:t>eet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ail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equen</a:t>
            </a:r>
            <a:r>
              <a:rPr sz="2200" dirty="0">
                <a:latin typeface="Constantia"/>
                <a:cs typeface="Constantia"/>
              </a:rPr>
              <a:t>c</a:t>
            </a:r>
            <a:r>
              <a:rPr sz="2200" spc="-19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egua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039" y="1039953"/>
            <a:ext cx="561403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155">
              <a:lnSpc>
                <a:spcPct val="100000"/>
              </a:lnSpc>
              <a:tabLst>
                <a:tab pos="2912110" algn="l"/>
                <a:tab pos="445389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Mo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Eff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ct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lysis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101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117" y="2447175"/>
            <a:ext cx="8312784" cy="370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omp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caused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De</a:t>
            </a:r>
            <a:r>
              <a:rPr sz="2000" spc="-5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elop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ommen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25" dirty="0">
                <a:latin typeface="Constantia"/>
                <a:cs typeface="Constantia"/>
              </a:rPr>
              <a:t>tt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eliab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lity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equ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ements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cri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ngs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edu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edu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Go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u</a:t>
            </a:r>
            <a:r>
              <a:rPr sz="2000" spc="-2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3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starti</a:t>
            </a:r>
            <a:r>
              <a:rPr sz="2000" spc="-1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oduct</a:t>
            </a:r>
            <a:r>
              <a:rPr sz="2000" spc="-20" dirty="0">
                <a:latin typeface="Constantia"/>
                <a:cs typeface="Constantia"/>
              </a:rPr>
              <a:t>io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eed</a:t>
            </a:r>
            <a:endParaRPr sz="20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unti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omple</a:t>
            </a:r>
            <a:r>
              <a:rPr sz="2000" spc="-3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FME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table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esults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ommend</a:t>
            </a:r>
            <a:r>
              <a:rPr sz="2000" spc="-1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assoc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endParaRPr sz="20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102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21" y="1039953"/>
            <a:ext cx="5621655" cy="139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>
              <a:lnSpc>
                <a:spcPct val="100000"/>
              </a:lnSpc>
              <a:tabLst>
                <a:tab pos="2920365" algn="l"/>
                <a:tab pos="446151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2800" b="1" spc="-10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Mo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Eff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ct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lysis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Pur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ose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117" y="2120203"/>
            <a:ext cx="3324860" cy="402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ack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tu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20" dirty="0">
                <a:latin typeface="Constantia"/>
                <a:cs typeface="Constantia"/>
              </a:rPr>
              <a:t>ug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ed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eak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al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start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op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oss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function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Hi</a:t>
            </a:r>
            <a:r>
              <a:rPr sz="2200" spc="-3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essu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Hi</a:t>
            </a:r>
            <a:r>
              <a:rPr sz="2200" spc="-40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atu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illi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cl</a:t>
            </a:r>
            <a:r>
              <a:rPr sz="2200" spc="-15" dirty="0">
                <a:latin typeface="Constantia"/>
                <a:cs typeface="Constantia"/>
              </a:rPr>
              <a:t>ose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1127" y="1039953"/>
            <a:ext cx="5299075" cy="91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>
              <a:lnSpc>
                <a:spcPct val="100000"/>
              </a:lnSpc>
              <a:tabLst>
                <a:tab pos="2920365" algn="l"/>
                <a:tab pos="446151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ey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2800" b="1" spc="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anal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ysis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117" y="6235621"/>
            <a:ext cx="12318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017" y="6252188"/>
            <a:ext cx="26454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6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start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op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39617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1230111" y="0"/>
                </a:moveTo>
                <a:lnTo>
                  <a:pt x="132280" y="134"/>
                </a:lnTo>
                <a:lnTo>
                  <a:pt x="90255" y="8611"/>
                </a:lnTo>
                <a:lnTo>
                  <a:pt x="53916" y="28779"/>
                </a:lnTo>
                <a:lnTo>
                  <a:pt x="25361" y="58538"/>
                </a:lnTo>
                <a:lnTo>
                  <a:pt x="6690" y="95791"/>
                </a:lnTo>
                <a:lnTo>
                  <a:pt x="0" y="138440"/>
                </a:lnTo>
                <a:lnTo>
                  <a:pt x="134" y="698299"/>
                </a:lnTo>
                <a:lnTo>
                  <a:pt x="8611" y="740324"/>
                </a:lnTo>
                <a:lnTo>
                  <a:pt x="28779" y="776663"/>
                </a:lnTo>
                <a:lnTo>
                  <a:pt x="58538" y="805218"/>
                </a:lnTo>
                <a:lnTo>
                  <a:pt x="95791" y="823889"/>
                </a:lnTo>
                <a:lnTo>
                  <a:pt x="138440" y="830579"/>
                </a:lnTo>
                <a:lnTo>
                  <a:pt x="1236270" y="830445"/>
                </a:lnTo>
                <a:lnTo>
                  <a:pt x="1278296" y="821968"/>
                </a:lnTo>
                <a:lnTo>
                  <a:pt x="1314635" y="801800"/>
                </a:lnTo>
                <a:lnTo>
                  <a:pt x="1343190" y="772041"/>
                </a:lnTo>
                <a:lnTo>
                  <a:pt x="1361861" y="734787"/>
                </a:lnTo>
                <a:lnTo>
                  <a:pt x="1368551" y="692139"/>
                </a:lnTo>
                <a:lnTo>
                  <a:pt x="1368417" y="132280"/>
                </a:lnTo>
                <a:lnTo>
                  <a:pt x="1359940" y="90255"/>
                </a:lnTo>
                <a:lnTo>
                  <a:pt x="1339772" y="53916"/>
                </a:lnTo>
                <a:lnTo>
                  <a:pt x="1310013" y="25361"/>
                </a:lnTo>
                <a:lnTo>
                  <a:pt x="1272759" y="6690"/>
                </a:lnTo>
                <a:lnTo>
                  <a:pt x="12301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9617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0" y="138440"/>
                </a:moveTo>
                <a:lnTo>
                  <a:pt x="6690" y="95791"/>
                </a:lnTo>
                <a:lnTo>
                  <a:pt x="25361" y="58538"/>
                </a:lnTo>
                <a:lnTo>
                  <a:pt x="53916" y="28779"/>
                </a:lnTo>
                <a:lnTo>
                  <a:pt x="90255" y="8611"/>
                </a:lnTo>
                <a:lnTo>
                  <a:pt x="132280" y="134"/>
                </a:lnTo>
                <a:lnTo>
                  <a:pt x="1230111" y="0"/>
                </a:lnTo>
                <a:lnTo>
                  <a:pt x="1244797" y="769"/>
                </a:lnTo>
                <a:lnTo>
                  <a:pt x="1285880" y="11686"/>
                </a:lnTo>
                <a:lnTo>
                  <a:pt x="1320869" y="33885"/>
                </a:lnTo>
                <a:lnTo>
                  <a:pt x="1347664" y="65268"/>
                </a:lnTo>
                <a:lnTo>
                  <a:pt x="1364168" y="103735"/>
                </a:lnTo>
                <a:lnTo>
                  <a:pt x="1368551" y="692139"/>
                </a:lnTo>
                <a:lnTo>
                  <a:pt x="1367782" y="706825"/>
                </a:lnTo>
                <a:lnTo>
                  <a:pt x="1356865" y="747908"/>
                </a:lnTo>
                <a:lnTo>
                  <a:pt x="1334666" y="782897"/>
                </a:lnTo>
                <a:lnTo>
                  <a:pt x="1303283" y="809692"/>
                </a:lnTo>
                <a:lnTo>
                  <a:pt x="1264816" y="826196"/>
                </a:lnTo>
                <a:lnTo>
                  <a:pt x="138440" y="830579"/>
                </a:lnTo>
                <a:lnTo>
                  <a:pt x="123754" y="829810"/>
                </a:lnTo>
                <a:lnTo>
                  <a:pt x="82671" y="818893"/>
                </a:lnTo>
                <a:lnTo>
                  <a:pt x="47682" y="796694"/>
                </a:lnTo>
                <a:lnTo>
                  <a:pt x="20887" y="765311"/>
                </a:lnTo>
                <a:lnTo>
                  <a:pt x="4383" y="726844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5835" y="2202612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 marR="5080" indent="-4000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4589" y="1994154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59" h="830580">
                <a:moveTo>
                  <a:pt x="1230111" y="0"/>
                </a:moveTo>
                <a:lnTo>
                  <a:pt x="132280" y="134"/>
                </a:lnTo>
                <a:lnTo>
                  <a:pt x="90255" y="8611"/>
                </a:lnTo>
                <a:lnTo>
                  <a:pt x="53916" y="28779"/>
                </a:lnTo>
                <a:lnTo>
                  <a:pt x="25361" y="58538"/>
                </a:lnTo>
                <a:lnTo>
                  <a:pt x="6690" y="95791"/>
                </a:lnTo>
                <a:lnTo>
                  <a:pt x="0" y="138440"/>
                </a:lnTo>
                <a:lnTo>
                  <a:pt x="134" y="698299"/>
                </a:lnTo>
                <a:lnTo>
                  <a:pt x="8611" y="740324"/>
                </a:lnTo>
                <a:lnTo>
                  <a:pt x="28779" y="776663"/>
                </a:lnTo>
                <a:lnTo>
                  <a:pt x="58538" y="805218"/>
                </a:lnTo>
                <a:lnTo>
                  <a:pt x="95791" y="823889"/>
                </a:lnTo>
                <a:lnTo>
                  <a:pt x="138440" y="830579"/>
                </a:lnTo>
                <a:lnTo>
                  <a:pt x="1236270" y="830445"/>
                </a:lnTo>
                <a:lnTo>
                  <a:pt x="1278296" y="821968"/>
                </a:lnTo>
                <a:lnTo>
                  <a:pt x="1314635" y="801800"/>
                </a:lnTo>
                <a:lnTo>
                  <a:pt x="1343190" y="772041"/>
                </a:lnTo>
                <a:lnTo>
                  <a:pt x="1361861" y="734787"/>
                </a:lnTo>
                <a:lnTo>
                  <a:pt x="1368551" y="692139"/>
                </a:lnTo>
                <a:lnTo>
                  <a:pt x="1368417" y="132280"/>
                </a:lnTo>
                <a:lnTo>
                  <a:pt x="1359940" y="90255"/>
                </a:lnTo>
                <a:lnTo>
                  <a:pt x="1339772" y="53916"/>
                </a:lnTo>
                <a:lnTo>
                  <a:pt x="1310013" y="25361"/>
                </a:lnTo>
                <a:lnTo>
                  <a:pt x="1272759" y="6690"/>
                </a:lnTo>
                <a:lnTo>
                  <a:pt x="1230111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4589" y="1994154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59" h="830580">
                <a:moveTo>
                  <a:pt x="0" y="138440"/>
                </a:moveTo>
                <a:lnTo>
                  <a:pt x="6690" y="95791"/>
                </a:lnTo>
                <a:lnTo>
                  <a:pt x="25361" y="58538"/>
                </a:lnTo>
                <a:lnTo>
                  <a:pt x="53916" y="28779"/>
                </a:lnTo>
                <a:lnTo>
                  <a:pt x="90255" y="8611"/>
                </a:lnTo>
                <a:lnTo>
                  <a:pt x="132280" y="134"/>
                </a:lnTo>
                <a:lnTo>
                  <a:pt x="1230111" y="0"/>
                </a:lnTo>
                <a:lnTo>
                  <a:pt x="1244797" y="769"/>
                </a:lnTo>
                <a:lnTo>
                  <a:pt x="1285880" y="11686"/>
                </a:lnTo>
                <a:lnTo>
                  <a:pt x="1320869" y="33885"/>
                </a:lnTo>
                <a:lnTo>
                  <a:pt x="1347664" y="65268"/>
                </a:lnTo>
                <a:lnTo>
                  <a:pt x="1364168" y="103735"/>
                </a:lnTo>
                <a:lnTo>
                  <a:pt x="1368551" y="692139"/>
                </a:lnTo>
                <a:lnTo>
                  <a:pt x="1367782" y="706825"/>
                </a:lnTo>
                <a:lnTo>
                  <a:pt x="1356865" y="747908"/>
                </a:lnTo>
                <a:lnTo>
                  <a:pt x="1334666" y="782897"/>
                </a:lnTo>
                <a:lnTo>
                  <a:pt x="1303283" y="809692"/>
                </a:lnTo>
                <a:lnTo>
                  <a:pt x="1264816" y="826196"/>
                </a:lnTo>
                <a:lnTo>
                  <a:pt x="138440" y="830579"/>
                </a:lnTo>
                <a:lnTo>
                  <a:pt x="123754" y="829810"/>
                </a:lnTo>
                <a:lnTo>
                  <a:pt x="82671" y="818893"/>
                </a:lnTo>
                <a:lnTo>
                  <a:pt x="47682" y="796694"/>
                </a:lnTo>
                <a:lnTo>
                  <a:pt x="20887" y="765311"/>
                </a:lnTo>
                <a:lnTo>
                  <a:pt x="4383" y="726844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70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1191" y="2159940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4389" y="3646170"/>
            <a:ext cx="1332230" cy="1571625"/>
          </a:xfrm>
          <a:custGeom>
            <a:avLst/>
            <a:gdLst/>
            <a:ahLst/>
            <a:cxnLst/>
            <a:rect l="l" t="t" r="r" b="b"/>
            <a:pathLst>
              <a:path w="1332229" h="1571625">
                <a:moveTo>
                  <a:pt x="1109990" y="0"/>
                </a:moveTo>
                <a:lnTo>
                  <a:pt x="221985" y="0"/>
                </a:lnTo>
                <a:lnTo>
                  <a:pt x="203788" y="736"/>
                </a:lnTo>
                <a:lnTo>
                  <a:pt x="151847" y="11320"/>
                </a:lnTo>
                <a:lnTo>
                  <a:pt x="105084" y="33268"/>
                </a:lnTo>
                <a:lnTo>
                  <a:pt x="65044" y="65033"/>
                </a:lnTo>
                <a:lnTo>
                  <a:pt x="33275" y="105072"/>
                </a:lnTo>
                <a:lnTo>
                  <a:pt x="11323" y="151839"/>
                </a:lnTo>
                <a:lnTo>
                  <a:pt x="736" y="203790"/>
                </a:lnTo>
                <a:lnTo>
                  <a:pt x="0" y="221991"/>
                </a:lnTo>
                <a:lnTo>
                  <a:pt x="0" y="1349252"/>
                </a:lnTo>
                <a:lnTo>
                  <a:pt x="6455" y="1402582"/>
                </a:lnTo>
                <a:lnTo>
                  <a:pt x="24790" y="1451247"/>
                </a:lnTo>
                <a:lnTo>
                  <a:pt x="53459" y="1493700"/>
                </a:lnTo>
                <a:lnTo>
                  <a:pt x="90914" y="1528397"/>
                </a:lnTo>
                <a:lnTo>
                  <a:pt x="135608" y="1553791"/>
                </a:lnTo>
                <a:lnTo>
                  <a:pt x="185995" y="1568337"/>
                </a:lnTo>
                <a:lnTo>
                  <a:pt x="221985" y="1571243"/>
                </a:lnTo>
                <a:lnTo>
                  <a:pt x="1109990" y="1571243"/>
                </a:lnTo>
                <a:lnTo>
                  <a:pt x="1163323" y="1564789"/>
                </a:lnTo>
                <a:lnTo>
                  <a:pt x="1211988" y="1546455"/>
                </a:lnTo>
                <a:lnTo>
                  <a:pt x="1254440" y="1517789"/>
                </a:lnTo>
                <a:lnTo>
                  <a:pt x="1289134" y="1480335"/>
                </a:lnTo>
                <a:lnTo>
                  <a:pt x="1314525" y="1435639"/>
                </a:lnTo>
                <a:lnTo>
                  <a:pt x="1329069" y="1385247"/>
                </a:lnTo>
                <a:lnTo>
                  <a:pt x="1331975" y="1349252"/>
                </a:lnTo>
                <a:lnTo>
                  <a:pt x="1331975" y="221991"/>
                </a:lnTo>
                <a:lnTo>
                  <a:pt x="1325522" y="168656"/>
                </a:lnTo>
                <a:lnTo>
                  <a:pt x="1307190" y="119989"/>
                </a:lnTo>
                <a:lnTo>
                  <a:pt x="1278526" y="77536"/>
                </a:lnTo>
                <a:lnTo>
                  <a:pt x="1241075" y="42842"/>
                </a:lnTo>
                <a:lnTo>
                  <a:pt x="1196380" y="17450"/>
                </a:lnTo>
                <a:lnTo>
                  <a:pt x="1145987" y="2906"/>
                </a:lnTo>
                <a:lnTo>
                  <a:pt x="110999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4389" y="3646170"/>
            <a:ext cx="1332230" cy="1571625"/>
          </a:xfrm>
          <a:custGeom>
            <a:avLst/>
            <a:gdLst/>
            <a:ahLst/>
            <a:cxnLst/>
            <a:rect l="l" t="t" r="r" b="b"/>
            <a:pathLst>
              <a:path w="1332229" h="1571625">
                <a:moveTo>
                  <a:pt x="0" y="221991"/>
                </a:moveTo>
                <a:lnTo>
                  <a:pt x="6455" y="168656"/>
                </a:lnTo>
                <a:lnTo>
                  <a:pt x="24790" y="119989"/>
                </a:lnTo>
                <a:lnTo>
                  <a:pt x="53459" y="77536"/>
                </a:lnTo>
                <a:lnTo>
                  <a:pt x="90914" y="42842"/>
                </a:lnTo>
                <a:lnTo>
                  <a:pt x="135608" y="17450"/>
                </a:lnTo>
                <a:lnTo>
                  <a:pt x="185995" y="2906"/>
                </a:lnTo>
                <a:lnTo>
                  <a:pt x="221985" y="0"/>
                </a:lnTo>
                <a:lnTo>
                  <a:pt x="1109990" y="0"/>
                </a:lnTo>
                <a:lnTo>
                  <a:pt x="1163323" y="6453"/>
                </a:lnTo>
                <a:lnTo>
                  <a:pt x="1211988" y="24785"/>
                </a:lnTo>
                <a:lnTo>
                  <a:pt x="1254440" y="53449"/>
                </a:lnTo>
                <a:lnTo>
                  <a:pt x="1289134" y="90902"/>
                </a:lnTo>
                <a:lnTo>
                  <a:pt x="1314525" y="135598"/>
                </a:lnTo>
                <a:lnTo>
                  <a:pt x="1329069" y="185992"/>
                </a:lnTo>
                <a:lnTo>
                  <a:pt x="1331975" y="221991"/>
                </a:lnTo>
                <a:lnTo>
                  <a:pt x="1331975" y="1349252"/>
                </a:lnTo>
                <a:lnTo>
                  <a:pt x="1325522" y="1402582"/>
                </a:lnTo>
                <a:lnTo>
                  <a:pt x="1307190" y="1451247"/>
                </a:lnTo>
                <a:lnTo>
                  <a:pt x="1278526" y="1493700"/>
                </a:lnTo>
                <a:lnTo>
                  <a:pt x="1241075" y="1528397"/>
                </a:lnTo>
                <a:lnTo>
                  <a:pt x="1196380" y="1553791"/>
                </a:lnTo>
                <a:lnTo>
                  <a:pt x="1145987" y="1568337"/>
                </a:lnTo>
                <a:lnTo>
                  <a:pt x="1109990" y="1571243"/>
                </a:lnTo>
                <a:lnTo>
                  <a:pt x="221985" y="1571243"/>
                </a:lnTo>
                <a:lnTo>
                  <a:pt x="168662" y="1564789"/>
                </a:lnTo>
                <a:lnTo>
                  <a:pt x="120001" y="1546455"/>
                </a:lnTo>
                <a:lnTo>
                  <a:pt x="77548" y="1517789"/>
                </a:lnTo>
                <a:lnTo>
                  <a:pt x="42850" y="1480335"/>
                </a:lnTo>
                <a:lnTo>
                  <a:pt x="17454" y="1435639"/>
                </a:lnTo>
                <a:lnTo>
                  <a:pt x="2907" y="1385247"/>
                </a:lnTo>
                <a:lnTo>
                  <a:pt x="0" y="1349252"/>
                </a:lnTo>
                <a:lnTo>
                  <a:pt x="0" y="221991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8901" y="4731311"/>
            <a:ext cx="824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48655" y="2833116"/>
            <a:ext cx="123444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0377" y="2852166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4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8438" y="4326213"/>
            <a:ext cx="280670" cy="244475"/>
          </a:xfrm>
          <a:custGeom>
            <a:avLst/>
            <a:gdLst/>
            <a:ahLst/>
            <a:cxnLst/>
            <a:rect l="l" t="t" r="r" b="b"/>
            <a:pathLst>
              <a:path w="280670" h="244475">
                <a:moveTo>
                  <a:pt x="0" y="122343"/>
                </a:moveTo>
                <a:lnTo>
                  <a:pt x="7459" y="82719"/>
                </a:lnTo>
                <a:lnTo>
                  <a:pt x="28198" y="48497"/>
                </a:lnTo>
                <a:lnTo>
                  <a:pt x="59753" y="21826"/>
                </a:lnTo>
                <a:lnTo>
                  <a:pt x="99662" y="4859"/>
                </a:lnTo>
                <a:lnTo>
                  <a:pt x="129694" y="0"/>
                </a:lnTo>
                <a:lnTo>
                  <a:pt x="146593" y="627"/>
                </a:lnTo>
                <a:lnTo>
                  <a:pt x="192788" y="10273"/>
                </a:lnTo>
                <a:lnTo>
                  <a:pt x="230918" y="30083"/>
                </a:lnTo>
                <a:lnTo>
                  <a:pt x="259296" y="58153"/>
                </a:lnTo>
                <a:lnTo>
                  <a:pt x="276233" y="92579"/>
                </a:lnTo>
                <a:lnTo>
                  <a:pt x="280334" y="118121"/>
                </a:lnTo>
                <a:lnTo>
                  <a:pt x="279516" y="132387"/>
                </a:lnTo>
                <a:lnTo>
                  <a:pt x="267742" y="171712"/>
                </a:lnTo>
                <a:lnTo>
                  <a:pt x="243822" y="204394"/>
                </a:lnTo>
                <a:lnTo>
                  <a:pt x="210113" y="228585"/>
                </a:lnTo>
                <a:lnTo>
                  <a:pt x="168969" y="242437"/>
                </a:lnTo>
                <a:lnTo>
                  <a:pt x="154009" y="244438"/>
                </a:lnTo>
                <a:lnTo>
                  <a:pt x="136743" y="243873"/>
                </a:lnTo>
                <a:lnTo>
                  <a:pt x="89753" y="234585"/>
                </a:lnTo>
                <a:lnTo>
                  <a:pt x="51123" y="215336"/>
                </a:lnTo>
                <a:lnTo>
                  <a:pt x="22331" y="187962"/>
                </a:lnTo>
                <a:lnTo>
                  <a:pt x="1799" y="142000"/>
                </a:lnTo>
                <a:lnTo>
                  <a:pt x="0" y="122343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5805" y="4326213"/>
            <a:ext cx="280670" cy="244475"/>
          </a:xfrm>
          <a:custGeom>
            <a:avLst/>
            <a:gdLst/>
            <a:ahLst/>
            <a:cxnLst/>
            <a:rect l="l" t="t" r="r" b="b"/>
            <a:pathLst>
              <a:path w="280670" h="244475">
                <a:moveTo>
                  <a:pt x="0" y="122343"/>
                </a:moveTo>
                <a:lnTo>
                  <a:pt x="7459" y="82719"/>
                </a:lnTo>
                <a:lnTo>
                  <a:pt x="28198" y="48497"/>
                </a:lnTo>
                <a:lnTo>
                  <a:pt x="59753" y="21826"/>
                </a:lnTo>
                <a:lnTo>
                  <a:pt x="99662" y="4859"/>
                </a:lnTo>
                <a:lnTo>
                  <a:pt x="129694" y="0"/>
                </a:lnTo>
                <a:lnTo>
                  <a:pt x="146593" y="627"/>
                </a:lnTo>
                <a:lnTo>
                  <a:pt x="192788" y="10273"/>
                </a:lnTo>
                <a:lnTo>
                  <a:pt x="230918" y="30083"/>
                </a:lnTo>
                <a:lnTo>
                  <a:pt x="259296" y="58153"/>
                </a:lnTo>
                <a:lnTo>
                  <a:pt x="276233" y="92579"/>
                </a:lnTo>
                <a:lnTo>
                  <a:pt x="280334" y="118121"/>
                </a:lnTo>
                <a:lnTo>
                  <a:pt x="279516" y="132387"/>
                </a:lnTo>
                <a:lnTo>
                  <a:pt x="267742" y="171712"/>
                </a:lnTo>
                <a:lnTo>
                  <a:pt x="243822" y="204394"/>
                </a:lnTo>
                <a:lnTo>
                  <a:pt x="210113" y="228585"/>
                </a:lnTo>
                <a:lnTo>
                  <a:pt x="168969" y="242437"/>
                </a:lnTo>
                <a:lnTo>
                  <a:pt x="154009" y="244438"/>
                </a:lnTo>
                <a:lnTo>
                  <a:pt x="136743" y="243873"/>
                </a:lnTo>
                <a:lnTo>
                  <a:pt x="89753" y="234585"/>
                </a:lnTo>
                <a:lnTo>
                  <a:pt x="51123" y="215336"/>
                </a:lnTo>
                <a:lnTo>
                  <a:pt x="22331" y="187962"/>
                </a:lnTo>
                <a:lnTo>
                  <a:pt x="1799" y="142000"/>
                </a:lnTo>
                <a:lnTo>
                  <a:pt x="0" y="122343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2171" y="2817876"/>
            <a:ext cx="12344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3894" y="283692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2171" y="3183635"/>
            <a:ext cx="1362455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3894" y="3222498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5">
                <a:moveTo>
                  <a:pt x="125754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3459" y="3211067"/>
            <a:ext cx="315467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4044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1716" y="2802635"/>
            <a:ext cx="12344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3438" y="282168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4415" y="3176016"/>
            <a:ext cx="1362456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6138" y="3214877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4">
                <a:moveTo>
                  <a:pt x="125754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7547" y="3211067"/>
            <a:ext cx="315467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8132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7744" y="3099816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4" h="242570">
                <a:moveTo>
                  <a:pt x="0" y="0"/>
                </a:moveTo>
                <a:lnTo>
                  <a:pt x="0" y="242315"/>
                </a:lnTo>
                <a:lnTo>
                  <a:pt x="208787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6803" y="3110484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4" h="242570">
                <a:moveTo>
                  <a:pt x="208787" y="0"/>
                </a:moveTo>
                <a:lnTo>
                  <a:pt x="0" y="121157"/>
                </a:lnTo>
                <a:lnTo>
                  <a:pt x="208787" y="242315"/>
                </a:lnTo>
                <a:lnTo>
                  <a:pt x="208787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7951" y="301752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9" y="2933704"/>
            <a:ext cx="276225" cy="132715"/>
          </a:xfrm>
          <a:custGeom>
            <a:avLst/>
            <a:gdLst/>
            <a:ahLst/>
            <a:cxnLst/>
            <a:rect l="l" t="t" r="r" b="b"/>
            <a:pathLst>
              <a:path w="276225" h="132714">
                <a:moveTo>
                  <a:pt x="134898" y="0"/>
                </a:moveTo>
                <a:lnTo>
                  <a:pt x="92840" y="7407"/>
                </a:lnTo>
                <a:lnTo>
                  <a:pt x="56170" y="26386"/>
                </a:lnTo>
                <a:lnTo>
                  <a:pt x="27039" y="54932"/>
                </a:lnTo>
                <a:lnTo>
                  <a:pt x="7599" y="91040"/>
                </a:lnTo>
                <a:lnTo>
                  <a:pt x="0" y="132705"/>
                </a:lnTo>
                <a:lnTo>
                  <a:pt x="275722" y="129881"/>
                </a:lnTo>
                <a:lnTo>
                  <a:pt x="267488" y="89207"/>
                </a:lnTo>
                <a:lnTo>
                  <a:pt x="247563" y="53889"/>
                </a:lnTo>
                <a:lnTo>
                  <a:pt x="217673" y="25919"/>
                </a:lnTo>
                <a:lnTo>
                  <a:pt x="179542" y="7291"/>
                </a:lnTo>
                <a:lnTo>
                  <a:pt x="134898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6329171" y="3093720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5" h="243839">
                <a:moveTo>
                  <a:pt x="0" y="0"/>
                </a:moveTo>
                <a:lnTo>
                  <a:pt x="0" y="243839"/>
                </a:lnTo>
                <a:lnTo>
                  <a:pt x="208787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6707" y="3104388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5" h="243839">
                <a:moveTo>
                  <a:pt x="208787" y="0"/>
                </a:moveTo>
                <a:lnTo>
                  <a:pt x="0" y="121919"/>
                </a:lnTo>
                <a:lnTo>
                  <a:pt x="208787" y="243839"/>
                </a:lnTo>
                <a:lnTo>
                  <a:pt x="208787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4619" y="301142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41363" y="2929134"/>
            <a:ext cx="277495" cy="132080"/>
          </a:xfrm>
          <a:custGeom>
            <a:avLst/>
            <a:gdLst/>
            <a:ahLst/>
            <a:cxnLst/>
            <a:rect l="l" t="t" r="r" b="b"/>
            <a:pathLst>
              <a:path w="277495" h="132080">
                <a:moveTo>
                  <a:pt x="135618" y="0"/>
                </a:moveTo>
                <a:lnTo>
                  <a:pt x="93326" y="7396"/>
                </a:lnTo>
                <a:lnTo>
                  <a:pt x="56458" y="26287"/>
                </a:lnTo>
                <a:lnTo>
                  <a:pt x="27173" y="54674"/>
                </a:lnTo>
                <a:lnTo>
                  <a:pt x="7634" y="90558"/>
                </a:lnTo>
                <a:lnTo>
                  <a:pt x="0" y="131941"/>
                </a:lnTo>
                <a:lnTo>
                  <a:pt x="277242" y="129091"/>
                </a:lnTo>
                <a:lnTo>
                  <a:pt x="268946" y="88657"/>
                </a:lnTo>
                <a:lnTo>
                  <a:pt x="248898" y="53553"/>
                </a:lnTo>
                <a:lnTo>
                  <a:pt x="218836" y="25758"/>
                </a:lnTo>
                <a:lnTo>
                  <a:pt x="180497" y="7247"/>
                </a:lnTo>
                <a:lnTo>
                  <a:pt x="135618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7869" y="2725675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60" h="253364">
                <a:moveTo>
                  <a:pt x="0" y="126490"/>
                </a:moveTo>
                <a:lnTo>
                  <a:pt x="7283" y="83952"/>
                </a:lnTo>
                <a:lnTo>
                  <a:pt x="27454" y="47575"/>
                </a:lnTo>
                <a:lnTo>
                  <a:pt x="57993" y="19899"/>
                </a:lnTo>
                <a:lnTo>
                  <a:pt x="96380" y="3461"/>
                </a:lnTo>
                <a:lnTo>
                  <a:pt x="125089" y="0"/>
                </a:lnTo>
                <a:lnTo>
                  <a:pt x="139802" y="841"/>
                </a:lnTo>
                <a:lnTo>
                  <a:pt x="180518" y="12717"/>
                </a:lnTo>
                <a:lnTo>
                  <a:pt x="214179" y="36662"/>
                </a:lnTo>
                <a:lnTo>
                  <a:pt x="238323" y="70157"/>
                </a:lnTo>
                <a:lnTo>
                  <a:pt x="250487" y="110682"/>
                </a:lnTo>
                <a:lnTo>
                  <a:pt x="251454" y="125317"/>
                </a:lnTo>
                <a:lnTo>
                  <a:pt x="250623" y="140188"/>
                </a:lnTo>
                <a:lnTo>
                  <a:pt x="238872" y="181296"/>
                </a:lnTo>
                <a:lnTo>
                  <a:pt x="215169" y="215250"/>
                </a:lnTo>
                <a:lnTo>
                  <a:pt x="181999" y="239614"/>
                </a:lnTo>
                <a:lnTo>
                  <a:pt x="141846" y="251952"/>
                </a:lnTo>
                <a:lnTo>
                  <a:pt x="127340" y="252972"/>
                </a:lnTo>
                <a:lnTo>
                  <a:pt x="112490" y="252139"/>
                </a:lnTo>
                <a:lnTo>
                  <a:pt x="71492" y="240354"/>
                </a:lnTo>
                <a:lnTo>
                  <a:pt x="37669" y="216578"/>
                </a:lnTo>
                <a:lnTo>
                  <a:pt x="13400" y="183303"/>
                </a:lnTo>
                <a:lnTo>
                  <a:pt x="1064" y="143020"/>
                </a:lnTo>
                <a:lnTo>
                  <a:pt x="0" y="126490"/>
                </a:lnTo>
                <a:close/>
              </a:path>
            </a:pathLst>
          </a:custGeom>
          <a:ln w="25907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56482" y="2783446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2075" y="29596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76394" y="272110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126485"/>
                </a:moveTo>
                <a:lnTo>
                  <a:pt x="7287" y="84067"/>
                </a:lnTo>
                <a:lnTo>
                  <a:pt x="27472" y="47766"/>
                </a:lnTo>
                <a:lnTo>
                  <a:pt x="58039" y="20097"/>
                </a:lnTo>
                <a:lnTo>
                  <a:pt x="96471" y="3577"/>
                </a:lnTo>
                <a:lnTo>
                  <a:pt x="125220" y="0"/>
                </a:lnTo>
                <a:lnTo>
                  <a:pt x="140062" y="831"/>
                </a:lnTo>
                <a:lnTo>
                  <a:pt x="181091" y="12580"/>
                </a:lnTo>
                <a:lnTo>
                  <a:pt x="215006" y="36285"/>
                </a:lnTo>
                <a:lnTo>
                  <a:pt x="239402" y="69467"/>
                </a:lnTo>
                <a:lnTo>
                  <a:pt x="251872" y="109647"/>
                </a:lnTo>
                <a:lnTo>
                  <a:pt x="252963" y="124167"/>
                </a:lnTo>
                <a:lnTo>
                  <a:pt x="252141" y="139154"/>
                </a:lnTo>
                <a:lnTo>
                  <a:pt x="240492" y="180485"/>
                </a:lnTo>
                <a:lnTo>
                  <a:pt x="216971" y="214575"/>
                </a:lnTo>
                <a:lnTo>
                  <a:pt x="184026" y="239105"/>
                </a:lnTo>
                <a:lnTo>
                  <a:pt x="144105" y="251759"/>
                </a:lnTo>
                <a:lnTo>
                  <a:pt x="129672" y="252938"/>
                </a:lnTo>
                <a:lnTo>
                  <a:pt x="114568" y="252126"/>
                </a:lnTo>
                <a:lnTo>
                  <a:pt x="72989" y="240563"/>
                </a:lnTo>
                <a:lnTo>
                  <a:pt x="38757" y="217194"/>
                </a:lnTo>
                <a:lnTo>
                  <a:pt x="14116" y="184445"/>
                </a:lnTo>
                <a:lnTo>
                  <a:pt x="1309" y="144740"/>
                </a:lnTo>
                <a:lnTo>
                  <a:pt x="0" y="126485"/>
                </a:lnTo>
                <a:close/>
              </a:path>
            </a:pathLst>
          </a:custGeom>
          <a:ln w="25907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2123" y="2970276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15640" y="2777738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52644" y="5218176"/>
            <a:ext cx="315467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3227" y="5237226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49"/>
                </a:moveTo>
                <a:lnTo>
                  <a:pt x="0" y="523649"/>
                </a:lnTo>
                <a:lnTo>
                  <a:pt x="57149" y="637949"/>
                </a:lnTo>
                <a:lnTo>
                  <a:pt x="104774" y="542699"/>
                </a:lnTo>
                <a:lnTo>
                  <a:pt x="38099" y="542699"/>
                </a:lnTo>
                <a:lnTo>
                  <a:pt x="38099" y="523649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99"/>
                </a:lnTo>
                <a:lnTo>
                  <a:pt x="76199" y="542699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49"/>
                </a:moveTo>
                <a:lnTo>
                  <a:pt x="76199" y="523649"/>
                </a:lnTo>
                <a:lnTo>
                  <a:pt x="76199" y="542699"/>
                </a:lnTo>
                <a:lnTo>
                  <a:pt x="104774" y="542699"/>
                </a:lnTo>
                <a:lnTo>
                  <a:pt x="114299" y="52364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0821" y="5875782"/>
            <a:ext cx="2051685" cy="830580"/>
          </a:xfrm>
          <a:custGeom>
            <a:avLst/>
            <a:gdLst/>
            <a:ahLst/>
            <a:cxnLst/>
            <a:rect l="l" t="t" r="r" b="b"/>
            <a:pathLst>
              <a:path w="2051685" h="830579">
                <a:moveTo>
                  <a:pt x="1912863" y="0"/>
                </a:moveTo>
                <a:lnTo>
                  <a:pt x="132285" y="134"/>
                </a:lnTo>
                <a:lnTo>
                  <a:pt x="90259" y="8611"/>
                </a:lnTo>
                <a:lnTo>
                  <a:pt x="53918" y="28779"/>
                </a:lnTo>
                <a:lnTo>
                  <a:pt x="25362" y="58538"/>
                </a:lnTo>
                <a:lnTo>
                  <a:pt x="6690" y="95790"/>
                </a:lnTo>
                <a:lnTo>
                  <a:pt x="0" y="138434"/>
                </a:lnTo>
                <a:lnTo>
                  <a:pt x="134" y="698299"/>
                </a:lnTo>
                <a:lnTo>
                  <a:pt x="8610" y="740321"/>
                </a:lnTo>
                <a:lnTo>
                  <a:pt x="28777" y="776659"/>
                </a:lnTo>
                <a:lnTo>
                  <a:pt x="58537" y="805215"/>
                </a:lnTo>
                <a:lnTo>
                  <a:pt x="95791" y="823888"/>
                </a:lnTo>
                <a:lnTo>
                  <a:pt x="138440" y="830579"/>
                </a:lnTo>
                <a:lnTo>
                  <a:pt x="1919018" y="830445"/>
                </a:lnTo>
                <a:lnTo>
                  <a:pt x="1961044" y="821968"/>
                </a:lnTo>
                <a:lnTo>
                  <a:pt x="1997385" y="801800"/>
                </a:lnTo>
                <a:lnTo>
                  <a:pt x="2025941" y="772041"/>
                </a:lnTo>
                <a:lnTo>
                  <a:pt x="2044613" y="734789"/>
                </a:lnTo>
                <a:lnTo>
                  <a:pt x="2051303" y="692145"/>
                </a:lnTo>
                <a:lnTo>
                  <a:pt x="2051169" y="132280"/>
                </a:lnTo>
                <a:lnTo>
                  <a:pt x="2042693" y="90258"/>
                </a:lnTo>
                <a:lnTo>
                  <a:pt x="2022526" y="53920"/>
                </a:lnTo>
                <a:lnTo>
                  <a:pt x="1992766" y="25364"/>
                </a:lnTo>
                <a:lnTo>
                  <a:pt x="1955512" y="6691"/>
                </a:lnTo>
                <a:lnTo>
                  <a:pt x="19128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0821" y="5875782"/>
            <a:ext cx="2051685" cy="830580"/>
          </a:xfrm>
          <a:custGeom>
            <a:avLst/>
            <a:gdLst/>
            <a:ahLst/>
            <a:cxnLst/>
            <a:rect l="l" t="t" r="r" b="b"/>
            <a:pathLst>
              <a:path w="2051685" h="830579">
                <a:moveTo>
                  <a:pt x="0" y="138434"/>
                </a:moveTo>
                <a:lnTo>
                  <a:pt x="6690" y="95790"/>
                </a:lnTo>
                <a:lnTo>
                  <a:pt x="25362" y="58538"/>
                </a:lnTo>
                <a:lnTo>
                  <a:pt x="53918" y="28779"/>
                </a:lnTo>
                <a:lnTo>
                  <a:pt x="90259" y="8611"/>
                </a:lnTo>
                <a:lnTo>
                  <a:pt x="132285" y="134"/>
                </a:lnTo>
                <a:lnTo>
                  <a:pt x="1912863" y="0"/>
                </a:lnTo>
                <a:lnTo>
                  <a:pt x="1927550" y="769"/>
                </a:lnTo>
                <a:lnTo>
                  <a:pt x="1968633" y="11687"/>
                </a:lnTo>
                <a:lnTo>
                  <a:pt x="2003622" y="33888"/>
                </a:lnTo>
                <a:lnTo>
                  <a:pt x="2030418" y="65271"/>
                </a:lnTo>
                <a:lnTo>
                  <a:pt x="2046921" y="103738"/>
                </a:lnTo>
                <a:lnTo>
                  <a:pt x="2051303" y="692145"/>
                </a:lnTo>
                <a:lnTo>
                  <a:pt x="2050534" y="706830"/>
                </a:lnTo>
                <a:lnTo>
                  <a:pt x="2039617" y="747909"/>
                </a:lnTo>
                <a:lnTo>
                  <a:pt x="2017416" y="782897"/>
                </a:lnTo>
                <a:lnTo>
                  <a:pt x="1986033" y="809693"/>
                </a:lnTo>
                <a:lnTo>
                  <a:pt x="1947564" y="826197"/>
                </a:lnTo>
                <a:lnTo>
                  <a:pt x="138440" y="830579"/>
                </a:lnTo>
                <a:lnTo>
                  <a:pt x="123753" y="829810"/>
                </a:lnTo>
                <a:lnTo>
                  <a:pt x="82670" y="818892"/>
                </a:lnTo>
                <a:lnTo>
                  <a:pt x="47681" y="796691"/>
                </a:lnTo>
                <a:lnTo>
                  <a:pt x="20885" y="765308"/>
                </a:lnTo>
                <a:lnTo>
                  <a:pt x="4382" y="726841"/>
                </a:lnTo>
                <a:lnTo>
                  <a:pt x="0" y="13843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83123" y="5423916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70" h="208914">
                <a:moveTo>
                  <a:pt x="121157" y="0"/>
                </a:moveTo>
                <a:lnTo>
                  <a:pt x="0" y="208787"/>
                </a:lnTo>
                <a:lnTo>
                  <a:pt x="242315" y="208787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93791" y="5324855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70" h="208914">
                <a:moveTo>
                  <a:pt x="242315" y="0"/>
                </a:moveTo>
                <a:lnTo>
                  <a:pt x="0" y="0"/>
                </a:lnTo>
                <a:lnTo>
                  <a:pt x="121157" y="208787"/>
                </a:lnTo>
                <a:lnTo>
                  <a:pt x="24231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83850" y="1901040"/>
            <a:ext cx="1925320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What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some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point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emical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10" dirty="0">
                <a:latin typeface="Constantia"/>
                <a:cs typeface="Constantia"/>
              </a:rPr>
              <a:t>?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32709" y="6178787"/>
            <a:ext cx="1369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39617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1230111" y="0"/>
                </a:moveTo>
                <a:lnTo>
                  <a:pt x="132280" y="134"/>
                </a:lnTo>
                <a:lnTo>
                  <a:pt x="90255" y="8611"/>
                </a:lnTo>
                <a:lnTo>
                  <a:pt x="53916" y="28779"/>
                </a:lnTo>
                <a:lnTo>
                  <a:pt x="25361" y="58538"/>
                </a:lnTo>
                <a:lnTo>
                  <a:pt x="6690" y="95791"/>
                </a:lnTo>
                <a:lnTo>
                  <a:pt x="0" y="138440"/>
                </a:lnTo>
                <a:lnTo>
                  <a:pt x="134" y="698299"/>
                </a:lnTo>
                <a:lnTo>
                  <a:pt x="8611" y="740324"/>
                </a:lnTo>
                <a:lnTo>
                  <a:pt x="28779" y="776663"/>
                </a:lnTo>
                <a:lnTo>
                  <a:pt x="58538" y="805218"/>
                </a:lnTo>
                <a:lnTo>
                  <a:pt x="95791" y="823889"/>
                </a:lnTo>
                <a:lnTo>
                  <a:pt x="138440" y="830579"/>
                </a:lnTo>
                <a:lnTo>
                  <a:pt x="1236270" y="830445"/>
                </a:lnTo>
                <a:lnTo>
                  <a:pt x="1278296" y="821968"/>
                </a:lnTo>
                <a:lnTo>
                  <a:pt x="1314635" y="801800"/>
                </a:lnTo>
                <a:lnTo>
                  <a:pt x="1343190" y="772041"/>
                </a:lnTo>
                <a:lnTo>
                  <a:pt x="1361861" y="734787"/>
                </a:lnTo>
                <a:lnTo>
                  <a:pt x="1368551" y="692139"/>
                </a:lnTo>
                <a:lnTo>
                  <a:pt x="1368417" y="132280"/>
                </a:lnTo>
                <a:lnTo>
                  <a:pt x="1359940" y="90255"/>
                </a:lnTo>
                <a:lnTo>
                  <a:pt x="1339772" y="53916"/>
                </a:lnTo>
                <a:lnTo>
                  <a:pt x="1310013" y="25361"/>
                </a:lnTo>
                <a:lnTo>
                  <a:pt x="1272759" y="6690"/>
                </a:lnTo>
                <a:lnTo>
                  <a:pt x="12301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9617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0" y="138440"/>
                </a:moveTo>
                <a:lnTo>
                  <a:pt x="6690" y="95791"/>
                </a:lnTo>
                <a:lnTo>
                  <a:pt x="25361" y="58538"/>
                </a:lnTo>
                <a:lnTo>
                  <a:pt x="53916" y="28779"/>
                </a:lnTo>
                <a:lnTo>
                  <a:pt x="90255" y="8611"/>
                </a:lnTo>
                <a:lnTo>
                  <a:pt x="132280" y="134"/>
                </a:lnTo>
                <a:lnTo>
                  <a:pt x="1230111" y="0"/>
                </a:lnTo>
                <a:lnTo>
                  <a:pt x="1244797" y="769"/>
                </a:lnTo>
                <a:lnTo>
                  <a:pt x="1285880" y="11686"/>
                </a:lnTo>
                <a:lnTo>
                  <a:pt x="1320869" y="33885"/>
                </a:lnTo>
                <a:lnTo>
                  <a:pt x="1347664" y="65268"/>
                </a:lnTo>
                <a:lnTo>
                  <a:pt x="1364168" y="103735"/>
                </a:lnTo>
                <a:lnTo>
                  <a:pt x="1368551" y="692139"/>
                </a:lnTo>
                <a:lnTo>
                  <a:pt x="1367782" y="706825"/>
                </a:lnTo>
                <a:lnTo>
                  <a:pt x="1356865" y="747908"/>
                </a:lnTo>
                <a:lnTo>
                  <a:pt x="1334666" y="782897"/>
                </a:lnTo>
                <a:lnTo>
                  <a:pt x="1303283" y="809692"/>
                </a:lnTo>
                <a:lnTo>
                  <a:pt x="1264816" y="826196"/>
                </a:lnTo>
                <a:lnTo>
                  <a:pt x="138440" y="830579"/>
                </a:lnTo>
                <a:lnTo>
                  <a:pt x="123754" y="829810"/>
                </a:lnTo>
                <a:lnTo>
                  <a:pt x="82671" y="818893"/>
                </a:lnTo>
                <a:lnTo>
                  <a:pt x="47682" y="796694"/>
                </a:lnTo>
                <a:lnTo>
                  <a:pt x="20887" y="765311"/>
                </a:lnTo>
                <a:lnTo>
                  <a:pt x="4383" y="726844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5835" y="2202612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 marR="5080" indent="-4000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4589" y="1994154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59" h="830580">
                <a:moveTo>
                  <a:pt x="1230111" y="0"/>
                </a:moveTo>
                <a:lnTo>
                  <a:pt x="132280" y="134"/>
                </a:lnTo>
                <a:lnTo>
                  <a:pt x="90255" y="8611"/>
                </a:lnTo>
                <a:lnTo>
                  <a:pt x="53916" y="28779"/>
                </a:lnTo>
                <a:lnTo>
                  <a:pt x="25361" y="58538"/>
                </a:lnTo>
                <a:lnTo>
                  <a:pt x="6690" y="95791"/>
                </a:lnTo>
                <a:lnTo>
                  <a:pt x="0" y="138440"/>
                </a:lnTo>
                <a:lnTo>
                  <a:pt x="134" y="698299"/>
                </a:lnTo>
                <a:lnTo>
                  <a:pt x="8611" y="740324"/>
                </a:lnTo>
                <a:lnTo>
                  <a:pt x="28779" y="776663"/>
                </a:lnTo>
                <a:lnTo>
                  <a:pt x="58538" y="805218"/>
                </a:lnTo>
                <a:lnTo>
                  <a:pt x="95791" y="823889"/>
                </a:lnTo>
                <a:lnTo>
                  <a:pt x="138440" y="830579"/>
                </a:lnTo>
                <a:lnTo>
                  <a:pt x="1236270" y="830445"/>
                </a:lnTo>
                <a:lnTo>
                  <a:pt x="1278296" y="821968"/>
                </a:lnTo>
                <a:lnTo>
                  <a:pt x="1314635" y="801800"/>
                </a:lnTo>
                <a:lnTo>
                  <a:pt x="1343190" y="772041"/>
                </a:lnTo>
                <a:lnTo>
                  <a:pt x="1361861" y="734787"/>
                </a:lnTo>
                <a:lnTo>
                  <a:pt x="1368551" y="692139"/>
                </a:lnTo>
                <a:lnTo>
                  <a:pt x="1368417" y="132280"/>
                </a:lnTo>
                <a:lnTo>
                  <a:pt x="1359940" y="90255"/>
                </a:lnTo>
                <a:lnTo>
                  <a:pt x="1339772" y="53916"/>
                </a:lnTo>
                <a:lnTo>
                  <a:pt x="1310013" y="25361"/>
                </a:lnTo>
                <a:lnTo>
                  <a:pt x="1272759" y="6690"/>
                </a:lnTo>
                <a:lnTo>
                  <a:pt x="1230111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4589" y="1994154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59" h="830580">
                <a:moveTo>
                  <a:pt x="0" y="138440"/>
                </a:moveTo>
                <a:lnTo>
                  <a:pt x="6690" y="95791"/>
                </a:lnTo>
                <a:lnTo>
                  <a:pt x="25361" y="58538"/>
                </a:lnTo>
                <a:lnTo>
                  <a:pt x="53916" y="28779"/>
                </a:lnTo>
                <a:lnTo>
                  <a:pt x="90255" y="8611"/>
                </a:lnTo>
                <a:lnTo>
                  <a:pt x="132280" y="134"/>
                </a:lnTo>
                <a:lnTo>
                  <a:pt x="1230111" y="0"/>
                </a:lnTo>
                <a:lnTo>
                  <a:pt x="1244797" y="769"/>
                </a:lnTo>
                <a:lnTo>
                  <a:pt x="1285880" y="11686"/>
                </a:lnTo>
                <a:lnTo>
                  <a:pt x="1320869" y="33885"/>
                </a:lnTo>
                <a:lnTo>
                  <a:pt x="1347664" y="65268"/>
                </a:lnTo>
                <a:lnTo>
                  <a:pt x="1364168" y="103735"/>
                </a:lnTo>
                <a:lnTo>
                  <a:pt x="1368551" y="692139"/>
                </a:lnTo>
                <a:lnTo>
                  <a:pt x="1367782" y="706825"/>
                </a:lnTo>
                <a:lnTo>
                  <a:pt x="1356865" y="747908"/>
                </a:lnTo>
                <a:lnTo>
                  <a:pt x="1334666" y="782897"/>
                </a:lnTo>
                <a:lnTo>
                  <a:pt x="1303283" y="809692"/>
                </a:lnTo>
                <a:lnTo>
                  <a:pt x="1264816" y="826196"/>
                </a:lnTo>
                <a:lnTo>
                  <a:pt x="138440" y="830579"/>
                </a:lnTo>
                <a:lnTo>
                  <a:pt x="123754" y="829810"/>
                </a:lnTo>
                <a:lnTo>
                  <a:pt x="82671" y="818893"/>
                </a:lnTo>
                <a:lnTo>
                  <a:pt x="47682" y="796694"/>
                </a:lnTo>
                <a:lnTo>
                  <a:pt x="20887" y="765311"/>
                </a:lnTo>
                <a:lnTo>
                  <a:pt x="4383" y="726844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70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1191" y="2159940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4389" y="3646170"/>
            <a:ext cx="1332230" cy="1571625"/>
          </a:xfrm>
          <a:custGeom>
            <a:avLst/>
            <a:gdLst/>
            <a:ahLst/>
            <a:cxnLst/>
            <a:rect l="l" t="t" r="r" b="b"/>
            <a:pathLst>
              <a:path w="1332229" h="1571625">
                <a:moveTo>
                  <a:pt x="1109990" y="0"/>
                </a:moveTo>
                <a:lnTo>
                  <a:pt x="221985" y="0"/>
                </a:lnTo>
                <a:lnTo>
                  <a:pt x="203788" y="736"/>
                </a:lnTo>
                <a:lnTo>
                  <a:pt x="151847" y="11320"/>
                </a:lnTo>
                <a:lnTo>
                  <a:pt x="105084" y="33268"/>
                </a:lnTo>
                <a:lnTo>
                  <a:pt x="65044" y="65033"/>
                </a:lnTo>
                <a:lnTo>
                  <a:pt x="33275" y="105072"/>
                </a:lnTo>
                <a:lnTo>
                  <a:pt x="11323" y="151839"/>
                </a:lnTo>
                <a:lnTo>
                  <a:pt x="736" y="203790"/>
                </a:lnTo>
                <a:lnTo>
                  <a:pt x="0" y="221991"/>
                </a:lnTo>
                <a:lnTo>
                  <a:pt x="0" y="1349252"/>
                </a:lnTo>
                <a:lnTo>
                  <a:pt x="6455" y="1402582"/>
                </a:lnTo>
                <a:lnTo>
                  <a:pt x="24790" y="1451247"/>
                </a:lnTo>
                <a:lnTo>
                  <a:pt x="53459" y="1493700"/>
                </a:lnTo>
                <a:lnTo>
                  <a:pt x="90914" y="1528397"/>
                </a:lnTo>
                <a:lnTo>
                  <a:pt x="135608" y="1553791"/>
                </a:lnTo>
                <a:lnTo>
                  <a:pt x="185995" y="1568337"/>
                </a:lnTo>
                <a:lnTo>
                  <a:pt x="221985" y="1571243"/>
                </a:lnTo>
                <a:lnTo>
                  <a:pt x="1109990" y="1571243"/>
                </a:lnTo>
                <a:lnTo>
                  <a:pt x="1163323" y="1564789"/>
                </a:lnTo>
                <a:lnTo>
                  <a:pt x="1211988" y="1546455"/>
                </a:lnTo>
                <a:lnTo>
                  <a:pt x="1254440" y="1517789"/>
                </a:lnTo>
                <a:lnTo>
                  <a:pt x="1289134" y="1480335"/>
                </a:lnTo>
                <a:lnTo>
                  <a:pt x="1314525" y="1435639"/>
                </a:lnTo>
                <a:lnTo>
                  <a:pt x="1329069" y="1385247"/>
                </a:lnTo>
                <a:lnTo>
                  <a:pt x="1331975" y="1349252"/>
                </a:lnTo>
                <a:lnTo>
                  <a:pt x="1331975" y="221991"/>
                </a:lnTo>
                <a:lnTo>
                  <a:pt x="1325522" y="168656"/>
                </a:lnTo>
                <a:lnTo>
                  <a:pt x="1307190" y="119989"/>
                </a:lnTo>
                <a:lnTo>
                  <a:pt x="1278526" y="77536"/>
                </a:lnTo>
                <a:lnTo>
                  <a:pt x="1241075" y="42842"/>
                </a:lnTo>
                <a:lnTo>
                  <a:pt x="1196380" y="17450"/>
                </a:lnTo>
                <a:lnTo>
                  <a:pt x="1145987" y="2906"/>
                </a:lnTo>
                <a:lnTo>
                  <a:pt x="110999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4389" y="3646170"/>
            <a:ext cx="1332230" cy="1571625"/>
          </a:xfrm>
          <a:custGeom>
            <a:avLst/>
            <a:gdLst/>
            <a:ahLst/>
            <a:cxnLst/>
            <a:rect l="l" t="t" r="r" b="b"/>
            <a:pathLst>
              <a:path w="1332229" h="1571625">
                <a:moveTo>
                  <a:pt x="0" y="221991"/>
                </a:moveTo>
                <a:lnTo>
                  <a:pt x="6455" y="168656"/>
                </a:lnTo>
                <a:lnTo>
                  <a:pt x="24790" y="119989"/>
                </a:lnTo>
                <a:lnTo>
                  <a:pt x="53459" y="77536"/>
                </a:lnTo>
                <a:lnTo>
                  <a:pt x="90914" y="42842"/>
                </a:lnTo>
                <a:lnTo>
                  <a:pt x="135608" y="17450"/>
                </a:lnTo>
                <a:lnTo>
                  <a:pt x="185995" y="2906"/>
                </a:lnTo>
                <a:lnTo>
                  <a:pt x="221985" y="0"/>
                </a:lnTo>
                <a:lnTo>
                  <a:pt x="1109990" y="0"/>
                </a:lnTo>
                <a:lnTo>
                  <a:pt x="1163323" y="6453"/>
                </a:lnTo>
                <a:lnTo>
                  <a:pt x="1211988" y="24785"/>
                </a:lnTo>
                <a:lnTo>
                  <a:pt x="1254440" y="53449"/>
                </a:lnTo>
                <a:lnTo>
                  <a:pt x="1289134" y="90902"/>
                </a:lnTo>
                <a:lnTo>
                  <a:pt x="1314525" y="135598"/>
                </a:lnTo>
                <a:lnTo>
                  <a:pt x="1329069" y="185992"/>
                </a:lnTo>
                <a:lnTo>
                  <a:pt x="1331975" y="221991"/>
                </a:lnTo>
                <a:lnTo>
                  <a:pt x="1331975" y="1349252"/>
                </a:lnTo>
                <a:lnTo>
                  <a:pt x="1325522" y="1402582"/>
                </a:lnTo>
                <a:lnTo>
                  <a:pt x="1307190" y="1451247"/>
                </a:lnTo>
                <a:lnTo>
                  <a:pt x="1278526" y="1493700"/>
                </a:lnTo>
                <a:lnTo>
                  <a:pt x="1241075" y="1528397"/>
                </a:lnTo>
                <a:lnTo>
                  <a:pt x="1196380" y="1553791"/>
                </a:lnTo>
                <a:lnTo>
                  <a:pt x="1145987" y="1568337"/>
                </a:lnTo>
                <a:lnTo>
                  <a:pt x="1109990" y="1571243"/>
                </a:lnTo>
                <a:lnTo>
                  <a:pt x="221985" y="1571243"/>
                </a:lnTo>
                <a:lnTo>
                  <a:pt x="168662" y="1564789"/>
                </a:lnTo>
                <a:lnTo>
                  <a:pt x="120001" y="1546455"/>
                </a:lnTo>
                <a:lnTo>
                  <a:pt x="77548" y="1517789"/>
                </a:lnTo>
                <a:lnTo>
                  <a:pt x="42850" y="1480335"/>
                </a:lnTo>
                <a:lnTo>
                  <a:pt x="17454" y="1435639"/>
                </a:lnTo>
                <a:lnTo>
                  <a:pt x="2907" y="1385247"/>
                </a:lnTo>
                <a:lnTo>
                  <a:pt x="0" y="1349252"/>
                </a:lnTo>
                <a:lnTo>
                  <a:pt x="0" y="221991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8901" y="4731311"/>
            <a:ext cx="824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48655" y="2833116"/>
            <a:ext cx="123444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0377" y="2852166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4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8438" y="4326213"/>
            <a:ext cx="280670" cy="244475"/>
          </a:xfrm>
          <a:custGeom>
            <a:avLst/>
            <a:gdLst/>
            <a:ahLst/>
            <a:cxnLst/>
            <a:rect l="l" t="t" r="r" b="b"/>
            <a:pathLst>
              <a:path w="280670" h="244475">
                <a:moveTo>
                  <a:pt x="0" y="122343"/>
                </a:moveTo>
                <a:lnTo>
                  <a:pt x="7459" y="82719"/>
                </a:lnTo>
                <a:lnTo>
                  <a:pt x="28198" y="48497"/>
                </a:lnTo>
                <a:lnTo>
                  <a:pt x="59753" y="21826"/>
                </a:lnTo>
                <a:lnTo>
                  <a:pt x="99662" y="4859"/>
                </a:lnTo>
                <a:lnTo>
                  <a:pt x="129694" y="0"/>
                </a:lnTo>
                <a:lnTo>
                  <a:pt x="146593" y="627"/>
                </a:lnTo>
                <a:lnTo>
                  <a:pt x="192788" y="10273"/>
                </a:lnTo>
                <a:lnTo>
                  <a:pt x="230918" y="30083"/>
                </a:lnTo>
                <a:lnTo>
                  <a:pt x="259296" y="58153"/>
                </a:lnTo>
                <a:lnTo>
                  <a:pt x="276233" y="92579"/>
                </a:lnTo>
                <a:lnTo>
                  <a:pt x="280334" y="118121"/>
                </a:lnTo>
                <a:lnTo>
                  <a:pt x="279516" y="132387"/>
                </a:lnTo>
                <a:lnTo>
                  <a:pt x="267742" y="171712"/>
                </a:lnTo>
                <a:lnTo>
                  <a:pt x="243822" y="204394"/>
                </a:lnTo>
                <a:lnTo>
                  <a:pt x="210113" y="228585"/>
                </a:lnTo>
                <a:lnTo>
                  <a:pt x="168969" y="242437"/>
                </a:lnTo>
                <a:lnTo>
                  <a:pt x="154009" y="244438"/>
                </a:lnTo>
                <a:lnTo>
                  <a:pt x="136743" y="243873"/>
                </a:lnTo>
                <a:lnTo>
                  <a:pt x="89753" y="234585"/>
                </a:lnTo>
                <a:lnTo>
                  <a:pt x="51123" y="215336"/>
                </a:lnTo>
                <a:lnTo>
                  <a:pt x="22331" y="187962"/>
                </a:lnTo>
                <a:lnTo>
                  <a:pt x="1799" y="142000"/>
                </a:lnTo>
                <a:lnTo>
                  <a:pt x="0" y="122343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5805" y="4326213"/>
            <a:ext cx="280670" cy="244475"/>
          </a:xfrm>
          <a:custGeom>
            <a:avLst/>
            <a:gdLst/>
            <a:ahLst/>
            <a:cxnLst/>
            <a:rect l="l" t="t" r="r" b="b"/>
            <a:pathLst>
              <a:path w="280670" h="244475">
                <a:moveTo>
                  <a:pt x="0" y="122343"/>
                </a:moveTo>
                <a:lnTo>
                  <a:pt x="7459" y="82719"/>
                </a:lnTo>
                <a:lnTo>
                  <a:pt x="28198" y="48497"/>
                </a:lnTo>
                <a:lnTo>
                  <a:pt x="59753" y="21826"/>
                </a:lnTo>
                <a:lnTo>
                  <a:pt x="99662" y="4859"/>
                </a:lnTo>
                <a:lnTo>
                  <a:pt x="129694" y="0"/>
                </a:lnTo>
                <a:lnTo>
                  <a:pt x="146593" y="627"/>
                </a:lnTo>
                <a:lnTo>
                  <a:pt x="192788" y="10273"/>
                </a:lnTo>
                <a:lnTo>
                  <a:pt x="230918" y="30083"/>
                </a:lnTo>
                <a:lnTo>
                  <a:pt x="259296" y="58153"/>
                </a:lnTo>
                <a:lnTo>
                  <a:pt x="276233" y="92579"/>
                </a:lnTo>
                <a:lnTo>
                  <a:pt x="280334" y="118121"/>
                </a:lnTo>
                <a:lnTo>
                  <a:pt x="279516" y="132387"/>
                </a:lnTo>
                <a:lnTo>
                  <a:pt x="267742" y="171712"/>
                </a:lnTo>
                <a:lnTo>
                  <a:pt x="243822" y="204394"/>
                </a:lnTo>
                <a:lnTo>
                  <a:pt x="210113" y="228585"/>
                </a:lnTo>
                <a:lnTo>
                  <a:pt x="168969" y="242437"/>
                </a:lnTo>
                <a:lnTo>
                  <a:pt x="154009" y="244438"/>
                </a:lnTo>
                <a:lnTo>
                  <a:pt x="136743" y="243873"/>
                </a:lnTo>
                <a:lnTo>
                  <a:pt x="89753" y="234585"/>
                </a:lnTo>
                <a:lnTo>
                  <a:pt x="51123" y="215336"/>
                </a:lnTo>
                <a:lnTo>
                  <a:pt x="22331" y="187962"/>
                </a:lnTo>
                <a:lnTo>
                  <a:pt x="1799" y="142000"/>
                </a:lnTo>
                <a:lnTo>
                  <a:pt x="0" y="122343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2171" y="2817876"/>
            <a:ext cx="12344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3894" y="283692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2171" y="3183635"/>
            <a:ext cx="1362455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3894" y="3222498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5">
                <a:moveTo>
                  <a:pt x="125754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3459" y="3211067"/>
            <a:ext cx="315467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4044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1716" y="2802635"/>
            <a:ext cx="12344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3438" y="282168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4415" y="3176016"/>
            <a:ext cx="1362456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6138" y="3214877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4">
                <a:moveTo>
                  <a:pt x="125754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7547" y="3211067"/>
            <a:ext cx="315467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8132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7744" y="3099816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4" h="242570">
                <a:moveTo>
                  <a:pt x="0" y="0"/>
                </a:moveTo>
                <a:lnTo>
                  <a:pt x="0" y="242315"/>
                </a:lnTo>
                <a:lnTo>
                  <a:pt x="208787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6803" y="3110484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4" h="242570">
                <a:moveTo>
                  <a:pt x="208787" y="0"/>
                </a:moveTo>
                <a:lnTo>
                  <a:pt x="0" y="121157"/>
                </a:lnTo>
                <a:lnTo>
                  <a:pt x="208787" y="242315"/>
                </a:lnTo>
                <a:lnTo>
                  <a:pt x="208787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7951" y="301752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9" y="2933704"/>
            <a:ext cx="276225" cy="132715"/>
          </a:xfrm>
          <a:custGeom>
            <a:avLst/>
            <a:gdLst/>
            <a:ahLst/>
            <a:cxnLst/>
            <a:rect l="l" t="t" r="r" b="b"/>
            <a:pathLst>
              <a:path w="276225" h="132714">
                <a:moveTo>
                  <a:pt x="134898" y="0"/>
                </a:moveTo>
                <a:lnTo>
                  <a:pt x="92840" y="7407"/>
                </a:lnTo>
                <a:lnTo>
                  <a:pt x="56170" y="26386"/>
                </a:lnTo>
                <a:lnTo>
                  <a:pt x="27039" y="54932"/>
                </a:lnTo>
                <a:lnTo>
                  <a:pt x="7599" y="91040"/>
                </a:lnTo>
                <a:lnTo>
                  <a:pt x="0" y="132705"/>
                </a:lnTo>
                <a:lnTo>
                  <a:pt x="275722" y="129881"/>
                </a:lnTo>
                <a:lnTo>
                  <a:pt x="267488" y="89207"/>
                </a:lnTo>
                <a:lnTo>
                  <a:pt x="247563" y="53889"/>
                </a:lnTo>
                <a:lnTo>
                  <a:pt x="217673" y="25919"/>
                </a:lnTo>
                <a:lnTo>
                  <a:pt x="179542" y="7291"/>
                </a:lnTo>
                <a:lnTo>
                  <a:pt x="134898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9171" y="3093720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5" h="243839">
                <a:moveTo>
                  <a:pt x="0" y="0"/>
                </a:moveTo>
                <a:lnTo>
                  <a:pt x="0" y="243839"/>
                </a:lnTo>
                <a:lnTo>
                  <a:pt x="208787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6707" y="3104388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5" h="243839">
                <a:moveTo>
                  <a:pt x="208787" y="0"/>
                </a:moveTo>
                <a:lnTo>
                  <a:pt x="0" y="121919"/>
                </a:lnTo>
                <a:lnTo>
                  <a:pt x="208787" y="243839"/>
                </a:lnTo>
                <a:lnTo>
                  <a:pt x="208787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4619" y="301142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41363" y="2929134"/>
            <a:ext cx="277495" cy="132080"/>
          </a:xfrm>
          <a:custGeom>
            <a:avLst/>
            <a:gdLst/>
            <a:ahLst/>
            <a:cxnLst/>
            <a:rect l="l" t="t" r="r" b="b"/>
            <a:pathLst>
              <a:path w="277495" h="132080">
                <a:moveTo>
                  <a:pt x="135618" y="0"/>
                </a:moveTo>
                <a:lnTo>
                  <a:pt x="93326" y="7396"/>
                </a:lnTo>
                <a:lnTo>
                  <a:pt x="56458" y="26287"/>
                </a:lnTo>
                <a:lnTo>
                  <a:pt x="27173" y="54674"/>
                </a:lnTo>
                <a:lnTo>
                  <a:pt x="7634" y="90558"/>
                </a:lnTo>
                <a:lnTo>
                  <a:pt x="0" y="131941"/>
                </a:lnTo>
                <a:lnTo>
                  <a:pt x="277242" y="129091"/>
                </a:lnTo>
                <a:lnTo>
                  <a:pt x="268946" y="88657"/>
                </a:lnTo>
                <a:lnTo>
                  <a:pt x="248898" y="53553"/>
                </a:lnTo>
                <a:lnTo>
                  <a:pt x="218836" y="25758"/>
                </a:lnTo>
                <a:lnTo>
                  <a:pt x="180497" y="7247"/>
                </a:lnTo>
                <a:lnTo>
                  <a:pt x="135618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7869" y="2725675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60" h="253364">
                <a:moveTo>
                  <a:pt x="0" y="126490"/>
                </a:moveTo>
                <a:lnTo>
                  <a:pt x="7283" y="83952"/>
                </a:lnTo>
                <a:lnTo>
                  <a:pt x="27454" y="47575"/>
                </a:lnTo>
                <a:lnTo>
                  <a:pt x="57993" y="19899"/>
                </a:lnTo>
                <a:lnTo>
                  <a:pt x="96380" y="3461"/>
                </a:lnTo>
                <a:lnTo>
                  <a:pt x="125089" y="0"/>
                </a:lnTo>
                <a:lnTo>
                  <a:pt x="139802" y="841"/>
                </a:lnTo>
                <a:lnTo>
                  <a:pt x="180518" y="12717"/>
                </a:lnTo>
                <a:lnTo>
                  <a:pt x="214179" y="36662"/>
                </a:lnTo>
                <a:lnTo>
                  <a:pt x="238323" y="70157"/>
                </a:lnTo>
                <a:lnTo>
                  <a:pt x="250487" y="110682"/>
                </a:lnTo>
                <a:lnTo>
                  <a:pt x="251454" y="125317"/>
                </a:lnTo>
                <a:lnTo>
                  <a:pt x="250623" y="140188"/>
                </a:lnTo>
                <a:lnTo>
                  <a:pt x="238872" y="181296"/>
                </a:lnTo>
                <a:lnTo>
                  <a:pt x="215169" y="215250"/>
                </a:lnTo>
                <a:lnTo>
                  <a:pt x="181999" y="239614"/>
                </a:lnTo>
                <a:lnTo>
                  <a:pt x="141846" y="251952"/>
                </a:lnTo>
                <a:lnTo>
                  <a:pt x="127340" y="252972"/>
                </a:lnTo>
                <a:lnTo>
                  <a:pt x="112490" y="252139"/>
                </a:lnTo>
                <a:lnTo>
                  <a:pt x="71492" y="240354"/>
                </a:lnTo>
                <a:lnTo>
                  <a:pt x="37669" y="216578"/>
                </a:lnTo>
                <a:lnTo>
                  <a:pt x="13400" y="183303"/>
                </a:lnTo>
                <a:lnTo>
                  <a:pt x="1064" y="143020"/>
                </a:lnTo>
                <a:lnTo>
                  <a:pt x="0" y="126490"/>
                </a:lnTo>
                <a:close/>
              </a:path>
            </a:pathLst>
          </a:custGeom>
          <a:ln w="25907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56482" y="2783446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2075" y="29596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76394" y="272110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126485"/>
                </a:moveTo>
                <a:lnTo>
                  <a:pt x="7287" y="84067"/>
                </a:lnTo>
                <a:lnTo>
                  <a:pt x="27472" y="47766"/>
                </a:lnTo>
                <a:lnTo>
                  <a:pt x="58039" y="20097"/>
                </a:lnTo>
                <a:lnTo>
                  <a:pt x="96471" y="3577"/>
                </a:lnTo>
                <a:lnTo>
                  <a:pt x="125220" y="0"/>
                </a:lnTo>
                <a:lnTo>
                  <a:pt x="140062" y="831"/>
                </a:lnTo>
                <a:lnTo>
                  <a:pt x="181091" y="12580"/>
                </a:lnTo>
                <a:lnTo>
                  <a:pt x="215006" y="36285"/>
                </a:lnTo>
                <a:lnTo>
                  <a:pt x="239402" y="69467"/>
                </a:lnTo>
                <a:lnTo>
                  <a:pt x="251872" y="109647"/>
                </a:lnTo>
                <a:lnTo>
                  <a:pt x="252963" y="124167"/>
                </a:lnTo>
                <a:lnTo>
                  <a:pt x="252141" y="139154"/>
                </a:lnTo>
                <a:lnTo>
                  <a:pt x="240492" y="180485"/>
                </a:lnTo>
                <a:lnTo>
                  <a:pt x="216971" y="214575"/>
                </a:lnTo>
                <a:lnTo>
                  <a:pt x="184026" y="239105"/>
                </a:lnTo>
                <a:lnTo>
                  <a:pt x="144105" y="251759"/>
                </a:lnTo>
                <a:lnTo>
                  <a:pt x="129672" y="252938"/>
                </a:lnTo>
                <a:lnTo>
                  <a:pt x="114568" y="252126"/>
                </a:lnTo>
                <a:lnTo>
                  <a:pt x="72989" y="240563"/>
                </a:lnTo>
                <a:lnTo>
                  <a:pt x="38757" y="217194"/>
                </a:lnTo>
                <a:lnTo>
                  <a:pt x="14116" y="184445"/>
                </a:lnTo>
                <a:lnTo>
                  <a:pt x="1309" y="144740"/>
                </a:lnTo>
                <a:lnTo>
                  <a:pt x="0" y="126485"/>
                </a:lnTo>
                <a:close/>
              </a:path>
            </a:pathLst>
          </a:custGeom>
          <a:ln w="25907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2123" y="2970276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15640" y="2777738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52644" y="5218176"/>
            <a:ext cx="315467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3227" y="5237226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49"/>
                </a:moveTo>
                <a:lnTo>
                  <a:pt x="0" y="523649"/>
                </a:lnTo>
                <a:lnTo>
                  <a:pt x="57149" y="637949"/>
                </a:lnTo>
                <a:lnTo>
                  <a:pt x="104774" y="542699"/>
                </a:lnTo>
                <a:lnTo>
                  <a:pt x="38099" y="542699"/>
                </a:lnTo>
                <a:lnTo>
                  <a:pt x="38099" y="523649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99"/>
                </a:lnTo>
                <a:lnTo>
                  <a:pt x="76199" y="542699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49"/>
                </a:moveTo>
                <a:lnTo>
                  <a:pt x="76199" y="523649"/>
                </a:lnTo>
                <a:lnTo>
                  <a:pt x="76199" y="542699"/>
                </a:lnTo>
                <a:lnTo>
                  <a:pt x="104774" y="542699"/>
                </a:lnTo>
                <a:lnTo>
                  <a:pt x="114299" y="52364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0821" y="5875782"/>
            <a:ext cx="2051685" cy="830580"/>
          </a:xfrm>
          <a:custGeom>
            <a:avLst/>
            <a:gdLst/>
            <a:ahLst/>
            <a:cxnLst/>
            <a:rect l="l" t="t" r="r" b="b"/>
            <a:pathLst>
              <a:path w="2051685" h="830579">
                <a:moveTo>
                  <a:pt x="1912863" y="0"/>
                </a:moveTo>
                <a:lnTo>
                  <a:pt x="132285" y="134"/>
                </a:lnTo>
                <a:lnTo>
                  <a:pt x="90259" y="8611"/>
                </a:lnTo>
                <a:lnTo>
                  <a:pt x="53918" y="28779"/>
                </a:lnTo>
                <a:lnTo>
                  <a:pt x="25362" y="58538"/>
                </a:lnTo>
                <a:lnTo>
                  <a:pt x="6690" y="95790"/>
                </a:lnTo>
                <a:lnTo>
                  <a:pt x="0" y="138434"/>
                </a:lnTo>
                <a:lnTo>
                  <a:pt x="134" y="698299"/>
                </a:lnTo>
                <a:lnTo>
                  <a:pt x="8610" y="740321"/>
                </a:lnTo>
                <a:lnTo>
                  <a:pt x="28777" y="776659"/>
                </a:lnTo>
                <a:lnTo>
                  <a:pt x="58537" y="805215"/>
                </a:lnTo>
                <a:lnTo>
                  <a:pt x="95791" y="823888"/>
                </a:lnTo>
                <a:lnTo>
                  <a:pt x="138440" y="830579"/>
                </a:lnTo>
                <a:lnTo>
                  <a:pt x="1919018" y="830445"/>
                </a:lnTo>
                <a:lnTo>
                  <a:pt x="1961044" y="821968"/>
                </a:lnTo>
                <a:lnTo>
                  <a:pt x="1997385" y="801800"/>
                </a:lnTo>
                <a:lnTo>
                  <a:pt x="2025941" y="772041"/>
                </a:lnTo>
                <a:lnTo>
                  <a:pt x="2044613" y="734789"/>
                </a:lnTo>
                <a:lnTo>
                  <a:pt x="2051303" y="692145"/>
                </a:lnTo>
                <a:lnTo>
                  <a:pt x="2051169" y="132280"/>
                </a:lnTo>
                <a:lnTo>
                  <a:pt x="2042693" y="90258"/>
                </a:lnTo>
                <a:lnTo>
                  <a:pt x="2022526" y="53920"/>
                </a:lnTo>
                <a:lnTo>
                  <a:pt x="1992766" y="25364"/>
                </a:lnTo>
                <a:lnTo>
                  <a:pt x="1955512" y="6691"/>
                </a:lnTo>
                <a:lnTo>
                  <a:pt x="19128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0821" y="5875782"/>
            <a:ext cx="2051685" cy="830580"/>
          </a:xfrm>
          <a:custGeom>
            <a:avLst/>
            <a:gdLst/>
            <a:ahLst/>
            <a:cxnLst/>
            <a:rect l="l" t="t" r="r" b="b"/>
            <a:pathLst>
              <a:path w="2051685" h="830579">
                <a:moveTo>
                  <a:pt x="0" y="138434"/>
                </a:moveTo>
                <a:lnTo>
                  <a:pt x="6690" y="95790"/>
                </a:lnTo>
                <a:lnTo>
                  <a:pt x="25362" y="58538"/>
                </a:lnTo>
                <a:lnTo>
                  <a:pt x="53918" y="28779"/>
                </a:lnTo>
                <a:lnTo>
                  <a:pt x="90259" y="8611"/>
                </a:lnTo>
                <a:lnTo>
                  <a:pt x="132285" y="134"/>
                </a:lnTo>
                <a:lnTo>
                  <a:pt x="1912863" y="0"/>
                </a:lnTo>
                <a:lnTo>
                  <a:pt x="1927550" y="769"/>
                </a:lnTo>
                <a:lnTo>
                  <a:pt x="1968633" y="11687"/>
                </a:lnTo>
                <a:lnTo>
                  <a:pt x="2003622" y="33888"/>
                </a:lnTo>
                <a:lnTo>
                  <a:pt x="2030418" y="65271"/>
                </a:lnTo>
                <a:lnTo>
                  <a:pt x="2046921" y="103738"/>
                </a:lnTo>
                <a:lnTo>
                  <a:pt x="2051303" y="692145"/>
                </a:lnTo>
                <a:lnTo>
                  <a:pt x="2050534" y="706830"/>
                </a:lnTo>
                <a:lnTo>
                  <a:pt x="2039617" y="747909"/>
                </a:lnTo>
                <a:lnTo>
                  <a:pt x="2017416" y="782897"/>
                </a:lnTo>
                <a:lnTo>
                  <a:pt x="1986033" y="809693"/>
                </a:lnTo>
                <a:lnTo>
                  <a:pt x="1947564" y="826197"/>
                </a:lnTo>
                <a:lnTo>
                  <a:pt x="138440" y="830579"/>
                </a:lnTo>
                <a:lnTo>
                  <a:pt x="123753" y="829810"/>
                </a:lnTo>
                <a:lnTo>
                  <a:pt x="82670" y="818892"/>
                </a:lnTo>
                <a:lnTo>
                  <a:pt x="47681" y="796691"/>
                </a:lnTo>
                <a:lnTo>
                  <a:pt x="20885" y="765308"/>
                </a:lnTo>
                <a:lnTo>
                  <a:pt x="4382" y="726841"/>
                </a:lnTo>
                <a:lnTo>
                  <a:pt x="0" y="13843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83123" y="5423916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70" h="208914">
                <a:moveTo>
                  <a:pt x="121157" y="0"/>
                </a:moveTo>
                <a:lnTo>
                  <a:pt x="0" y="208787"/>
                </a:lnTo>
                <a:lnTo>
                  <a:pt x="242315" y="208787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93791" y="5324855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70" h="208914">
                <a:moveTo>
                  <a:pt x="242315" y="0"/>
                </a:moveTo>
                <a:lnTo>
                  <a:pt x="0" y="0"/>
                </a:lnTo>
                <a:lnTo>
                  <a:pt x="121157" y="208787"/>
                </a:lnTo>
                <a:lnTo>
                  <a:pt x="24231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3327" y="2776728"/>
            <a:ext cx="864235" cy="818515"/>
          </a:xfrm>
          <a:custGeom>
            <a:avLst/>
            <a:gdLst/>
            <a:ahLst/>
            <a:cxnLst/>
            <a:rect l="l" t="t" r="r" b="b"/>
            <a:pathLst>
              <a:path w="864234" h="818514">
                <a:moveTo>
                  <a:pt x="0" y="409193"/>
                </a:moveTo>
                <a:lnTo>
                  <a:pt x="5654" y="342831"/>
                </a:lnTo>
                <a:lnTo>
                  <a:pt x="22025" y="279873"/>
                </a:lnTo>
                <a:lnTo>
                  <a:pt x="48222" y="221164"/>
                </a:lnTo>
                <a:lnTo>
                  <a:pt x="83358" y="167548"/>
                </a:lnTo>
                <a:lnTo>
                  <a:pt x="126541" y="119866"/>
                </a:lnTo>
                <a:lnTo>
                  <a:pt x="176883" y="78963"/>
                </a:lnTo>
                <a:lnTo>
                  <a:pt x="233495" y="45681"/>
                </a:lnTo>
                <a:lnTo>
                  <a:pt x="295487" y="20865"/>
                </a:lnTo>
                <a:lnTo>
                  <a:pt x="361969" y="5356"/>
                </a:lnTo>
                <a:lnTo>
                  <a:pt x="432053" y="0"/>
                </a:lnTo>
                <a:lnTo>
                  <a:pt x="467490" y="1356"/>
                </a:lnTo>
                <a:lnTo>
                  <a:pt x="535885" y="11894"/>
                </a:lnTo>
                <a:lnTo>
                  <a:pt x="600233" y="32162"/>
                </a:lnTo>
                <a:lnTo>
                  <a:pt x="659646" y="61317"/>
                </a:lnTo>
                <a:lnTo>
                  <a:pt x="713234" y="98514"/>
                </a:lnTo>
                <a:lnTo>
                  <a:pt x="760108" y="142912"/>
                </a:lnTo>
                <a:lnTo>
                  <a:pt x="799379" y="193667"/>
                </a:lnTo>
                <a:lnTo>
                  <a:pt x="830156" y="249935"/>
                </a:lnTo>
                <a:lnTo>
                  <a:pt x="851551" y="310874"/>
                </a:lnTo>
                <a:lnTo>
                  <a:pt x="862675" y="375639"/>
                </a:lnTo>
                <a:lnTo>
                  <a:pt x="864107" y="409193"/>
                </a:lnTo>
                <a:lnTo>
                  <a:pt x="862675" y="442744"/>
                </a:lnTo>
                <a:lnTo>
                  <a:pt x="851551" y="507504"/>
                </a:lnTo>
                <a:lnTo>
                  <a:pt x="830156" y="568439"/>
                </a:lnTo>
                <a:lnTo>
                  <a:pt x="799379" y="624707"/>
                </a:lnTo>
                <a:lnTo>
                  <a:pt x="760108" y="675462"/>
                </a:lnTo>
                <a:lnTo>
                  <a:pt x="713234" y="719863"/>
                </a:lnTo>
                <a:lnTo>
                  <a:pt x="659646" y="757063"/>
                </a:lnTo>
                <a:lnTo>
                  <a:pt x="600233" y="786221"/>
                </a:lnTo>
                <a:lnTo>
                  <a:pt x="535885" y="806491"/>
                </a:lnTo>
                <a:lnTo>
                  <a:pt x="467490" y="817030"/>
                </a:lnTo>
                <a:lnTo>
                  <a:pt x="432053" y="818387"/>
                </a:lnTo>
                <a:lnTo>
                  <a:pt x="396617" y="817030"/>
                </a:lnTo>
                <a:lnTo>
                  <a:pt x="328222" y="806491"/>
                </a:lnTo>
                <a:lnTo>
                  <a:pt x="263874" y="786221"/>
                </a:lnTo>
                <a:lnTo>
                  <a:pt x="204461" y="757063"/>
                </a:lnTo>
                <a:lnTo>
                  <a:pt x="150873" y="719863"/>
                </a:lnTo>
                <a:lnTo>
                  <a:pt x="103999" y="675462"/>
                </a:lnTo>
                <a:lnTo>
                  <a:pt x="64728" y="624707"/>
                </a:lnTo>
                <a:lnTo>
                  <a:pt x="33951" y="568439"/>
                </a:lnTo>
                <a:lnTo>
                  <a:pt x="12556" y="507504"/>
                </a:lnTo>
                <a:lnTo>
                  <a:pt x="1432" y="442744"/>
                </a:lnTo>
                <a:lnTo>
                  <a:pt x="0" y="409193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90943" y="3474720"/>
            <a:ext cx="508634" cy="640080"/>
          </a:xfrm>
          <a:custGeom>
            <a:avLst/>
            <a:gdLst/>
            <a:ahLst/>
            <a:cxnLst/>
            <a:rect l="l" t="t" r="r" b="b"/>
            <a:pathLst>
              <a:path w="508634" h="640079">
                <a:moveTo>
                  <a:pt x="0" y="0"/>
                </a:moveTo>
                <a:lnTo>
                  <a:pt x="508375" y="639830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70959" y="4161264"/>
            <a:ext cx="1964689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What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entury"/>
                <a:cs typeface="Century"/>
              </a:rPr>
              <a:t>ar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e</a:t>
            </a:r>
            <a:r>
              <a:rPr sz="18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entury"/>
                <a:cs typeface="Century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ha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za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rdous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events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entury"/>
                <a:cs typeface="Century"/>
              </a:rPr>
              <a:t>tha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t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w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ould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entury"/>
                <a:cs typeface="Century"/>
              </a:rPr>
              <a:t>aris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e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if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entury"/>
                <a:cs typeface="Century"/>
              </a:rPr>
              <a:t>thi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s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Century"/>
                <a:cs typeface="Century"/>
              </a:rPr>
              <a:t>v</a:t>
            </a:r>
            <a:r>
              <a:rPr sz="1800" spc="-5" dirty="0">
                <a:solidFill>
                  <a:srgbClr val="FF0000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ve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fa</a:t>
            </a:r>
            <a:r>
              <a:rPr sz="1800" spc="-10" dirty="0">
                <a:solidFill>
                  <a:srgbClr val="FF00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0000"/>
                </a:solidFill>
                <a:latin typeface="Century"/>
                <a:cs typeface="Century"/>
              </a:rPr>
              <a:t>led?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850" y="1893964"/>
            <a:ext cx="2073275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5" dirty="0">
                <a:latin typeface="Century"/>
                <a:cs typeface="Century"/>
              </a:rPr>
              <a:t>W</a:t>
            </a:r>
            <a:r>
              <a:rPr sz="2200" spc="-10" dirty="0">
                <a:latin typeface="Century"/>
                <a:cs typeface="Century"/>
              </a:rPr>
              <a:t>h</a:t>
            </a:r>
            <a:r>
              <a:rPr sz="2200" spc="-20" dirty="0">
                <a:latin typeface="Century"/>
                <a:cs typeface="Century"/>
              </a:rPr>
              <a:t>a</a:t>
            </a:r>
            <a:r>
              <a:rPr sz="2200" spc="-10" dirty="0">
                <a:latin typeface="Century"/>
                <a:cs typeface="Century"/>
              </a:rPr>
              <a:t>t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ar</a:t>
            </a:r>
            <a:r>
              <a:rPr sz="2200" spc="-15" dirty="0">
                <a:latin typeface="Century"/>
                <a:cs typeface="Century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s</a:t>
            </a:r>
            <a:r>
              <a:rPr sz="2200" spc="-10" dirty="0">
                <a:latin typeface="Century"/>
                <a:cs typeface="Century"/>
              </a:rPr>
              <a:t>o</a:t>
            </a:r>
            <a:r>
              <a:rPr sz="2200" spc="-25" dirty="0">
                <a:latin typeface="Century"/>
                <a:cs typeface="Century"/>
              </a:rPr>
              <a:t>me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po</a:t>
            </a:r>
            <a:r>
              <a:rPr sz="2200" spc="-5" dirty="0">
                <a:latin typeface="Century"/>
                <a:cs typeface="Century"/>
              </a:rPr>
              <a:t>i</a:t>
            </a:r>
            <a:r>
              <a:rPr sz="2200" spc="-15" dirty="0">
                <a:latin typeface="Century"/>
                <a:cs typeface="Century"/>
              </a:rPr>
              <a:t>nt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fa</a:t>
            </a:r>
            <a:r>
              <a:rPr sz="2200" spc="-5" dirty="0">
                <a:latin typeface="Century"/>
                <a:cs typeface="Century"/>
              </a:rPr>
              <a:t>i</a:t>
            </a:r>
            <a:r>
              <a:rPr sz="2200" spc="-10" dirty="0">
                <a:latin typeface="Century"/>
                <a:cs typeface="Century"/>
              </a:rPr>
              <a:t>lure</a:t>
            </a:r>
            <a:r>
              <a:rPr sz="2200" spc="-15" dirty="0">
                <a:latin typeface="Century"/>
                <a:cs typeface="Century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this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chemical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syste</a:t>
            </a:r>
            <a:r>
              <a:rPr sz="2200" spc="-20" dirty="0">
                <a:latin typeface="Century"/>
                <a:cs typeface="Century"/>
              </a:rPr>
              <a:t>m?</a:t>
            </a:r>
            <a:endParaRPr sz="2200">
              <a:latin typeface="Century"/>
              <a:cs typeface="Century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32709" y="6178787"/>
            <a:ext cx="1369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817" y="1892046"/>
            <a:ext cx="7560945" cy="4825365"/>
          </a:xfrm>
          <a:custGeom>
            <a:avLst/>
            <a:gdLst/>
            <a:ahLst/>
            <a:cxnLst/>
            <a:rect l="l" t="t" r="r" b="b"/>
            <a:pathLst>
              <a:path w="7560945" h="4825365">
                <a:moveTo>
                  <a:pt x="0" y="4824983"/>
                </a:moveTo>
                <a:lnTo>
                  <a:pt x="7560563" y="4824983"/>
                </a:lnTo>
                <a:lnTo>
                  <a:pt x="7560563" y="0"/>
                </a:lnTo>
                <a:lnTo>
                  <a:pt x="0" y="0"/>
                </a:lnTo>
                <a:lnTo>
                  <a:pt x="0" y="4824983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286" y="1432446"/>
            <a:ext cx="73653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95"/>
              </a:lnSpc>
            </a:pPr>
            <a:r>
              <a:rPr sz="2200" spc="-15" dirty="0">
                <a:latin typeface="Century"/>
                <a:cs typeface="Century"/>
              </a:rPr>
              <a:t>Here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is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a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FM</a:t>
            </a:r>
            <a:r>
              <a:rPr sz="2200" spc="-25" dirty="0">
                <a:latin typeface="Century"/>
                <a:cs typeface="Century"/>
              </a:rPr>
              <a:t>E</a:t>
            </a:r>
            <a:r>
              <a:rPr sz="2200" spc="-20" dirty="0">
                <a:latin typeface="Century"/>
                <a:cs typeface="Century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entury"/>
                <a:cs typeface="Century"/>
              </a:rPr>
              <a:t>e</a:t>
            </a:r>
            <a:r>
              <a:rPr sz="2200" spc="-20" dirty="0">
                <a:latin typeface="Century"/>
                <a:cs typeface="Century"/>
              </a:rPr>
              <a:t>xa</a:t>
            </a:r>
            <a:r>
              <a:rPr sz="2200" spc="-15" dirty="0">
                <a:latin typeface="Century"/>
                <a:cs typeface="Century"/>
              </a:rPr>
              <a:t>m</a:t>
            </a:r>
            <a:r>
              <a:rPr sz="2200" spc="-20" dirty="0">
                <a:latin typeface="Century"/>
                <a:cs typeface="Century"/>
              </a:rPr>
              <a:t>p</a:t>
            </a:r>
            <a:r>
              <a:rPr sz="2200" spc="-5" dirty="0">
                <a:latin typeface="Century"/>
                <a:cs typeface="Century"/>
              </a:rPr>
              <a:t>l</a:t>
            </a:r>
            <a:r>
              <a:rPr sz="2200" spc="-15" dirty="0">
                <a:latin typeface="Century"/>
                <a:cs typeface="Century"/>
              </a:rPr>
              <a:t>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for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va</a:t>
            </a:r>
            <a:r>
              <a:rPr sz="2200" spc="-5" dirty="0">
                <a:latin typeface="Century"/>
                <a:cs typeface="Century"/>
              </a:rPr>
              <a:t>l</a:t>
            </a:r>
            <a:r>
              <a:rPr sz="2200" spc="-20" dirty="0">
                <a:latin typeface="Century"/>
                <a:cs typeface="Century"/>
              </a:rPr>
              <a:t>v</a:t>
            </a:r>
            <a:r>
              <a:rPr sz="2200" spc="-15" dirty="0">
                <a:latin typeface="Century"/>
                <a:cs typeface="Century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failure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o</a:t>
            </a:r>
            <a:r>
              <a:rPr sz="2200" spc="-15" dirty="0">
                <a:latin typeface="Century"/>
                <a:cs typeface="Century"/>
              </a:rPr>
              <a:t>n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ch</a:t>
            </a:r>
            <a:r>
              <a:rPr sz="2200" spc="-5" dirty="0">
                <a:latin typeface="Century"/>
                <a:cs typeface="Century"/>
              </a:rPr>
              <a:t>e</a:t>
            </a:r>
            <a:r>
              <a:rPr sz="2200" spc="-25" dirty="0">
                <a:latin typeface="Century"/>
                <a:cs typeface="Century"/>
              </a:rPr>
              <a:t>m</a:t>
            </a:r>
            <a:r>
              <a:rPr sz="2200" dirty="0">
                <a:latin typeface="Century"/>
                <a:cs typeface="Century"/>
              </a:rPr>
              <a:t>i</a:t>
            </a:r>
            <a:r>
              <a:rPr sz="2200" spc="-10" dirty="0">
                <a:latin typeface="Century"/>
                <a:cs typeface="Century"/>
              </a:rPr>
              <a:t>cal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B:</a:t>
            </a:r>
            <a:endParaRPr sz="22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1410" y="2010827"/>
            <a:ext cx="205803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ate: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October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15,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2013 Plant: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oronto 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ste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eaction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5190" y="2010827"/>
            <a:ext cx="30981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8840" algn="l"/>
              </a:tabLst>
            </a:pPr>
            <a:r>
              <a:rPr sz="1400" dirty="0">
                <a:latin typeface="Arial"/>
                <a:cs typeface="Arial"/>
              </a:rPr>
              <a:t>Page: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	B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19655" algn="l"/>
                <a:tab pos="3860800" algn="l"/>
                <a:tab pos="5320030" algn="l"/>
                <a:tab pos="647827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106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2432" y="2916285"/>
          <a:ext cx="7392102" cy="341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215"/>
                <a:gridCol w="1332225"/>
                <a:gridCol w="1203450"/>
                <a:gridCol w="851428"/>
                <a:gridCol w="993129"/>
                <a:gridCol w="1229746"/>
                <a:gridCol w="1184909"/>
              </a:tblGrid>
              <a:tr h="57735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tif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escr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 marR="118745" indent="-107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od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Effects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gu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5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92430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che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solution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08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r- operat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normal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open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ser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04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clos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3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che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725" marR="1143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 of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chemi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 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725" marR="831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released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 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enclos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ork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68910" algn="just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725" marR="2755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tector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alarm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alar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 shut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low che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low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725" marR="1054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using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clos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nk or ensure ade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ation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enclos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ork area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7108" y="1524883"/>
            <a:ext cx="6216517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414" y="2141327"/>
            <a:ext cx="8218170" cy="364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225" dirty="0">
                <a:latin typeface="Century"/>
                <a:cs typeface="Century"/>
              </a:rPr>
              <a:t>V</a:t>
            </a:r>
            <a:r>
              <a:rPr sz="2400" dirty="0">
                <a:latin typeface="Century"/>
                <a:cs typeface="Century"/>
              </a:rPr>
              <a:t>ery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structured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proces</a:t>
            </a:r>
            <a:r>
              <a:rPr sz="2400" dirty="0">
                <a:latin typeface="Century"/>
                <a:cs typeface="Century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h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z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rd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n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lysis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techni</a:t>
            </a:r>
            <a:r>
              <a:rPr sz="2400" spc="-10" dirty="0">
                <a:latin typeface="Century"/>
                <a:cs typeface="Century"/>
              </a:rPr>
              <a:t>q</a:t>
            </a:r>
            <a:r>
              <a:rPr sz="2400" dirty="0">
                <a:latin typeface="Century"/>
                <a:cs typeface="Century"/>
              </a:rPr>
              <a:t>ue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that</a:t>
            </a:r>
            <a:endParaRPr sz="2400">
              <a:latin typeface="Century"/>
              <a:cs typeface="Century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entury"/>
                <a:cs typeface="Century"/>
              </a:rPr>
              <a:t>is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reliable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ev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spc="-15" dirty="0">
                <a:latin typeface="Century"/>
                <a:cs typeface="Century"/>
              </a:rPr>
              <a:t>luating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"/>
                <a:cs typeface="Century"/>
              </a:rPr>
              <a:t>s</a:t>
            </a:r>
            <a:r>
              <a:rPr sz="2400" spc="-5" dirty="0">
                <a:latin typeface="Century"/>
                <a:cs typeface="Century"/>
              </a:rPr>
              <a:t>ystems</a:t>
            </a:r>
            <a:endParaRPr sz="24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Century"/>
                <a:cs typeface="Century"/>
              </a:rPr>
              <a:t>E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sy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</a:t>
            </a:r>
            <a:r>
              <a:rPr sz="2400" dirty="0">
                <a:latin typeface="Century"/>
                <a:cs typeface="Century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learn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an</a:t>
            </a:r>
            <a:r>
              <a:rPr sz="2400" dirty="0">
                <a:latin typeface="Century"/>
                <a:cs typeface="Century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appl</a:t>
            </a:r>
            <a:r>
              <a:rPr sz="2400" dirty="0">
                <a:latin typeface="Century"/>
                <a:cs typeface="Century"/>
              </a:rPr>
              <a:t>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th</a:t>
            </a:r>
            <a:r>
              <a:rPr sz="2400" dirty="0">
                <a:latin typeface="Century"/>
                <a:cs typeface="Century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"/>
                <a:cs typeface="Century"/>
              </a:rPr>
              <a:t>technique</a:t>
            </a:r>
            <a:endParaRPr sz="2400">
              <a:latin typeface="Century"/>
              <a:cs typeface="Century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Century"/>
                <a:cs typeface="Century"/>
              </a:rPr>
              <a:t>C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b</a:t>
            </a:r>
            <a:r>
              <a:rPr sz="2400" dirty="0">
                <a:latin typeface="Century"/>
                <a:cs typeface="Century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tim</a:t>
            </a:r>
            <a:r>
              <a:rPr sz="2400" dirty="0">
                <a:latin typeface="Century"/>
                <a:cs typeface="Century"/>
              </a:rPr>
              <a:t>e-consumi</a:t>
            </a:r>
            <a:r>
              <a:rPr sz="2400" spc="-10" dirty="0">
                <a:latin typeface="Century"/>
                <a:cs typeface="Century"/>
              </a:rPr>
              <a:t>n</a:t>
            </a:r>
            <a:r>
              <a:rPr sz="2400" dirty="0">
                <a:latin typeface="Century"/>
                <a:cs typeface="Century"/>
              </a:rPr>
              <a:t>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a</a:t>
            </a:r>
            <a:r>
              <a:rPr sz="2400" spc="-10" dirty="0">
                <a:latin typeface="Century"/>
                <a:cs typeface="Century"/>
              </a:rPr>
              <a:t>n</a:t>
            </a:r>
            <a:r>
              <a:rPr sz="2400" dirty="0">
                <a:latin typeface="Century"/>
                <a:cs typeface="Century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expensi</a:t>
            </a:r>
            <a:r>
              <a:rPr sz="2400" spc="-10" dirty="0">
                <a:latin typeface="Century"/>
                <a:cs typeface="Century"/>
              </a:rPr>
              <a:t>v</a:t>
            </a:r>
            <a:r>
              <a:rPr sz="2400" dirty="0">
                <a:latin typeface="Century"/>
                <a:cs typeface="Century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th</a:t>
            </a:r>
            <a:r>
              <a:rPr sz="2400" dirty="0">
                <a:latin typeface="Century"/>
                <a:cs typeface="Century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techni</a:t>
            </a:r>
            <a:r>
              <a:rPr sz="2400" spc="-10" dirty="0">
                <a:latin typeface="Century"/>
                <a:cs typeface="Century"/>
              </a:rPr>
              <a:t>q</a:t>
            </a:r>
            <a:r>
              <a:rPr sz="2400" dirty="0">
                <a:latin typeface="Century"/>
                <a:cs typeface="Century"/>
              </a:rPr>
              <a:t>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doesn</a:t>
            </a:r>
            <a:r>
              <a:rPr sz="2400" spc="-50" dirty="0">
                <a:latin typeface="Century"/>
                <a:cs typeface="Century"/>
              </a:rPr>
              <a:t>’</a:t>
            </a:r>
            <a:r>
              <a:rPr sz="2400" dirty="0">
                <a:latin typeface="Century"/>
                <a:cs typeface="Century"/>
              </a:rPr>
              <a:t>t</a:t>
            </a:r>
            <a:r>
              <a:rPr sz="2400" spc="-2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directly</a:t>
            </a:r>
            <a:r>
              <a:rPr sz="2400" spc="-2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identify</a:t>
            </a:r>
            <a:r>
              <a:rPr sz="2400" spc="-2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process</a:t>
            </a:r>
            <a:r>
              <a:rPr sz="2400" spc="-2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sec</a:t>
            </a:r>
            <a:r>
              <a:rPr sz="2400" spc="5" dirty="0">
                <a:latin typeface="Century"/>
                <a:cs typeface="Century"/>
              </a:rPr>
              <a:t>t</a:t>
            </a:r>
            <a:r>
              <a:rPr sz="2400" dirty="0">
                <a:latin typeface="Century"/>
                <a:cs typeface="Century"/>
              </a:rPr>
              <a:t>ions</a:t>
            </a:r>
            <a:r>
              <a:rPr sz="2400" spc="-2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where</a:t>
            </a:r>
            <a:r>
              <a:rPr sz="2400" spc="-3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multiple </a:t>
            </a:r>
            <a:r>
              <a:rPr sz="2400" spc="-15" dirty="0">
                <a:latin typeface="Century"/>
                <a:cs typeface="Century"/>
              </a:rPr>
              <a:t>faults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could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occur</a:t>
            </a:r>
            <a:endParaRPr sz="24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entury"/>
                <a:cs typeface="Century"/>
              </a:rPr>
              <a:t>T</a:t>
            </a:r>
            <a:r>
              <a:rPr sz="2400" spc="-10" dirty="0">
                <a:latin typeface="Century"/>
                <a:cs typeface="Century"/>
              </a:rPr>
              <a:t>h</a:t>
            </a:r>
            <a:r>
              <a:rPr sz="2400" dirty="0">
                <a:latin typeface="Century"/>
                <a:cs typeface="Century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techni</a:t>
            </a:r>
            <a:r>
              <a:rPr sz="2400" spc="-10" dirty="0">
                <a:latin typeface="Century"/>
                <a:cs typeface="Century"/>
              </a:rPr>
              <a:t>q</a:t>
            </a:r>
            <a:r>
              <a:rPr sz="2400" dirty="0">
                <a:latin typeface="Century"/>
                <a:cs typeface="Century"/>
              </a:rPr>
              <a:t>ue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ma</a:t>
            </a:r>
            <a:r>
              <a:rPr sz="2400" dirty="0">
                <a:latin typeface="Century"/>
                <a:cs typeface="Century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not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identify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"/>
                <a:cs typeface="Century"/>
              </a:rPr>
              <a:t>are</a:t>
            </a:r>
            <a:r>
              <a:rPr sz="2400" spc="-10" dirty="0">
                <a:latin typeface="Century"/>
                <a:cs typeface="Century"/>
              </a:rPr>
              <a:t>a</a:t>
            </a:r>
            <a:r>
              <a:rPr sz="2400" dirty="0">
                <a:latin typeface="Century"/>
                <a:cs typeface="Century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h</a:t>
            </a:r>
            <a:r>
              <a:rPr sz="2400" spc="-10" dirty="0">
                <a:latin typeface="Century"/>
                <a:cs typeface="Century"/>
              </a:rPr>
              <a:t>u</a:t>
            </a:r>
            <a:r>
              <a:rPr sz="2400" spc="-5" dirty="0">
                <a:latin typeface="Century"/>
                <a:cs typeface="Century"/>
              </a:rPr>
              <a:t>ma</a:t>
            </a:r>
            <a:r>
              <a:rPr sz="2400" dirty="0">
                <a:latin typeface="Century"/>
                <a:cs typeface="Century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error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in</a:t>
            </a:r>
            <a:endParaRPr sz="2400">
              <a:latin typeface="Century"/>
              <a:cs typeface="Century"/>
            </a:endParaRPr>
          </a:p>
          <a:p>
            <a:pPr marL="355600">
              <a:lnSpc>
                <a:spcPct val="100000"/>
              </a:lnSpc>
            </a:pPr>
            <a:r>
              <a:rPr sz="2400" spc="-20" dirty="0">
                <a:latin typeface="Century"/>
                <a:cs typeface="Century"/>
              </a:rPr>
              <a:t>proc</a:t>
            </a:r>
            <a:r>
              <a:rPr sz="2400" spc="-10" dirty="0">
                <a:latin typeface="Century"/>
                <a:cs typeface="Century"/>
              </a:rPr>
              <a:t>e</a:t>
            </a:r>
            <a:r>
              <a:rPr sz="2400" spc="-15" dirty="0">
                <a:latin typeface="Century"/>
                <a:cs typeface="Century"/>
              </a:rPr>
              <a:t>ss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sec</a:t>
            </a:r>
            <a:r>
              <a:rPr sz="2400" spc="-5" dirty="0">
                <a:latin typeface="Century"/>
                <a:cs typeface="Century"/>
              </a:rPr>
              <a:t>t</a:t>
            </a:r>
            <a:r>
              <a:rPr sz="2400" spc="-15" dirty="0">
                <a:latin typeface="Century"/>
                <a:cs typeface="Century"/>
              </a:rPr>
              <a:t>ions</a:t>
            </a:r>
            <a:endParaRPr sz="24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15" dirty="0">
                <a:latin typeface="Century"/>
                <a:cs typeface="Century"/>
              </a:rPr>
              <a:t>Procedural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"/>
                <a:cs typeface="Century"/>
              </a:rPr>
              <a:t>review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"/>
                <a:cs typeface="Century"/>
              </a:rPr>
              <a:t>is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not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"/>
                <a:cs typeface="Century"/>
              </a:rPr>
              <a:t>easy</a:t>
            </a:r>
            <a:endParaRPr sz="24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C00000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946" y="1474287"/>
            <a:ext cx="5118232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026" y="2001991"/>
            <a:ext cx="8339455" cy="404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200" spc="-15" dirty="0">
                <a:latin typeface="Century"/>
                <a:cs typeface="Century"/>
              </a:rPr>
              <a:t>St</a:t>
            </a:r>
            <a:r>
              <a:rPr sz="2200" spc="-20" dirty="0">
                <a:latin typeface="Century"/>
                <a:cs typeface="Century"/>
              </a:rPr>
              <a:t>r</a:t>
            </a:r>
            <a:r>
              <a:rPr sz="2200" spc="-15" dirty="0">
                <a:latin typeface="Century"/>
                <a:cs typeface="Century"/>
              </a:rPr>
              <a:t>uctured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bra</a:t>
            </a:r>
            <a:r>
              <a:rPr sz="2200" spc="-5" dirty="0">
                <a:latin typeface="Century"/>
                <a:cs typeface="Century"/>
              </a:rPr>
              <a:t>i</a:t>
            </a:r>
            <a:r>
              <a:rPr sz="2200" spc="-15" dirty="0">
                <a:latin typeface="Century"/>
                <a:cs typeface="Century"/>
              </a:rPr>
              <a:t>nst</a:t>
            </a:r>
            <a:r>
              <a:rPr sz="2200" spc="-10" dirty="0">
                <a:latin typeface="Century"/>
                <a:cs typeface="Century"/>
              </a:rPr>
              <a:t>o</a:t>
            </a:r>
            <a:r>
              <a:rPr sz="2200" spc="-15" dirty="0">
                <a:latin typeface="Century"/>
                <a:cs typeface="Century"/>
              </a:rPr>
              <a:t>rm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us</a:t>
            </a:r>
            <a:r>
              <a:rPr sz="2200" spc="-5" dirty="0">
                <a:latin typeface="Century"/>
                <a:cs typeface="Century"/>
              </a:rPr>
              <a:t>i</a:t>
            </a:r>
            <a:r>
              <a:rPr sz="2200" spc="-15" dirty="0">
                <a:latin typeface="Century"/>
                <a:cs typeface="Century"/>
              </a:rPr>
              <a:t>ng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guid</a:t>
            </a:r>
            <a:r>
              <a:rPr sz="2200" spc="-15" dirty="0">
                <a:latin typeface="Century"/>
                <a:cs typeface="Century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words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to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identify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300" spc="-65" dirty="0">
                <a:latin typeface="Century"/>
                <a:cs typeface="Century"/>
              </a:rPr>
              <a:t>haz</a:t>
            </a:r>
            <a:r>
              <a:rPr sz="2300" spc="-60" dirty="0">
                <a:latin typeface="Century"/>
                <a:cs typeface="Century"/>
              </a:rPr>
              <a:t>ards</a:t>
            </a:r>
            <a:endParaRPr sz="2300">
              <a:latin typeface="Century"/>
              <a:cs typeface="Century"/>
            </a:endParaRPr>
          </a:p>
          <a:p>
            <a:pPr marL="12700">
              <a:lnSpc>
                <a:spcPts val="2700"/>
              </a:lnSpc>
            </a:pPr>
            <a:r>
              <a:rPr sz="2200" spc="-10" dirty="0">
                <a:latin typeface="Century"/>
                <a:cs typeface="Century"/>
              </a:rPr>
              <a:t>(health,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safety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an</a:t>
            </a:r>
            <a:r>
              <a:rPr sz="2200" spc="-15" dirty="0">
                <a:latin typeface="Century"/>
                <a:cs typeface="Century"/>
              </a:rPr>
              <a:t>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environm</a:t>
            </a:r>
            <a:r>
              <a:rPr sz="2200" spc="-10" dirty="0">
                <a:latin typeface="Century"/>
                <a:cs typeface="Century"/>
              </a:rPr>
              <a:t>ental)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an</a:t>
            </a:r>
            <a:r>
              <a:rPr sz="2200" spc="-15" dirty="0">
                <a:latin typeface="Century"/>
                <a:cs typeface="Century"/>
              </a:rPr>
              <a:t>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300" spc="-65" dirty="0">
                <a:latin typeface="Century"/>
                <a:cs typeface="Century"/>
              </a:rPr>
              <a:t>op</a:t>
            </a:r>
            <a:r>
              <a:rPr sz="2300" spc="-55" dirty="0">
                <a:latin typeface="Century"/>
                <a:cs typeface="Century"/>
              </a:rPr>
              <a:t>erations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a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"/>
                <a:cs typeface="Century"/>
              </a:rPr>
              <a:t>system.</a:t>
            </a:r>
            <a:endParaRPr sz="2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200" spc="-15" dirty="0">
                <a:solidFill>
                  <a:srgbClr val="001F5F"/>
                </a:solidFill>
                <a:latin typeface="Century"/>
                <a:cs typeface="Century"/>
              </a:rPr>
              <a:t>Purpose</a:t>
            </a:r>
            <a:endParaRPr sz="2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entury"/>
                <a:cs typeface="Century"/>
              </a:rPr>
              <a:t>Systematic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ident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spc="-10" dirty="0">
                <a:latin typeface="Century"/>
                <a:cs typeface="Century"/>
              </a:rPr>
              <a:t>fi</a:t>
            </a:r>
            <a:r>
              <a:rPr sz="2000" dirty="0">
                <a:latin typeface="Century"/>
                <a:cs typeface="Century"/>
              </a:rPr>
              <a:t>ca</a:t>
            </a:r>
            <a:r>
              <a:rPr sz="2000" spc="-1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ion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hazards</a:t>
            </a:r>
            <a:endParaRPr sz="20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200" spc="-20" dirty="0">
                <a:solidFill>
                  <a:srgbClr val="001F5F"/>
                </a:solidFill>
                <a:latin typeface="Century"/>
                <a:cs typeface="Century"/>
              </a:rPr>
              <a:t>Requ</a:t>
            </a:r>
            <a:r>
              <a:rPr sz="2200" spc="-5" dirty="0">
                <a:solidFill>
                  <a:srgbClr val="001F5F"/>
                </a:solidFill>
                <a:latin typeface="Century"/>
                <a:cs typeface="Century"/>
              </a:rPr>
              <a:t>i</a:t>
            </a:r>
            <a:r>
              <a:rPr sz="2200" spc="-15" dirty="0">
                <a:solidFill>
                  <a:srgbClr val="001F5F"/>
                </a:solidFill>
                <a:latin typeface="Century"/>
                <a:cs typeface="Century"/>
              </a:rPr>
              <a:t>rements</a:t>
            </a:r>
            <a:endParaRPr sz="2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entury"/>
                <a:cs typeface="Century"/>
              </a:rPr>
              <a:t>P</a:t>
            </a:r>
            <a:r>
              <a:rPr sz="2000" spc="-10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oc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sc</a:t>
            </a:r>
            <a:r>
              <a:rPr sz="2000" spc="-10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ip</a:t>
            </a:r>
            <a:r>
              <a:rPr sz="2000" spc="-5" dirty="0">
                <a:latin typeface="Century"/>
                <a:cs typeface="Century"/>
              </a:rPr>
              <a:t>tions</a:t>
            </a:r>
            <a:r>
              <a:rPr sz="2000" dirty="0">
                <a:latin typeface="Century"/>
                <a:cs typeface="Century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draw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ngs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an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op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rating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proc</a:t>
            </a:r>
            <a:r>
              <a:rPr sz="2000" spc="10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dure</a:t>
            </a:r>
            <a:endParaRPr sz="20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200" spc="-20" dirty="0">
                <a:solidFill>
                  <a:srgbClr val="001F5F"/>
                </a:solidFill>
                <a:latin typeface="Century"/>
                <a:cs typeface="Century"/>
              </a:rPr>
              <a:t>Ana</a:t>
            </a:r>
            <a:r>
              <a:rPr sz="2200" spc="-5" dirty="0">
                <a:solidFill>
                  <a:srgbClr val="001F5F"/>
                </a:solidFill>
                <a:latin typeface="Century"/>
                <a:cs typeface="Century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entury"/>
                <a:cs typeface="Century"/>
              </a:rPr>
              <a:t>ysis</a:t>
            </a:r>
            <a:r>
              <a:rPr sz="22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entury"/>
                <a:cs typeface="Century"/>
              </a:rPr>
              <a:t>Procedure</a:t>
            </a:r>
            <a:endParaRPr sz="2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v</a:t>
            </a:r>
            <a:r>
              <a:rPr sz="2000" spc="-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luate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v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spc="-5" dirty="0">
                <a:latin typeface="Century"/>
                <a:cs typeface="Century"/>
              </a:rPr>
              <a:t>ati</a:t>
            </a:r>
            <a:r>
              <a:rPr sz="2000" spc="-1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fr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m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normal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5" dirty="0">
                <a:latin typeface="Century"/>
                <a:cs typeface="Century"/>
              </a:rPr>
              <a:t>p</a:t>
            </a:r>
            <a:r>
              <a:rPr sz="2000" dirty="0">
                <a:latin typeface="Century"/>
                <a:cs typeface="Century"/>
              </a:rPr>
              <a:t>erati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ential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hazards</a:t>
            </a:r>
            <a:endParaRPr sz="20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200" spc="-20" dirty="0">
                <a:solidFill>
                  <a:srgbClr val="001F5F"/>
                </a:solidFill>
                <a:latin typeface="Century"/>
                <a:cs typeface="Century"/>
              </a:rPr>
              <a:t>Re</a:t>
            </a:r>
            <a:r>
              <a:rPr sz="2200" spc="-10" dirty="0">
                <a:solidFill>
                  <a:srgbClr val="001F5F"/>
                </a:solidFill>
                <a:latin typeface="Century"/>
                <a:cs typeface="Century"/>
              </a:rPr>
              <a:t>sults</a:t>
            </a:r>
            <a:endParaRPr sz="2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entury"/>
                <a:cs typeface="Century"/>
              </a:rPr>
              <a:t>Understand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an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consequ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nces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proc</a:t>
            </a:r>
            <a:r>
              <a:rPr sz="2000" spc="10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secti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ns</a:t>
            </a:r>
            <a:endParaRPr sz="20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entury"/>
                <a:cs typeface="Century"/>
              </a:rPr>
              <a:t>R</a:t>
            </a:r>
            <a:r>
              <a:rPr sz="2000" spc="10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com</a:t>
            </a:r>
            <a:r>
              <a:rPr sz="2000" spc="-10" dirty="0">
                <a:latin typeface="Century"/>
                <a:cs typeface="Century"/>
              </a:rPr>
              <a:t>m</a:t>
            </a:r>
            <a:r>
              <a:rPr sz="2000" dirty="0">
                <a:latin typeface="Century"/>
                <a:cs typeface="Century"/>
              </a:rPr>
              <a:t>en</a:t>
            </a:r>
            <a:r>
              <a:rPr sz="2000" spc="5" dirty="0">
                <a:latin typeface="Century"/>
                <a:cs typeface="Century"/>
              </a:rPr>
              <a:t>d</a:t>
            </a:r>
            <a:r>
              <a:rPr sz="2000" spc="-5" dirty="0">
                <a:latin typeface="Century"/>
                <a:cs typeface="Century"/>
              </a:rPr>
              <a:t>ati</a:t>
            </a:r>
            <a:r>
              <a:rPr sz="2000" spc="-1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saf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guard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</a:t>
            </a:r>
            <a:r>
              <a:rPr sz="2000" dirty="0">
                <a:latin typeface="Century"/>
                <a:cs typeface="Century"/>
              </a:rPr>
              <a:t>tect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ag</a:t>
            </a:r>
            <a:r>
              <a:rPr sz="2000" spc="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inst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108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793" y="2550104"/>
            <a:ext cx="7599045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2000" spc="5" dirty="0">
                <a:latin typeface="Century"/>
                <a:cs typeface="Century"/>
              </a:rPr>
              <a:t>I</a:t>
            </a:r>
            <a:r>
              <a:rPr sz="2000" spc="10" dirty="0">
                <a:latin typeface="Century"/>
                <a:cs typeface="Century"/>
              </a:rPr>
              <a:t>n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en</a:t>
            </a:r>
            <a:r>
              <a:rPr sz="2000" spc="-15" dirty="0">
                <a:latin typeface="Century"/>
                <a:cs typeface="Century"/>
              </a:rPr>
              <a:t>t</a:t>
            </a:r>
            <a:r>
              <a:rPr sz="2000" spc="-10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ons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entury"/>
                <a:cs typeface="Century"/>
              </a:rPr>
              <a:t>How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proc</a:t>
            </a:r>
            <a:r>
              <a:rPr sz="2000" spc="10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5" dirty="0">
                <a:latin typeface="Century"/>
                <a:cs typeface="Century"/>
              </a:rPr>
              <a:t>p</a:t>
            </a:r>
            <a:r>
              <a:rPr sz="2000" dirty="0">
                <a:latin typeface="Century"/>
                <a:cs typeface="Century"/>
              </a:rPr>
              <a:t>erations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ar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x</a:t>
            </a:r>
            <a:r>
              <a:rPr sz="2000" spc="-5" dirty="0">
                <a:latin typeface="Century"/>
                <a:cs typeface="Century"/>
              </a:rPr>
              <a:t>p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cted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occur</a:t>
            </a:r>
            <a:endParaRPr sz="20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2000" spc="5" dirty="0">
                <a:latin typeface="Century"/>
                <a:cs typeface="Century"/>
              </a:rPr>
              <a:t>Ha</a:t>
            </a:r>
            <a:r>
              <a:rPr sz="2000" dirty="0">
                <a:latin typeface="Century"/>
                <a:cs typeface="Century"/>
              </a:rPr>
              <a:t>za</a:t>
            </a:r>
            <a:r>
              <a:rPr sz="2000" spc="-10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entury"/>
                <a:cs typeface="Century"/>
              </a:rPr>
              <a:t>Departures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from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desi</a:t>
            </a:r>
            <a:r>
              <a:rPr sz="2000" spc="5" dirty="0">
                <a:latin typeface="Century"/>
                <a:cs typeface="Century"/>
              </a:rPr>
              <a:t>g</a:t>
            </a:r>
            <a:r>
              <a:rPr sz="2000" dirty="0">
                <a:latin typeface="Century"/>
                <a:cs typeface="Century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intentio</a:t>
            </a:r>
            <a:r>
              <a:rPr sz="2000" spc="-10" dirty="0">
                <a:latin typeface="Century"/>
                <a:cs typeface="Century"/>
              </a:rPr>
              <a:t>n</a:t>
            </a:r>
            <a:r>
              <a:rPr sz="2000" dirty="0">
                <a:latin typeface="Century"/>
                <a:cs typeface="Century"/>
              </a:rPr>
              <a:t>s</a:t>
            </a:r>
            <a:endParaRPr sz="2000">
              <a:latin typeface="Century"/>
              <a:cs typeface="Century"/>
            </a:endParaRPr>
          </a:p>
          <a:p>
            <a:pPr marL="12700" marR="2327275">
              <a:lnSpc>
                <a:spcPct val="200000"/>
              </a:lnSpc>
              <a:tabLst>
                <a:tab pos="1841500" algn="l"/>
              </a:tabLst>
            </a:pPr>
            <a:r>
              <a:rPr sz="2000" spc="15" dirty="0">
                <a:latin typeface="Century"/>
                <a:cs typeface="Century"/>
              </a:rPr>
              <a:t>C</a:t>
            </a:r>
            <a:r>
              <a:rPr sz="2000" spc="10" dirty="0">
                <a:latin typeface="Century"/>
                <a:cs typeface="Century"/>
              </a:rPr>
              <a:t>au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-10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45" dirty="0">
                <a:latin typeface="Century"/>
                <a:cs typeface="Century"/>
              </a:rPr>
              <a:t>W</a:t>
            </a:r>
            <a:r>
              <a:rPr sz="2000" spc="-5" dirty="0">
                <a:latin typeface="Century"/>
                <a:cs typeface="Century"/>
              </a:rPr>
              <a:t>ay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"/>
                <a:cs typeface="Century"/>
              </a:rPr>
              <a:t>m</a:t>
            </a:r>
            <a:r>
              <a:rPr sz="2000" dirty="0">
                <a:latin typeface="Century"/>
                <a:cs typeface="Century"/>
              </a:rPr>
              <a:t>i</a:t>
            </a:r>
            <a:r>
              <a:rPr sz="2000" spc="5" dirty="0">
                <a:latin typeface="Century"/>
                <a:cs typeface="Century"/>
              </a:rPr>
              <a:t>g</a:t>
            </a:r>
            <a:r>
              <a:rPr sz="2000" dirty="0">
                <a:latin typeface="Century"/>
                <a:cs typeface="Century"/>
              </a:rPr>
              <a:t>ht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occur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Century"/>
                <a:cs typeface="Century"/>
              </a:rPr>
              <a:t>Co</a:t>
            </a:r>
            <a:r>
              <a:rPr sz="2000" dirty="0">
                <a:latin typeface="Century"/>
                <a:cs typeface="Century"/>
              </a:rPr>
              <a:t>nse</a:t>
            </a:r>
            <a:r>
              <a:rPr sz="2000" spc="-10" dirty="0">
                <a:latin typeface="Century"/>
                <a:cs typeface="Century"/>
              </a:rPr>
              <a:t>q</a:t>
            </a:r>
            <a:r>
              <a:rPr sz="2000" dirty="0">
                <a:latin typeface="Century"/>
                <a:cs typeface="Century"/>
              </a:rPr>
              <a:t>uences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"/>
                <a:cs typeface="Century"/>
              </a:rPr>
              <a:t>R</a:t>
            </a:r>
            <a:r>
              <a:rPr sz="2000" spc="10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sults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793" y="4989141"/>
            <a:ext cx="13525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entury"/>
                <a:cs typeface="Century"/>
              </a:rPr>
              <a:t>S</a:t>
            </a:r>
            <a:r>
              <a:rPr sz="2000" spc="10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feguards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4952" y="4989141"/>
            <a:ext cx="6249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entury"/>
                <a:cs typeface="Century"/>
              </a:rPr>
              <a:t>P</a:t>
            </a:r>
            <a:r>
              <a:rPr sz="2000" spc="-10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5" dirty="0">
                <a:latin typeface="Century"/>
                <a:cs typeface="Century"/>
              </a:rPr>
              <a:t>v</a:t>
            </a:r>
            <a:r>
              <a:rPr sz="2000" dirty="0">
                <a:latin typeface="Century"/>
                <a:cs typeface="Century"/>
              </a:rPr>
              <a:t>isi</a:t>
            </a:r>
            <a:r>
              <a:rPr sz="2000" spc="10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reduc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fr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qu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ncy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crease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sev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rity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conse</a:t>
            </a:r>
            <a:r>
              <a:rPr sz="2000" spc="5" dirty="0">
                <a:latin typeface="Century"/>
                <a:cs typeface="Century"/>
              </a:rPr>
              <a:t>q</a:t>
            </a:r>
            <a:r>
              <a:rPr sz="2000" dirty="0">
                <a:latin typeface="Century"/>
                <a:cs typeface="Century"/>
              </a:rPr>
              <a:t>uence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hazard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93" y="5903291"/>
            <a:ext cx="90487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Century"/>
                <a:cs typeface="Century"/>
              </a:rPr>
              <a:t>A</a:t>
            </a:r>
            <a:r>
              <a:rPr sz="2000" spc="5" dirty="0">
                <a:latin typeface="Century"/>
                <a:cs typeface="Century"/>
              </a:rPr>
              <a:t>c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spc="-10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ons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4947" y="5903291"/>
            <a:ext cx="654621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entury"/>
                <a:cs typeface="Century"/>
              </a:rPr>
              <a:t>Suggestions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procedura</a:t>
            </a:r>
            <a:r>
              <a:rPr sz="2000" dirty="0">
                <a:latin typeface="Century"/>
                <a:cs typeface="Century"/>
              </a:rPr>
              <a:t>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cha</a:t>
            </a:r>
            <a:r>
              <a:rPr sz="2000" spc="-10" dirty="0">
                <a:latin typeface="Century"/>
                <a:cs typeface="Century"/>
              </a:rPr>
              <a:t>n</a:t>
            </a:r>
            <a:r>
              <a:rPr sz="2000" spc="-5" dirty="0">
                <a:latin typeface="Century"/>
                <a:cs typeface="Century"/>
              </a:rPr>
              <a:t>g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desi</a:t>
            </a:r>
            <a:r>
              <a:rPr sz="2000" spc="5" dirty="0">
                <a:latin typeface="Century"/>
                <a:cs typeface="Century"/>
              </a:rPr>
              <a:t>g</a:t>
            </a:r>
            <a:r>
              <a:rPr sz="2000" dirty="0">
                <a:latin typeface="Century"/>
                <a:cs typeface="Century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cha</a:t>
            </a:r>
            <a:r>
              <a:rPr sz="2000" spc="-10" dirty="0">
                <a:latin typeface="Century"/>
                <a:cs typeface="Century"/>
              </a:rPr>
              <a:t>n</a:t>
            </a:r>
            <a:r>
              <a:rPr sz="2000" spc="-5" dirty="0">
                <a:latin typeface="Century"/>
                <a:cs typeface="Century"/>
              </a:rPr>
              <a:t>g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</a:t>
            </a:r>
            <a:endParaRPr sz="20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entury"/>
                <a:cs typeface="Century"/>
              </a:rPr>
              <a:t>or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furth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study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109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598" y="1039953"/>
            <a:ext cx="7025005" cy="114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51510">
              <a:lnSpc>
                <a:spcPct val="100000"/>
              </a:lnSpc>
              <a:tabLst>
                <a:tab pos="2971800" algn="l"/>
                <a:tab pos="4512945" algn="l"/>
                <a:tab pos="5970905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</a:pPr>
            <a:r>
              <a:rPr sz="2200" spc="-20" dirty="0">
                <a:latin typeface="Century"/>
                <a:cs typeface="Century"/>
              </a:rPr>
              <a:t>Bef</a:t>
            </a:r>
            <a:r>
              <a:rPr sz="2200" spc="-10" dirty="0">
                <a:latin typeface="Century"/>
                <a:cs typeface="Century"/>
              </a:rPr>
              <a:t>o</a:t>
            </a:r>
            <a:r>
              <a:rPr sz="2200" spc="-15" dirty="0">
                <a:latin typeface="Century"/>
                <a:cs typeface="Century"/>
              </a:rPr>
              <a:t>re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g</a:t>
            </a:r>
            <a:r>
              <a:rPr sz="2200" spc="-15" dirty="0">
                <a:latin typeface="Century"/>
                <a:cs typeface="Century"/>
              </a:rPr>
              <a:t>oing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throug</a:t>
            </a:r>
            <a:r>
              <a:rPr sz="2200" spc="-15" dirty="0">
                <a:latin typeface="Century"/>
                <a:cs typeface="Century"/>
              </a:rPr>
              <a:t>h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deta</a:t>
            </a:r>
            <a:r>
              <a:rPr sz="2200" spc="-5" dirty="0">
                <a:latin typeface="Century"/>
                <a:cs typeface="Century"/>
              </a:rPr>
              <a:t>i</a:t>
            </a:r>
            <a:r>
              <a:rPr sz="2200" spc="-10" dirty="0">
                <a:latin typeface="Century"/>
                <a:cs typeface="Century"/>
              </a:rPr>
              <a:t>ls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"/>
                <a:cs typeface="Century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th</a:t>
            </a:r>
            <a:r>
              <a:rPr sz="2200" spc="-15" dirty="0">
                <a:latin typeface="Century"/>
                <a:cs typeface="Century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HAZ</a:t>
            </a:r>
            <a:r>
              <a:rPr sz="2200" spc="-30" dirty="0">
                <a:latin typeface="Century"/>
                <a:cs typeface="Century"/>
              </a:rPr>
              <a:t>O</a:t>
            </a:r>
            <a:r>
              <a:rPr sz="2200" spc="-15" dirty="0">
                <a:latin typeface="Century"/>
                <a:cs typeface="Century"/>
              </a:rPr>
              <a:t>P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"/>
                <a:cs typeface="Century"/>
              </a:rPr>
              <a:t>proced</a:t>
            </a:r>
            <a:r>
              <a:rPr sz="2200" spc="-10" dirty="0">
                <a:latin typeface="Century"/>
                <a:cs typeface="Century"/>
              </a:rPr>
              <a:t>ure,</a:t>
            </a:r>
            <a:endParaRPr sz="2200">
              <a:latin typeface="Century"/>
              <a:cs typeface="Century"/>
            </a:endParaRPr>
          </a:p>
          <a:p>
            <a:pPr marL="12700">
              <a:lnSpc>
                <a:spcPts val="2710"/>
              </a:lnSpc>
            </a:pPr>
            <a:r>
              <a:rPr sz="2200" spc="-10" dirty="0">
                <a:latin typeface="Century"/>
                <a:cs typeface="Century"/>
              </a:rPr>
              <a:t>let</a:t>
            </a:r>
            <a:r>
              <a:rPr sz="2200" spc="-100" dirty="0">
                <a:latin typeface="Century"/>
                <a:cs typeface="Century"/>
              </a:rPr>
              <a:t>’</a:t>
            </a:r>
            <a:r>
              <a:rPr sz="2200" spc="-15" dirty="0">
                <a:latin typeface="Century"/>
                <a:cs typeface="Century"/>
              </a:rPr>
              <a:t>s</a:t>
            </a:r>
            <a:r>
              <a:rPr sz="2200" spc="-10" dirty="0">
                <a:latin typeface="Century"/>
                <a:cs typeface="Century"/>
              </a:rPr>
              <a:t> </a:t>
            </a:r>
            <a:r>
              <a:rPr sz="2200" spc="-15" dirty="0">
                <a:latin typeface="Century"/>
                <a:cs typeface="Century"/>
              </a:rPr>
              <a:t>review</a:t>
            </a:r>
            <a:r>
              <a:rPr sz="2200" spc="-5" dirty="0">
                <a:latin typeface="Century"/>
                <a:cs typeface="Century"/>
              </a:rPr>
              <a:t> </a:t>
            </a:r>
            <a:r>
              <a:rPr sz="2200" spc="-15" dirty="0">
                <a:latin typeface="Century"/>
                <a:cs typeface="Century"/>
              </a:rPr>
              <a:t>some</a:t>
            </a:r>
            <a:r>
              <a:rPr sz="2200" dirty="0">
                <a:latin typeface="Century"/>
                <a:cs typeface="Century"/>
              </a:rPr>
              <a:t> </a:t>
            </a:r>
            <a:r>
              <a:rPr sz="2300" spc="-50" dirty="0">
                <a:solidFill>
                  <a:srgbClr val="C00000"/>
                </a:solidFill>
                <a:latin typeface="Century"/>
                <a:cs typeface="Century"/>
              </a:rPr>
              <a:t>rel</a:t>
            </a:r>
            <a:r>
              <a:rPr sz="2300" spc="-55" dirty="0">
                <a:solidFill>
                  <a:srgbClr val="C00000"/>
                </a:solidFill>
                <a:latin typeface="Century"/>
                <a:cs typeface="Century"/>
              </a:rPr>
              <a:t>e</a:t>
            </a:r>
            <a:r>
              <a:rPr sz="2300" spc="-75" dirty="0">
                <a:solidFill>
                  <a:srgbClr val="C00000"/>
                </a:solidFill>
                <a:latin typeface="Century"/>
                <a:cs typeface="Century"/>
              </a:rPr>
              <a:t>van</a:t>
            </a:r>
            <a:r>
              <a:rPr sz="2300" spc="-45" dirty="0">
                <a:solidFill>
                  <a:srgbClr val="C00000"/>
                </a:solidFill>
                <a:latin typeface="Century"/>
                <a:cs typeface="Century"/>
              </a:rPr>
              <a:t>t</a:t>
            </a:r>
            <a:r>
              <a:rPr sz="23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C00000"/>
                </a:solidFill>
                <a:latin typeface="Century"/>
                <a:cs typeface="Century"/>
              </a:rPr>
              <a:t>t</a:t>
            </a:r>
            <a:r>
              <a:rPr sz="2300" spc="-65" dirty="0">
                <a:solidFill>
                  <a:srgbClr val="C00000"/>
                </a:solidFill>
                <a:latin typeface="Century"/>
                <a:cs typeface="Century"/>
              </a:rPr>
              <a:t>ermino</a:t>
            </a:r>
            <a:r>
              <a:rPr sz="2300" spc="-35" dirty="0">
                <a:solidFill>
                  <a:srgbClr val="C00000"/>
                </a:solidFill>
                <a:latin typeface="Century"/>
                <a:cs typeface="Century"/>
              </a:rPr>
              <a:t>l</a:t>
            </a:r>
            <a:r>
              <a:rPr sz="2300" spc="-60" dirty="0">
                <a:solidFill>
                  <a:srgbClr val="C00000"/>
                </a:solidFill>
                <a:latin typeface="Century"/>
                <a:cs typeface="Century"/>
              </a:rPr>
              <a:t>ogy</a:t>
            </a:r>
            <a:r>
              <a:rPr sz="2200" spc="-10" dirty="0">
                <a:latin typeface="Century"/>
                <a:cs typeface="Century"/>
              </a:rPr>
              <a:t>:</a:t>
            </a:r>
            <a:endParaRPr sz="22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Land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1697735"/>
            <a:ext cx="7523988" cy="498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2476" y="3835908"/>
            <a:ext cx="1114044" cy="950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4877" y="3855589"/>
            <a:ext cx="689610" cy="526415"/>
          </a:xfrm>
          <a:custGeom>
            <a:avLst/>
            <a:gdLst/>
            <a:ahLst/>
            <a:cxnLst/>
            <a:rect l="l" t="t" r="r" b="b"/>
            <a:pathLst>
              <a:path w="689610" h="526414">
                <a:moveTo>
                  <a:pt x="161627" y="201478"/>
                </a:moveTo>
                <a:lnTo>
                  <a:pt x="129661" y="222635"/>
                </a:lnTo>
                <a:lnTo>
                  <a:pt x="0" y="526042"/>
                </a:lnTo>
                <a:lnTo>
                  <a:pt x="129795" y="511564"/>
                </a:lnTo>
                <a:lnTo>
                  <a:pt x="83423" y="511564"/>
                </a:lnTo>
                <a:lnTo>
                  <a:pt x="37978" y="450341"/>
                </a:lnTo>
                <a:lnTo>
                  <a:pt x="151170" y="366245"/>
                </a:lnTo>
                <a:lnTo>
                  <a:pt x="199765" y="252484"/>
                </a:lnTo>
                <a:lnTo>
                  <a:pt x="202728" y="240357"/>
                </a:lnTo>
                <a:lnTo>
                  <a:pt x="201686" y="228352"/>
                </a:lnTo>
                <a:lnTo>
                  <a:pt x="197004" y="217357"/>
                </a:lnTo>
                <a:lnTo>
                  <a:pt x="189044" y="208261"/>
                </a:lnTo>
                <a:lnTo>
                  <a:pt x="174628" y="202984"/>
                </a:lnTo>
                <a:lnTo>
                  <a:pt x="161627" y="201478"/>
                </a:lnTo>
                <a:close/>
              </a:path>
              <a:path w="689610" h="526414">
                <a:moveTo>
                  <a:pt x="151170" y="366245"/>
                </a:moveTo>
                <a:lnTo>
                  <a:pt x="37978" y="450341"/>
                </a:lnTo>
                <a:lnTo>
                  <a:pt x="83423" y="511564"/>
                </a:lnTo>
                <a:lnTo>
                  <a:pt x="104450" y="495943"/>
                </a:lnTo>
                <a:lnTo>
                  <a:pt x="95768" y="495943"/>
                </a:lnTo>
                <a:lnTo>
                  <a:pt x="56509" y="443102"/>
                </a:lnTo>
                <a:lnTo>
                  <a:pt x="121269" y="436245"/>
                </a:lnTo>
                <a:lnTo>
                  <a:pt x="151170" y="366245"/>
                </a:lnTo>
                <a:close/>
              </a:path>
              <a:path w="689610" h="526414">
                <a:moveTo>
                  <a:pt x="330181" y="414122"/>
                </a:moveTo>
                <a:lnTo>
                  <a:pt x="195369" y="428398"/>
                </a:lnTo>
                <a:lnTo>
                  <a:pt x="83423" y="511564"/>
                </a:lnTo>
                <a:lnTo>
                  <a:pt x="129795" y="511564"/>
                </a:lnTo>
                <a:lnTo>
                  <a:pt x="327903" y="489466"/>
                </a:lnTo>
                <a:lnTo>
                  <a:pt x="361712" y="453994"/>
                </a:lnTo>
                <a:lnTo>
                  <a:pt x="358224" y="438597"/>
                </a:lnTo>
                <a:lnTo>
                  <a:pt x="351296" y="426652"/>
                </a:lnTo>
                <a:lnTo>
                  <a:pt x="341694" y="418410"/>
                </a:lnTo>
                <a:lnTo>
                  <a:pt x="330181" y="414122"/>
                </a:lnTo>
                <a:close/>
              </a:path>
              <a:path w="689610" h="526414">
                <a:moveTo>
                  <a:pt x="121269" y="436245"/>
                </a:moveTo>
                <a:lnTo>
                  <a:pt x="56509" y="443102"/>
                </a:lnTo>
                <a:lnTo>
                  <a:pt x="95768" y="495943"/>
                </a:lnTo>
                <a:lnTo>
                  <a:pt x="121269" y="436245"/>
                </a:lnTo>
                <a:close/>
              </a:path>
              <a:path w="689610" h="526414">
                <a:moveTo>
                  <a:pt x="195369" y="428398"/>
                </a:moveTo>
                <a:lnTo>
                  <a:pt x="121269" y="436245"/>
                </a:lnTo>
                <a:lnTo>
                  <a:pt x="95768" y="495943"/>
                </a:lnTo>
                <a:lnTo>
                  <a:pt x="104450" y="495943"/>
                </a:lnTo>
                <a:lnTo>
                  <a:pt x="195369" y="428398"/>
                </a:lnTo>
                <a:close/>
              </a:path>
              <a:path w="689610" h="526414">
                <a:moveTo>
                  <a:pt x="644133" y="0"/>
                </a:moveTo>
                <a:lnTo>
                  <a:pt x="151170" y="366245"/>
                </a:lnTo>
                <a:lnTo>
                  <a:pt x="121269" y="436245"/>
                </a:lnTo>
                <a:lnTo>
                  <a:pt x="195369" y="428398"/>
                </a:lnTo>
                <a:lnTo>
                  <a:pt x="689609" y="61222"/>
                </a:lnTo>
                <a:lnTo>
                  <a:pt x="64413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520" y="3150107"/>
            <a:ext cx="1114043" cy="950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3921" y="3169798"/>
            <a:ext cx="689610" cy="526415"/>
          </a:xfrm>
          <a:custGeom>
            <a:avLst/>
            <a:gdLst/>
            <a:ahLst/>
            <a:cxnLst/>
            <a:rect l="l" t="t" r="r" b="b"/>
            <a:pathLst>
              <a:path w="689610" h="526414">
                <a:moveTo>
                  <a:pt x="161618" y="201467"/>
                </a:moveTo>
                <a:lnTo>
                  <a:pt x="129661" y="222625"/>
                </a:lnTo>
                <a:lnTo>
                  <a:pt x="0" y="526023"/>
                </a:lnTo>
                <a:lnTo>
                  <a:pt x="129795" y="511545"/>
                </a:lnTo>
                <a:lnTo>
                  <a:pt x="83423" y="511545"/>
                </a:lnTo>
                <a:lnTo>
                  <a:pt x="37978" y="450341"/>
                </a:lnTo>
                <a:lnTo>
                  <a:pt x="151163" y="366251"/>
                </a:lnTo>
                <a:lnTo>
                  <a:pt x="199765" y="252465"/>
                </a:lnTo>
                <a:lnTo>
                  <a:pt x="202728" y="240343"/>
                </a:lnTo>
                <a:lnTo>
                  <a:pt x="201685" y="228336"/>
                </a:lnTo>
                <a:lnTo>
                  <a:pt x="197000" y="217339"/>
                </a:lnTo>
                <a:lnTo>
                  <a:pt x="189037" y="208245"/>
                </a:lnTo>
                <a:lnTo>
                  <a:pt x="174620" y="202972"/>
                </a:lnTo>
                <a:lnTo>
                  <a:pt x="161618" y="201467"/>
                </a:lnTo>
                <a:close/>
              </a:path>
              <a:path w="689610" h="526414">
                <a:moveTo>
                  <a:pt x="151163" y="366251"/>
                </a:moveTo>
                <a:lnTo>
                  <a:pt x="37978" y="450341"/>
                </a:lnTo>
                <a:lnTo>
                  <a:pt x="83423" y="511545"/>
                </a:lnTo>
                <a:lnTo>
                  <a:pt x="104430" y="495940"/>
                </a:lnTo>
                <a:lnTo>
                  <a:pt x="95768" y="495940"/>
                </a:lnTo>
                <a:lnTo>
                  <a:pt x="56509" y="443087"/>
                </a:lnTo>
                <a:lnTo>
                  <a:pt x="121271" y="436232"/>
                </a:lnTo>
                <a:lnTo>
                  <a:pt x="151163" y="366251"/>
                </a:lnTo>
                <a:close/>
              </a:path>
              <a:path w="689610" h="526414">
                <a:moveTo>
                  <a:pt x="330170" y="414118"/>
                </a:moveTo>
                <a:lnTo>
                  <a:pt x="195356" y="428389"/>
                </a:lnTo>
                <a:lnTo>
                  <a:pt x="83423" y="511545"/>
                </a:lnTo>
                <a:lnTo>
                  <a:pt x="129795" y="511545"/>
                </a:lnTo>
                <a:lnTo>
                  <a:pt x="327903" y="489447"/>
                </a:lnTo>
                <a:lnTo>
                  <a:pt x="361713" y="453974"/>
                </a:lnTo>
                <a:lnTo>
                  <a:pt x="358223" y="438574"/>
                </a:lnTo>
                <a:lnTo>
                  <a:pt x="351292" y="426633"/>
                </a:lnTo>
                <a:lnTo>
                  <a:pt x="341686" y="418398"/>
                </a:lnTo>
                <a:lnTo>
                  <a:pt x="330170" y="414118"/>
                </a:lnTo>
                <a:close/>
              </a:path>
              <a:path w="689610" h="526414">
                <a:moveTo>
                  <a:pt x="121271" y="436232"/>
                </a:moveTo>
                <a:lnTo>
                  <a:pt x="56509" y="443087"/>
                </a:lnTo>
                <a:lnTo>
                  <a:pt x="95768" y="495940"/>
                </a:lnTo>
                <a:lnTo>
                  <a:pt x="121271" y="436232"/>
                </a:lnTo>
                <a:close/>
              </a:path>
              <a:path w="689610" h="526414">
                <a:moveTo>
                  <a:pt x="195356" y="428389"/>
                </a:moveTo>
                <a:lnTo>
                  <a:pt x="121271" y="436232"/>
                </a:lnTo>
                <a:lnTo>
                  <a:pt x="95768" y="495940"/>
                </a:lnTo>
                <a:lnTo>
                  <a:pt x="104430" y="495940"/>
                </a:lnTo>
                <a:lnTo>
                  <a:pt x="195356" y="428389"/>
                </a:lnTo>
                <a:close/>
              </a:path>
              <a:path w="689610" h="526414">
                <a:moveTo>
                  <a:pt x="644133" y="0"/>
                </a:moveTo>
                <a:lnTo>
                  <a:pt x="151163" y="366251"/>
                </a:lnTo>
                <a:lnTo>
                  <a:pt x="121271" y="436232"/>
                </a:lnTo>
                <a:lnTo>
                  <a:pt x="195356" y="428389"/>
                </a:lnTo>
                <a:lnTo>
                  <a:pt x="689609" y="61203"/>
                </a:lnTo>
                <a:lnTo>
                  <a:pt x="64413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4988" y="1586483"/>
            <a:ext cx="1207008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7389" y="1775027"/>
            <a:ext cx="781685" cy="342900"/>
          </a:xfrm>
          <a:custGeom>
            <a:avLst/>
            <a:gdLst/>
            <a:ahLst/>
            <a:cxnLst/>
            <a:rect l="l" t="t" r="r" b="b"/>
            <a:pathLst>
              <a:path w="781685" h="342900">
                <a:moveTo>
                  <a:pt x="302422" y="0"/>
                </a:moveTo>
                <a:lnTo>
                  <a:pt x="292082" y="1663"/>
                </a:lnTo>
                <a:lnTo>
                  <a:pt x="284987" y="4882"/>
                </a:lnTo>
                <a:lnTo>
                  <a:pt x="0" y="171120"/>
                </a:lnTo>
                <a:lnTo>
                  <a:pt x="284987" y="337358"/>
                </a:lnTo>
                <a:lnTo>
                  <a:pt x="296503" y="341801"/>
                </a:lnTo>
                <a:lnTo>
                  <a:pt x="308398" y="342341"/>
                </a:lnTo>
                <a:lnTo>
                  <a:pt x="319777" y="339223"/>
                </a:lnTo>
                <a:lnTo>
                  <a:pt x="329748" y="332692"/>
                </a:lnTo>
                <a:lnTo>
                  <a:pt x="336899" y="319129"/>
                </a:lnTo>
                <a:lnTo>
                  <a:pt x="340182" y="306510"/>
                </a:lnTo>
                <a:lnTo>
                  <a:pt x="339963" y="295102"/>
                </a:lnTo>
                <a:lnTo>
                  <a:pt x="336609" y="285173"/>
                </a:lnTo>
                <a:lnTo>
                  <a:pt x="330483" y="276990"/>
                </a:lnTo>
                <a:lnTo>
                  <a:pt x="215341" y="209220"/>
                </a:lnTo>
                <a:lnTo>
                  <a:pt x="75559" y="209220"/>
                </a:lnTo>
                <a:lnTo>
                  <a:pt x="75559" y="133020"/>
                </a:lnTo>
                <a:lnTo>
                  <a:pt x="216425" y="133020"/>
                </a:lnTo>
                <a:lnTo>
                  <a:pt x="323331" y="70658"/>
                </a:lnTo>
                <a:lnTo>
                  <a:pt x="332851" y="62833"/>
                </a:lnTo>
                <a:lnTo>
                  <a:pt x="339189" y="52756"/>
                </a:lnTo>
                <a:lnTo>
                  <a:pt x="342101" y="41322"/>
                </a:lnTo>
                <a:lnTo>
                  <a:pt x="341341" y="29424"/>
                </a:lnTo>
                <a:lnTo>
                  <a:pt x="332854" y="16279"/>
                </a:lnTo>
                <a:lnTo>
                  <a:pt x="323246" y="7119"/>
                </a:lnTo>
                <a:lnTo>
                  <a:pt x="312956" y="1755"/>
                </a:lnTo>
                <a:lnTo>
                  <a:pt x="302422" y="0"/>
                </a:lnTo>
                <a:close/>
              </a:path>
              <a:path w="781685" h="342900">
                <a:moveTo>
                  <a:pt x="216425" y="133020"/>
                </a:moveTo>
                <a:lnTo>
                  <a:pt x="75559" y="133020"/>
                </a:lnTo>
                <a:lnTo>
                  <a:pt x="75559" y="209220"/>
                </a:lnTo>
                <a:lnTo>
                  <a:pt x="215341" y="209220"/>
                </a:lnTo>
                <a:lnTo>
                  <a:pt x="206486" y="204008"/>
                </a:lnTo>
                <a:lnTo>
                  <a:pt x="94731" y="204008"/>
                </a:lnTo>
                <a:lnTo>
                  <a:pt x="94731" y="138232"/>
                </a:lnTo>
                <a:lnTo>
                  <a:pt x="207490" y="138232"/>
                </a:lnTo>
                <a:lnTo>
                  <a:pt x="216425" y="133020"/>
                </a:lnTo>
                <a:close/>
              </a:path>
              <a:path w="781685" h="342900">
                <a:moveTo>
                  <a:pt x="781171" y="133020"/>
                </a:moveTo>
                <a:lnTo>
                  <a:pt x="216425" y="133020"/>
                </a:lnTo>
                <a:lnTo>
                  <a:pt x="150858" y="171267"/>
                </a:lnTo>
                <a:lnTo>
                  <a:pt x="215341" y="209220"/>
                </a:lnTo>
                <a:lnTo>
                  <a:pt x="781171" y="209220"/>
                </a:lnTo>
                <a:lnTo>
                  <a:pt x="781171" y="133020"/>
                </a:lnTo>
                <a:close/>
              </a:path>
              <a:path w="781685" h="342900">
                <a:moveTo>
                  <a:pt x="94731" y="138232"/>
                </a:moveTo>
                <a:lnTo>
                  <a:pt x="94731" y="204008"/>
                </a:lnTo>
                <a:lnTo>
                  <a:pt x="150858" y="171267"/>
                </a:lnTo>
                <a:lnTo>
                  <a:pt x="94731" y="138232"/>
                </a:lnTo>
                <a:close/>
              </a:path>
              <a:path w="781685" h="342900">
                <a:moveTo>
                  <a:pt x="150858" y="171267"/>
                </a:moveTo>
                <a:lnTo>
                  <a:pt x="94731" y="204008"/>
                </a:lnTo>
                <a:lnTo>
                  <a:pt x="206486" y="204008"/>
                </a:lnTo>
                <a:lnTo>
                  <a:pt x="150858" y="171267"/>
                </a:lnTo>
                <a:close/>
              </a:path>
              <a:path w="781685" h="342900">
                <a:moveTo>
                  <a:pt x="207490" y="138232"/>
                </a:moveTo>
                <a:lnTo>
                  <a:pt x="94731" y="138232"/>
                </a:lnTo>
                <a:lnTo>
                  <a:pt x="150858" y="171267"/>
                </a:lnTo>
                <a:lnTo>
                  <a:pt x="207490" y="1382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060" y="1662683"/>
            <a:ext cx="1083564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5112" y="1773835"/>
            <a:ext cx="658495" cy="332105"/>
          </a:xfrm>
          <a:custGeom>
            <a:avLst/>
            <a:gdLst/>
            <a:ahLst/>
            <a:cxnLst/>
            <a:rect l="l" t="t" r="r" b="b"/>
            <a:pathLst>
              <a:path w="658494" h="332105">
                <a:moveTo>
                  <a:pt x="439435" y="225961"/>
                </a:moveTo>
                <a:lnTo>
                  <a:pt x="319658" y="257016"/>
                </a:lnTo>
                <a:lnTo>
                  <a:pt x="292950" y="296888"/>
                </a:lnTo>
                <a:lnTo>
                  <a:pt x="295700" y="312069"/>
                </a:lnTo>
                <a:lnTo>
                  <a:pt x="303408" y="321959"/>
                </a:lnTo>
                <a:lnTo>
                  <a:pt x="313763" y="328734"/>
                </a:lnTo>
                <a:lnTo>
                  <a:pt x="325840" y="331862"/>
                </a:lnTo>
                <a:lnTo>
                  <a:pt x="338708" y="330808"/>
                </a:lnTo>
                <a:lnTo>
                  <a:pt x="595550" y="264118"/>
                </a:lnTo>
                <a:lnTo>
                  <a:pt x="575060" y="264118"/>
                </a:lnTo>
                <a:lnTo>
                  <a:pt x="439435" y="225961"/>
                </a:lnTo>
                <a:close/>
              </a:path>
              <a:path w="658494" h="332105">
                <a:moveTo>
                  <a:pt x="512691" y="206968"/>
                </a:moveTo>
                <a:lnTo>
                  <a:pt x="439435" y="225961"/>
                </a:lnTo>
                <a:lnTo>
                  <a:pt x="575060" y="264118"/>
                </a:lnTo>
                <a:lnTo>
                  <a:pt x="577939" y="253846"/>
                </a:lnTo>
                <a:lnTo>
                  <a:pt x="558033" y="253846"/>
                </a:lnTo>
                <a:lnTo>
                  <a:pt x="512691" y="206968"/>
                </a:lnTo>
                <a:close/>
              </a:path>
              <a:path w="658494" h="332105">
                <a:moveTo>
                  <a:pt x="403113" y="0"/>
                </a:moveTo>
                <a:lnTo>
                  <a:pt x="368290" y="18264"/>
                </a:lnTo>
                <a:lnTo>
                  <a:pt x="363579" y="41625"/>
                </a:lnTo>
                <a:lnTo>
                  <a:pt x="366895" y="53266"/>
                </a:lnTo>
                <a:lnTo>
                  <a:pt x="374010" y="63590"/>
                </a:lnTo>
                <a:lnTo>
                  <a:pt x="460094" y="152589"/>
                </a:lnTo>
                <a:lnTo>
                  <a:pt x="595634" y="190722"/>
                </a:lnTo>
                <a:lnTo>
                  <a:pt x="575060" y="264118"/>
                </a:lnTo>
                <a:lnTo>
                  <a:pt x="595550" y="264118"/>
                </a:lnTo>
                <a:lnTo>
                  <a:pt x="658118" y="247872"/>
                </a:lnTo>
                <a:lnTo>
                  <a:pt x="428874" y="10646"/>
                </a:lnTo>
                <a:lnTo>
                  <a:pt x="423370" y="5981"/>
                </a:lnTo>
                <a:lnTo>
                  <a:pt x="413799" y="1369"/>
                </a:lnTo>
                <a:lnTo>
                  <a:pt x="403113" y="0"/>
                </a:lnTo>
                <a:close/>
              </a:path>
              <a:path w="658494" h="332105">
                <a:moveTo>
                  <a:pt x="575822" y="190600"/>
                </a:moveTo>
                <a:lnTo>
                  <a:pt x="512691" y="206968"/>
                </a:lnTo>
                <a:lnTo>
                  <a:pt x="558033" y="253846"/>
                </a:lnTo>
                <a:lnTo>
                  <a:pt x="575822" y="190600"/>
                </a:lnTo>
                <a:close/>
              </a:path>
              <a:path w="658494" h="332105">
                <a:moveTo>
                  <a:pt x="595200" y="190600"/>
                </a:moveTo>
                <a:lnTo>
                  <a:pt x="575822" y="190600"/>
                </a:lnTo>
                <a:lnTo>
                  <a:pt x="558033" y="253846"/>
                </a:lnTo>
                <a:lnTo>
                  <a:pt x="577939" y="253846"/>
                </a:lnTo>
                <a:lnTo>
                  <a:pt x="595634" y="190722"/>
                </a:lnTo>
                <a:lnTo>
                  <a:pt x="595200" y="190600"/>
                </a:lnTo>
                <a:close/>
              </a:path>
              <a:path w="658494" h="332105">
                <a:moveTo>
                  <a:pt x="20573" y="28934"/>
                </a:moveTo>
                <a:lnTo>
                  <a:pt x="0" y="102330"/>
                </a:lnTo>
                <a:lnTo>
                  <a:pt x="439435" y="225961"/>
                </a:lnTo>
                <a:lnTo>
                  <a:pt x="512691" y="206968"/>
                </a:lnTo>
                <a:lnTo>
                  <a:pt x="460094" y="152589"/>
                </a:lnTo>
                <a:lnTo>
                  <a:pt x="20573" y="28934"/>
                </a:lnTo>
                <a:close/>
              </a:path>
              <a:path w="658494" h="332105">
                <a:moveTo>
                  <a:pt x="460094" y="152589"/>
                </a:moveTo>
                <a:lnTo>
                  <a:pt x="512691" y="206968"/>
                </a:lnTo>
                <a:lnTo>
                  <a:pt x="575822" y="190600"/>
                </a:lnTo>
                <a:lnTo>
                  <a:pt x="595200" y="190600"/>
                </a:lnTo>
                <a:lnTo>
                  <a:pt x="460094" y="1525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11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226" y="2644213"/>
            <a:ext cx="2860675" cy="199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1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eak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tu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eact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onstantia"/>
                <a:cs typeface="Constantia"/>
              </a:rPr>
              <a:t>Stat</a:t>
            </a:r>
            <a:r>
              <a:rPr sz="2200" spc="-15" dirty="0">
                <a:latin typeface="Constantia"/>
                <a:cs typeface="Constantia"/>
              </a:rPr>
              <a:t>ic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4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osion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osion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elief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4490" y="2644213"/>
            <a:ext cx="2113915" cy="199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Sam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ling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1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est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ain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onstantia"/>
                <a:cs typeface="Constantia"/>
              </a:rPr>
              <a:t>Start-</a:t>
            </a:r>
            <a:r>
              <a:rPr sz="2200" spc="-20" dirty="0">
                <a:latin typeface="Constantia"/>
                <a:cs typeface="Constantia"/>
              </a:rPr>
              <a:t>up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S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Se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630" y="1747116"/>
            <a:ext cx="7223759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HA</a:t>
            </a:r>
            <a:r>
              <a:rPr sz="2200" spc="-60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se</a:t>
            </a: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al</a:t>
            </a:r>
            <a:r>
              <a:rPr sz="22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gene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al</a:t>
            </a:r>
            <a:r>
              <a:rPr sz="22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pes</a:t>
            </a:r>
            <a:r>
              <a:rPr sz="22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sh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ul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26358" y="1936242"/>
            <a:ext cx="1892935" cy="360045"/>
          </a:xfrm>
          <a:custGeom>
            <a:avLst/>
            <a:gdLst/>
            <a:ahLst/>
            <a:cxnLst/>
            <a:rect l="l" t="t" r="r" b="b"/>
            <a:pathLst>
              <a:path w="1892935" h="360044">
                <a:moveTo>
                  <a:pt x="0" y="359663"/>
                </a:moveTo>
                <a:lnTo>
                  <a:pt x="1892807" y="359663"/>
                </a:lnTo>
                <a:lnTo>
                  <a:pt x="18928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6358" y="1936242"/>
            <a:ext cx="1892935" cy="360045"/>
          </a:xfrm>
          <a:custGeom>
            <a:avLst/>
            <a:gdLst/>
            <a:ahLst/>
            <a:cxnLst/>
            <a:rect l="l" t="t" r="r" b="b"/>
            <a:pathLst>
              <a:path w="1892935" h="360044">
                <a:moveTo>
                  <a:pt x="0" y="359663"/>
                </a:moveTo>
                <a:lnTo>
                  <a:pt x="1892807" y="359663"/>
                </a:lnTo>
                <a:lnTo>
                  <a:pt x="18928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6584" y="2024289"/>
            <a:ext cx="13716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ef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346" y="2413254"/>
            <a:ext cx="3840479" cy="504825"/>
          </a:xfrm>
          <a:custGeom>
            <a:avLst/>
            <a:gdLst/>
            <a:ahLst/>
            <a:cxnLst/>
            <a:rect l="l" t="t" r="r" b="b"/>
            <a:pathLst>
              <a:path w="3840479" h="504825">
                <a:moveTo>
                  <a:pt x="0" y="504443"/>
                </a:moveTo>
                <a:lnTo>
                  <a:pt x="3840479" y="504443"/>
                </a:lnTo>
                <a:lnTo>
                  <a:pt x="3840479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346" y="2413254"/>
            <a:ext cx="3840479" cy="504825"/>
          </a:xfrm>
          <a:custGeom>
            <a:avLst/>
            <a:gdLst/>
            <a:ahLst/>
            <a:cxnLst/>
            <a:rect l="l" t="t" r="r" b="b"/>
            <a:pathLst>
              <a:path w="3840479" h="504825">
                <a:moveTo>
                  <a:pt x="0" y="504443"/>
                </a:moveTo>
                <a:lnTo>
                  <a:pt x="3840479" y="504443"/>
                </a:lnTo>
                <a:lnTo>
                  <a:pt x="3840479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462" y="2467138"/>
            <a:ext cx="337312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 marR="5080" indent="-136144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Expl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intension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cess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sect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346" y="3272790"/>
            <a:ext cx="3840479" cy="360045"/>
          </a:xfrm>
          <a:custGeom>
            <a:avLst/>
            <a:gdLst/>
            <a:ahLst/>
            <a:cxnLst/>
            <a:rect l="l" t="t" r="r" b="b"/>
            <a:pathLst>
              <a:path w="3840479" h="360045">
                <a:moveTo>
                  <a:pt x="0" y="359663"/>
                </a:moveTo>
                <a:lnTo>
                  <a:pt x="3840479" y="359663"/>
                </a:lnTo>
                <a:lnTo>
                  <a:pt x="384047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346" y="3272790"/>
            <a:ext cx="3840479" cy="360045"/>
          </a:xfrm>
          <a:custGeom>
            <a:avLst/>
            <a:gdLst/>
            <a:ahLst/>
            <a:cxnLst/>
            <a:rect l="l" t="t" r="r" b="b"/>
            <a:pathLst>
              <a:path w="3840479" h="360045">
                <a:moveTo>
                  <a:pt x="0" y="359663"/>
                </a:moveTo>
                <a:lnTo>
                  <a:pt x="3840479" y="359663"/>
                </a:lnTo>
                <a:lnTo>
                  <a:pt x="384047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7420" y="3361092"/>
            <a:ext cx="2146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ri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46" y="4018026"/>
            <a:ext cx="3840479" cy="504825"/>
          </a:xfrm>
          <a:custGeom>
            <a:avLst/>
            <a:gdLst/>
            <a:ahLst/>
            <a:cxnLst/>
            <a:rect l="l" t="t" r="r" b="b"/>
            <a:pathLst>
              <a:path w="3840479" h="504825">
                <a:moveTo>
                  <a:pt x="0" y="504443"/>
                </a:moveTo>
                <a:lnTo>
                  <a:pt x="3840479" y="504443"/>
                </a:lnTo>
                <a:lnTo>
                  <a:pt x="3840479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46" y="4018026"/>
            <a:ext cx="3840479" cy="504825"/>
          </a:xfrm>
          <a:custGeom>
            <a:avLst/>
            <a:gdLst/>
            <a:ahLst/>
            <a:cxnLst/>
            <a:rect l="l" t="t" r="r" b="b"/>
            <a:pathLst>
              <a:path w="3840479" h="504825">
                <a:moveTo>
                  <a:pt x="0" y="504443"/>
                </a:moveTo>
                <a:lnTo>
                  <a:pt x="3840479" y="504443"/>
                </a:lnTo>
                <a:lnTo>
                  <a:pt x="3840479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4734" y="4072547"/>
            <a:ext cx="35915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346" y="4822697"/>
            <a:ext cx="3840479" cy="502920"/>
          </a:xfrm>
          <a:custGeom>
            <a:avLst/>
            <a:gdLst/>
            <a:ahLst/>
            <a:cxnLst/>
            <a:rect l="l" t="t" r="r" b="b"/>
            <a:pathLst>
              <a:path w="3840479" h="502920">
                <a:moveTo>
                  <a:pt x="0" y="502919"/>
                </a:moveTo>
                <a:lnTo>
                  <a:pt x="3840479" y="502919"/>
                </a:lnTo>
                <a:lnTo>
                  <a:pt x="3840479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46" y="4822697"/>
            <a:ext cx="3840479" cy="502920"/>
          </a:xfrm>
          <a:custGeom>
            <a:avLst/>
            <a:gdLst/>
            <a:ahLst/>
            <a:cxnLst/>
            <a:rect l="l" t="t" r="r" b="b"/>
            <a:pathLst>
              <a:path w="3840479" h="502920">
                <a:moveTo>
                  <a:pt x="0" y="502919"/>
                </a:moveTo>
                <a:lnTo>
                  <a:pt x="3840479" y="502919"/>
                </a:lnTo>
                <a:lnTo>
                  <a:pt x="3840479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7698" y="4876584"/>
            <a:ext cx="341312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consequenc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tecti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" y="5706617"/>
            <a:ext cx="3840479" cy="323215"/>
          </a:xfrm>
          <a:custGeom>
            <a:avLst/>
            <a:gdLst/>
            <a:ahLst/>
            <a:cxnLst/>
            <a:rect l="l" t="t" r="r" b="b"/>
            <a:pathLst>
              <a:path w="3840479" h="323214">
                <a:moveTo>
                  <a:pt x="0" y="323087"/>
                </a:moveTo>
                <a:lnTo>
                  <a:pt x="3840479" y="323087"/>
                </a:lnTo>
                <a:lnTo>
                  <a:pt x="3840479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346" y="5706617"/>
            <a:ext cx="3840479" cy="323215"/>
          </a:xfrm>
          <a:custGeom>
            <a:avLst/>
            <a:gdLst/>
            <a:ahLst/>
            <a:cxnLst/>
            <a:rect l="l" t="t" r="r" b="b"/>
            <a:pathLst>
              <a:path w="3840479" h="323214">
                <a:moveTo>
                  <a:pt x="0" y="323087"/>
                </a:moveTo>
                <a:lnTo>
                  <a:pt x="3840479" y="323087"/>
                </a:lnTo>
                <a:lnTo>
                  <a:pt x="3840479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4896" y="5776959"/>
            <a:ext cx="2910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48989" y="6276594"/>
            <a:ext cx="2590800" cy="502920"/>
          </a:xfrm>
          <a:custGeom>
            <a:avLst/>
            <a:gdLst/>
            <a:ahLst/>
            <a:cxnLst/>
            <a:rect l="l" t="t" r="r" b="b"/>
            <a:pathLst>
              <a:path w="2590800" h="502920">
                <a:moveTo>
                  <a:pt x="0" y="502919"/>
                </a:moveTo>
                <a:lnTo>
                  <a:pt x="2590799" y="502919"/>
                </a:lnTo>
                <a:lnTo>
                  <a:pt x="2590799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8989" y="6276594"/>
            <a:ext cx="2590800" cy="502920"/>
          </a:xfrm>
          <a:custGeom>
            <a:avLst/>
            <a:gdLst/>
            <a:ahLst/>
            <a:cxnLst/>
            <a:rect l="l" t="t" r="r" b="b"/>
            <a:pathLst>
              <a:path w="2590800" h="502920">
                <a:moveTo>
                  <a:pt x="0" y="502919"/>
                </a:moveTo>
                <a:lnTo>
                  <a:pt x="2590799" y="502919"/>
                </a:lnTo>
                <a:lnTo>
                  <a:pt x="2590799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58339" y="6330481"/>
            <a:ext cx="236982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tify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82361" y="5616702"/>
            <a:ext cx="3836035" cy="502920"/>
          </a:xfrm>
          <a:custGeom>
            <a:avLst/>
            <a:gdLst/>
            <a:ahLst/>
            <a:cxnLst/>
            <a:rect l="l" t="t" r="r" b="b"/>
            <a:pathLst>
              <a:path w="3836034" h="502920">
                <a:moveTo>
                  <a:pt x="0" y="502919"/>
                </a:moveTo>
                <a:lnTo>
                  <a:pt x="3835907" y="502919"/>
                </a:lnTo>
                <a:lnTo>
                  <a:pt x="3835907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24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2361" y="5616702"/>
            <a:ext cx="3836035" cy="502920"/>
          </a:xfrm>
          <a:custGeom>
            <a:avLst/>
            <a:gdLst/>
            <a:ahLst/>
            <a:cxnLst/>
            <a:rect l="l" t="t" r="r" b="b"/>
            <a:pathLst>
              <a:path w="3836034" h="502920">
                <a:moveTo>
                  <a:pt x="0" y="502919"/>
                </a:moveTo>
                <a:lnTo>
                  <a:pt x="3835907" y="502919"/>
                </a:lnTo>
                <a:lnTo>
                  <a:pt x="3835907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13328" y="5670279"/>
            <a:ext cx="31743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sses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acce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bil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ase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tecti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82361" y="4894326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24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2361" y="4894326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00652" y="4983264"/>
            <a:ext cx="179958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2361" y="4091178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2361" y="4091178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89528" y="4179227"/>
            <a:ext cx="30232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82361" y="3272790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2361" y="3272790"/>
            <a:ext cx="3836035" cy="360045"/>
          </a:xfrm>
          <a:custGeom>
            <a:avLst/>
            <a:gdLst/>
            <a:ahLst/>
            <a:cxnLst/>
            <a:rect l="l" t="t" r="r" b="b"/>
            <a:pathLst>
              <a:path w="3836034" h="360045">
                <a:moveTo>
                  <a:pt x="0" y="359663"/>
                </a:moveTo>
                <a:lnTo>
                  <a:pt x="3835907" y="359663"/>
                </a:lnTo>
                <a:lnTo>
                  <a:pt x="383590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62452" y="3361092"/>
            <a:ext cx="3475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ri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82361" y="2484882"/>
            <a:ext cx="3836035" cy="361315"/>
          </a:xfrm>
          <a:custGeom>
            <a:avLst/>
            <a:gdLst/>
            <a:ahLst/>
            <a:cxnLst/>
            <a:rect l="l" t="t" r="r" b="b"/>
            <a:pathLst>
              <a:path w="3836034" h="361314">
                <a:moveTo>
                  <a:pt x="0" y="361187"/>
                </a:moveTo>
                <a:lnTo>
                  <a:pt x="3835907" y="361187"/>
                </a:lnTo>
                <a:lnTo>
                  <a:pt x="3835907" y="0"/>
                </a:lnTo>
                <a:lnTo>
                  <a:pt x="0" y="0"/>
                </a:lnTo>
                <a:lnTo>
                  <a:pt x="0" y="36118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2361" y="2484882"/>
            <a:ext cx="3836035" cy="361315"/>
          </a:xfrm>
          <a:custGeom>
            <a:avLst/>
            <a:gdLst/>
            <a:ahLst/>
            <a:cxnLst/>
            <a:rect l="l" t="t" r="r" b="b"/>
            <a:pathLst>
              <a:path w="3836034" h="361314">
                <a:moveTo>
                  <a:pt x="0" y="361187"/>
                </a:moveTo>
                <a:lnTo>
                  <a:pt x="3835907" y="361187"/>
                </a:lnTo>
                <a:lnTo>
                  <a:pt x="3835907" y="0"/>
                </a:lnTo>
                <a:lnTo>
                  <a:pt x="0" y="0"/>
                </a:lnTo>
                <a:lnTo>
                  <a:pt x="0" y="361187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93388" y="2573819"/>
            <a:ext cx="2216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ces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sect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08988" y="2898648"/>
            <a:ext cx="42519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5984" y="2917704"/>
            <a:ext cx="171450" cy="355600"/>
          </a:xfrm>
          <a:custGeom>
            <a:avLst/>
            <a:gdLst/>
            <a:ahLst/>
            <a:cxnLst/>
            <a:rect l="l" t="t" r="r" b="b"/>
            <a:pathLst>
              <a:path w="171450" h="355600">
                <a:moveTo>
                  <a:pt x="17927" y="185182"/>
                </a:moveTo>
                <a:lnTo>
                  <a:pt x="4805" y="190337"/>
                </a:lnTo>
                <a:lnTo>
                  <a:pt x="0" y="201061"/>
                </a:lnTo>
                <a:lnTo>
                  <a:pt x="2412" y="212835"/>
                </a:lnTo>
                <a:lnTo>
                  <a:pt x="85601" y="355329"/>
                </a:lnTo>
                <a:lnTo>
                  <a:pt x="107684" y="317504"/>
                </a:lnTo>
                <a:lnTo>
                  <a:pt x="66551" y="317504"/>
                </a:lnTo>
                <a:lnTo>
                  <a:pt x="66551" y="249343"/>
                </a:lnTo>
                <a:lnTo>
                  <a:pt x="28633" y="186973"/>
                </a:lnTo>
                <a:lnTo>
                  <a:pt x="17927" y="185182"/>
                </a:lnTo>
                <a:close/>
              </a:path>
              <a:path w="171450" h="355600">
                <a:moveTo>
                  <a:pt x="66551" y="249343"/>
                </a:moveTo>
                <a:lnTo>
                  <a:pt x="66551" y="317504"/>
                </a:lnTo>
                <a:lnTo>
                  <a:pt x="104651" y="317504"/>
                </a:lnTo>
                <a:lnTo>
                  <a:pt x="104651" y="307841"/>
                </a:lnTo>
                <a:lnTo>
                  <a:pt x="69087" y="307841"/>
                </a:lnTo>
                <a:lnTo>
                  <a:pt x="85260" y="280117"/>
                </a:lnTo>
                <a:lnTo>
                  <a:pt x="66551" y="249343"/>
                </a:lnTo>
                <a:close/>
              </a:path>
              <a:path w="171450" h="355600">
                <a:moveTo>
                  <a:pt x="156502" y="184591"/>
                </a:moveTo>
                <a:lnTo>
                  <a:pt x="144779" y="185672"/>
                </a:lnTo>
                <a:lnTo>
                  <a:pt x="135762" y="193541"/>
                </a:lnTo>
                <a:lnTo>
                  <a:pt x="104651" y="246874"/>
                </a:lnTo>
                <a:lnTo>
                  <a:pt x="104651" y="317504"/>
                </a:lnTo>
                <a:lnTo>
                  <a:pt x="107684" y="317504"/>
                </a:lnTo>
                <a:lnTo>
                  <a:pt x="168790" y="212835"/>
                </a:lnTo>
                <a:lnTo>
                  <a:pt x="171160" y="204137"/>
                </a:lnTo>
                <a:lnTo>
                  <a:pt x="167625" y="193674"/>
                </a:lnTo>
                <a:lnTo>
                  <a:pt x="156502" y="184591"/>
                </a:lnTo>
                <a:close/>
              </a:path>
              <a:path w="171450" h="355600">
                <a:moveTo>
                  <a:pt x="85260" y="280117"/>
                </a:moveTo>
                <a:lnTo>
                  <a:pt x="69087" y="307841"/>
                </a:lnTo>
                <a:lnTo>
                  <a:pt x="102115" y="307841"/>
                </a:lnTo>
                <a:lnTo>
                  <a:pt x="85260" y="280117"/>
                </a:lnTo>
                <a:close/>
              </a:path>
              <a:path w="171450" h="355600">
                <a:moveTo>
                  <a:pt x="104651" y="246874"/>
                </a:moveTo>
                <a:lnTo>
                  <a:pt x="85260" y="280117"/>
                </a:lnTo>
                <a:lnTo>
                  <a:pt x="102115" y="307841"/>
                </a:lnTo>
                <a:lnTo>
                  <a:pt x="104651" y="307841"/>
                </a:lnTo>
                <a:lnTo>
                  <a:pt x="104651" y="246874"/>
                </a:lnTo>
                <a:close/>
              </a:path>
              <a:path w="171450" h="355600">
                <a:moveTo>
                  <a:pt x="104651" y="0"/>
                </a:moveTo>
                <a:lnTo>
                  <a:pt x="66551" y="0"/>
                </a:lnTo>
                <a:lnTo>
                  <a:pt x="66551" y="249343"/>
                </a:lnTo>
                <a:lnTo>
                  <a:pt x="85260" y="280117"/>
                </a:lnTo>
                <a:lnTo>
                  <a:pt x="104651" y="246874"/>
                </a:lnTo>
                <a:lnTo>
                  <a:pt x="10465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8988" y="3613403"/>
            <a:ext cx="425195" cy="64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6029" y="3632454"/>
            <a:ext cx="171450" cy="386080"/>
          </a:xfrm>
          <a:custGeom>
            <a:avLst/>
            <a:gdLst/>
            <a:ahLst/>
            <a:cxnLst/>
            <a:rect l="l" t="t" r="r" b="b"/>
            <a:pathLst>
              <a:path w="171450" h="386079">
                <a:moveTo>
                  <a:pt x="14756" y="215010"/>
                </a:moveTo>
                <a:lnTo>
                  <a:pt x="3565" y="224130"/>
                </a:lnTo>
                <a:lnTo>
                  <a:pt x="0" y="234568"/>
                </a:lnTo>
                <a:lnTo>
                  <a:pt x="2367" y="243209"/>
                </a:lnTo>
                <a:lnTo>
                  <a:pt x="85556" y="385703"/>
                </a:lnTo>
                <a:lnTo>
                  <a:pt x="107577" y="347984"/>
                </a:lnTo>
                <a:lnTo>
                  <a:pt x="66506" y="347984"/>
                </a:lnTo>
                <a:lnTo>
                  <a:pt x="66506" y="277361"/>
                </a:lnTo>
                <a:lnTo>
                  <a:pt x="35395" y="224027"/>
                </a:lnTo>
                <a:lnTo>
                  <a:pt x="26425" y="216146"/>
                </a:lnTo>
                <a:lnTo>
                  <a:pt x="14756" y="215010"/>
                </a:lnTo>
                <a:close/>
              </a:path>
              <a:path w="171450" h="386079">
                <a:moveTo>
                  <a:pt x="66506" y="277361"/>
                </a:moveTo>
                <a:lnTo>
                  <a:pt x="66506" y="347984"/>
                </a:lnTo>
                <a:lnTo>
                  <a:pt x="104606" y="347984"/>
                </a:lnTo>
                <a:lnTo>
                  <a:pt x="104606" y="338327"/>
                </a:lnTo>
                <a:lnTo>
                  <a:pt x="69042" y="338327"/>
                </a:lnTo>
                <a:lnTo>
                  <a:pt x="85898" y="310604"/>
                </a:lnTo>
                <a:lnTo>
                  <a:pt x="66506" y="277361"/>
                </a:lnTo>
                <a:close/>
              </a:path>
              <a:path w="171450" h="386079">
                <a:moveTo>
                  <a:pt x="153237" y="215604"/>
                </a:moveTo>
                <a:lnTo>
                  <a:pt x="142555" y="217419"/>
                </a:lnTo>
                <a:lnTo>
                  <a:pt x="104606" y="279835"/>
                </a:lnTo>
                <a:lnTo>
                  <a:pt x="104606" y="347984"/>
                </a:lnTo>
                <a:lnTo>
                  <a:pt x="107577" y="347984"/>
                </a:lnTo>
                <a:lnTo>
                  <a:pt x="168745" y="243209"/>
                </a:lnTo>
                <a:lnTo>
                  <a:pt x="171153" y="231491"/>
                </a:lnTo>
                <a:lnTo>
                  <a:pt x="166302" y="220769"/>
                </a:lnTo>
                <a:lnTo>
                  <a:pt x="153237" y="215604"/>
                </a:lnTo>
                <a:close/>
              </a:path>
              <a:path w="171450" h="386079">
                <a:moveTo>
                  <a:pt x="85898" y="310604"/>
                </a:moveTo>
                <a:lnTo>
                  <a:pt x="69042" y="338327"/>
                </a:lnTo>
                <a:lnTo>
                  <a:pt x="102070" y="338327"/>
                </a:lnTo>
                <a:lnTo>
                  <a:pt x="85898" y="310604"/>
                </a:lnTo>
                <a:close/>
              </a:path>
              <a:path w="171450" h="386079">
                <a:moveTo>
                  <a:pt x="104606" y="279835"/>
                </a:moveTo>
                <a:lnTo>
                  <a:pt x="85898" y="310604"/>
                </a:lnTo>
                <a:lnTo>
                  <a:pt x="102070" y="338327"/>
                </a:lnTo>
                <a:lnTo>
                  <a:pt x="104606" y="338327"/>
                </a:lnTo>
                <a:lnTo>
                  <a:pt x="104606" y="279835"/>
                </a:lnTo>
                <a:close/>
              </a:path>
              <a:path w="171450" h="386079">
                <a:moveTo>
                  <a:pt x="104606" y="0"/>
                </a:moveTo>
                <a:lnTo>
                  <a:pt x="66506" y="0"/>
                </a:lnTo>
                <a:lnTo>
                  <a:pt x="66506" y="277361"/>
                </a:lnTo>
                <a:lnTo>
                  <a:pt x="85898" y="310604"/>
                </a:lnTo>
                <a:lnTo>
                  <a:pt x="104606" y="279835"/>
                </a:lnTo>
                <a:lnTo>
                  <a:pt x="10460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08988" y="4503420"/>
            <a:ext cx="425195" cy="554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35988" y="4522470"/>
            <a:ext cx="171450" cy="300355"/>
          </a:xfrm>
          <a:custGeom>
            <a:avLst/>
            <a:gdLst/>
            <a:ahLst/>
            <a:cxnLst/>
            <a:rect l="l" t="t" r="r" b="b"/>
            <a:pathLst>
              <a:path w="171450" h="300354">
                <a:moveTo>
                  <a:pt x="17917" y="129845"/>
                </a:moveTo>
                <a:lnTo>
                  <a:pt x="4850" y="135034"/>
                </a:lnTo>
                <a:lnTo>
                  <a:pt x="0" y="145715"/>
                </a:lnTo>
                <a:lnTo>
                  <a:pt x="2408" y="157484"/>
                </a:lnTo>
                <a:lnTo>
                  <a:pt x="85597" y="299978"/>
                </a:lnTo>
                <a:lnTo>
                  <a:pt x="107694" y="262127"/>
                </a:lnTo>
                <a:lnTo>
                  <a:pt x="66547" y="262127"/>
                </a:lnTo>
                <a:lnTo>
                  <a:pt x="66547" y="194080"/>
                </a:lnTo>
                <a:lnTo>
                  <a:pt x="28601" y="131637"/>
                </a:lnTo>
                <a:lnTo>
                  <a:pt x="17917" y="129845"/>
                </a:lnTo>
                <a:close/>
              </a:path>
              <a:path w="171450" h="300354">
                <a:moveTo>
                  <a:pt x="66547" y="194080"/>
                </a:moveTo>
                <a:lnTo>
                  <a:pt x="66547" y="262127"/>
                </a:lnTo>
                <a:lnTo>
                  <a:pt x="104647" y="262127"/>
                </a:lnTo>
                <a:lnTo>
                  <a:pt x="104647" y="252602"/>
                </a:lnTo>
                <a:lnTo>
                  <a:pt x="69083" y="252602"/>
                </a:lnTo>
                <a:lnTo>
                  <a:pt x="85259" y="224872"/>
                </a:lnTo>
                <a:lnTo>
                  <a:pt x="66547" y="194080"/>
                </a:lnTo>
                <a:close/>
              </a:path>
              <a:path w="171450" h="300354">
                <a:moveTo>
                  <a:pt x="156396" y="129273"/>
                </a:moveTo>
                <a:lnTo>
                  <a:pt x="144727" y="130365"/>
                </a:lnTo>
                <a:lnTo>
                  <a:pt x="135758" y="138302"/>
                </a:lnTo>
                <a:lnTo>
                  <a:pt x="104647" y="191636"/>
                </a:lnTo>
                <a:lnTo>
                  <a:pt x="104647" y="262127"/>
                </a:lnTo>
                <a:lnTo>
                  <a:pt x="107694" y="262127"/>
                </a:lnTo>
                <a:lnTo>
                  <a:pt x="168786" y="157484"/>
                </a:lnTo>
                <a:lnTo>
                  <a:pt x="171153" y="148785"/>
                </a:lnTo>
                <a:lnTo>
                  <a:pt x="167585" y="138371"/>
                </a:lnTo>
                <a:lnTo>
                  <a:pt x="156396" y="129273"/>
                </a:lnTo>
                <a:close/>
              </a:path>
              <a:path w="171450" h="300354">
                <a:moveTo>
                  <a:pt x="85259" y="224872"/>
                </a:moveTo>
                <a:lnTo>
                  <a:pt x="69083" y="252602"/>
                </a:lnTo>
                <a:lnTo>
                  <a:pt x="102111" y="252602"/>
                </a:lnTo>
                <a:lnTo>
                  <a:pt x="85259" y="224872"/>
                </a:lnTo>
                <a:close/>
              </a:path>
              <a:path w="171450" h="300354">
                <a:moveTo>
                  <a:pt x="104647" y="191636"/>
                </a:moveTo>
                <a:lnTo>
                  <a:pt x="85259" y="224872"/>
                </a:lnTo>
                <a:lnTo>
                  <a:pt x="102111" y="252602"/>
                </a:lnTo>
                <a:lnTo>
                  <a:pt x="104647" y="252602"/>
                </a:lnTo>
                <a:lnTo>
                  <a:pt x="104647" y="191636"/>
                </a:lnTo>
                <a:close/>
              </a:path>
              <a:path w="171450" h="300354">
                <a:moveTo>
                  <a:pt x="104647" y="0"/>
                </a:moveTo>
                <a:lnTo>
                  <a:pt x="66547" y="0"/>
                </a:lnTo>
                <a:lnTo>
                  <a:pt x="66547" y="194080"/>
                </a:lnTo>
                <a:lnTo>
                  <a:pt x="85259" y="224872"/>
                </a:lnTo>
                <a:lnTo>
                  <a:pt x="104647" y="191636"/>
                </a:lnTo>
                <a:lnTo>
                  <a:pt x="10464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08988" y="5306567"/>
            <a:ext cx="425195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35988" y="5325617"/>
            <a:ext cx="171450" cy="379730"/>
          </a:xfrm>
          <a:custGeom>
            <a:avLst/>
            <a:gdLst/>
            <a:ahLst/>
            <a:cxnLst/>
            <a:rect l="l" t="t" r="r" b="b"/>
            <a:pathLst>
              <a:path w="171450" h="379729">
                <a:moveTo>
                  <a:pt x="17964" y="209560"/>
                </a:moveTo>
                <a:lnTo>
                  <a:pt x="4850" y="214673"/>
                </a:lnTo>
                <a:lnTo>
                  <a:pt x="0" y="225395"/>
                </a:lnTo>
                <a:lnTo>
                  <a:pt x="2408" y="237113"/>
                </a:lnTo>
                <a:lnTo>
                  <a:pt x="85597" y="379677"/>
                </a:lnTo>
                <a:lnTo>
                  <a:pt x="107655" y="341875"/>
                </a:lnTo>
                <a:lnTo>
                  <a:pt x="66547" y="341875"/>
                </a:lnTo>
                <a:lnTo>
                  <a:pt x="66547" y="273731"/>
                </a:lnTo>
                <a:lnTo>
                  <a:pt x="28671" y="211389"/>
                </a:lnTo>
                <a:lnTo>
                  <a:pt x="17964" y="209560"/>
                </a:lnTo>
                <a:close/>
              </a:path>
              <a:path w="171450" h="379729">
                <a:moveTo>
                  <a:pt x="66547" y="273731"/>
                </a:moveTo>
                <a:lnTo>
                  <a:pt x="66547" y="341875"/>
                </a:lnTo>
                <a:lnTo>
                  <a:pt x="104647" y="341875"/>
                </a:lnTo>
                <a:lnTo>
                  <a:pt x="104647" y="332268"/>
                </a:lnTo>
                <a:lnTo>
                  <a:pt x="69083" y="332268"/>
                </a:lnTo>
                <a:lnTo>
                  <a:pt x="85258" y="304530"/>
                </a:lnTo>
                <a:lnTo>
                  <a:pt x="66547" y="273731"/>
                </a:lnTo>
                <a:close/>
              </a:path>
              <a:path w="171450" h="379729">
                <a:moveTo>
                  <a:pt x="156506" y="208987"/>
                </a:moveTo>
                <a:lnTo>
                  <a:pt x="144778" y="210067"/>
                </a:lnTo>
                <a:lnTo>
                  <a:pt x="135758" y="217931"/>
                </a:lnTo>
                <a:lnTo>
                  <a:pt x="104647" y="271282"/>
                </a:lnTo>
                <a:lnTo>
                  <a:pt x="104647" y="341875"/>
                </a:lnTo>
                <a:lnTo>
                  <a:pt x="107655" y="341875"/>
                </a:lnTo>
                <a:lnTo>
                  <a:pt x="168786" y="237113"/>
                </a:lnTo>
                <a:lnTo>
                  <a:pt x="171156" y="228548"/>
                </a:lnTo>
                <a:lnTo>
                  <a:pt x="167642" y="218089"/>
                </a:lnTo>
                <a:lnTo>
                  <a:pt x="156506" y="208987"/>
                </a:lnTo>
                <a:close/>
              </a:path>
              <a:path w="171450" h="379729">
                <a:moveTo>
                  <a:pt x="85258" y="304530"/>
                </a:moveTo>
                <a:lnTo>
                  <a:pt x="69083" y="332268"/>
                </a:lnTo>
                <a:lnTo>
                  <a:pt x="102111" y="332268"/>
                </a:lnTo>
                <a:lnTo>
                  <a:pt x="85258" y="304530"/>
                </a:lnTo>
                <a:close/>
              </a:path>
              <a:path w="171450" h="379729">
                <a:moveTo>
                  <a:pt x="104647" y="271282"/>
                </a:moveTo>
                <a:lnTo>
                  <a:pt x="85258" y="304530"/>
                </a:lnTo>
                <a:lnTo>
                  <a:pt x="102111" y="332268"/>
                </a:lnTo>
                <a:lnTo>
                  <a:pt x="104647" y="332268"/>
                </a:lnTo>
                <a:lnTo>
                  <a:pt x="104647" y="271282"/>
                </a:lnTo>
                <a:close/>
              </a:path>
              <a:path w="171450" h="379729">
                <a:moveTo>
                  <a:pt x="104647" y="0"/>
                </a:moveTo>
                <a:lnTo>
                  <a:pt x="66547" y="0"/>
                </a:lnTo>
                <a:lnTo>
                  <a:pt x="66547" y="273731"/>
                </a:lnTo>
                <a:lnTo>
                  <a:pt x="85258" y="304530"/>
                </a:lnTo>
                <a:lnTo>
                  <a:pt x="104647" y="271282"/>
                </a:lnTo>
                <a:lnTo>
                  <a:pt x="10464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88480" y="5064252"/>
            <a:ext cx="425196" cy="61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5477" y="5253859"/>
            <a:ext cx="171450" cy="361950"/>
          </a:xfrm>
          <a:custGeom>
            <a:avLst/>
            <a:gdLst/>
            <a:ahLst/>
            <a:cxnLst/>
            <a:rect l="l" t="t" r="r" b="b"/>
            <a:pathLst>
              <a:path w="171450" h="361950">
                <a:moveTo>
                  <a:pt x="85600" y="75819"/>
                </a:moveTo>
                <a:lnTo>
                  <a:pt x="66550" y="108469"/>
                </a:lnTo>
                <a:lnTo>
                  <a:pt x="66550" y="361712"/>
                </a:lnTo>
                <a:lnTo>
                  <a:pt x="104650" y="361712"/>
                </a:lnTo>
                <a:lnTo>
                  <a:pt x="104650" y="108469"/>
                </a:lnTo>
                <a:lnTo>
                  <a:pt x="85600" y="75819"/>
                </a:lnTo>
                <a:close/>
              </a:path>
              <a:path w="171450" h="361950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361950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35429" y="161806"/>
                </a:lnTo>
                <a:lnTo>
                  <a:pt x="66550" y="108469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361950">
                <a:moveTo>
                  <a:pt x="104650" y="37850"/>
                </a:moveTo>
                <a:lnTo>
                  <a:pt x="66550" y="37850"/>
                </a:lnTo>
                <a:lnTo>
                  <a:pt x="66550" y="108469"/>
                </a:lnTo>
                <a:lnTo>
                  <a:pt x="85600" y="75819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361950">
                <a:moveTo>
                  <a:pt x="104650" y="47506"/>
                </a:moveTo>
                <a:lnTo>
                  <a:pt x="102120" y="47506"/>
                </a:lnTo>
                <a:lnTo>
                  <a:pt x="85600" y="75819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361950">
                <a:moveTo>
                  <a:pt x="102120" y="47506"/>
                </a:moveTo>
                <a:lnTo>
                  <a:pt x="69079" y="47506"/>
                </a:lnTo>
                <a:lnTo>
                  <a:pt x="85600" y="75819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8480" y="4261103"/>
            <a:ext cx="425196" cy="699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5477" y="4450710"/>
            <a:ext cx="171450" cy="444500"/>
          </a:xfrm>
          <a:custGeom>
            <a:avLst/>
            <a:gdLst/>
            <a:ahLst/>
            <a:cxnLst/>
            <a:rect l="l" t="t" r="r" b="b"/>
            <a:pathLst>
              <a:path w="171450" h="444500">
                <a:moveTo>
                  <a:pt x="85600" y="75819"/>
                </a:moveTo>
                <a:lnTo>
                  <a:pt x="66550" y="108469"/>
                </a:lnTo>
                <a:lnTo>
                  <a:pt x="66550" y="443996"/>
                </a:lnTo>
                <a:lnTo>
                  <a:pt x="104650" y="443996"/>
                </a:lnTo>
                <a:lnTo>
                  <a:pt x="104650" y="108469"/>
                </a:lnTo>
                <a:lnTo>
                  <a:pt x="85600" y="75819"/>
                </a:lnTo>
                <a:close/>
              </a:path>
              <a:path w="171450" h="444500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444500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35429" y="161806"/>
                </a:lnTo>
                <a:lnTo>
                  <a:pt x="66550" y="108469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444500">
                <a:moveTo>
                  <a:pt x="104650" y="37850"/>
                </a:moveTo>
                <a:lnTo>
                  <a:pt x="66550" y="37850"/>
                </a:lnTo>
                <a:lnTo>
                  <a:pt x="66550" y="108469"/>
                </a:lnTo>
                <a:lnTo>
                  <a:pt x="85600" y="75819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444500">
                <a:moveTo>
                  <a:pt x="104650" y="47506"/>
                </a:moveTo>
                <a:lnTo>
                  <a:pt x="102120" y="47506"/>
                </a:lnTo>
                <a:lnTo>
                  <a:pt x="85600" y="75819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444500">
                <a:moveTo>
                  <a:pt x="102120" y="47506"/>
                </a:moveTo>
                <a:lnTo>
                  <a:pt x="69079" y="47506"/>
                </a:lnTo>
                <a:lnTo>
                  <a:pt x="85600" y="75819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8480" y="3442715"/>
            <a:ext cx="425196" cy="713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15478" y="3632332"/>
            <a:ext cx="171450" cy="457834"/>
          </a:xfrm>
          <a:custGeom>
            <a:avLst/>
            <a:gdLst/>
            <a:ahLst/>
            <a:cxnLst/>
            <a:rect l="l" t="t" r="r" b="b"/>
            <a:pathLst>
              <a:path w="171450" h="457835">
                <a:moveTo>
                  <a:pt x="85599" y="75801"/>
                </a:moveTo>
                <a:lnTo>
                  <a:pt x="66549" y="108451"/>
                </a:lnTo>
                <a:lnTo>
                  <a:pt x="66549" y="457818"/>
                </a:lnTo>
                <a:lnTo>
                  <a:pt x="104649" y="457818"/>
                </a:lnTo>
                <a:lnTo>
                  <a:pt x="104649" y="108451"/>
                </a:lnTo>
                <a:lnTo>
                  <a:pt x="85599" y="75801"/>
                </a:lnTo>
                <a:close/>
              </a:path>
              <a:path w="171450" h="457835">
                <a:moveTo>
                  <a:pt x="107679" y="37825"/>
                </a:moveTo>
                <a:lnTo>
                  <a:pt x="104649" y="37825"/>
                </a:lnTo>
                <a:lnTo>
                  <a:pt x="104649" y="108451"/>
                </a:lnTo>
                <a:lnTo>
                  <a:pt x="135769" y="161787"/>
                </a:lnTo>
                <a:lnTo>
                  <a:pt x="144784" y="169659"/>
                </a:lnTo>
                <a:lnTo>
                  <a:pt x="156504" y="170735"/>
                </a:lnTo>
                <a:lnTo>
                  <a:pt x="167623" y="161654"/>
                </a:lnTo>
                <a:lnTo>
                  <a:pt x="171155" y="151192"/>
                </a:lnTo>
                <a:lnTo>
                  <a:pt x="168779" y="142493"/>
                </a:lnTo>
                <a:lnTo>
                  <a:pt x="107679" y="37825"/>
                </a:lnTo>
                <a:close/>
              </a:path>
              <a:path w="171450" h="457835">
                <a:moveTo>
                  <a:pt x="85599" y="0"/>
                </a:moveTo>
                <a:lnTo>
                  <a:pt x="2419" y="142493"/>
                </a:lnTo>
                <a:lnTo>
                  <a:pt x="0" y="154264"/>
                </a:lnTo>
                <a:lnTo>
                  <a:pt x="4803" y="164986"/>
                </a:lnTo>
                <a:lnTo>
                  <a:pt x="17928" y="170145"/>
                </a:lnTo>
                <a:lnTo>
                  <a:pt x="28628" y="168354"/>
                </a:lnTo>
                <a:lnTo>
                  <a:pt x="35429" y="161787"/>
                </a:lnTo>
                <a:lnTo>
                  <a:pt x="66549" y="108451"/>
                </a:lnTo>
                <a:lnTo>
                  <a:pt x="66549" y="37825"/>
                </a:lnTo>
                <a:lnTo>
                  <a:pt x="107679" y="37825"/>
                </a:lnTo>
                <a:lnTo>
                  <a:pt x="85599" y="0"/>
                </a:lnTo>
                <a:close/>
              </a:path>
              <a:path w="171450" h="457835">
                <a:moveTo>
                  <a:pt x="104649" y="37825"/>
                </a:moveTo>
                <a:lnTo>
                  <a:pt x="66549" y="37825"/>
                </a:lnTo>
                <a:lnTo>
                  <a:pt x="66549" y="108451"/>
                </a:lnTo>
                <a:lnTo>
                  <a:pt x="85599" y="75801"/>
                </a:lnTo>
                <a:lnTo>
                  <a:pt x="69079" y="47487"/>
                </a:lnTo>
                <a:lnTo>
                  <a:pt x="104649" y="47487"/>
                </a:lnTo>
                <a:lnTo>
                  <a:pt x="104649" y="37825"/>
                </a:lnTo>
                <a:close/>
              </a:path>
              <a:path w="171450" h="457835">
                <a:moveTo>
                  <a:pt x="104649" y="47487"/>
                </a:moveTo>
                <a:lnTo>
                  <a:pt x="102119" y="47487"/>
                </a:lnTo>
                <a:lnTo>
                  <a:pt x="85599" y="75801"/>
                </a:lnTo>
                <a:lnTo>
                  <a:pt x="104649" y="108451"/>
                </a:lnTo>
                <a:lnTo>
                  <a:pt x="104649" y="47487"/>
                </a:lnTo>
                <a:close/>
              </a:path>
              <a:path w="171450" h="457835">
                <a:moveTo>
                  <a:pt x="102119" y="47487"/>
                </a:moveTo>
                <a:lnTo>
                  <a:pt x="69079" y="47487"/>
                </a:lnTo>
                <a:lnTo>
                  <a:pt x="85599" y="75801"/>
                </a:lnTo>
                <a:lnTo>
                  <a:pt x="102119" y="47487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8480" y="2656332"/>
            <a:ext cx="425196" cy="682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15478" y="2845948"/>
            <a:ext cx="171450" cy="427355"/>
          </a:xfrm>
          <a:custGeom>
            <a:avLst/>
            <a:gdLst/>
            <a:ahLst/>
            <a:cxnLst/>
            <a:rect l="l" t="t" r="r" b="b"/>
            <a:pathLst>
              <a:path w="171450" h="427354">
                <a:moveTo>
                  <a:pt x="85599" y="75801"/>
                </a:moveTo>
                <a:lnTo>
                  <a:pt x="66549" y="108451"/>
                </a:lnTo>
                <a:lnTo>
                  <a:pt x="66549" y="427338"/>
                </a:lnTo>
                <a:lnTo>
                  <a:pt x="104649" y="427338"/>
                </a:lnTo>
                <a:lnTo>
                  <a:pt x="104649" y="108451"/>
                </a:lnTo>
                <a:lnTo>
                  <a:pt x="85599" y="75801"/>
                </a:lnTo>
                <a:close/>
              </a:path>
              <a:path w="171450" h="427354">
                <a:moveTo>
                  <a:pt x="107679" y="37825"/>
                </a:moveTo>
                <a:lnTo>
                  <a:pt x="104649" y="37825"/>
                </a:lnTo>
                <a:lnTo>
                  <a:pt x="104649" y="108451"/>
                </a:lnTo>
                <a:lnTo>
                  <a:pt x="135769" y="161787"/>
                </a:lnTo>
                <a:lnTo>
                  <a:pt x="144784" y="169659"/>
                </a:lnTo>
                <a:lnTo>
                  <a:pt x="156504" y="170735"/>
                </a:lnTo>
                <a:lnTo>
                  <a:pt x="167623" y="161654"/>
                </a:lnTo>
                <a:lnTo>
                  <a:pt x="171155" y="151192"/>
                </a:lnTo>
                <a:lnTo>
                  <a:pt x="168779" y="142493"/>
                </a:lnTo>
                <a:lnTo>
                  <a:pt x="107679" y="37825"/>
                </a:lnTo>
                <a:close/>
              </a:path>
              <a:path w="171450" h="427354">
                <a:moveTo>
                  <a:pt x="85599" y="0"/>
                </a:moveTo>
                <a:lnTo>
                  <a:pt x="2419" y="142493"/>
                </a:lnTo>
                <a:lnTo>
                  <a:pt x="0" y="154264"/>
                </a:lnTo>
                <a:lnTo>
                  <a:pt x="4803" y="164986"/>
                </a:lnTo>
                <a:lnTo>
                  <a:pt x="17928" y="170145"/>
                </a:lnTo>
                <a:lnTo>
                  <a:pt x="28628" y="168354"/>
                </a:lnTo>
                <a:lnTo>
                  <a:pt x="35429" y="161787"/>
                </a:lnTo>
                <a:lnTo>
                  <a:pt x="66549" y="108451"/>
                </a:lnTo>
                <a:lnTo>
                  <a:pt x="66549" y="37825"/>
                </a:lnTo>
                <a:lnTo>
                  <a:pt x="107679" y="37825"/>
                </a:lnTo>
                <a:lnTo>
                  <a:pt x="85599" y="0"/>
                </a:lnTo>
                <a:close/>
              </a:path>
              <a:path w="171450" h="427354">
                <a:moveTo>
                  <a:pt x="104649" y="37825"/>
                </a:moveTo>
                <a:lnTo>
                  <a:pt x="66549" y="37825"/>
                </a:lnTo>
                <a:lnTo>
                  <a:pt x="66549" y="108451"/>
                </a:lnTo>
                <a:lnTo>
                  <a:pt x="85599" y="75801"/>
                </a:lnTo>
                <a:lnTo>
                  <a:pt x="69079" y="47487"/>
                </a:lnTo>
                <a:lnTo>
                  <a:pt x="104649" y="47487"/>
                </a:lnTo>
                <a:lnTo>
                  <a:pt x="104649" y="37825"/>
                </a:lnTo>
                <a:close/>
              </a:path>
              <a:path w="171450" h="427354">
                <a:moveTo>
                  <a:pt x="104649" y="47487"/>
                </a:moveTo>
                <a:lnTo>
                  <a:pt x="102119" y="47487"/>
                </a:lnTo>
                <a:lnTo>
                  <a:pt x="85599" y="75801"/>
                </a:lnTo>
                <a:lnTo>
                  <a:pt x="104649" y="108451"/>
                </a:lnTo>
                <a:lnTo>
                  <a:pt x="104649" y="47487"/>
                </a:lnTo>
                <a:close/>
              </a:path>
              <a:path w="171450" h="427354">
                <a:moveTo>
                  <a:pt x="102119" y="47487"/>
                </a:moveTo>
                <a:lnTo>
                  <a:pt x="69079" y="47487"/>
                </a:lnTo>
                <a:lnTo>
                  <a:pt x="85599" y="75801"/>
                </a:lnTo>
                <a:lnTo>
                  <a:pt x="102119" y="47487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9228" y="3262884"/>
            <a:ext cx="1495044" cy="425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41703" y="3367065"/>
            <a:ext cx="1240790" cy="171450"/>
          </a:xfrm>
          <a:custGeom>
            <a:avLst/>
            <a:gdLst/>
            <a:ahLst/>
            <a:cxnLst/>
            <a:rect l="l" t="t" r="r" b="b"/>
            <a:pathLst>
              <a:path w="1240789" h="171450">
                <a:moveTo>
                  <a:pt x="151192" y="0"/>
                </a:moveTo>
                <a:lnTo>
                  <a:pt x="142493" y="2376"/>
                </a:lnTo>
                <a:lnTo>
                  <a:pt x="0" y="85556"/>
                </a:lnTo>
                <a:lnTo>
                  <a:pt x="142493" y="168736"/>
                </a:lnTo>
                <a:lnTo>
                  <a:pt x="154264" y="171155"/>
                </a:lnTo>
                <a:lnTo>
                  <a:pt x="164986" y="166351"/>
                </a:lnTo>
                <a:lnTo>
                  <a:pt x="170145" y="153227"/>
                </a:lnTo>
                <a:lnTo>
                  <a:pt x="168354" y="142526"/>
                </a:lnTo>
                <a:lnTo>
                  <a:pt x="105988" y="104606"/>
                </a:lnTo>
                <a:lnTo>
                  <a:pt x="37850" y="104606"/>
                </a:lnTo>
                <a:lnTo>
                  <a:pt x="37850" y="66506"/>
                </a:lnTo>
                <a:lnTo>
                  <a:pt x="108451" y="66506"/>
                </a:lnTo>
                <a:lnTo>
                  <a:pt x="161787" y="35386"/>
                </a:lnTo>
                <a:lnTo>
                  <a:pt x="169659" y="26370"/>
                </a:lnTo>
                <a:lnTo>
                  <a:pt x="170735" y="14650"/>
                </a:lnTo>
                <a:lnTo>
                  <a:pt x="161654" y="3531"/>
                </a:lnTo>
                <a:lnTo>
                  <a:pt x="151192" y="0"/>
                </a:lnTo>
                <a:close/>
              </a:path>
              <a:path w="1240789" h="171450">
                <a:moveTo>
                  <a:pt x="108451" y="66506"/>
                </a:moveTo>
                <a:lnTo>
                  <a:pt x="37850" y="66506"/>
                </a:lnTo>
                <a:lnTo>
                  <a:pt x="37850" y="104606"/>
                </a:lnTo>
                <a:lnTo>
                  <a:pt x="105988" y="104606"/>
                </a:lnTo>
                <a:lnTo>
                  <a:pt x="101827" y="102076"/>
                </a:lnTo>
                <a:lnTo>
                  <a:pt x="47487" y="102076"/>
                </a:lnTo>
                <a:lnTo>
                  <a:pt x="47487" y="69035"/>
                </a:lnTo>
                <a:lnTo>
                  <a:pt x="104115" y="69035"/>
                </a:lnTo>
                <a:lnTo>
                  <a:pt x="108451" y="66506"/>
                </a:lnTo>
                <a:close/>
              </a:path>
              <a:path w="1240789" h="171450">
                <a:moveTo>
                  <a:pt x="1240535" y="66506"/>
                </a:moveTo>
                <a:lnTo>
                  <a:pt x="108451" y="66506"/>
                </a:lnTo>
                <a:lnTo>
                  <a:pt x="75217" y="85896"/>
                </a:lnTo>
                <a:lnTo>
                  <a:pt x="105988" y="104606"/>
                </a:lnTo>
                <a:lnTo>
                  <a:pt x="1240535" y="104606"/>
                </a:lnTo>
                <a:lnTo>
                  <a:pt x="1240535" y="66506"/>
                </a:lnTo>
                <a:close/>
              </a:path>
              <a:path w="1240789" h="171450">
                <a:moveTo>
                  <a:pt x="47487" y="69035"/>
                </a:moveTo>
                <a:lnTo>
                  <a:pt x="47487" y="102076"/>
                </a:lnTo>
                <a:lnTo>
                  <a:pt x="75217" y="85896"/>
                </a:lnTo>
                <a:lnTo>
                  <a:pt x="47487" y="69035"/>
                </a:lnTo>
                <a:close/>
              </a:path>
              <a:path w="1240789" h="171450">
                <a:moveTo>
                  <a:pt x="75217" y="85896"/>
                </a:moveTo>
                <a:lnTo>
                  <a:pt x="47487" y="102076"/>
                </a:lnTo>
                <a:lnTo>
                  <a:pt x="101827" y="102076"/>
                </a:lnTo>
                <a:lnTo>
                  <a:pt x="75217" y="85896"/>
                </a:lnTo>
                <a:close/>
              </a:path>
              <a:path w="1240789" h="171450">
                <a:moveTo>
                  <a:pt x="104115" y="69035"/>
                </a:moveTo>
                <a:lnTo>
                  <a:pt x="47487" y="69035"/>
                </a:lnTo>
                <a:lnTo>
                  <a:pt x="75217" y="85896"/>
                </a:lnTo>
                <a:lnTo>
                  <a:pt x="104115" y="6903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29228" y="4081271"/>
            <a:ext cx="1495044" cy="425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41703" y="4185450"/>
            <a:ext cx="1240790" cy="171450"/>
          </a:xfrm>
          <a:custGeom>
            <a:avLst/>
            <a:gdLst/>
            <a:ahLst/>
            <a:cxnLst/>
            <a:rect l="l" t="t" r="r" b="b"/>
            <a:pathLst>
              <a:path w="1240789" h="171450">
                <a:moveTo>
                  <a:pt x="151192" y="0"/>
                </a:moveTo>
                <a:lnTo>
                  <a:pt x="142493" y="2370"/>
                </a:lnTo>
                <a:lnTo>
                  <a:pt x="0" y="85559"/>
                </a:lnTo>
                <a:lnTo>
                  <a:pt x="142493" y="168748"/>
                </a:lnTo>
                <a:lnTo>
                  <a:pt x="154267" y="171160"/>
                </a:lnTo>
                <a:lnTo>
                  <a:pt x="164992" y="166354"/>
                </a:lnTo>
                <a:lnTo>
                  <a:pt x="170146" y="153232"/>
                </a:lnTo>
                <a:lnTo>
                  <a:pt x="168356" y="142526"/>
                </a:lnTo>
                <a:lnTo>
                  <a:pt x="105986" y="104609"/>
                </a:lnTo>
                <a:lnTo>
                  <a:pt x="37850" y="104609"/>
                </a:lnTo>
                <a:lnTo>
                  <a:pt x="37850" y="66509"/>
                </a:lnTo>
                <a:lnTo>
                  <a:pt x="108454" y="66509"/>
                </a:lnTo>
                <a:lnTo>
                  <a:pt x="161787" y="35398"/>
                </a:lnTo>
                <a:lnTo>
                  <a:pt x="169657" y="26381"/>
                </a:lnTo>
                <a:lnTo>
                  <a:pt x="170738" y="14657"/>
                </a:lnTo>
                <a:lnTo>
                  <a:pt x="161655" y="3535"/>
                </a:lnTo>
                <a:lnTo>
                  <a:pt x="151192" y="0"/>
                </a:lnTo>
                <a:close/>
              </a:path>
              <a:path w="1240789" h="171450">
                <a:moveTo>
                  <a:pt x="108454" y="66509"/>
                </a:moveTo>
                <a:lnTo>
                  <a:pt x="37850" y="66509"/>
                </a:lnTo>
                <a:lnTo>
                  <a:pt x="37850" y="104609"/>
                </a:lnTo>
                <a:lnTo>
                  <a:pt x="105986" y="104609"/>
                </a:lnTo>
                <a:lnTo>
                  <a:pt x="101815" y="102073"/>
                </a:lnTo>
                <a:lnTo>
                  <a:pt x="47487" y="102073"/>
                </a:lnTo>
                <a:lnTo>
                  <a:pt x="47487" y="69045"/>
                </a:lnTo>
                <a:lnTo>
                  <a:pt x="104107" y="69045"/>
                </a:lnTo>
                <a:lnTo>
                  <a:pt x="108454" y="66509"/>
                </a:lnTo>
                <a:close/>
              </a:path>
              <a:path w="1240789" h="171450">
                <a:moveTo>
                  <a:pt x="1240535" y="66509"/>
                </a:moveTo>
                <a:lnTo>
                  <a:pt x="108454" y="66509"/>
                </a:lnTo>
                <a:lnTo>
                  <a:pt x="75212" y="85900"/>
                </a:lnTo>
                <a:lnTo>
                  <a:pt x="105986" y="104609"/>
                </a:lnTo>
                <a:lnTo>
                  <a:pt x="1240535" y="104609"/>
                </a:lnTo>
                <a:lnTo>
                  <a:pt x="1240535" y="66509"/>
                </a:lnTo>
                <a:close/>
              </a:path>
              <a:path w="1240789" h="171450">
                <a:moveTo>
                  <a:pt x="47487" y="69045"/>
                </a:moveTo>
                <a:lnTo>
                  <a:pt x="47487" y="102073"/>
                </a:lnTo>
                <a:lnTo>
                  <a:pt x="75212" y="85900"/>
                </a:lnTo>
                <a:lnTo>
                  <a:pt x="47487" y="69045"/>
                </a:lnTo>
                <a:close/>
              </a:path>
              <a:path w="1240789" h="171450">
                <a:moveTo>
                  <a:pt x="75212" y="85900"/>
                </a:moveTo>
                <a:lnTo>
                  <a:pt x="47487" y="102073"/>
                </a:lnTo>
                <a:lnTo>
                  <a:pt x="101815" y="102073"/>
                </a:lnTo>
                <a:lnTo>
                  <a:pt x="75212" y="85900"/>
                </a:lnTo>
                <a:close/>
              </a:path>
              <a:path w="1240789" h="171450">
                <a:moveTo>
                  <a:pt x="104107" y="69045"/>
                </a:moveTo>
                <a:lnTo>
                  <a:pt x="47487" y="69045"/>
                </a:lnTo>
                <a:lnTo>
                  <a:pt x="75212" y="85900"/>
                </a:lnTo>
                <a:lnTo>
                  <a:pt x="104107" y="6904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08988" y="2077211"/>
            <a:ext cx="1859280" cy="57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36026" y="2097024"/>
            <a:ext cx="1690370" cy="316865"/>
          </a:xfrm>
          <a:custGeom>
            <a:avLst/>
            <a:gdLst/>
            <a:ahLst/>
            <a:cxnLst/>
            <a:rect l="l" t="t" r="r" b="b"/>
            <a:pathLst>
              <a:path w="1690370" h="316864">
                <a:moveTo>
                  <a:pt x="14657" y="145979"/>
                </a:moveTo>
                <a:lnTo>
                  <a:pt x="3516" y="155090"/>
                </a:lnTo>
                <a:lnTo>
                  <a:pt x="0" y="165552"/>
                </a:lnTo>
                <a:lnTo>
                  <a:pt x="2370" y="174101"/>
                </a:lnTo>
                <a:lnTo>
                  <a:pt x="85559" y="316748"/>
                </a:lnTo>
                <a:lnTo>
                  <a:pt x="107636" y="278891"/>
                </a:lnTo>
                <a:lnTo>
                  <a:pt x="66509" y="278891"/>
                </a:lnTo>
                <a:lnTo>
                  <a:pt x="66531" y="208300"/>
                </a:lnTo>
                <a:lnTo>
                  <a:pt x="35398" y="154929"/>
                </a:lnTo>
                <a:lnTo>
                  <a:pt x="26381" y="147060"/>
                </a:lnTo>
                <a:lnTo>
                  <a:pt x="14657" y="145979"/>
                </a:lnTo>
                <a:close/>
              </a:path>
              <a:path w="1690370" h="316864">
                <a:moveTo>
                  <a:pt x="66531" y="208300"/>
                </a:moveTo>
                <a:lnTo>
                  <a:pt x="66509" y="278891"/>
                </a:lnTo>
                <a:lnTo>
                  <a:pt x="104609" y="278891"/>
                </a:lnTo>
                <a:lnTo>
                  <a:pt x="104609" y="269229"/>
                </a:lnTo>
                <a:lnTo>
                  <a:pt x="69045" y="269229"/>
                </a:lnTo>
                <a:lnTo>
                  <a:pt x="85897" y="241499"/>
                </a:lnTo>
                <a:lnTo>
                  <a:pt x="66531" y="208300"/>
                </a:lnTo>
                <a:close/>
              </a:path>
              <a:path w="1690370" h="316864">
                <a:moveTo>
                  <a:pt x="153193" y="146551"/>
                </a:moveTo>
                <a:lnTo>
                  <a:pt x="142487" y="148379"/>
                </a:lnTo>
                <a:lnTo>
                  <a:pt x="104609" y="210708"/>
                </a:lnTo>
                <a:lnTo>
                  <a:pt x="104609" y="278891"/>
                </a:lnTo>
                <a:lnTo>
                  <a:pt x="107636" y="278891"/>
                </a:lnTo>
                <a:lnTo>
                  <a:pt x="168748" y="174101"/>
                </a:lnTo>
                <a:lnTo>
                  <a:pt x="171156" y="162398"/>
                </a:lnTo>
                <a:lnTo>
                  <a:pt x="166301" y="151668"/>
                </a:lnTo>
                <a:lnTo>
                  <a:pt x="153193" y="146551"/>
                </a:lnTo>
                <a:close/>
              </a:path>
              <a:path w="1690370" h="316864">
                <a:moveTo>
                  <a:pt x="85897" y="241499"/>
                </a:moveTo>
                <a:lnTo>
                  <a:pt x="69045" y="269229"/>
                </a:lnTo>
                <a:lnTo>
                  <a:pt x="102073" y="269229"/>
                </a:lnTo>
                <a:lnTo>
                  <a:pt x="85897" y="241499"/>
                </a:lnTo>
                <a:close/>
              </a:path>
              <a:path w="1690370" h="316864">
                <a:moveTo>
                  <a:pt x="104609" y="210708"/>
                </a:moveTo>
                <a:lnTo>
                  <a:pt x="85897" y="241499"/>
                </a:lnTo>
                <a:lnTo>
                  <a:pt x="102073" y="269229"/>
                </a:lnTo>
                <a:lnTo>
                  <a:pt x="104609" y="269229"/>
                </a:lnTo>
                <a:lnTo>
                  <a:pt x="104609" y="210708"/>
                </a:lnTo>
                <a:close/>
              </a:path>
              <a:path w="1690370" h="316864">
                <a:moveTo>
                  <a:pt x="1690087" y="0"/>
                </a:moveTo>
                <a:lnTo>
                  <a:pt x="85559" y="0"/>
                </a:lnTo>
                <a:lnTo>
                  <a:pt x="72686" y="4992"/>
                </a:lnTo>
                <a:lnTo>
                  <a:pt x="66591" y="17261"/>
                </a:lnTo>
                <a:lnTo>
                  <a:pt x="66531" y="208300"/>
                </a:lnTo>
                <a:lnTo>
                  <a:pt x="85897" y="241499"/>
                </a:lnTo>
                <a:lnTo>
                  <a:pt x="104609" y="210708"/>
                </a:lnTo>
                <a:lnTo>
                  <a:pt x="104609" y="38099"/>
                </a:lnTo>
                <a:lnTo>
                  <a:pt x="85559" y="38099"/>
                </a:lnTo>
                <a:lnTo>
                  <a:pt x="104609" y="19049"/>
                </a:lnTo>
                <a:lnTo>
                  <a:pt x="1690087" y="19049"/>
                </a:lnTo>
                <a:lnTo>
                  <a:pt x="1690087" y="0"/>
                </a:lnTo>
                <a:close/>
              </a:path>
              <a:path w="1690370" h="316864">
                <a:moveTo>
                  <a:pt x="104609" y="19049"/>
                </a:moveTo>
                <a:lnTo>
                  <a:pt x="85559" y="38099"/>
                </a:lnTo>
                <a:lnTo>
                  <a:pt x="104609" y="38099"/>
                </a:lnTo>
                <a:lnTo>
                  <a:pt x="104609" y="19049"/>
                </a:lnTo>
                <a:close/>
              </a:path>
              <a:path w="1690370" h="316864">
                <a:moveTo>
                  <a:pt x="1690087" y="19049"/>
                </a:moveTo>
                <a:lnTo>
                  <a:pt x="104609" y="19049"/>
                </a:lnTo>
                <a:lnTo>
                  <a:pt x="104609" y="38099"/>
                </a:lnTo>
                <a:lnTo>
                  <a:pt x="1690087" y="38099"/>
                </a:lnTo>
                <a:lnTo>
                  <a:pt x="1690087" y="1904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59864" y="6010654"/>
            <a:ext cx="1601724" cy="752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02535" y="6029705"/>
            <a:ext cx="1346835" cy="583565"/>
          </a:xfrm>
          <a:custGeom>
            <a:avLst/>
            <a:gdLst/>
            <a:ahLst/>
            <a:cxnLst/>
            <a:rect l="l" t="t" r="r" b="b"/>
            <a:pathLst>
              <a:path w="1346835" h="583565">
                <a:moveTo>
                  <a:pt x="1313800" y="478941"/>
                </a:moveTo>
                <a:lnTo>
                  <a:pt x="1308597" y="478941"/>
                </a:lnTo>
                <a:lnTo>
                  <a:pt x="1308597" y="517041"/>
                </a:lnTo>
                <a:lnTo>
                  <a:pt x="1238099" y="517041"/>
                </a:lnTo>
                <a:lnTo>
                  <a:pt x="1184666" y="548211"/>
                </a:lnTo>
                <a:lnTo>
                  <a:pt x="1176783" y="557224"/>
                </a:lnTo>
                <a:lnTo>
                  <a:pt x="1175730" y="568938"/>
                </a:lnTo>
                <a:lnTo>
                  <a:pt x="1184793" y="580032"/>
                </a:lnTo>
                <a:lnTo>
                  <a:pt x="1195242" y="583552"/>
                </a:lnTo>
                <a:lnTo>
                  <a:pt x="1203959" y="581132"/>
                </a:lnTo>
                <a:lnTo>
                  <a:pt x="1313804" y="517041"/>
                </a:lnTo>
                <a:lnTo>
                  <a:pt x="1308597" y="517041"/>
                </a:lnTo>
                <a:lnTo>
                  <a:pt x="1313812" y="517036"/>
                </a:lnTo>
                <a:lnTo>
                  <a:pt x="1346453" y="497991"/>
                </a:lnTo>
                <a:lnTo>
                  <a:pt x="1313800" y="478941"/>
                </a:lnTo>
                <a:close/>
              </a:path>
              <a:path w="1346835" h="583565">
                <a:moveTo>
                  <a:pt x="1271328" y="497657"/>
                </a:moveTo>
                <a:lnTo>
                  <a:pt x="1238107" y="517036"/>
                </a:lnTo>
                <a:lnTo>
                  <a:pt x="1308597" y="517041"/>
                </a:lnTo>
                <a:lnTo>
                  <a:pt x="1308597" y="514456"/>
                </a:lnTo>
                <a:lnTo>
                  <a:pt x="1298966" y="514456"/>
                </a:lnTo>
                <a:lnTo>
                  <a:pt x="1271328" y="497657"/>
                </a:lnTo>
                <a:close/>
              </a:path>
              <a:path w="1346835" h="583565">
                <a:moveTo>
                  <a:pt x="38099" y="0"/>
                </a:moveTo>
                <a:lnTo>
                  <a:pt x="0" y="0"/>
                </a:lnTo>
                <a:lnTo>
                  <a:pt x="0" y="497991"/>
                </a:lnTo>
                <a:lnTo>
                  <a:pt x="4995" y="510854"/>
                </a:lnTo>
                <a:lnTo>
                  <a:pt x="17263" y="516958"/>
                </a:lnTo>
                <a:lnTo>
                  <a:pt x="1238107" y="517036"/>
                </a:lnTo>
                <a:lnTo>
                  <a:pt x="1270756" y="497991"/>
                </a:lnTo>
                <a:lnTo>
                  <a:pt x="38099" y="497991"/>
                </a:lnTo>
                <a:lnTo>
                  <a:pt x="19049" y="478941"/>
                </a:lnTo>
                <a:lnTo>
                  <a:pt x="38099" y="478941"/>
                </a:lnTo>
                <a:lnTo>
                  <a:pt x="38099" y="0"/>
                </a:lnTo>
                <a:close/>
              </a:path>
              <a:path w="1346835" h="583565">
                <a:moveTo>
                  <a:pt x="1298966" y="481535"/>
                </a:moveTo>
                <a:lnTo>
                  <a:pt x="1271328" y="497657"/>
                </a:lnTo>
                <a:lnTo>
                  <a:pt x="1298966" y="514456"/>
                </a:lnTo>
                <a:lnTo>
                  <a:pt x="1298966" y="481535"/>
                </a:lnTo>
                <a:close/>
              </a:path>
              <a:path w="1346835" h="583565">
                <a:moveTo>
                  <a:pt x="1308597" y="481535"/>
                </a:moveTo>
                <a:lnTo>
                  <a:pt x="1298966" y="481535"/>
                </a:lnTo>
                <a:lnTo>
                  <a:pt x="1298966" y="514456"/>
                </a:lnTo>
                <a:lnTo>
                  <a:pt x="1308597" y="514456"/>
                </a:lnTo>
                <a:lnTo>
                  <a:pt x="1308597" y="481535"/>
                </a:lnTo>
                <a:close/>
              </a:path>
              <a:path w="1346835" h="583565">
                <a:moveTo>
                  <a:pt x="38099" y="478941"/>
                </a:moveTo>
                <a:lnTo>
                  <a:pt x="19049" y="478941"/>
                </a:lnTo>
                <a:lnTo>
                  <a:pt x="38099" y="497991"/>
                </a:lnTo>
                <a:lnTo>
                  <a:pt x="38099" y="478941"/>
                </a:lnTo>
                <a:close/>
              </a:path>
              <a:path w="1346835" h="583565">
                <a:moveTo>
                  <a:pt x="1240537" y="478941"/>
                </a:moveTo>
                <a:lnTo>
                  <a:pt x="38099" y="478941"/>
                </a:lnTo>
                <a:lnTo>
                  <a:pt x="38099" y="497991"/>
                </a:lnTo>
                <a:lnTo>
                  <a:pt x="1270756" y="497991"/>
                </a:lnTo>
                <a:lnTo>
                  <a:pt x="1271328" y="497657"/>
                </a:lnTo>
                <a:lnTo>
                  <a:pt x="1240537" y="478941"/>
                </a:lnTo>
                <a:close/>
              </a:path>
              <a:path w="1346835" h="583565">
                <a:moveTo>
                  <a:pt x="1192225" y="412378"/>
                </a:moveTo>
                <a:lnTo>
                  <a:pt x="1181521" y="417160"/>
                </a:lnTo>
                <a:lnTo>
                  <a:pt x="1176325" y="430292"/>
                </a:lnTo>
                <a:lnTo>
                  <a:pt x="1178093" y="440985"/>
                </a:lnTo>
                <a:lnTo>
                  <a:pt x="1271328" y="497657"/>
                </a:lnTo>
                <a:lnTo>
                  <a:pt x="1298966" y="481535"/>
                </a:lnTo>
                <a:lnTo>
                  <a:pt x="1308597" y="481535"/>
                </a:lnTo>
                <a:lnTo>
                  <a:pt x="1308597" y="478941"/>
                </a:lnTo>
                <a:lnTo>
                  <a:pt x="1313800" y="478941"/>
                </a:lnTo>
                <a:lnTo>
                  <a:pt x="1203959" y="414860"/>
                </a:lnTo>
                <a:lnTo>
                  <a:pt x="1192225" y="412378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97879" y="5929884"/>
            <a:ext cx="1415796" cy="682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39789" y="6119539"/>
            <a:ext cx="1247140" cy="427355"/>
          </a:xfrm>
          <a:custGeom>
            <a:avLst/>
            <a:gdLst/>
            <a:ahLst/>
            <a:cxnLst/>
            <a:rect l="l" t="t" r="r" b="b"/>
            <a:pathLst>
              <a:path w="1247140" h="427354">
                <a:moveTo>
                  <a:pt x="1142359" y="389022"/>
                </a:moveTo>
                <a:lnTo>
                  <a:pt x="0" y="389022"/>
                </a:lnTo>
                <a:lnTo>
                  <a:pt x="0" y="427122"/>
                </a:lnTo>
                <a:lnTo>
                  <a:pt x="1161409" y="427122"/>
                </a:lnTo>
                <a:lnTo>
                  <a:pt x="1174237" y="422123"/>
                </a:lnTo>
                <a:lnTo>
                  <a:pt x="1180376" y="409857"/>
                </a:lnTo>
                <a:lnTo>
                  <a:pt x="1180376" y="408072"/>
                </a:lnTo>
                <a:lnTo>
                  <a:pt x="1142359" y="408072"/>
                </a:lnTo>
                <a:lnTo>
                  <a:pt x="1142359" y="389022"/>
                </a:lnTo>
                <a:close/>
              </a:path>
              <a:path w="1247140" h="427354">
                <a:moveTo>
                  <a:pt x="1161024" y="75010"/>
                </a:moveTo>
                <a:lnTo>
                  <a:pt x="1142359" y="105720"/>
                </a:lnTo>
                <a:lnTo>
                  <a:pt x="1142359" y="408072"/>
                </a:lnTo>
                <a:lnTo>
                  <a:pt x="1161409" y="389022"/>
                </a:lnTo>
                <a:lnTo>
                  <a:pt x="1180381" y="389022"/>
                </a:lnTo>
                <a:lnTo>
                  <a:pt x="1180444" y="108308"/>
                </a:lnTo>
                <a:lnTo>
                  <a:pt x="1161024" y="75010"/>
                </a:lnTo>
                <a:close/>
              </a:path>
              <a:path w="1247140" h="427354">
                <a:moveTo>
                  <a:pt x="1180381" y="389022"/>
                </a:moveTo>
                <a:lnTo>
                  <a:pt x="1161409" y="389022"/>
                </a:lnTo>
                <a:lnTo>
                  <a:pt x="1142359" y="408072"/>
                </a:lnTo>
                <a:lnTo>
                  <a:pt x="1180376" y="408072"/>
                </a:lnTo>
                <a:lnTo>
                  <a:pt x="1180381" y="389022"/>
                </a:lnTo>
                <a:close/>
              </a:path>
              <a:path w="1247140" h="427354">
                <a:moveTo>
                  <a:pt x="1183441" y="37801"/>
                </a:moveTo>
                <a:lnTo>
                  <a:pt x="1180459" y="37801"/>
                </a:lnTo>
                <a:lnTo>
                  <a:pt x="1180444" y="108308"/>
                </a:lnTo>
                <a:lnTo>
                  <a:pt x="1211579" y="161696"/>
                </a:lnTo>
                <a:lnTo>
                  <a:pt x="1220588" y="169622"/>
                </a:lnTo>
                <a:lnTo>
                  <a:pt x="1232253" y="170682"/>
                </a:lnTo>
                <a:lnTo>
                  <a:pt x="1243399" y="161622"/>
                </a:lnTo>
                <a:lnTo>
                  <a:pt x="1246922" y="151201"/>
                </a:lnTo>
                <a:lnTo>
                  <a:pt x="1244467" y="142506"/>
                </a:lnTo>
                <a:lnTo>
                  <a:pt x="1183441" y="37801"/>
                </a:lnTo>
                <a:close/>
              </a:path>
              <a:path w="1247140" h="427354">
                <a:moveTo>
                  <a:pt x="1161409" y="0"/>
                </a:moveTo>
                <a:lnTo>
                  <a:pt x="1078229" y="142506"/>
                </a:lnTo>
                <a:lnTo>
                  <a:pt x="1075720" y="154205"/>
                </a:lnTo>
                <a:lnTo>
                  <a:pt x="1080532" y="164884"/>
                </a:lnTo>
                <a:lnTo>
                  <a:pt x="1093658" y="170102"/>
                </a:lnTo>
                <a:lnTo>
                  <a:pt x="1104307" y="168328"/>
                </a:lnTo>
                <a:lnTo>
                  <a:pt x="1142359" y="105720"/>
                </a:lnTo>
                <a:lnTo>
                  <a:pt x="1142359" y="37801"/>
                </a:lnTo>
                <a:lnTo>
                  <a:pt x="1183441" y="37801"/>
                </a:lnTo>
                <a:lnTo>
                  <a:pt x="1161409" y="0"/>
                </a:lnTo>
                <a:close/>
              </a:path>
              <a:path w="1247140" h="427354">
                <a:moveTo>
                  <a:pt x="1180457" y="47396"/>
                </a:moveTo>
                <a:lnTo>
                  <a:pt x="1177808" y="47396"/>
                </a:lnTo>
                <a:lnTo>
                  <a:pt x="1161024" y="75010"/>
                </a:lnTo>
                <a:lnTo>
                  <a:pt x="1180444" y="108308"/>
                </a:lnTo>
                <a:lnTo>
                  <a:pt x="1180457" y="47396"/>
                </a:lnTo>
                <a:close/>
              </a:path>
              <a:path w="1247140" h="427354">
                <a:moveTo>
                  <a:pt x="1180459" y="37801"/>
                </a:moveTo>
                <a:lnTo>
                  <a:pt x="1142359" y="37801"/>
                </a:lnTo>
                <a:lnTo>
                  <a:pt x="1142359" y="105720"/>
                </a:lnTo>
                <a:lnTo>
                  <a:pt x="1161024" y="75010"/>
                </a:lnTo>
                <a:lnTo>
                  <a:pt x="1144920" y="47396"/>
                </a:lnTo>
                <a:lnTo>
                  <a:pt x="1180457" y="47396"/>
                </a:lnTo>
                <a:lnTo>
                  <a:pt x="1180459" y="37801"/>
                </a:lnTo>
                <a:close/>
              </a:path>
              <a:path w="1247140" h="427354">
                <a:moveTo>
                  <a:pt x="1177808" y="47396"/>
                </a:moveTo>
                <a:lnTo>
                  <a:pt x="1144920" y="47396"/>
                </a:lnTo>
                <a:lnTo>
                  <a:pt x="1161024" y="75010"/>
                </a:lnTo>
                <a:lnTo>
                  <a:pt x="1177808" y="4739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628387" y="64154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111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43611" y="1039953"/>
            <a:ext cx="5287010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>
              <a:lnSpc>
                <a:spcPct val="100000"/>
              </a:lnSpc>
              <a:tabLst>
                <a:tab pos="2907665" algn="l"/>
                <a:tab pos="444881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view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Procedu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2226" y="2309180"/>
            <a:ext cx="1930400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Fl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Time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4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ition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Constantia"/>
                <a:cs typeface="Constantia"/>
              </a:rPr>
              <a:t>pH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S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4490" y="2309192"/>
            <a:ext cx="1661160" cy="233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60" dirty="0">
                <a:latin typeface="Constantia"/>
                <a:cs typeface="Constantia"/>
              </a:rPr>
              <a:t>F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onstantia"/>
                <a:cs typeface="Constantia"/>
              </a:rPr>
              <a:t>Vis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osity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olta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xi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35" dirty="0">
                <a:latin typeface="Constantia"/>
                <a:cs typeface="Constantia"/>
              </a:rPr>
              <a:t>A</a:t>
            </a:r>
            <a:r>
              <a:rPr sz="2200" spc="-20" dirty="0">
                <a:latin typeface="Constantia"/>
                <a:cs typeface="Constantia"/>
              </a:rPr>
              <a:t>dd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Se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eact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on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637" y="1747116"/>
            <a:ext cx="43313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What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mea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oces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4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ar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able</a:t>
            </a:r>
            <a:r>
              <a:rPr sz="2200" i="1" spc="-4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?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226" y="5392640"/>
            <a:ext cx="55918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90" dirty="0">
                <a:solidFill>
                  <a:srgbClr val="001F5F"/>
                </a:solidFill>
                <a:latin typeface="Century"/>
                <a:cs typeface="Century"/>
              </a:rPr>
              <a:t>B</a:t>
            </a:r>
            <a:r>
              <a:rPr sz="2300" spc="-60" dirty="0">
                <a:solidFill>
                  <a:srgbClr val="001F5F"/>
                </a:solidFill>
                <a:latin typeface="Century"/>
                <a:cs typeface="Century"/>
              </a:rPr>
              <a:t>e</a:t>
            </a:r>
            <a:r>
              <a:rPr sz="23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60" dirty="0">
                <a:solidFill>
                  <a:srgbClr val="001F5F"/>
                </a:solidFill>
                <a:latin typeface="Century"/>
                <a:cs typeface="Century"/>
              </a:rPr>
              <a:t>a</a:t>
            </a:r>
            <a:r>
              <a:rPr sz="2300" spc="-70" dirty="0">
                <a:solidFill>
                  <a:srgbClr val="001F5F"/>
                </a:solidFill>
                <a:latin typeface="Century"/>
                <a:cs typeface="Century"/>
              </a:rPr>
              <a:t>ware</a:t>
            </a:r>
            <a:r>
              <a:rPr sz="23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01F5F"/>
                </a:solidFill>
                <a:latin typeface="Century"/>
                <a:cs typeface="Century"/>
              </a:rPr>
              <a:t>n</a:t>
            </a:r>
            <a:r>
              <a:rPr sz="2300" spc="-50" dirty="0">
                <a:solidFill>
                  <a:srgbClr val="001F5F"/>
                </a:solidFill>
                <a:latin typeface="Century"/>
                <a:cs typeface="Century"/>
              </a:rPr>
              <a:t>o</a:t>
            </a:r>
            <a:r>
              <a:rPr sz="2300" spc="-45" dirty="0">
                <a:solidFill>
                  <a:srgbClr val="001F5F"/>
                </a:solidFill>
                <a:latin typeface="Century"/>
                <a:cs typeface="Century"/>
              </a:rPr>
              <a:t>t</a:t>
            </a:r>
            <a:r>
              <a:rPr sz="23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70" dirty="0">
                <a:solidFill>
                  <a:srgbClr val="001F5F"/>
                </a:solidFill>
                <a:latin typeface="Century"/>
                <a:cs typeface="Century"/>
              </a:rPr>
              <a:t>a</a:t>
            </a:r>
            <a:r>
              <a:rPr sz="2300" spc="-40" dirty="0">
                <a:solidFill>
                  <a:srgbClr val="001F5F"/>
                </a:solidFill>
                <a:latin typeface="Century"/>
                <a:cs typeface="Century"/>
              </a:rPr>
              <a:t>ll</a:t>
            </a:r>
            <a:r>
              <a:rPr sz="23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65" dirty="0">
                <a:solidFill>
                  <a:srgbClr val="001F5F"/>
                </a:solidFill>
                <a:latin typeface="Century"/>
                <a:cs typeface="Century"/>
              </a:rPr>
              <a:t>c</a:t>
            </a:r>
            <a:r>
              <a:rPr sz="2300" spc="-60" dirty="0">
                <a:solidFill>
                  <a:srgbClr val="001F5F"/>
                </a:solidFill>
                <a:latin typeface="Century"/>
                <a:cs typeface="Century"/>
              </a:rPr>
              <a:t>o</a:t>
            </a:r>
            <a:r>
              <a:rPr sz="2300" spc="-100" dirty="0">
                <a:solidFill>
                  <a:srgbClr val="001F5F"/>
                </a:solidFill>
                <a:latin typeface="Century"/>
                <a:cs typeface="Century"/>
              </a:rPr>
              <a:t>m</a:t>
            </a:r>
            <a:r>
              <a:rPr sz="2300" spc="-70" dirty="0">
                <a:solidFill>
                  <a:srgbClr val="001F5F"/>
                </a:solidFill>
                <a:latin typeface="Century"/>
                <a:cs typeface="Century"/>
              </a:rPr>
              <a:t>b</a:t>
            </a:r>
            <a:r>
              <a:rPr sz="2300" spc="-55" dirty="0">
                <a:solidFill>
                  <a:srgbClr val="001F5F"/>
                </a:solidFill>
                <a:latin typeface="Century"/>
                <a:cs typeface="Century"/>
              </a:rPr>
              <a:t>inatio</a:t>
            </a:r>
            <a:r>
              <a:rPr sz="2300" spc="-70" dirty="0">
                <a:solidFill>
                  <a:srgbClr val="001F5F"/>
                </a:solidFill>
                <a:latin typeface="Century"/>
                <a:cs typeface="Century"/>
              </a:rPr>
              <a:t>n</a:t>
            </a:r>
            <a:r>
              <a:rPr sz="2300" spc="-55" dirty="0">
                <a:solidFill>
                  <a:srgbClr val="001F5F"/>
                </a:solidFill>
                <a:latin typeface="Century"/>
                <a:cs typeface="Century"/>
              </a:rPr>
              <a:t>s</a:t>
            </a:r>
            <a:r>
              <a:rPr sz="23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001F5F"/>
                </a:solidFill>
                <a:latin typeface="Century"/>
                <a:cs typeface="Century"/>
              </a:rPr>
              <a:t>m</a:t>
            </a:r>
            <a:r>
              <a:rPr sz="2300" spc="-65" dirty="0">
                <a:solidFill>
                  <a:srgbClr val="001F5F"/>
                </a:solidFill>
                <a:latin typeface="Century"/>
                <a:cs typeface="Century"/>
              </a:rPr>
              <a:t>ake</a:t>
            </a:r>
            <a:r>
              <a:rPr sz="23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001F5F"/>
                </a:solidFill>
                <a:latin typeface="Century"/>
                <a:cs typeface="Century"/>
              </a:rPr>
              <a:t>se</a:t>
            </a:r>
            <a:r>
              <a:rPr sz="2300" spc="-65" dirty="0">
                <a:solidFill>
                  <a:srgbClr val="001F5F"/>
                </a:solidFill>
                <a:latin typeface="Century"/>
                <a:cs typeface="Century"/>
              </a:rPr>
              <a:t>ns</a:t>
            </a:r>
            <a:r>
              <a:rPr sz="2300" spc="-55" dirty="0">
                <a:solidFill>
                  <a:srgbClr val="001F5F"/>
                </a:solidFill>
                <a:latin typeface="Century"/>
                <a:cs typeface="Century"/>
              </a:rPr>
              <a:t>e</a:t>
            </a:r>
            <a:r>
              <a:rPr sz="2300" spc="-35" dirty="0">
                <a:solidFill>
                  <a:srgbClr val="001F5F"/>
                </a:solidFill>
                <a:latin typeface="Century"/>
                <a:cs typeface="Century"/>
              </a:rPr>
              <a:t>!</a:t>
            </a:r>
            <a:endParaRPr sz="23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112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630" y="1747116"/>
            <a:ext cx="741807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HA</a:t>
            </a:r>
            <a:r>
              <a:rPr sz="2200" spc="-60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guide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6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eviations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hich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ds: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494" y="5779060"/>
            <a:ext cx="781494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5030">
              <a:lnSpc>
                <a:spcPct val="100000"/>
              </a:lnSpc>
            </a:pP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Guid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75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+</a:t>
            </a: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ess</a:t>
            </a:r>
            <a:r>
              <a:rPr sz="2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am</a:t>
            </a:r>
            <a:r>
              <a:rPr sz="2200" b="1" spc="-3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2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ess</a:t>
            </a:r>
            <a:r>
              <a:rPr sz="2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b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viati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1577975" algn="l"/>
                <a:tab pos="3850640" algn="l"/>
                <a:tab pos="5763260" algn="l"/>
              </a:tabLst>
            </a:pP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spc="-35" dirty="0">
                <a:latin typeface="Constantia"/>
                <a:cs typeface="Constantia"/>
              </a:rPr>
              <a:t>x</a:t>
            </a:r>
            <a:r>
              <a:rPr sz="1800" i="1" dirty="0">
                <a:latin typeface="Constantia"/>
                <a:cs typeface="Constantia"/>
              </a:rPr>
              <a:t>am</a:t>
            </a:r>
            <a:r>
              <a:rPr sz="1800" i="1" spc="-10" dirty="0">
                <a:latin typeface="Constantia"/>
                <a:cs typeface="Constantia"/>
              </a:rPr>
              <a:t>pl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dirty="0">
                <a:latin typeface="Constantia"/>
                <a:cs typeface="Constantia"/>
              </a:rPr>
              <a:t>: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10" dirty="0">
                <a:latin typeface="Constantia"/>
                <a:cs typeface="Constantia"/>
              </a:rPr>
              <a:t>L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spc="-20" dirty="0">
                <a:latin typeface="Constantia"/>
                <a:cs typeface="Constantia"/>
              </a:rPr>
              <a:t>s</a:t>
            </a:r>
            <a:r>
              <a:rPr sz="1800" i="1" dirty="0">
                <a:latin typeface="Constantia"/>
                <a:cs typeface="Constantia"/>
              </a:rPr>
              <a:t>s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15" dirty="0">
                <a:latin typeface="Constantia"/>
                <a:cs typeface="Constantia"/>
              </a:rPr>
              <a:t>Fl</a:t>
            </a:r>
            <a:r>
              <a:rPr sz="1800" i="1" spc="-10" dirty="0">
                <a:latin typeface="Constantia"/>
                <a:cs typeface="Constantia"/>
              </a:rPr>
              <a:t>o</a:t>
            </a:r>
            <a:r>
              <a:rPr sz="1800" i="1" dirty="0">
                <a:latin typeface="Constantia"/>
                <a:cs typeface="Constantia"/>
              </a:rPr>
              <a:t>w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25" dirty="0">
                <a:latin typeface="Constantia"/>
                <a:cs typeface="Constantia"/>
              </a:rPr>
              <a:t>N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40" dirty="0">
                <a:latin typeface="Constantia"/>
                <a:cs typeface="Constantia"/>
              </a:rPr>
              <a:t>r</a:t>
            </a:r>
            <a:r>
              <a:rPr sz="1800" i="1" spc="-5" dirty="0">
                <a:latin typeface="Constantia"/>
                <a:cs typeface="Constantia"/>
              </a:rPr>
              <a:t>eact</a:t>
            </a:r>
            <a:r>
              <a:rPr sz="1800" i="1" spc="5" dirty="0">
                <a:latin typeface="Constantia"/>
                <a:cs typeface="Constantia"/>
              </a:rPr>
              <a:t>i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1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3285" y="2446893"/>
          <a:ext cx="7947067" cy="3032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266"/>
                <a:gridCol w="5059801"/>
              </a:tblGrid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hat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85090" marR="697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(hi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h,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…) 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ss (lo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rt,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0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more,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or 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ss,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 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d, qu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ntitative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crease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decrease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f,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ferentl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;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095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some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se;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cal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osite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someth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se;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comp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ete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itution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259" y="1561163"/>
            <a:ext cx="76854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x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am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ha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esult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r>
              <a:rPr sz="24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b="1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de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vi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tions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0781" y="2133958"/>
            <a:ext cx="341249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6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65" dirty="0">
                <a:latin typeface="Constantia"/>
                <a:cs typeface="Constantia"/>
              </a:rPr>
              <a:t>V</a:t>
            </a:r>
            <a:r>
              <a:rPr sz="2200" b="1" spc="-15" dirty="0">
                <a:latin typeface="Constantia"/>
                <a:cs typeface="Constantia"/>
              </a:rPr>
              <a:t>aria</a:t>
            </a:r>
            <a:r>
              <a:rPr sz="2200" b="1" spc="-25" dirty="0">
                <a:latin typeface="Constantia"/>
                <a:cs typeface="Constantia"/>
              </a:rPr>
              <a:t>b</a:t>
            </a:r>
            <a:r>
              <a:rPr sz="2200" b="1" spc="-15" dirty="0">
                <a:latin typeface="Constantia"/>
                <a:cs typeface="Constantia"/>
              </a:rPr>
              <a:t>l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spc="-15" dirty="0">
                <a:latin typeface="Constantia"/>
                <a:cs typeface="Constantia"/>
              </a:rPr>
              <a:t>Fl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1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essu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0781" y="3368650"/>
            <a:ext cx="391287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Guid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65" dirty="0">
                <a:latin typeface="Constantia"/>
                <a:cs typeface="Constantia"/>
              </a:rPr>
              <a:t>w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d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+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6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65" dirty="0">
                <a:latin typeface="Constantia"/>
                <a:cs typeface="Constantia"/>
              </a:rPr>
              <a:t>V</a:t>
            </a:r>
            <a:r>
              <a:rPr sz="2200" b="1" spc="-15" dirty="0">
                <a:latin typeface="Constantia"/>
                <a:cs typeface="Constantia"/>
              </a:rPr>
              <a:t>aria</a:t>
            </a:r>
            <a:r>
              <a:rPr sz="2200" b="1" spc="-25" dirty="0">
                <a:latin typeface="Constantia"/>
                <a:cs typeface="Constantia"/>
              </a:rPr>
              <a:t>b</a:t>
            </a:r>
            <a:r>
              <a:rPr sz="2200" b="1" spc="-15" dirty="0">
                <a:latin typeface="Constantia"/>
                <a:cs typeface="Constantia"/>
              </a:rPr>
              <a:t>le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ombina</a:t>
            </a:r>
            <a:r>
              <a:rPr sz="2200" b="1" spc="-20" dirty="0">
                <a:latin typeface="Constantia"/>
                <a:cs typeface="Constantia"/>
              </a:rPr>
              <a:t>t</a:t>
            </a:r>
            <a:r>
              <a:rPr sz="2200" b="1" spc="-10" dirty="0">
                <a:latin typeface="Constantia"/>
                <a:cs typeface="Constantia"/>
              </a:rPr>
              <a:t>io</a:t>
            </a:r>
            <a:r>
              <a:rPr sz="2200" b="1" spc="-15" dirty="0">
                <a:latin typeface="Constantia"/>
                <a:cs typeface="Constantia"/>
              </a:rPr>
              <a:t>ns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0781" y="4093993"/>
            <a:ext cx="4031615" cy="220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i="1" spc="-30" dirty="0">
                <a:latin typeface="Constantia"/>
                <a:cs typeface="Constantia"/>
              </a:rPr>
              <a:t>N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nstantia"/>
                <a:cs typeface="Constantia"/>
              </a:rPr>
              <a:t>Fl</a:t>
            </a:r>
            <a:r>
              <a:rPr sz="2000" b="1" spc="-40" dirty="0">
                <a:latin typeface="Constantia"/>
                <a:cs typeface="Constantia"/>
              </a:rPr>
              <a:t>o</a:t>
            </a:r>
            <a:r>
              <a:rPr sz="2000" b="1" dirty="0">
                <a:latin typeface="Constantia"/>
                <a:cs typeface="Constantia"/>
              </a:rPr>
              <a:t>w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Chemica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endParaRPr sz="2000">
              <a:latin typeface="Constantia"/>
              <a:cs typeface="Constantia"/>
            </a:endParaRPr>
          </a:p>
          <a:p>
            <a:pPr marL="520065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onstantia"/>
                <a:cs typeface="Constantia"/>
              </a:rPr>
              <a:t>=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000" i="1" spc="-30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20" dirty="0">
                <a:latin typeface="Constantia"/>
                <a:cs typeface="Constantia"/>
              </a:rPr>
              <a:t>g</a:t>
            </a:r>
            <a:r>
              <a:rPr sz="2000" i="1" dirty="0">
                <a:latin typeface="Constantia"/>
                <a:cs typeface="Constantia"/>
              </a:rPr>
              <a:t>h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b="1" spc="-180" dirty="0">
                <a:latin typeface="Constantia"/>
                <a:cs typeface="Constantia"/>
              </a:rPr>
              <a:t>T</a:t>
            </a:r>
            <a:r>
              <a:rPr sz="2000" b="1" dirty="0">
                <a:latin typeface="Constantia"/>
                <a:cs typeface="Constantia"/>
              </a:rPr>
              <a:t>empe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tu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</a:t>
            </a:r>
            <a:endParaRPr sz="2000">
              <a:latin typeface="Constantia"/>
              <a:cs typeface="Constantia"/>
            </a:endParaRPr>
          </a:p>
          <a:p>
            <a:pPr marL="520065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deg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adat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oduct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000" i="1" spc="5" dirty="0">
                <a:latin typeface="Constantia"/>
                <a:cs typeface="Constantia"/>
              </a:rPr>
              <a:t>L</a:t>
            </a:r>
            <a:r>
              <a:rPr sz="2000" i="1" spc="-30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w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p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essu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tank</a:t>
            </a:r>
            <a:endParaRPr sz="2000">
              <a:latin typeface="Constantia"/>
              <a:cs typeface="Constantia"/>
            </a:endParaRPr>
          </a:p>
          <a:p>
            <a:pPr marL="520065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4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out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40" dirty="0">
                <a:latin typeface="Constantia"/>
                <a:cs typeface="Constantia"/>
              </a:rPr>
              <a:t>cc</a:t>
            </a:r>
            <a:r>
              <a:rPr sz="2000" dirty="0">
                <a:latin typeface="Constantia"/>
                <a:cs typeface="Constantia"/>
              </a:rPr>
              <a:t>ele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29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1230117" y="0"/>
                </a:moveTo>
                <a:lnTo>
                  <a:pt x="132280" y="134"/>
                </a:lnTo>
                <a:lnTo>
                  <a:pt x="90258" y="8610"/>
                </a:lnTo>
                <a:lnTo>
                  <a:pt x="53920" y="28777"/>
                </a:lnTo>
                <a:lnTo>
                  <a:pt x="25364" y="58537"/>
                </a:lnTo>
                <a:lnTo>
                  <a:pt x="6691" y="95791"/>
                </a:lnTo>
                <a:lnTo>
                  <a:pt x="0" y="138440"/>
                </a:lnTo>
                <a:lnTo>
                  <a:pt x="134" y="698294"/>
                </a:lnTo>
                <a:lnTo>
                  <a:pt x="8611" y="740320"/>
                </a:lnTo>
                <a:lnTo>
                  <a:pt x="28779" y="776661"/>
                </a:lnTo>
                <a:lnTo>
                  <a:pt x="58538" y="805217"/>
                </a:lnTo>
                <a:lnTo>
                  <a:pt x="95790" y="823889"/>
                </a:lnTo>
                <a:lnTo>
                  <a:pt x="138434" y="830579"/>
                </a:lnTo>
                <a:lnTo>
                  <a:pt x="1236271" y="830445"/>
                </a:lnTo>
                <a:lnTo>
                  <a:pt x="1278293" y="821969"/>
                </a:lnTo>
                <a:lnTo>
                  <a:pt x="1314631" y="801802"/>
                </a:lnTo>
                <a:lnTo>
                  <a:pt x="1343187" y="772042"/>
                </a:lnTo>
                <a:lnTo>
                  <a:pt x="1361860" y="734788"/>
                </a:lnTo>
                <a:lnTo>
                  <a:pt x="1368551" y="692139"/>
                </a:lnTo>
                <a:lnTo>
                  <a:pt x="1368417" y="132285"/>
                </a:lnTo>
                <a:lnTo>
                  <a:pt x="1359940" y="90259"/>
                </a:lnTo>
                <a:lnTo>
                  <a:pt x="1339772" y="53918"/>
                </a:lnTo>
                <a:lnTo>
                  <a:pt x="1310013" y="25362"/>
                </a:lnTo>
                <a:lnTo>
                  <a:pt x="1272761" y="6690"/>
                </a:lnTo>
                <a:lnTo>
                  <a:pt x="123011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29" y="2036826"/>
            <a:ext cx="1369060" cy="830580"/>
          </a:xfrm>
          <a:custGeom>
            <a:avLst/>
            <a:gdLst/>
            <a:ahLst/>
            <a:cxnLst/>
            <a:rect l="l" t="t" r="r" b="b"/>
            <a:pathLst>
              <a:path w="1369060" h="830580">
                <a:moveTo>
                  <a:pt x="0" y="138440"/>
                </a:moveTo>
                <a:lnTo>
                  <a:pt x="6691" y="95791"/>
                </a:lnTo>
                <a:lnTo>
                  <a:pt x="25364" y="58537"/>
                </a:lnTo>
                <a:lnTo>
                  <a:pt x="53920" y="28777"/>
                </a:lnTo>
                <a:lnTo>
                  <a:pt x="90258" y="8610"/>
                </a:lnTo>
                <a:lnTo>
                  <a:pt x="132280" y="134"/>
                </a:lnTo>
                <a:lnTo>
                  <a:pt x="1230117" y="0"/>
                </a:lnTo>
                <a:lnTo>
                  <a:pt x="1244802" y="769"/>
                </a:lnTo>
                <a:lnTo>
                  <a:pt x="1285881" y="11686"/>
                </a:lnTo>
                <a:lnTo>
                  <a:pt x="1320869" y="33886"/>
                </a:lnTo>
                <a:lnTo>
                  <a:pt x="1347665" y="65270"/>
                </a:lnTo>
                <a:lnTo>
                  <a:pt x="1364169" y="103739"/>
                </a:lnTo>
                <a:lnTo>
                  <a:pt x="1368551" y="692139"/>
                </a:lnTo>
                <a:lnTo>
                  <a:pt x="1367782" y="706826"/>
                </a:lnTo>
                <a:lnTo>
                  <a:pt x="1356864" y="747909"/>
                </a:lnTo>
                <a:lnTo>
                  <a:pt x="1334663" y="782898"/>
                </a:lnTo>
                <a:lnTo>
                  <a:pt x="1303280" y="809694"/>
                </a:lnTo>
                <a:lnTo>
                  <a:pt x="1264813" y="826197"/>
                </a:lnTo>
                <a:lnTo>
                  <a:pt x="138434" y="830579"/>
                </a:lnTo>
                <a:lnTo>
                  <a:pt x="123749" y="829810"/>
                </a:lnTo>
                <a:lnTo>
                  <a:pt x="82670" y="818893"/>
                </a:lnTo>
                <a:lnTo>
                  <a:pt x="47682" y="796693"/>
                </a:lnTo>
                <a:lnTo>
                  <a:pt x="20886" y="765309"/>
                </a:lnTo>
                <a:lnTo>
                  <a:pt x="4382" y="726840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546" y="2202612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4501" y="1994154"/>
            <a:ext cx="1367155" cy="830580"/>
          </a:xfrm>
          <a:custGeom>
            <a:avLst/>
            <a:gdLst/>
            <a:ahLst/>
            <a:cxnLst/>
            <a:rect l="l" t="t" r="r" b="b"/>
            <a:pathLst>
              <a:path w="1367154" h="830580">
                <a:moveTo>
                  <a:pt x="1228587" y="0"/>
                </a:moveTo>
                <a:lnTo>
                  <a:pt x="132280" y="134"/>
                </a:lnTo>
                <a:lnTo>
                  <a:pt x="90255" y="8611"/>
                </a:lnTo>
                <a:lnTo>
                  <a:pt x="53916" y="28779"/>
                </a:lnTo>
                <a:lnTo>
                  <a:pt x="25361" y="58538"/>
                </a:lnTo>
                <a:lnTo>
                  <a:pt x="6690" y="95791"/>
                </a:lnTo>
                <a:lnTo>
                  <a:pt x="0" y="138440"/>
                </a:lnTo>
                <a:lnTo>
                  <a:pt x="134" y="698299"/>
                </a:lnTo>
                <a:lnTo>
                  <a:pt x="8611" y="740324"/>
                </a:lnTo>
                <a:lnTo>
                  <a:pt x="28779" y="776663"/>
                </a:lnTo>
                <a:lnTo>
                  <a:pt x="58538" y="805218"/>
                </a:lnTo>
                <a:lnTo>
                  <a:pt x="95791" y="823889"/>
                </a:lnTo>
                <a:lnTo>
                  <a:pt x="138440" y="830579"/>
                </a:lnTo>
                <a:lnTo>
                  <a:pt x="1234746" y="830445"/>
                </a:lnTo>
                <a:lnTo>
                  <a:pt x="1276772" y="821968"/>
                </a:lnTo>
                <a:lnTo>
                  <a:pt x="1313111" y="801800"/>
                </a:lnTo>
                <a:lnTo>
                  <a:pt x="1341666" y="772041"/>
                </a:lnTo>
                <a:lnTo>
                  <a:pt x="1360337" y="734787"/>
                </a:lnTo>
                <a:lnTo>
                  <a:pt x="1367027" y="692139"/>
                </a:lnTo>
                <a:lnTo>
                  <a:pt x="1366893" y="132280"/>
                </a:lnTo>
                <a:lnTo>
                  <a:pt x="1358416" y="90255"/>
                </a:lnTo>
                <a:lnTo>
                  <a:pt x="1338248" y="53916"/>
                </a:lnTo>
                <a:lnTo>
                  <a:pt x="1308489" y="25361"/>
                </a:lnTo>
                <a:lnTo>
                  <a:pt x="1271235" y="6690"/>
                </a:lnTo>
                <a:lnTo>
                  <a:pt x="1228587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4501" y="1994154"/>
            <a:ext cx="1367155" cy="830580"/>
          </a:xfrm>
          <a:custGeom>
            <a:avLst/>
            <a:gdLst/>
            <a:ahLst/>
            <a:cxnLst/>
            <a:rect l="l" t="t" r="r" b="b"/>
            <a:pathLst>
              <a:path w="1367154" h="830580">
                <a:moveTo>
                  <a:pt x="0" y="138440"/>
                </a:moveTo>
                <a:lnTo>
                  <a:pt x="6690" y="95791"/>
                </a:lnTo>
                <a:lnTo>
                  <a:pt x="25361" y="58538"/>
                </a:lnTo>
                <a:lnTo>
                  <a:pt x="53916" y="28779"/>
                </a:lnTo>
                <a:lnTo>
                  <a:pt x="90255" y="8611"/>
                </a:lnTo>
                <a:lnTo>
                  <a:pt x="132280" y="134"/>
                </a:lnTo>
                <a:lnTo>
                  <a:pt x="1228587" y="0"/>
                </a:lnTo>
                <a:lnTo>
                  <a:pt x="1243273" y="769"/>
                </a:lnTo>
                <a:lnTo>
                  <a:pt x="1284356" y="11686"/>
                </a:lnTo>
                <a:lnTo>
                  <a:pt x="1319345" y="33885"/>
                </a:lnTo>
                <a:lnTo>
                  <a:pt x="1346140" y="65268"/>
                </a:lnTo>
                <a:lnTo>
                  <a:pt x="1362644" y="103735"/>
                </a:lnTo>
                <a:lnTo>
                  <a:pt x="1367027" y="692139"/>
                </a:lnTo>
                <a:lnTo>
                  <a:pt x="1366258" y="706825"/>
                </a:lnTo>
                <a:lnTo>
                  <a:pt x="1355341" y="747908"/>
                </a:lnTo>
                <a:lnTo>
                  <a:pt x="1333142" y="782897"/>
                </a:lnTo>
                <a:lnTo>
                  <a:pt x="1301759" y="809692"/>
                </a:lnTo>
                <a:lnTo>
                  <a:pt x="1263292" y="826196"/>
                </a:lnTo>
                <a:lnTo>
                  <a:pt x="138440" y="830579"/>
                </a:lnTo>
                <a:lnTo>
                  <a:pt x="123754" y="829810"/>
                </a:lnTo>
                <a:lnTo>
                  <a:pt x="82671" y="818893"/>
                </a:lnTo>
                <a:lnTo>
                  <a:pt x="47682" y="796694"/>
                </a:lnTo>
                <a:lnTo>
                  <a:pt x="20887" y="765311"/>
                </a:lnTo>
                <a:lnTo>
                  <a:pt x="4383" y="726844"/>
                </a:lnTo>
                <a:lnTo>
                  <a:pt x="0" y="138440"/>
                </a:lnTo>
                <a:close/>
              </a:path>
            </a:pathLst>
          </a:custGeom>
          <a:ln w="25907">
            <a:solidFill>
              <a:srgbClr val="70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49830" y="2159940"/>
            <a:ext cx="97599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4301" y="3646170"/>
            <a:ext cx="1330960" cy="1571625"/>
          </a:xfrm>
          <a:custGeom>
            <a:avLst/>
            <a:gdLst/>
            <a:ahLst/>
            <a:cxnLst/>
            <a:rect l="l" t="t" r="r" b="b"/>
            <a:pathLst>
              <a:path w="1330960" h="1571625">
                <a:moveTo>
                  <a:pt x="1108709" y="0"/>
                </a:moveTo>
                <a:lnTo>
                  <a:pt x="221741" y="0"/>
                </a:lnTo>
                <a:lnTo>
                  <a:pt x="203560" y="735"/>
                </a:lnTo>
                <a:lnTo>
                  <a:pt x="151666" y="11307"/>
                </a:lnTo>
                <a:lnTo>
                  <a:pt x="104952" y="33228"/>
                </a:lnTo>
                <a:lnTo>
                  <a:pt x="64958" y="64956"/>
                </a:lnTo>
                <a:lnTo>
                  <a:pt x="33229" y="104949"/>
                </a:lnTo>
                <a:lnTo>
                  <a:pt x="11307" y="151664"/>
                </a:lnTo>
                <a:lnTo>
                  <a:pt x="735" y="203559"/>
                </a:lnTo>
                <a:lnTo>
                  <a:pt x="0" y="221741"/>
                </a:lnTo>
                <a:lnTo>
                  <a:pt x="0" y="1349501"/>
                </a:lnTo>
                <a:lnTo>
                  <a:pt x="6446" y="1402778"/>
                </a:lnTo>
                <a:lnTo>
                  <a:pt x="24756" y="1451390"/>
                </a:lnTo>
                <a:lnTo>
                  <a:pt x="53388" y="1493795"/>
                </a:lnTo>
                <a:lnTo>
                  <a:pt x="90798" y="1528451"/>
                </a:lnTo>
                <a:lnTo>
                  <a:pt x="135443" y="1553813"/>
                </a:lnTo>
                <a:lnTo>
                  <a:pt x="185782" y="1568340"/>
                </a:lnTo>
                <a:lnTo>
                  <a:pt x="221741" y="1571243"/>
                </a:lnTo>
                <a:lnTo>
                  <a:pt x="1108709" y="1571243"/>
                </a:lnTo>
                <a:lnTo>
                  <a:pt x="1161986" y="1564797"/>
                </a:lnTo>
                <a:lnTo>
                  <a:pt x="1210598" y="1546487"/>
                </a:lnTo>
                <a:lnTo>
                  <a:pt x="1253003" y="1517855"/>
                </a:lnTo>
                <a:lnTo>
                  <a:pt x="1287659" y="1480445"/>
                </a:lnTo>
                <a:lnTo>
                  <a:pt x="1313021" y="1435800"/>
                </a:lnTo>
                <a:lnTo>
                  <a:pt x="1327548" y="1385461"/>
                </a:lnTo>
                <a:lnTo>
                  <a:pt x="1330451" y="1349501"/>
                </a:lnTo>
                <a:lnTo>
                  <a:pt x="1330451" y="221741"/>
                </a:lnTo>
                <a:lnTo>
                  <a:pt x="1324005" y="168463"/>
                </a:lnTo>
                <a:lnTo>
                  <a:pt x="1305695" y="119850"/>
                </a:lnTo>
                <a:lnTo>
                  <a:pt x="1277063" y="77445"/>
                </a:lnTo>
                <a:lnTo>
                  <a:pt x="1239653" y="42790"/>
                </a:lnTo>
                <a:lnTo>
                  <a:pt x="1195008" y="17429"/>
                </a:lnTo>
                <a:lnTo>
                  <a:pt x="1144669" y="2902"/>
                </a:lnTo>
                <a:lnTo>
                  <a:pt x="110870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4301" y="3646170"/>
            <a:ext cx="1330960" cy="1571625"/>
          </a:xfrm>
          <a:custGeom>
            <a:avLst/>
            <a:gdLst/>
            <a:ahLst/>
            <a:cxnLst/>
            <a:rect l="l" t="t" r="r" b="b"/>
            <a:pathLst>
              <a:path w="1330960" h="1571625">
                <a:moveTo>
                  <a:pt x="0" y="221741"/>
                </a:moveTo>
                <a:lnTo>
                  <a:pt x="6446" y="168463"/>
                </a:lnTo>
                <a:lnTo>
                  <a:pt x="24756" y="119850"/>
                </a:lnTo>
                <a:lnTo>
                  <a:pt x="53388" y="77445"/>
                </a:lnTo>
                <a:lnTo>
                  <a:pt x="90798" y="42790"/>
                </a:lnTo>
                <a:lnTo>
                  <a:pt x="135443" y="17429"/>
                </a:lnTo>
                <a:lnTo>
                  <a:pt x="185782" y="2902"/>
                </a:lnTo>
                <a:lnTo>
                  <a:pt x="221741" y="0"/>
                </a:lnTo>
                <a:lnTo>
                  <a:pt x="1108709" y="0"/>
                </a:lnTo>
                <a:lnTo>
                  <a:pt x="1161986" y="6445"/>
                </a:lnTo>
                <a:lnTo>
                  <a:pt x="1210598" y="24755"/>
                </a:lnTo>
                <a:lnTo>
                  <a:pt x="1253003" y="53386"/>
                </a:lnTo>
                <a:lnTo>
                  <a:pt x="1287659" y="90795"/>
                </a:lnTo>
                <a:lnTo>
                  <a:pt x="1313021" y="135441"/>
                </a:lnTo>
                <a:lnTo>
                  <a:pt x="1327548" y="185780"/>
                </a:lnTo>
                <a:lnTo>
                  <a:pt x="1330451" y="221741"/>
                </a:lnTo>
                <a:lnTo>
                  <a:pt x="1330451" y="1349501"/>
                </a:lnTo>
                <a:lnTo>
                  <a:pt x="1324005" y="1402778"/>
                </a:lnTo>
                <a:lnTo>
                  <a:pt x="1305695" y="1451390"/>
                </a:lnTo>
                <a:lnTo>
                  <a:pt x="1277063" y="1493795"/>
                </a:lnTo>
                <a:lnTo>
                  <a:pt x="1239653" y="1528451"/>
                </a:lnTo>
                <a:lnTo>
                  <a:pt x="1195008" y="1553813"/>
                </a:lnTo>
                <a:lnTo>
                  <a:pt x="1144669" y="1568340"/>
                </a:lnTo>
                <a:lnTo>
                  <a:pt x="1108709" y="1571243"/>
                </a:lnTo>
                <a:lnTo>
                  <a:pt x="221741" y="1571243"/>
                </a:lnTo>
                <a:lnTo>
                  <a:pt x="168465" y="1564797"/>
                </a:lnTo>
                <a:lnTo>
                  <a:pt x="119853" y="1546487"/>
                </a:lnTo>
                <a:lnTo>
                  <a:pt x="77448" y="1517855"/>
                </a:lnTo>
                <a:lnTo>
                  <a:pt x="42792" y="1480445"/>
                </a:lnTo>
                <a:lnTo>
                  <a:pt x="17430" y="1435800"/>
                </a:lnTo>
                <a:lnTo>
                  <a:pt x="2903" y="1385461"/>
                </a:lnTo>
                <a:lnTo>
                  <a:pt x="0" y="1349501"/>
                </a:lnTo>
                <a:lnTo>
                  <a:pt x="0" y="221741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07541" y="4731311"/>
            <a:ext cx="824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58567" y="2833116"/>
            <a:ext cx="123443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0289" y="2852166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4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6825" y="4326213"/>
            <a:ext cx="280670" cy="244475"/>
          </a:xfrm>
          <a:custGeom>
            <a:avLst/>
            <a:gdLst/>
            <a:ahLst/>
            <a:cxnLst/>
            <a:rect l="l" t="t" r="r" b="b"/>
            <a:pathLst>
              <a:path w="280669" h="244475">
                <a:moveTo>
                  <a:pt x="0" y="122343"/>
                </a:moveTo>
                <a:lnTo>
                  <a:pt x="7460" y="82719"/>
                </a:lnTo>
                <a:lnTo>
                  <a:pt x="28200" y="48497"/>
                </a:lnTo>
                <a:lnTo>
                  <a:pt x="59755" y="21826"/>
                </a:lnTo>
                <a:lnTo>
                  <a:pt x="99665" y="4859"/>
                </a:lnTo>
                <a:lnTo>
                  <a:pt x="129695" y="0"/>
                </a:lnTo>
                <a:lnTo>
                  <a:pt x="146593" y="627"/>
                </a:lnTo>
                <a:lnTo>
                  <a:pt x="192786" y="10273"/>
                </a:lnTo>
                <a:lnTo>
                  <a:pt x="230916" y="30083"/>
                </a:lnTo>
                <a:lnTo>
                  <a:pt x="259295" y="58153"/>
                </a:lnTo>
                <a:lnTo>
                  <a:pt x="276232" y="92580"/>
                </a:lnTo>
                <a:lnTo>
                  <a:pt x="280334" y="118122"/>
                </a:lnTo>
                <a:lnTo>
                  <a:pt x="279516" y="132387"/>
                </a:lnTo>
                <a:lnTo>
                  <a:pt x="267741" y="171712"/>
                </a:lnTo>
                <a:lnTo>
                  <a:pt x="243820" y="204394"/>
                </a:lnTo>
                <a:lnTo>
                  <a:pt x="210110" y="228585"/>
                </a:lnTo>
                <a:lnTo>
                  <a:pt x="168966" y="242437"/>
                </a:lnTo>
                <a:lnTo>
                  <a:pt x="154007" y="244438"/>
                </a:lnTo>
                <a:lnTo>
                  <a:pt x="136743" y="243873"/>
                </a:lnTo>
                <a:lnTo>
                  <a:pt x="89754" y="234585"/>
                </a:lnTo>
                <a:lnTo>
                  <a:pt x="51125" y="215335"/>
                </a:lnTo>
                <a:lnTo>
                  <a:pt x="22332" y="187961"/>
                </a:lnTo>
                <a:lnTo>
                  <a:pt x="1799" y="141999"/>
                </a:lnTo>
                <a:lnTo>
                  <a:pt x="0" y="122343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4194" y="4326257"/>
            <a:ext cx="281940" cy="245110"/>
          </a:xfrm>
          <a:custGeom>
            <a:avLst/>
            <a:gdLst/>
            <a:ahLst/>
            <a:cxnLst/>
            <a:rect l="l" t="t" r="r" b="b"/>
            <a:pathLst>
              <a:path w="281939" h="245110">
                <a:moveTo>
                  <a:pt x="0" y="122298"/>
                </a:moveTo>
                <a:lnTo>
                  <a:pt x="7460" y="82789"/>
                </a:lnTo>
                <a:lnTo>
                  <a:pt x="28201" y="48642"/>
                </a:lnTo>
                <a:lnTo>
                  <a:pt x="59763" y="21987"/>
                </a:lnTo>
                <a:lnTo>
                  <a:pt x="99687" y="4955"/>
                </a:lnTo>
                <a:lnTo>
                  <a:pt x="129733" y="0"/>
                </a:lnTo>
                <a:lnTo>
                  <a:pt x="146737" y="611"/>
                </a:lnTo>
                <a:lnTo>
                  <a:pt x="193202" y="10126"/>
                </a:lnTo>
                <a:lnTo>
                  <a:pt x="231570" y="29705"/>
                </a:lnTo>
                <a:lnTo>
                  <a:pt x="260199" y="57477"/>
                </a:lnTo>
                <a:lnTo>
                  <a:pt x="277444" y="91570"/>
                </a:lnTo>
                <a:lnTo>
                  <a:pt x="281805" y="116886"/>
                </a:lnTo>
                <a:lnTo>
                  <a:pt x="281003" y="131271"/>
                </a:lnTo>
                <a:lnTo>
                  <a:pt x="269349" y="170841"/>
                </a:lnTo>
                <a:lnTo>
                  <a:pt x="245627" y="203673"/>
                </a:lnTo>
                <a:lnTo>
                  <a:pt x="212163" y="228018"/>
                </a:lnTo>
                <a:lnTo>
                  <a:pt x="171285" y="242126"/>
                </a:lnTo>
                <a:lnTo>
                  <a:pt x="141061" y="244980"/>
                </a:lnTo>
                <a:lnTo>
                  <a:pt x="125396" y="244233"/>
                </a:lnTo>
                <a:lnTo>
                  <a:pt x="81773" y="233667"/>
                </a:lnTo>
                <a:lnTo>
                  <a:pt x="45116" y="212267"/>
                </a:lnTo>
                <a:lnTo>
                  <a:pt x="17877" y="182160"/>
                </a:lnTo>
                <a:lnTo>
                  <a:pt x="2508" y="145476"/>
                </a:lnTo>
                <a:lnTo>
                  <a:pt x="0" y="122298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083" y="2817876"/>
            <a:ext cx="123443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805" y="283692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083" y="3183635"/>
            <a:ext cx="1362456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805" y="3222498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5">
                <a:moveTo>
                  <a:pt x="1257549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3372" y="3211067"/>
            <a:ext cx="315468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3955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1628" y="2802635"/>
            <a:ext cx="12344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43350" y="2821686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795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4327" y="3176016"/>
            <a:ext cx="1362455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6050" y="3214877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5">
                <a:moveTo>
                  <a:pt x="1257543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35935" y="3211067"/>
            <a:ext cx="315468" cy="83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36519" y="3230108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25"/>
                </a:moveTo>
                <a:lnTo>
                  <a:pt x="0" y="523625"/>
                </a:lnTo>
                <a:lnTo>
                  <a:pt x="57149" y="637934"/>
                </a:lnTo>
                <a:lnTo>
                  <a:pt x="104775" y="542675"/>
                </a:lnTo>
                <a:lnTo>
                  <a:pt x="38099" y="542675"/>
                </a:lnTo>
                <a:lnTo>
                  <a:pt x="38099" y="523625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75"/>
                </a:lnTo>
                <a:lnTo>
                  <a:pt x="76199" y="542675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25"/>
                </a:moveTo>
                <a:lnTo>
                  <a:pt x="76199" y="523625"/>
                </a:lnTo>
                <a:lnTo>
                  <a:pt x="76199" y="542675"/>
                </a:lnTo>
                <a:lnTo>
                  <a:pt x="104775" y="542675"/>
                </a:lnTo>
                <a:lnTo>
                  <a:pt x="114299" y="52362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655" y="3099816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5" h="242570">
                <a:moveTo>
                  <a:pt x="0" y="0"/>
                </a:moveTo>
                <a:lnTo>
                  <a:pt x="0" y="242315"/>
                </a:lnTo>
                <a:lnTo>
                  <a:pt x="208787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5191" y="3110484"/>
            <a:ext cx="208915" cy="242570"/>
          </a:xfrm>
          <a:custGeom>
            <a:avLst/>
            <a:gdLst/>
            <a:ahLst/>
            <a:cxnLst/>
            <a:rect l="l" t="t" r="r" b="b"/>
            <a:pathLst>
              <a:path w="208915" h="242570">
                <a:moveTo>
                  <a:pt x="208787" y="0"/>
                </a:moveTo>
                <a:lnTo>
                  <a:pt x="0" y="121157"/>
                </a:lnTo>
                <a:lnTo>
                  <a:pt x="208787" y="242315"/>
                </a:lnTo>
                <a:lnTo>
                  <a:pt x="208787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6339" y="301752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9884" y="2933719"/>
            <a:ext cx="277495" cy="132715"/>
          </a:xfrm>
          <a:custGeom>
            <a:avLst/>
            <a:gdLst/>
            <a:ahLst/>
            <a:cxnLst/>
            <a:rect l="l" t="t" r="r" b="b"/>
            <a:pathLst>
              <a:path w="277494" h="132714">
                <a:moveTo>
                  <a:pt x="135005" y="0"/>
                </a:moveTo>
                <a:lnTo>
                  <a:pt x="92864" y="7549"/>
                </a:lnTo>
                <a:lnTo>
                  <a:pt x="56157" y="26580"/>
                </a:lnTo>
                <a:lnTo>
                  <a:pt x="27020" y="55106"/>
                </a:lnTo>
                <a:lnTo>
                  <a:pt x="7589" y="91138"/>
                </a:lnTo>
                <a:lnTo>
                  <a:pt x="0" y="132690"/>
                </a:lnTo>
                <a:lnTo>
                  <a:pt x="277158" y="128796"/>
                </a:lnTo>
                <a:lnTo>
                  <a:pt x="268625" y="88424"/>
                </a:lnTo>
                <a:lnTo>
                  <a:pt x="248454" y="53394"/>
                </a:lnTo>
                <a:lnTo>
                  <a:pt x="218335" y="25670"/>
                </a:lnTo>
                <a:lnTo>
                  <a:pt x="179956" y="7217"/>
                </a:lnTo>
                <a:lnTo>
                  <a:pt x="135005" y="0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7559" y="3093720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4" h="243839">
                <a:moveTo>
                  <a:pt x="0" y="0"/>
                </a:moveTo>
                <a:lnTo>
                  <a:pt x="0" y="243839"/>
                </a:lnTo>
                <a:lnTo>
                  <a:pt x="208787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6620" y="3104388"/>
            <a:ext cx="208915" cy="243840"/>
          </a:xfrm>
          <a:custGeom>
            <a:avLst/>
            <a:gdLst/>
            <a:ahLst/>
            <a:cxnLst/>
            <a:rect l="l" t="t" r="r" b="b"/>
            <a:pathLst>
              <a:path w="208914" h="243839">
                <a:moveTo>
                  <a:pt x="208787" y="0"/>
                </a:moveTo>
                <a:lnTo>
                  <a:pt x="0" y="121919"/>
                </a:lnTo>
                <a:lnTo>
                  <a:pt x="208787" y="243839"/>
                </a:lnTo>
                <a:lnTo>
                  <a:pt x="208787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3008" y="301142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1276" y="2929134"/>
            <a:ext cx="277495" cy="132080"/>
          </a:xfrm>
          <a:custGeom>
            <a:avLst/>
            <a:gdLst/>
            <a:ahLst/>
            <a:cxnLst/>
            <a:rect l="l" t="t" r="r" b="b"/>
            <a:pathLst>
              <a:path w="277495" h="132080">
                <a:moveTo>
                  <a:pt x="135618" y="0"/>
                </a:moveTo>
                <a:lnTo>
                  <a:pt x="93326" y="7396"/>
                </a:lnTo>
                <a:lnTo>
                  <a:pt x="56458" y="26287"/>
                </a:lnTo>
                <a:lnTo>
                  <a:pt x="27173" y="54674"/>
                </a:lnTo>
                <a:lnTo>
                  <a:pt x="7634" y="90558"/>
                </a:lnTo>
                <a:lnTo>
                  <a:pt x="0" y="131941"/>
                </a:lnTo>
                <a:lnTo>
                  <a:pt x="277242" y="129091"/>
                </a:lnTo>
                <a:lnTo>
                  <a:pt x="268946" y="88657"/>
                </a:lnTo>
                <a:lnTo>
                  <a:pt x="248898" y="53553"/>
                </a:lnTo>
                <a:lnTo>
                  <a:pt x="218836" y="25758"/>
                </a:lnTo>
                <a:lnTo>
                  <a:pt x="180497" y="7247"/>
                </a:lnTo>
                <a:lnTo>
                  <a:pt x="135618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6257" y="2725680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126485"/>
                </a:moveTo>
                <a:lnTo>
                  <a:pt x="7288" y="84067"/>
                </a:lnTo>
                <a:lnTo>
                  <a:pt x="27474" y="47766"/>
                </a:lnTo>
                <a:lnTo>
                  <a:pt x="58041" y="20097"/>
                </a:lnTo>
                <a:lnTo>
                  <a:pt x="96473" y="3577"/>
                </a:lnTo>
                <a:lnTo>
                  <a:pt x="125220" y="0"/>
                </a:lnTo>
                <a:lnTo>
                  <a:pt x="140061" y="831"/>
                </a:lnTo>
                <a:lnTo>
                  <a:pt x="181089" y="12580"/>
                </a:lnTo>
                <a:lnTo>
                  <a:pt x="215004" y="36285"/>
                </a:lnTo>
                <a:lnTo>
                  <a:pt x="239401" y="69467"/>
                </a:lnTo>
                <a:lnTo>
                  <a:pt x="251872" y="109647"/>
                </a:lnTo>
                <a:lnTo>
                  <a:pt x="252963" y="124168"/>
                </a:lnTo>
                <a:lnTo>
                  <a:pt x="252141" y="139154"/>
                </a:lnTo>
                <a:lnTo>
                  <a:pt x="240491" y="180485"/>
                </a:lnTo>
                <a:lnTo>
                  <a:pt x="216969" y="214575"/>
                </a:lnTo>
                <a:lnTo>
                  <a:pt x="184023" y="239105"/>
                </a:lnTo>
                <a:lnTo>
                  <a:pt x="144104" y="251759"/>
                </a:lnTo>
                <a:lnTo>
                  <a:pt x="129671" y="252938"/>
                </a:lnTo>
                <a:lnTo>
                  <a:pt x="114568" y="252126"/>
                </a:lnTo>
                <a:lnTo>
                  <a:pt x="72992" y="240562"/>
                </a:lnTo>
                <a:lnTo>
                  <a:pt x="38759" y="217194"/>
                </a:lnTo>
                <a:lnTo>
                  <a:pt x="14117" y="184445"/>
                </a:lnTo>
                <a:lnTo>
                  <a:pt x="1309" y="144739"/>
                </a:lnTo>
                <a:lnTo>
                  <a:pt x="0" y="126485"/>
                </a:lnTo>
                <a:close/>
              </a:path>
            </a:pathLst>
          </a:custGeom>
          <a:ln w="25907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64868" y="2783446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51987" y="29596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6305" y="2721103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60" h="253364">
                <a:moveTo>
                  <a:pt x="0" y="126490"/>
                </a:moveTo>
                <a:lnTo>
                  <a:pt x="7282" y="83952"/>
                </a:lnTo>
                <a:lnTo>
                  <a:pt x="27451" y="47575"/>
                </a:lnTo>
                <a:lnTo>
                  <a:pt x="57989" y="19899"/>
                </a:lnTo>
                <a:lnTo>
                  <a:pt x="96378" y="3461"/>
                </a:lnTo>
                <a:lnTo>
                  <a:pt x="125089" y="0"/>
                </a:lnTo>
                <a:lnTo>
                  <a:pt x="139804" y="841"/>
                </a:lnTo>
                <a:lnTo>
                  <a:pt x="180521" y="12717"/>
                </a:lnTo>
                <a:lnTo>
                  <a:pt x="214182" y="36662"/>
                </a:lnTo>
                <a:lnTo>
                  <a:pt x="238325" y="70157"/>
                </a:lnTo>
                <a:lnTo>
                  <a:pt x="250487" y="110682"/>
                </a:lnTo>
                <a:lnTo>
                  <a:pt x="251454" y="125316"/>
                </a:lnTo>
                <a:lnTo>
                  <a:pt x="250623" y="140188"/>
                </a:lnTo>
                <a:lnTo>
                  <a:pt x="238873" y="181296"/>
                </a:lnTo>
                <a:lnTo>
                  <a:pt x="215173" y="215250"/>
                </a:lnTo>
                <a:lnTo>
                  <a:pt x="182003" y="239614"/>
                </a:lnTo>
                <a:lnTo>
                  <a:pt x="141848" y="251952"/>
                </a:lnTo>
                <a:lnTo>
                  <a:pt x="127340" y="252972"/>
                </a:lnTo>
                <a:lnTo>
                  <a:pt x="112489" y="252139"/>
                </a:lnTo>
                <a:lnTo>
                  <a:pt x="71488" y="240354"/>
                </a:lnTo>
                <a:lnTo>
                  <a:pt x="37666" y="216578"/>
                </a:lnTo>
                <a:lnTo>
                  <a:pt x="13398" y="183303"/>
                </a:lnTo>
                <a:lnTo>
                  <a:pt x="1064" y="143020"/>
                </a:lnTo>
                <a:lnTo>
                  <a:pt x="0" y="126490"/>
                </a:lnTo>
                <a:close/>
              </a:path>
            </a:pathLst>
          </a:custGeom>
          <a:ln w="25907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12035" y="2970276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9143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24407" y="2777738"/>
            <a:ext cx="186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62555" y="5218176"/>
            <a:ext cx="315468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3139" y="5237226"/>
            <a:ext cx="114300" cy="638175"/>
          </a:xfrm>
          <a:custGeom>
            <a:avLst/>
            <a:gdLst/>
            <a:ahLst/>
            <a:cxnLst/>
            <a:rect l="l" t="t" r="r" b="b"/>
            <a:pathLst>
              <a:path w="114300" h="638175">
                <a:moveTo>
                  <a:pt x="38099" y="523649"/>
                </a:moveTo>
                <a:lnTo>
                  <a:pt x="0" y="523649"/>
                </a:lnTo>
                <a:lnTo>
                  <a:pt x="57149" y="637949"/>
                </a:lnTo>
                <a:lnTo>
                  <a:pt x="104774" y="542699"/>
                </a:lnTo>
                <a:lnTo>
                  <a:pt x="38099" y="542699"/>
                </a:lnTo>
                <a:lnTo>
                  <a:pt x="38099" y="523649"/>
                </a:lnTo>
                <a:close/>
              </a:path>
              <a:path w="114300" h="638175">
                <a:moveTo>
                  <a:pt x="76199" y="0"/>
                </a:moveTo>
                <a:lnTo>
                  <a:pt x="38099" y="0"/>
                </a:lnTo>
                <a:lnTo>
                  <a:pt x="38099" y="542699"/>
                </a:lnTo>
                <a:lnTo>
                  <a:pt x="76199" y="542699"/>
                </a:lnTo>
                <a:lnTo>
                  <a:pt x="76199" y="0"/>
                </a:lnTo>
                <a:close/>
              </a:path>
              <a:path w="114300" h="638175">
                <a:moveTo>
                  <a:pt x="114299" y="523649"/>
                </a:moveTo>
                <a:lnTo>
                  <a:pt x="76199" y="523649"/>
                </a:lnTo>
                <a:lnTo>
                  <a:pt x="76199" y="542699"/>
                </a:lnTo>
                <a:lnTo>
                  <a:pt x="104774" y="542699"/>
                </a:lnTo>
                <a:lnTo>
                  <a:pt x="114299" y="52364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9209" y="5875782"/>
            <a:ext cx="2052955" cy="830580"/>
          </a:xfrm>
          <a:custGeom>
            <a:avLst/>
            <a:gdLst/>
            <a:ahLst/>
            <a:cxnLst/>
            <a:rect l="l" t="t" r="r" b="b"/>
            <a:pathLst>
              <a:path w="2052954" h="830579">
                <a:moveTo>
                  <a:pt x="1914387" y="0"/>
                </a:moveTo>
                <a:lnTo>
                  <a:pt x="132285" y="134"/>
                </a:lnTo>
                <a:lnTo>
                  <a:pt x="90262" y="8609"/>
                </a:lnTo>
                <a:lnTo>
                  <a:pt x="53922" y="28777"/>
                </a:lnTo>
                <a:lnTo>
                  <a:pt x="25365" y="58537"/>
                </a:lnTo>
                <a:lnTo>
                  <a:pt x="6691" y="95789"/>
                </a:lnTo>
                <a:lnTo>
                  <a:pt x="0" y="138434"/>
                </a:lnTo>
                <a:lnTo>
                  <a:pt x="134" y="698294"/>
                </a:lnTo>
                <a:lnTo>
                  <a:pt x="8609" y="740317"/>
                </a:lnTo>
                <a:lnTo>
                  <a:pt x="28777" y="776657"/>
                </a:lnTo>
                <a:lnTo>
                  <a:pt x="58537" y="805214"/>
                </a:lnTo>
                <a:lnTo>
                  <a:pt x="95789" y="823888"/>
                </a:lnTo>
                <a:lnTo>
                  <a:pt x="138434" y="830579"/>
                </a:lnTo>
                <a:lnTo>
                  <a:pt x="1920542" y="830445"/>
                </a:lnTo>
                <a:lnTo>
                  <a:pt x="1962568" y="821968"/>
                </a:lnTo>
                <a:lnTo>
                  <a:pt x="1998909" y="801800"/>
                </a:lnTo>
                <a:lnTo>
                  <a:pt x="2027465" y="772041"/>
                </a:lnTo>
                <a:lnTo>
                  <a:pt x="2046137" y="734789"/>
                </a:lnTo>
                <a:lnTo>
                  <a:pt x="2052827" y="692145"/>
                </a:lnTo>
                <a:lnTo>
                  <a:pt x="2052693" y="132280"/>
                </a:lnTo>
                <a:lnTo>
                  <a:pt x="2044217" y="90258"/>
                </a:lnTo>
                <a:lnTo>
                  <a:pt x="2024050" y="53920"/>
                </a:lnTo>
                <a:lnTo>
                  <a:pt x="1994290" y="25364"/>
                </a:lnTo>
                <a:lnTo>
                  <a:pt x="1957036" y="6691"/>
                </a:lnTo>
                <a:lnTo>
                  <a:pt x="19143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9209" y="5875782"/>
            <a:ext cx="2052955" cy="830580"/>
          </a:xfrm>
          <a:custGeom>
            <a:avLst/>
            <a:gdLst/>
            <a:ahLst/>
            <a:cxnLst/>
            <a:rect l="l" t="t" r="r" b="b"/>
            <a:pathLst>
              <a:path w="2052954" h="830579">
                <a:moveTo>
                  <a:pt x="0" y="138434"/>
                </a:moveTo>
                <a:lnTo>
                  <a:pt x="6691" y="95789"/>
                </a:lnTo>
                <a:lnTo>
                  <a:pt x="25365" y="58537"/>
                </a:lnTo>
                <a:lnTo>
                  <a:pt x="53922" y="28777"/>
                </a:lnTo>
                <a:lnTo>
                  <a:pt x="90262" y="8609"/>
                </a:lnTo>
                <a:lnTo>
                  <a:pt x="132285" y="134"/>
                </a:lnTo>
                <a:lnTo>
                  <a:pt x="1914387" y="0"/>
                </a:lnTo>
                <a:lnTo>
                  <a:pt x="1929074" y="769"/>
                </a:lnTo>
                <a:lnTo>
                  <a:pt x="1970157" y="11687"/>
                </a:lnTo>
                <a:lnTo>
                  <a:pt x="2005146" y="33888"/>
                </a:lnTo>
                <a:lnTo>
                  <a:pt x="2031942" y="65271"/>
                </a:lnTo>
                <a:lnTo>
                  <a:pt x="2048445" y="103738"/>
                </a:lnTo>
                <a:lnTo>
                  <a:pt x="2052827" y="692145"/>
                </a:lnTo>
                <a:lnTo>
                  <a:pt x="2052058" y="706830"/>
                </a:lnTo>
                <a:lnTo>
                  <a:pt x="2041141" y="747909"/>
                </a:lnTo>
                <a:lnTo>
                  <a:pt x="2018940" y="782897"/>
                </a:lnTo>
                <a:lnTo>
                  <a:pt x="1987557" y="809693"/>
                </a:lnTo>
                <a:lnTo>
                  <a:pt x="1949088" y="826197"/>
                </a:lnTo>
                <a:lnTo>
                  <a:pt x="138434" y="830579"/>
                </a:lnTo>
                <a:lnTo>
                  <a:pt x="123749" y="829810"/>
                </a:lnTo>
                <a:lnTo>
                  <a:pt x="82669" y="818891"/>
                </a:lnTo>
                <a:lnTo>
                  <a:pt x="47681" y="796690"/>
                </a:lnTo>
                <a:lnTo>
                  <a:pt x="20885" y="765305"/>
                </a:lnTo>
                <a:lnTo>
                  <a:pt x="4381" y="726837"/>
                </a:lnTo>
                <a:lnTo>
                  <a:pt x="0" y="13843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41476" y="6178787"/>
            <a:ext cx="1369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93035" y="5423916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69" h="208914">
                <a:moveTo>
                  <a:pt x="121157" y="0"/>
                </a:moveTo>
                <a:lnTo>
                  <a:pt x="0" y="208787"/>
                </a:lnTo>
                <a:lnTo>
                  <a:pt x="242315" y="208787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03703" y="5324855"/>
            <a:ext cx="242570" cy="208915"/>
          </a:xfrm>
          <a:custGeom>
            <a:avLst/>
            <a:gdLst/>
            <a:ahLst/>
            <a:cxnLst/>
            <a:rect l="l" t="t" r="r" b="b"/>
            <a:pathLst>
              <a:path w="242569" h="208914">
                <a:moveTo>
                  <a:pt x="242315" y="0"/>
                </a:moveTo>
                <a:lnTo>
                  <a:pt x="0" y="0"/>
                </a:lnTo>
                <a:lnTo>
                  <a:pt x="121157" y="208787"/>
                </a:lnTo>
                <a:lnTo>
                  <a:pt x="24231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19655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78" y="2760284"/>
            <a:ext cx="7879080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ectable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f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eview</a:t>
            </a:r>
            <a:endParaRPr sz="220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Engi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ring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esigned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ap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op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stan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355600" marR="50165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ombi</a:t>
            </a:r>
            <a:r>
              <a:rPr sz="2200" spc="-10" dirty="0">
                <a:latin typeface="Constantia"/>
                <a:cs typeface="Constantia"/>
              </a:rPr>
              <a:t>nat</a:t>
            </a:r>
            <a:r>
              <a:rPr sz="2200" spc="-15" dirty="0">
                <a:latin typeface="Constantia"/>
                <a:cs typeface="Constantia"/>
              </a:rPr>
              <a:t>ion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equipmen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echnique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ond</a:t>
            </a:r>
            <a:r>
              <a:rPr sz="2200" spc="-20" dirty="0">
                <a:latin typeface="Constantia"/>
                <a:cs typeface="Constantia"/>
              </a:rPr>
              <a:t>uc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open</a:t>
            </a:r>
            <a:r>
              <a:rPr sz="2200" spc="-10" dirty="0">
                <a:latin typeface="Constantia"/>
                <a:cs typeface="Constantia"/>
              </a:rPr>
              <a:t>ness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ood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ompe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ana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sts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711" y="1039953"/>
            <a:ext cx="6455410" cy="142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445">
              <a:lnSpc>
                <a:spcPct val="100000"/>
              </a:lnSpc>
              <a:tabLst>
                <a:tab pos="2819400" algn="l"/>
                <a:tab pos="4361180" algn="l"/>
                <a:tab pos="581914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This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tec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nique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ma</a:t>
            </a:r>
            <a:r>
              <a:rPr sz="2800" b="1" spc="-7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some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inhe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assumptions…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630" y="1752038"/>
            <a:ext cx="5516245" cy="344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This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id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ntificat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oce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800" b="1" i="1" spc="-20" dirty="0">
                <a:solidFill>
                  <a:srgbClr val="001F5F"/>
                </a:solidFill>
                <a:latin typeface="Segoe UI"/>
                <a:cs typeface="Segoe UI"/>
              </a:rPr>
              <a:t>limi</a:t>
            </a:r>
            <a:r>
              <a:rPr sz="2800" b="1" i="1" spc="-3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i="1" spc="-15" dirty="0">
                <a:solidFill>
                  <a:srgbClr val="001F5F"/>
                </a:solidFill>
                <a:latin typeface="Segoe UI"/>
                <a:cs typeface="Segoe UI"/>
              </a:rPr>
              <a:t>atio</a:t>
            </a:r>
            <a:r>
              <a:rPr sz="2800" b="1" i="1" spc="-3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i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-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3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0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sumi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ro</a:t>
            </a:r>
            <a:r>
              <a:rPr sz="2200" spc="-10" dirty="0">
                <a:latin typeface="Constantia"/>
                <a:cs typeface="Constantia"/>
              </a:rPr>
              <a:t>vides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me</a:t>
            </a:r>
            <a:r>
              <a:rPr sz="2200" spc="-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ic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</a:t>
            </a:r>
            <a:r>
              <a:rPr sz="2200" spc="-10" dirty="0">
                <a:latin typeface="Constantia"/>
                <a:cs typeface="Constantia"/>
              </a:rPr>
              <a:t>z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perso</a:t>
            </a:r>
            <a:r>
              <a:rPr sz="2200" spc="-10" dirty="0">
                <a:latin typeface="Constantia"/>
                <a:cs typeface="Constantia"/>
              </a:rPr>
              <a:t>nnel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duct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8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ocuses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-e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91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39" y="1573723"/>
            <a:ext cx="19837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Ad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antages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829" y="2131125"/>
            <a:ext cx="3451225" cy="245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-en</a:t>
            </a:r>
            <a:r>
              <a:rPr sz="2200" spc="-20" dirty="0">
                <a:latin typeface="Constantia"/>
                <a:cs typeface="Constantia"/>
              </a:rPr>
              <a:t>ded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stru</a:t>
            </a:r>
            <a:r>
              <a:rPr sz="2200" spc="-3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tu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ersa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ile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de</a:t>
            </a:r>
            <a:r>
              <a:rPr sz="2200" spc="-10" dirty="0">
                <a:latin typeface="Constantia"/>
                <a:cs typeface="Constantia"/>
              </a:rPr>
              <a:t>nti</a:t>
            </a:r>
            <a:r>
              <a:rPr sz="2200" spc="4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i="1" spc="-20" dirty="0">
                <a:latin typeface="Constantia"/>
                <a:cs typeface="Constantia"/>
              </a:rPr>
              <a:t>b</a:t>
            </a:r>
            <a:r>
              <a:rPr sz="2200" b="1" i="1" spc="-25" dirty="0">
                <a:latin typeface="Constantia"/>
                <a:cs typeface="Constantia"/>
              </a:rPr>
              <a:t>o</a:t>
            </a:r>
            <a:r>
              <a:rPr sz="2200" b="1" i="1" spc="-50" dirty="0">
                <a:latin typeface="Constantia"/>
                <a:cs typeface="Constantia"/>
              </a:rPr>
              <a:t>t</a:t>
            </a:r>
            <a:r>
              <a:rPr sz="2200" b="1" i="1" spc="-15" dirty="0">
                <a:latin typeface="Constantia"/>
                <a:cs typeface="Constantia"/>
              </a:rPr>
              <a:t>h</a:t>
            </a:r>
            <a:r>
              <a:rPr sz="2200" b="1" i="1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5" dirty="0">
                <a:latin typeface="Constantia"/>
                <a:cs typeface="Constantia"/>
              </a:rPr>
              <a:t>io</a:t>
            </a:r>
            <a:r>
              <a:rPr sz="2200" spc="-10" dirty="0">
                <a:latin typeface="Constantia"/>
                <a:cs typeface="Constantia"/>
              </a:rPr>
              <a:t>nal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7837" y="2131125"/>
            <a:ext cx="3550285" cy="263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30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-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onsumi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  <a:p>
            <a:pPr marL="469900" marR="11303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15" dirty="0">
                <a:latin typeface="Constantia"/>
                <a:cs typeface="Constantia"/>
              </a:rPr>
              <a:t>Cri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ica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perien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4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endParaRPr sz="22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6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st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nction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spc="-6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3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ob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nse</a:t>
            </a:r>
            <a:r>
              <a:rPr sz="2200" spc="-20" dirty="0">
                <a:latin typeface="Constantia"/>
                <a:cs typeface="Constantia"/>
              </a:rPr>
              <a:t>qu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</a:t>
            </a:r>
            <a:r>
              <a:rPr sz="2200" spc="-10" dirty="0">
                <a:latin typeface="Constantia"/>
                <a:cs typeface="Constantia"/>
              </a:rPr>
              <a:t>z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7837" y="1039953"/>
            <a:ext cx="244475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  <a:tabLst>
                <a:tab pos="1482725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Disad</a:t>
            </a:r>
            <a:r>
              <a:rPr sz="2800" b="1" spc="-7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antages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7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291" y="5488540"/>
            <a:ext cx="835469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0020" marR="5080" indent="-1417955">
              <a:lnSpc>
                <a:spcPts val="2300"/>
              </a:lnSpc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im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400" b="1" spc="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r>
              <a:rPr sz="24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400" b="1" spc="5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4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th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use</a:t>
            </a:r>
            <a:r>
              <a:rPr sz="24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th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ocess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deviat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whic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4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could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lea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z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ards.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19655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134" y="6006902"/>
            <a:ext cx="1784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010" y="6002814"/>
            <a:ext cx="60331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>
                <a:latin typeface="Constantia"/>
                <a:cs typeface="Constantia"/>
              </a:rPr>
              <a:t>L</a:t>
            </a:r>
            <a:r>
              <a:rPr sz="2000" spc="-4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chan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j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deat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spc="-65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xi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inhala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118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49" y="1570304"/>
            <a:ext cx="7668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Sum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m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8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ication</a:t>
            </a:r>
            <a:r>
              <a:rPr sz="2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echni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ques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945" y="2107386"/>
            <a:ext cx="6522720" cy="387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Wh</a:t>
            </a:r>
            <a:r>
              <a:rPr sz="2400" i="1" spc="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i="1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i="1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oducts?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rinsic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299085" marR="37020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sting/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ntial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5" dirty="0">
                <a:latin typeface="Constantia"/>
                <a:cs typeface="Constantia"/>
              </a:rPr>
              <a:t>/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tig</a:t>
            </a:r>
            <a:r>
              <a:rPr sz="2200" spc="-2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tion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egies:</a:t>
            </a:r>
            <a:endParaRPr sz="22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5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enar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os</a:t>
            </a:r>
            <a:endParaRPr sz="20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5" dirty="0">
                <a:latin typeface="Constantia"/>
                <a:cs typeface="Constantia"/>
              </a:rPr>
              <a:t>Thei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causes</a:t>
            </a:r>
            <a:endParaRPr sz="20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Existing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ds</a:t>
            </a:r>
            <a:endParaRPr sz="20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6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ossible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additio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ds</a:t>
            </a:r>
            <a:endParaRPr sz="20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entia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onsequen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their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equen</a:t>
            </a:r>
            <a:r>
              <a:rPr sz="2200" dirty="0">
                <a:latin typeface="Constantia"/>
                <a:cs typeface="Constantia"/>
              </a:rPr>
              <a:t>cy</a:t>
            </a:r>
            <a:endParaRPr sz="22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20" dirty="0">
                <a:latin typeface="Constantia"/>
                <a:cs typeface="Constantia"/>
              </a:rPr>
              <a:t>L</a:t>
            </a:r>
            <a:r>
              <a:rPr sz="2000" spc="-4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chan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bur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j</a:t>
            </a:r>
            <a:r>
              <a:rPr sz="2000" spc="-5" dirty="0">
                <a:latin typeface="Constantia"/>
                <a:cs typeface="Constantia"/>
              </a:rPr>
              <a:t>urie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deat</a:t>
            </a:r>
            <a:r>
              <a:rPr sz="2000" spc="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,</a:t>
            </a:r>
            <a:endParaRPr sz="2000">
              <a:latin typeface="Constantia"/>
              <a:cs typeface="Constantia"/>
            </a:endParaRPr>
          </a:p>
          <a:p>
            <a:pPr marL="812165" lvl="1" indent="-342265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4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ode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chan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da</a:t>
            </a:r>
            <a:r>
              <a:rPr sz="2000" dirty="0">
                <a:latin typeface="Constantia"/>
                <a:cs typeface="Constantia"/>
              </a:rPr>
              <a:t>ma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ment,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102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5457" y="5978410"/>
            <a:ext cx="9353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40" dirty="0">
                <a:latin typeface="Constantia"/>
                <a:cs typeface="Constantia"/>
              </a:rPr>
              <a:t>o</a:t>
            </a:r>
            <a:r>
              <a:rPr sz="2200" i="1" spc="-20" dirty="0">
                <a:latin typeface="Constantia"/>
                <a:cs typeface="Constantia"/>
              </a:rPr>
              <a:t>wner</a:t>
            </a:r>
            <a:r>
              <a:rPr sz="2200" i="1" spc="-40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5687" y="6415457"/>
            <a:ext cx="4622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119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19655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49" y="1570304"/>
            <a:ext cx="7668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Sum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m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8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ication</a:t>
            </a:r>
            <a:r>
              <a:rPr sz="2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echni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ques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945" y="2107386"/>
            <a:ext cx="7966075" cy="3840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7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i="1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he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spc="-3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hni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i="1" spc="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duc</a:t>
            </a:r>
            <a:r>
              <a:rPr sz="2400" i="1" spc="-6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ed?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onstantia"/>
                <a:cs typeface="Constantia"/>
              </a:rPr>
              <a:t>Che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klists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kn</a:t>
            </a:r>
            <a:r>
              <a:rPr sz="2200" spc="-60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led</a:t>
            </a:r>
            <a:r>
              <a:rPr sz="2200" spc="-7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eable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vidual</a:t>
            </a:r>
            <a:endParaRPr sz="22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su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ee</a:t>
            </a:r>
            <a:r>
              <a:rPr sz="2200" spc="-21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99085" marR="25717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onstantia"/>
                <a:cs typeface="Constantia"/>
              </a:rPr>
              <a:t>Wha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-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4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MEA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HA</a:t>
            </a:r>
            <a:r>
              <a:rPr sz="2200" spc="-60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evie</a:t>
            </a:r>
            <a:r>
              <a:rPr sz="2200" spc="-1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ea</a:t>
            </a:r>
            <a:r>
              <a:rPr sz="2200" spc="-10" dirty="0">
                <a:latin typeface="Constantia"/>
                <a:cs typeface="Constantia"/>
              </a:rPr>
              <a:t>ms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60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ement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imum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facilita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7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design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engin</a:t>
            </a:r>
            <a:r>
              <a:rPr sz="2200" spc="-10" dirty="0">
                <a:latin typeface="Constantia"/>
                <a:cs typeface="Constantia"/>
              </a:rPr>
              <a:t>eer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5" dirty="0">
                <a:latin typeface="Constantia"/>
                <a:cs typeface="Constantia"/>
              </a:rPr>
              <a:t>io</a:t>
            </a:r>
            <a:r>
              <a:rPr sz="2200" spc="-10" dirty="0">
                <a:latin typeface="Constantia"/>
                <a:cs typeface="Constantia"/>
              </a:rPr>
              <a:t>ns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eam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(engin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8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20" dirty="0">
                <a:latin typeface="Constantia"/>
                <a:cs typeface="Constantia"/>
              </a:rPr>
              <a:t>)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i="1" spc="-60" dirty="0">
                <a:latin typeface="Constantia"/>
                <a:cs typeface="Constantia"/>
              </a:rPr>
              <a:t>I</a:t>
            </a:r>
            <a:r>
              <a:rPr sz="2200" i="1" spc="-10" dirty="0">
                <a:latin typeface="Constantia"/>
                <a:cs typeface="Constantia"/>
              </a:rPr>
              <a:t>t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is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al</a:t>
            </a:r>
            <a:r>
              <a:rPr sz="2200" i="1" spc="-65" dirty="0">
                <a:latin typeface="Constantia"/>
                <a:cs typeface="Constantia"/>
              </a:rPr>
              <a:t>w</a:t>
            </a:r>
            <a:r>
              <a:rPr sz="2200" i="1" spc="-15" dirty="0">
                <a:latin typeface="Constantia"/>
                <a:cs typeface="Constantia"/>
              </a:rPr>
              <a:t>ays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g</a:t>
            </a:r>
            <a:r>
              <a:rPr sz="2200" i="1" spc="-10" dirty="0">
                <a:latin typeface="Constantia"/>
                <a:cs typeface="Constantia"/>
              </a:rPr>
              <a:t>o</a:t>
            </a:r>
            <a:r>
              <a:rPr sz="2200" i="1" spc="-20" dirty="0">
                <a:latin typeface="Constantia"/>
                <a:cs typeface="Constantia"/>
              </a:rPr>
              <a:t>o</a:t>
            </a:r>
            <a:r>
              <a:rPr sz="2200" i="1" spc="-15" dirty="0">
                <a:latin typeface="Constantia"/>
                <a:cs typeface="Constantia"/>
              </a:rPr>
              <a:t>d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idea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40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o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30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eview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h</a:t>
            </a:r>
            <a:r>
              <a:rPr sz="2200" i="1" spc="-10" dirty="0">
                <a:latin typeface="Constantia"/>
                <a:cs typeface="Constantia"/>
              </a:rPr>
              <a:t>e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esult</a:t>
            </a:r>
            <a:r>
              <a:rPr sz="2200" i="1" spc="-10" dirty="0">
                <a:latin typeface="Constantia"/>
                <a:cs typeface="Constantia"/>
              </a:rPr>
              <a:t>s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of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65" dirty="0">
                <a:latin typeface="Constantia"/>
                <a:cs typeface="Constantia"/>
              </a:rPr>
              <a:t>n</a:t>
            </a:r>
            <a:r>
              <a:rPr sz="2200" i="1" spc="-15" dirty="0">
                <a:latin typeface="Constantia"/>
                <a:cs typeface="Constantia"/>
              </a:rPr>
              <a:t>y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ha</a:t>
            </a:r>
            <a:r>
              <a:rPr sz="2200" i="1" spc="-25" dirty="0">
                <a:latin typeface="Constantia"/>
                <a:cs typeface="Constantia"/>
              </a:rPr>
              <a:t>z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d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eview</a:t>
            </a:r>
            <a:r>
              <a:rPr sz="2200" i="1" spc="-10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wi</a:t>
            </a:r>
            <a:r>
              <a:rPr sz="2200" i="1" spc="-50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h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esen</a:t>
            </a:r>
            <a:r>
              <a:rPr sz="2200" i="1" spc="-60" dirty="0">
                <a:latin typeface="Constantia"/>
                <a:cs typeface="Constantia"/>
              </a:rPr>
              <a:t>t</a:t>
            </a:r>
            <a:r>
              <a:rPr sz="2200" i="1" spc="-10" dirty="0">
                <a:latin typeface="Constantia"/>
                <a:cs typeface="Constantia"/>
              </a:rPr>
              <a:t>ati</a:t>
            </a:r>
            <a:r>
              <a:rPr sz="2200" i="1" spc="-45" dirty="0">
                <a:latin typeface="Constantia"/>
                <a:cs typeface="Constantia"/>
              </a:rPr>
              <a:t>v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s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f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om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50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h</a:t>
            </a:r>
            <a:r>
              <a:rPr sz="2200" i="1" spc="-10" dirty="0">
                <a:latin typeface="Constantia"/>
                <a:cs typeface="Constantia"/>
              </a:rPr>
              <a:t>e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o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30" dirty="0">
                <a:latin typeface="Constantia"/>
                <a:cs typeface="Constantia"/>
              </a:rPr>
              <a:t>r</a:t>
            </a:r>
            <a:r>
              <a:rPr sz="2200" i="1" spc="-10" dirty="0">
                <a:latin typeface="Constantia"/>
                <a:cs typeface="Constantia"/>
              </a:rPr>
              <a:t>ations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65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eam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and/or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25" dirty="0">
                <a:latin typeface="Constantia"/>
                <a:cs typeface="Constantia"/>
              </a:rPr>
              <a:t>s</a:t>
            </a:r>
            <a:r>
              <a:rPr sz="2200" i="1" spc="-15" dirty="0">
                <a:latin typeface="Constantia"/>
                <a:cs typeface="Constantia"/>
              </a:rPr>
              <a:t>set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Land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676400"/>
            <a:ext cx="8225028" cy="462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1915" y="1676400"/>
            <a:ext cx="4249420" cy="3723640"/>
          </a:xfrm>
          <a:custGeom>
            <a:avLst/>
            <a:gdLst/>
            <a:ahLst/>
            <a:cxnLst/>
            <a:rect l="l" t="t" r="r" b="b"/>
            <a:pathLst>
              <a:path w="4249420" h="3723640">
                <a:moveTo>
                  <a:pt x="0" y="3723131"/>
                </a:moveTo>
                <a:lnTo>
                  <a:pt x="4248911" y="3723131"/>
                </a:lnTo>
                <a:lnTo>
                  <a:pt x="4248911" y="0"/>
                </a:lnTo>
                <a:lnTo>
                  <a:pt x="0" y="0"/>
                </a:lnTo>
                <a:lnTo>
                  <a:pt x="0" y="372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2183" y="1766774"/>
            <a:ext cx="3656965" cy="349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Segoe UI"/>
                <a:cs typeface="Segoe UI"/>
              </a:rPr>
              <a:t>Haza</a:t>
            </a:r>
            <a:r>
              <a:rPr sz="2800" b="1" spc="-30" dirty="0">
                <a:latin typeface="Segoe UI"/>
                <a:cs typeface="Segoe UI"/>
              </a:rPr>
              <a:t>r</a:t>
            </a:r>
            <a:r>
              <a:rPr sz="2800" b="1" spc="-20" dirty="0">
                <a:latin typeface="Segoe UI"/>
                <a:cs typeface="Segoe UI"/>
              </a:rPr>
              <a:t>d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ts val="287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latin typeface="Segoe UI"/>
                <a:cs typeface="Segoe UI"/>
              </a:rPr>
              <a:t>Plan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flight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3350"/>
              </a:lnSpc>
            </a:pPr>
            <a:r>
              <a:rPr sz="2800" b="1" spc="-20" dirty="0">
                <a:latin typeface="Segoe UI"/>
                <a:cs typeface="Segoe UI"/>
              </a:rPr>
              <a:t>C</a:t>
            </a:r>
            <a:r>
              <a:rPr sz="2800" b="1" spc="-25" dirty="0">
                <a:latin typeface="Segoe UI"/>
                <a:cs typeface="Segoe UI"/>
              </a:rPr>
              <a:t>a</a:t>
            </a:r>
            <a:r>
              <a:rPr sz="2800" b="1" spc="-15" dirty="0">
                <a:latin typeface="Segoe UI"/>
                <a:cs typeface="Segoe UI"/>
              </a:rPr>
              <a:t>use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Segoe UI"/>
                <a:cs typeface="Segoe UI"/>
              </a:rPr>
              <a:t>P</a:t>
            </a:r>
            <a:r>
              <a:rPr sz="2400" dirty="0">
                <a:latin typeface="Segoe UI"/>
                <a:cs typeface="Segoe UI"/>
              </a:rPr>
              <a:t>o</a:t>
            </a:r>
            <a:r>
              <a:rPr sz="2400" spc="-30" dirty="0">
                <a:latin typeface="Segoe UI"/>
                <a:cs typeface="Segoe UI"/>
              </a:rPr>
              <a:t>t</a:t>
            </a:r>
            <a:r>
              <a:rPr sz="2400" dirty="0">
                <a:latin typeface="Segoe UI"/>
                <a:cs typeface="Segoe UI"/>
              </a:rPr>
              <a:t>entia</a:t>
            </a:r>
            <a:r>
              <a:rPr sz="2400" spc="-10" dirty="0">
                <a:latin typeface="Segoe UI"/>
                <a:cs typeface="Segoe UI"/>
              </a:rPr>
              <a:t>l</a:t>
            </a:r>
            <a:r>
              <a:rPr sz="2400" spc="-5" dirty="0">
                <a:latin typeface="Segoe UI"/>
                <a:cs typeface="Segoe UI"/>
              </a:rPr>
              <a:t>l</a:t>
            </a:r>
            <a:r>
              <a:rPr sz="2400" dirty="0">
                <a:latin typeface="Segoe UI"/>
                <a:cs typeface="Segoe UI"/>
              </a:rPr>
              <a:t>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h</a:t>
            </a:r>
            <a:r>
              <a:rPr sz="2400" spc="-10" dirty="0">
                <a:latin typeface="Segoe UI"/>
                <a:cs typeface="Segoe UI"/>
              </a:rPr>
              <a:t>u</a:t>
            </a:r>
            <a:r>
              <a:rPr sz="2400" spc="-5" dirty="0">
                <a:latin typeface="Segoe UI"/>
                <a:cs typeface="Segoe UI"/>
              </a:rPr>
              <a:t>ma</a:t>
            </a:r>
            <a:r>
              <a:rPr sz="2400" dirty="0">
                <a:latin typeface="Segoe UI"/>
                <a:cs typeface="Segoe UI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er</a:t>
            </a:r>
            <a:r>
              <a:rPr sz="2400" spc="-25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or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ts val="2870"/>
              </a:lnSpc>
            </a:pPr>
            <a:r>
              <a:rPr sz="2400" spc="-15" dirty="0">
                <a:latin typeface="Segoe UI"/>
                <a:cs typeface="Segoe UI"/>
              </a:rPr>
              <a:t>during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runway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10" dirty="0">
                <a:latin typeface="Segoe UI"/>
                <a:cs typeface="Segoe UI"/>
              </a:rPr>
              <a:t>p</a:t>
            </a:r>
            <a:r>
              <a:rPr sz="2400" spc="-15" dirty="0">
                <a:latin typeface="Segoe UI"/>
                <a:cs typeface="Segoe UI"/>
              </a:rPr>
              <a:t>p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spc="-55" dirty="0">
                <a:latin typeface="Segoe UI"/>
                <a:cs typeface="Segoe UI"/>
              </a:rPr>
              <a:t>o</a:t>
            </a:r>
            <a:r>
              <a:rPr sz="2400" spc="-15" dirty="0">
                <a:latin typeface="Segoe UI"/>
                <a:cs typeface="Segoe UI"/>
              </a:rPr>
              <a:t>ach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3350"/>
              </a:lnSpc>
            </a:pPr>
            <a:r>
              <a:rPr sz="2800" b="1" spc="-20" dirty="0">
                <a:latin typeface="Segoe UI"/>
                <a:cs typeface="Segoe UI"/>
              </a:rPr>
              <a:t>E</a:t>
            </a:r>
            <a:r>
              <a:rPr sz="2800" b="1" spc="-50" dirty="0">
                <a:latin typeface="Segoe UI"/>
                <a:cs typeface="Segoe UI"/>
              </a:rPr>
              <a:t>v</a:t>
            </a:r>
            <a:r>
              <a:rPr sz="2800" b="1" spc="-15" dirty="0">
                <a:latin typeface="Segoe UI"/>
                <a:cs typeface="Segoe UI"/>
              </a:rPr>
              <a:t>ent</a:t>
            </a:r>
            <a:endParaRPr sz="2800">
              <a:latin typeface="Segoe UI"/>
              <a:cs typeface="Segoe UI"/>
            </a:endParaRPr>
          </a:p>
          <a:p>
            <a:pPr marL="469900" indent="-457200">
              <a:lnSpc>
                <a:spcPts val="2875"/>
              </a:lnSpc>
              <a:spcBef>
                <a:spcPts val="15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ash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d</a:t>
            </a:r>
            <a:r>
              <a:rPr sz="2400" spc="-15" dirty="0">
                <a:latin typeface="Segoe UI"/>
                <a:cs typeface="Segoe UI"/>
              </a:rPr>
              <a:t>uring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Segoe UI"/>
                <a:cs typeface="Segoe UI"/>
              </a:rPr>
              <a:t>landi</a:t>
            </a:r>
            <a:r>
              <a:rPr sz="2400" spc="-15" dirty="0">
                <a:latin typeface="Segoe UI"/>
                <a:cs typeface="Segoe UI"/>
              </a:rPr>
              <a:t>ng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3354"/>
              </a:lnSpc>
            </a:pPr>
            <a:r>
              <a:rPr sz="2800" b="1" spc="-20" dirty="0">
                <a:latin typeface="Segoe UI"/>
                <a:cs typeface="Segoe UI"/>
              </a:rPr>
              <a:t>C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20" dirty="0">
                <a:latin typeface="Segoe UI"/>
                <a:cs typeface="Segoe UI"/>
              </a:rPr>
              <a:t>nsequence</a:t>
            </a:r>
            <a:endParaRPr sz="28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latin typeface="Segoe UI"/>
                <a:cs typeface="Segoe UI"/>
              </a:rPr>
              <a:t>Deaths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12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53" y="1017466"/>
            <a:ext cx="6375400" cy="437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962275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onstantia"/>
                <a:cs typeface="Constantia"/>
              </a:rPr>
              <a:t>P</a:t>
            </a:r>
            <a:r>
              <a:rPr sz="3200" b="1" spc="-5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ess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H</a:t>
            </a:r>
            <a:r>
              <a:rPr sz="3200" b="1" dirty="0">
                <a:latin typeface="Constantia"/>
                <a:cs typeface="Constantia"/>
              </a:rPr>
              <a:t>aza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Ana</a:t>
            </a:r>
            <a:r>
              <a:rPr sz="3200" b="1" spc="-25" dirty="0">
                <a:latin typeface="Constantia"/>
                <a:cs typeface="Constantia"/>
              </a:rPr>
              <a:t>l</a:t>
            </a:r>
            <a:r>
              <a:rPr sz="3200" b="1" spc="-35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sis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ese</a:t>
            </a:r>
            <a:r>
              <a:rPr sz="3200" b="1" spc="5" dirty="0">
                <a:latin typeface="Constantia"/>
                <a:cs typeface="Constantia"/>
              </a:rPr>
              <a:t>n</a:t>
            </a:r>
            <a:r>
              <a:rPr sz="3200" b="1" dirty="0">
                <a:latin typeface="Constantia"/>
                <a:cs typeface="Constantia"/>
              </a:rPr>
              <a:t>ts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echniques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Constantia"/>
                <a:cs typeface="Constantia"/>
              </a:rPr>
              <a:t>w</a:t>
            </a:r>
            <a:r>
              <a:rPr sz="3200" b="1" spc="-5" dirty="0">
                <a:latin typeface="Constantia"/>
                <a:cs typeface="Constantia"/>
              </a:rPr>
              <a:t>ha</a:t>
            </a:r>
            <a:r>
              <a:rPr sz="3200" b="1" dirty="0">
                <a:latin typeface="Constantia"/>
                <a:cs typeface="Constantia"/>
              </a:rPr>
              <a:t>t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pur</a:t>
            </a:r>
            <a:r>
              <a:rPr sz="3200" b="1" spc="-15" dirty="0">
                <a:latin typeface="Constantia"/>
                <a:cs typeface="Constantia"/>
              </a:rPr>
              <a:t>p</a:t>
            </a:r>
            <a:r>
              <a:rPr sz="3200" b="1" dirty="0">
                <a:latin typeface="Constantia"/>
                <a:cs typeface="Constantia"/>
              </a:rPr>
              <a:t>ose: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7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denti</a:t>
            </a:r>
            <a:r>
              <a:rPr sz="2800" spc="65" dirty="0">
                <a:latin typeface="Constantia"/>
                <a:cs typeface="Constantia"/>
              </a:rPr>
              <a:t>f</a:t>
            </a:r>
            <a:r>
              <a:rPr sz="2800" spc="-20" dirty="0">
                <a:latin typeface="Constantia"/>
                <a:cs typeface="Constantia"/>
              </a:rPr>
              <a:t>ic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tion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haza</a:t>
            </a:r>
            <a:r>
              <a:rPr sz="2800" spc="-6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Mitigation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haza</a:t>
            </a:r>
            <a:r>
              <a:rPr sz="2800" spc="-6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ention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haza</a:t>
            </a:r>
            <a:r>
              <a:rPr sz="2800" spc="-6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B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0801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601" y="284530"/>
            <a:ext cx="84264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001" y="284530"/>
            <a:ext cx="7670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Ge</a:t>
            </a:r>
            <a:r>
              <a:rPr sz="18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603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7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dent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283" y="284530"/>
            <a:ext cx="144081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&amp;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endParaRPr sz="18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tud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9965" y="284530"/>
            <a:ext cx="9715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Thou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4078" y="6053564"/>
            <a:ext cx="18516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120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53" y="1017466"/>
            <a:ext cx="7698740" cy="445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650"/>
              </a:lnSpc>
            </a:pPr>
            <a:r>
              <a:rPr sz="3200" b="1" dirty="0">
                <a:latin typeface="Constantia"/>
                <a:cs typeface="Constantia"/>
              </a:rPr>
              <a:t>P</a:t>
            </a:r>
            <a:r>
              <a:rPr sz="3200" b="1" spc="-5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ess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H</a:t>
            </a:r>
            <a:r>
              <a:rPr sz="3200" b="1" dirty="0">
                <a:latin typeface="Constantia"/>
                <a:cs typeface="Constantia"/>
              </a:rPr>
              <a:t>aza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Ana</a:t>
            </a:r>
            <a:r>
              <a:rPr sz="3200" b="1" spc="-25" dirty="0">
                <a:latin typeface="Constantia"/>
                <a:cs typeface="Constantia"/>
              </a:rPr>
              <a:t>l</a:t>
            </a:r>
            <a:r>
              <a:rPr sz="3200" b="1" spc="-35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sis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should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ts val="3650"/>
              </a:lnSpc>
            </a:pP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onduc</a:t>
            </a:r>
            <a:r>
              <a:rPr sz="3200" b="1" spc="-6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ed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pa</a:t>
            </a:r>
            <a:r>
              <a:rPr sz="3200" b="1" spc="-6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allel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with: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5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ommon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sense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5" dirty="0">
                <a:latin typeface="Constantia"/>
                <a:cs typeface="Constantia"/>
              </a:rPr>
              <a:t>A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open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mind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ts val="3195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g</a:t>
            </a:r>
            <a:r>
              <a:rPr sz="2800" spc="-20" dirty="0">
                <a:latin typeface="Constantia"/>
                <a:cs typeface="Constantia"/>
              </a:rPr>
              <a:t>ood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understandin</a:t>
            </a:r>
            <a:r>
              <a:rPr sz="2800" spc="-15" dirty="0">
                <a:latin typeface="Constantia"/>
                <a:cs typeface="Constantia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70" dirty="0">
                <a:latin typeface="Constantia"/>
                <a:cs typeface="Constantia"/>
              </a:rPr>
              <a:t>h</a:t>
            </a:r>
            <a:r>
              <a:rPr sz="2800" spc="-3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sic</a:t>
            </a:r>
            <a:r>
              <a:rPr sz="2800" spc="-50" dirty="0">
                <a:latin typeface="Constantia"/>
                <a:cs typeface="Constantia"/>
              </a:rPr>
              <a:t>s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chemist</a:t>
            </a:r>
            <a:r>
              <a:rPr sz="2800" spc="15" dirty="0">
                <a:latin typeface="Constantia"/>
                <a:cs typeface="Constantia"/>
              </a:rPr>
              <a:t>r</a:t>
            </a:r>
            <a:r>
              <a:rPr sz="2800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  <a:p>
            <a:pPr marR="2456815" algn="ctr">
              <a:lnSpc>
                <a:spcPts val="3195"/>
              </a:lnSpc>
            </a:pP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thermo</a:t>
            </a:r>
            <a:r>
              <a:rPr sz="2800" spc="-45" dirty="0">
                <a:latin typeface="Constantia"/>
                <a:cs typeface="Constantia"/>
              </a:rPr>
              <a:t>d</a:t>
            </a:r>
            <a:r>
              <a:rPr sz="2800" spc="-20" dirty="0">
                <a:latin typeface="Constantia"/>
                <a:cs typeface="Constantia"/>
              </a:rPr>
              <a:t>ynamics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 startAt="4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Al</a:t>
            </a:r>
            <a:r>
              <a:rPr sz="2800" spc="-10" dirty="0">
                <a:latin typeface="Constantia"/>
                <a:cs typeface="Constantia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ab</a:t>
            </a:r>
            <a:r>
              <a:rPr sz="2800" spc="-50" dirty="0">
                <a:latin typeface="Constantia"/>
                <a:cs typeface="Constantia"/>
              </a:rPr>
              <a:t>o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 startAt="4"/>
              <a:tabLst>
                <a:tab pos="985519" algn="l"/>
              </a:tabLst>
            </a:pPr>
            <a:r>
              <a:rPr sz="2800" spc="-60" dirty="0">
                <a:latin typeface="Constantia"/>
                <a:cs typeface="Constantia"/>
              </a:rPr>
              <a:t>N</a:t>
            </a:r>
            <a:r>
              <a:rPr sz="2800" spc="-15" dirty="0">
                <a:latin typeface="Constantia"/>
                <a:cs typeface="Constantia"/>
              </a:rPr>
              <a:t>one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ab</a:t>
            </a:r>
            <a:r>
              <a:rPr sz="2800" spc="-60" dirty="0">
                <a:latin typeface="Constantia"/>
                <a:cs typeface="Constantia"/>
              </a:rPr>
              <a:t>o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0801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601" y="284530"/>
            <a:ext cx="84264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001" y="284530"/>
            <a:ext cx="7670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Ge</a:t>
            </a:r>
            <a:r>
              <a:rPr sz="18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603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7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dent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283" y="284530"/>
            <a:ext cx="144081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&amp;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endParaRPr sz="18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tud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9965" y="284530"/>
            <a:ext cx="9715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Thou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4078" y="6053564"/>
            <a:ext cx="18516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121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53" y="1017466"/>
            <a:ext cx="7649845" cy="453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125" dirty="0">
                <a:latin typeface="Constantia"/>
                <a:cs typeface="Constantia"/>
              </a:rPr>
              <a:t>F</a:t>
            </a:r>
            <a:r>
              <a:rPr sz="3000" b="1" spc="-20" dirty="0">
                <a:latin typeface="Constantia"/>
                <a:cs typeface="Constantia"/>
              </a:rPr>
              <a:t>or</a:t>
            </a:r>
            <a:r>
              <a:rPr sz="3000" b="1" spc="-190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Constantia"/>
                <a:cs typeface="Constantia"/>
              </a:rPr>
              <a:t>r</a:t>
            </a:r>
            <a:r>
              <a:rPr sz="3000" b="1" spc="-20" dirty="0">
                <a:latin typeface="Constantia"/>
                <a:cs typeface="Constantia"/>
              </a:rPr>
              <a:t>outine</a:t>
            </a:r>
            <a:r>
              <a:rPr sz="3000" b="1" spc="-14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Constantia"/>
                <a:cs typeface="Constantia"/>
              </a:rPr>
              <a:t>plan</a:t>
            </a:r>
            <a:r>
              <a:rPr sz="3000" b="1" spc="-15" dirty="0">
                <a:latin typeface="Constantia"/>
                <a:cs typeface="Constantia"/>
              </a:rPr>
              <a:t>t</a:t>
            </a:r>
            <a:r>
              <a:rPr sz="3000" b="1" spc="-16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Constantia"/>
                <a:cs typeface="Constantia"/>
              </a:rPr>
              <a:t>ope</a:t>
            </a:r>
            <a:r>
              <a:rPr sz="3000" b="1" spc="-60" dirty="0">
                <a:latin typeface="Constantia"/>
                <a:cs typeface="Constantia"/>
              </a:rPr>
              <a:t>r</a:t>
            </a:r>
            <a:r>
              <a:rPr sz="3000" b="1" spc="-15" dirty="0">
                <a:latin typeface="Constantia"/>
                <a:cs typeface="Constantia"/>
              </a:rPr>
              <a:t>ation,</a:t>
            </a:r>
            <a:r>
              <a:rPr sz="3000" b="1" spc="-9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Constantia"/>
                <a:cs typeface="Constantia"/>
              </a:rPr>
              <a:t>w</a:t>
            </a:r>
            <a:r>
              <a:rPr sz="3000" b="1" spc="-5" dirty="0">
                <a:latin typeface="Constantia"/>
                <a:cs typeface="Constantia"/>
              </a:rPr>
              <a:t>hic</a:t>
            </a:r>
            <a:r>
              <a:rPr sz="3000" b="1" dirty="0">
                <a:latin typeface="Constantia"/>
                <a:cs typeface="Constantia"/>
              </a:rPr>
              <a:t>h</a:t>
            </a:r>
            <a:r>
              <a:rPr sz="3000" b="1" spc="-8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Constantia"/>
                <a:cs typeface="Constantia"/>
              </a:rPr>
              <a:t>P</a:t>
            </a:r>
            <a:r>
              <a:rPr sz="3000" b="1" spc="-65" dirty="0">
                <a:latin typeface="Constantia"/>
                <a:cs typeface="Constantia"/>
              </a:rPr>
              <a:t>r</a:t>
            </a:r>
            <a:r>
              <a:rPr sz="3000" b="1" dirty="0">
                <a:latin typeface="Constantia"/>
                <a:cs typeface="Constantia"/>
              </a:rPr>
              <a:t>o</a:t>
            </a:r>
            <a:r>
              <a:rPr sz="3000" b="1" spc="-60" dirty="0">
                <a:latin typeface="Constantia"/>
                <a:cs typeface="Constantia"/>
              </a:rPr>
              <a:t>c</a:t>
            </a:r>
            <a:r>
              <a:rPr sz="3000" b="1" spc="-20" dirty="0">
                <a:latin typeface="Constantia"/>
                <a:cs typeface="Constantia"/>
              </a:rPr>
              <a:t>e</a:t>
            </a:r>
            <a:r>
              <a:rPr sz="3000" b="1" spc="-25" dirty="0">
                <a:latin typeface="Constantia"/>
                <a:cs typeface="Constantia"/>
              </a:rPr>
              <a:t>s</a:t>
            </a:r>
            <a:r>
              <a:rPr sz="3000" b="1" spc="-15" dirty="0">
                <a:latin typeface="Constantia"/>
                <a:cs typeface="Constantia"/>
              </a:rPr>
              <a:t>s</a:t>
            </a:r>
            <a:endParaRPr sz="3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000" b="1" spc="-30" dirty="0">
                <a:latin typeface="Constantia"/>
                <a:cs typeface="Constantia"/>
              </a:rPr>
              <a:t>H</a:t>
            </a:r>
            <a:r>
              <a:rPr sz="3000" b="1" dirty="0">
                <a:latin typeface="Constantia"/>
                <a:cs typeface="Constantia"/>
              </a:rPr>
              <a:t>aza</a:t>
            </a:r>
            <a:r>
              <a:rPr sz="3000" b="1" spc="-55" dirty="0">
                <a:latin typeface="Constantia"/>
                <a:cs typeface="Constantia"/>
              </a:rPr>
              <a:t>r</a:t>
            </a:r>
            <a:r>
              <a:rPr sz="3000" b="1" dirty="0">
                <a:latin typeface="Constantia"/>
                <a:cs typeface="Constantia"/>
              </a:rPr>
              <a:t>d</a:t>
            </a:r>
            <a:r>
              <a:rPr sz="3000" b="1" spc="-7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Constantia"/>
                <a:cs typeface="Constantia"/>
              </a:rPr>
              <a:t>Ana</a:t>
            </a:r>
            <a:r>
              <a:rPr sz="3000" b="1" spc="-35" dirty="0">
                <a:latin typeface="Constantia"/>
                <a:cs typeface="Constantia"/>
              </a:rPr>
              <a:t>l</a:t>
            </a:r>
            <a:r>
              <a:rPr sz="3000" b="1" spc="-25" dirty="0">
                <a:latin typeface="Constantia"/>
                <a:cs typeface="Constantia"/>
              </a:rPr>
              <a:t>y</a:t>
            </a:r>
            <a:r>
              <a:rPr sz="3000" b="1" spc="-15" dirty="0">
                <a:latin typeface="Constantia"/>
                <a:cs typeface="Constantia"/>
              </a:rPr>
              <a:t>sis</a:t>
            </a:r>
            <a:r>
              <a:rPr sz="3000" b="1" spc="-105" dirty="0">
                <a:latin typeface="Times New Roman"/>
                <a:cs typeface="Times New Roman"/>
              </a:rPr>
              <a:t> </a:t>
            </a:r>
            <a:r>
              <a:rPr sz="3000" b="1" spc="-70" dirty="0">
                <a:latin typeface="Constantia"/>
                <a:cs typeface="Constantia"/>
              </a:rPr>
              <a:t>t</a:t>
            </a:r>
            <a:r>
              <a:rPr sz="3000" b="1" dirty="0">
                <a:latin typeface="Constantia"/>
                <a:cs typeface="Constantia"/>
              </a:rPr>
              <a:t>ool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is</a:t>
            </a:r>
            <a:r>
              <a:rPr sz="3000" b="1" spc="-12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Constantia"/>
                <a:cs typeface="Constantia"/>
              </a:rPr>
              <a:t>t</a:t>
            </a:r>
            <a:r>
              <a:rPr sz="3000" b="1" spc="-15" dirty="0">
                <a:latin typeface="Constantia"/>
                <a:cs typeface="Constantia"/>
              </a:rPr>
              <a:t>h</a:t>
            </a:r>
            <a:r>
              <a:rPr sz="3000" b="1" dirty="0">
                <a:latin typeface="Constantia"/>
                <a:cs typeface="Constantia"/>
              </a:rPr>
              <a:t>e</a:t>
            </a:r>
            <a:r>
              <a:rPr sz="3000" b="1" spc="-10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Constantia"/>
                <a:cs typeface="Constantia"/>
              </a:rPr>
              <a:t>b</a:t>
            </a:r>
            <a:r>
              <a:rPr sz="3000" b="1" spc="-15" dirty="0">
                <a:latin typeface="Constantia"/>
                <a:cs typeface="Constantia"/>
              </a:rPr>
              <a:t>est</a:t>
            </a:r>
            <a:r>
              <a:rPr sz="3000" b="1" spc="-125" dirty="0">
                <a:latin typeface="Times New Roman"/>
                <a:cs typeface="Times New Roman"/>
              </a:rPr>
              <a:t> </a:t>
            </a:r>
            <a:r>
              <a:rPr sz="3000" b="1" spc="-70" dirty="0">
                <a:latin typeface="Constantia"/>
                <a:cs typeface="Constantia"/>
              </a:rPr>
              <a:t>t</a:t>
            </a:r>
            <a:r>
              <a:rPr sz="3000" b="1" dirty="0">
                <a:latin typeface="Constantia"/>
                <a:cs typeface="Constantia"/>
              </a:rPr>
              <a:t>o</a:t>
            </a:r>
            <a:r>
              <a:rPr sz="3000" b="1" spc="-1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Constantia"/>
                <a:cs typeface="Constantia"/>
              </a:rPr>
              <a:t>us</a:t>
            </a:r>
            <a:r>
              <a:rPr sz="3000" b="1" spc="-10" dirty="0">
                <a:latin typeface="Constantia"/>
                <a:cs typeface="Constantia"/>
              </a:rPr>
              <a:t>e</a:t>
            </a:r>
            <a:r>
              <a:rPr sz="3000" b="1" dirty="0">
                <a:latin typeface="Constantia"/>
                <a:cs typeface="Constantia"/>
              </a:rPr>
              <a:t>?</a:t>
            </a:r>
            <a:endParaRPr sz="30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5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dirty="0">
                <a:latin typeface="Constantia"/>
                <a:cs typeface="Constantia"/>
              </a:rPr>
              <a:t>Sc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eeni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oll</a:t>
            </a:r>
            <a:r>
              <a:rPr sz="2600" spc="-60" dirty="0">
                <a:latin typeface="Constantia"/>
                <a:cs typeface="Constantia"/>
              </a:rPr>
              <a:t>ow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FMEA</a:t>
            </a:r>
            <a:endParaRPr sz="26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spc="-5" dirty="0">
                <a:latin typeface="Constantia"/>
                <a:cs typeface="Constantia"/>
              </a:rPr>
              <a:t>Checklis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oll</a:t>
            </a:r>
            <a:r>
              <a:rPr sz="2600" spc="-60" dirty="0">
                <a:latin typeface="Constantia"/>
                <a:cs typeface="Constantia"/>
              </a:rPr>
              <a:t>ow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HA</a:t>
            </a:r>
            <a:r>
              <a:rPr sz="2600" spc="-60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OP</a:t>
            </a:r>
            <a:endParaRPr sz="26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spc="-5" dirty="0">
                <a:latin typeface="Constantia"/>
                <a:cs typeface="Constantia"/>
              </a:rPr>
              <a:t>Check</a:t>
            </a:r>
            <a:r>
              <a:rPr sz="2600" dirty="0">
                <a:latin typeface="Constantia"/>
                <a:cs typeface="Constantia"/>
              </a:rPr>
              <a:t>list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Wh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-</a:t>
            </a:r>
            <a:r>
              <a:rPr sz="2600" spc="-10" dirty="0">
                <a:latin typeface="Constantia"/>
                <a:cs typeface="Constantia"/>
              </a:rPr>
              <a:t>if</a:t>
            </a:r>
            <a:endParaRPr sz="26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dirty="0">
                <a:latin typeface="Constantia"/>
                <a:cs typeface="Constantia"/>
              </a:rPr>
              <a:t>Sc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eeni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el,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Wha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HA</a:t>
            </a:r>
            <a:r>
              <a:rPr sz="2600" spc="-60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OP</a:t>
            </a:r>
            <a:endParaRPr sz="2600">
              <a:latin typeface="Constantia"/>
              <a:cs typeface="Constantia"/>
            </a:endParaRPr>
          </a:p>
          <a:p>
            <a:pPr marL="984885" marR="215900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dirty="0">
                <a:latin typeface="Constantia"/>
                <a:cs typeface="Constantia"/>
              </a:rPr>
              <a:t>Sc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eeni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Checklist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Wha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4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FME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HA</a:t>
            </a:r>
            <a:r>
              <a:rPr sz="2600" spc="-55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OP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0801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601" y="284530"/>
            <a:ext cx="84264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001" y="284530"/>
            <a:ext cx="7670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Ge</a:t>
            </a:r>
            <a:r>
              <a:rPr sz="18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603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7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dent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283" y="284530"/>
            <a:ext cx="144081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&amp;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endParaRPr sz="18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tud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9965" y="284530"/>
            <a:ext cx="9715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Thou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4078" y="6053564"/>
            <a:ext cx="17824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122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53" y="1017466"/>
            <a:ext cx="7831455" cy="445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000" b="1" dirty="0">
                <a:latin typeface="Constantia"/>
                <a:cs typeface="Constantia"/>
              </a:rPr>
              <a:t>Which</a:t>
            </a:r>
            <a:r>
              <a:rPr sz="3000" b="1" spc="-16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of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t</a:t>
            </a:r>
            <a:r>
              <a:rPr sz="3000" b="1" spc="-30" dirty="0">
                <a:latin typeface="Constantia"/>
                <a:cs typeface="Constantia"/>
              </a:rPr>
              <a:t>h</a:t>
            </a:r>
            <a:r>
              <a:rPr sz="3000" b="1" spc="-20" dirty="0">
                <a:latin typeface="Constantia"/>
                <a:cs typeface="Constantia"/>
              </a:rPr>
              <a:t>e</a:t>
            </a:r>
            <a:r>
              <a:rPr sz="3000" b="1" spc="-11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foll</a:t>
            </a:r>
            <a:r>
              <a:rPr sz="3000" b="1" spc="-85" dirty="0">
                <a:latin typeface="Constantia"/>
                <a:cs typeface="Constantia"/>
              </a:rPr>
              <a:t>o</a:t>
            </a:r>
            <a:r>
              <a:rPr sz="3000" b="1" dirty="0">
                <a:latin typeface="Constantia"/>
                <a:cs typeface="Constantia"/>
              </a:rPr>
              <a:t>w</a:t>
            </a:r>
            <a:r>
              <a:rPr sz="3000" b="1" spc="-9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is</a:t>
            </a:r>
            <a:r>
              <a:rPr sz="3000" b="1" spc="-10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false</a:t>
            </a:r>
            <a:r>
              <a:rPr sz="3000" b="1" spc="-17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Constantia"/>
                <a:cs typeface="Constantia"/>
              </a:rPr>
              <a:t>about</a:t>
            </a:r>
            <a:r>
              <a:rPr sz="3000" b="1" spc="-18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Constantia"/>
                <a:cs typeface="Constantia"/>
              </a:rPr>
              <a:t>ch</a:t>
            </a:r>
            <a:r>
              <a:rPr sz="3000" b="1" spc="-10" dirty="0">
                <a:latin typeface="Constantia"/>
                <a:cs typeface="Constantia"/>
              </a:rPr>
              <a:t>e</a:t>
            </a:r>
            <a:r>
              <a:rPr sz="3000" b="1" spc="-20" dirty="0">
                <a:latin typeface="Constantia"/>
                <a:cs typeface="Constantia"/>
              </a:rPr>
              <a:t>cklis</a:t>
            </a:r>
            <a:r>
              <a:rPr sz="3000" b="1" spc="-25" dirty="0">
                <a:latin typeface="Constantia"/>
                <a:cs typeface="Constantia"/>
              </a:rPr>
              <a:t>t</a:t>
            </a:r>
            <a:r>
              <a:rPr sz="3000" b="1" spc="-15" dirty="0">
                <a:latin typeface="Constantia"/>
                <a:cs typeface="Constantia"/>
              </a:rPr>
              <a:t>s</a:t>
            </a:r>
            <a:endParaRPr sz="3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latin typeface="Constantia"/>
                <a:cs typeface="Constantia"/>
              </a:rPr>
              <a:t>as</a:t>
            </a:r>
            <a:r>
              <a:rPr sz="3000" b="1" spc="-17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Constantia"/>
                <a:cs typeface="Constantia"/>
              </a:rPr>
              <a:t>a</a:t>
            </a:r>
            <a:r>
              <a:rPr sz="3000" b="1" spc="-10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Constantia"/>
                <a:cs typeface="Constantia"/>
              </a:rPr>
              <a:t>haza</a:t>
            </a:r>
            <a:r>
              <a:rPr sz="3000" b="1" spc="-50" dirty="0">
                <a:latin typeface="Constantia"/>
                <a:cs typeface="Constantia"/>
              </a:rPr>
              <a:t>r</a:t>
            </a:r>
            <a:r>
              <a:rPr sz="3000" b="1" dirty="0">
                <a:latin typeface="Constantia"/>
                <a:cs typeface="Constantia"/>
              </a:rPr>
              <a:t>d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Constantia"/>
                <a:cs typeface="Constantia"/>
              </a:rPr>
              <a:t>ide</a:t>
            </a:r>
            <a:r>
              <a:rPr sz="3000" b="1" spc="-10" dirty="0">
                <a:latin typeface="Constantia"/>
                <a:cs typeface="Constantia"/>
              </a:rPr>
              <a:t>n</a:t>
            </a:r>
            <a:r>
              <a:rPr sz="3000" b="1" dirty="0">
                <a:latin typeface="Constantia"/>
                <a:cs typeface="Constantia"/>
              </a:rPr>
              <a:t>ti</a:t>
            </a:r>
            <a:r>
              <a:rPr sz="3000" b="1" spc="65" dirty="0">
                <a:latin typeface="Constantia"/>
                <a:cs typeface="Constantia"/>
              </a:rPr>
              <a:t>f</a:t>
            </a:r>
            <a:r>
              <a:rPr sz="3000" b="1" dirty="0">
                <a:latin typeface="Constantia"/>
                <a:cs typeface="Constantia"/>
              </a:rPr>
              <a:t>ica</a:t>
            </a:r>
            <a:r>
              <a:rPr sz="3000" b="1" spc="-15" dirty="0">
                <a:latin typeface="Constantia"/>
                <a:cs typeface="Constantia"/>
              </a:rPr>
              <a:t>t</a:t>
            </a:r>
            <a:r>
              <a:rPr sz="3000" b="1" dirty="0">
                <a:latin typeface="Constantia"/>
                <a:cs typeface="Constantia"/>
              </a:rPr>
              <a:t>ion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spc="-70" dirty="0">
                <a:latin typeface="Constantia"/>
                <a:cs typeface="Constantia"/>
              </a:rPr>
              <a:t>t</a:t>
            </a:r>
            <a:r>
              <a:rPr sz="3000" b="1" dirty="0">
                <a:latin typeface="Constantia"/>
                <a:cs typeface="Constantia"/>
              </a:rPr>
              <a:t>ec</a:t>
            </a:r>
            <a:r>
              <a:rPr sz="3000" b="1" spc="-15" dirty="0">
                <a:latin typeface="Constantia"/>
                <a:cs typeface="Constantia"/>
              </a:rPr>
              <a:t>h</a:t>
            </a:r>
            <a:r>
              <a:rPr sz="3000" b="1" dirty="0">
                <a:latin typeface="Constantia"/>
                <a:cs typeface="Constantia"/>
              </a:rPr>
              <a:t>niqu</a:t>
            </a:r>
            <a:r>
              <a:rPr sz="3000" b="1" spc="-15" dirty="0">
                <a:latin typeface="Constantia"/>
                <a:cs typeface="Constantia"/>
              </a:rPr>
              <a:t>e</a:t>
            </a:r>
            <a:r>
              <a:rPr sz="3000" b="1" dirty="0">
                <a:latin typeface="Constantia"/>
                <a:cs typeface="Constantia"/>
              </a:rPr>
              <a:t>?</a:t>
            </a:r>
            <a:endParaRPr sz="30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5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metho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pl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cabl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new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ems</a:t>
            </a:r>
            <a:endParaRPr sz="26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600" spc="-6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ssible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cal</a:t>
            </a:r>
            <a:endParaRPr sz="2600">
              <a:latin typeface="Constantia"/>
              <a:cs typeface="Constantia"/>
            </a:endParaRPr>
          </a:p>
          <a:p>
            <a:pPr marL="984885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kn</a:t>
            </a:r>
            <a:r>
              <a:rPr sz="2600" spc="-65" dirty="0">
                <a:latin typeface="Constantia"/>
                <a:cs typeface="Constantia"/>
              </a:rPr>
              <a:t>o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led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984885" marR="1250950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 startAt="3"/>
              <a:tabLst>
                <a:tab pos="985519" algn="l"/>
              </a:tabLst>
            </a:pPr>
            <a:r>
              <a:rPr sz="2600" dirty="0">
                <a:latin typeface="Constantia"/>
                <a:cs typeface="Constantia"/>
              </a:rPr>
              <a:t>Ensu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that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ommon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oblems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ot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lo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25"/>
              </a:spcBef>
              <a:buFont typeface="Constantia"/>
              <a:buAutoNum type="alphaUcPeriod" startAt="3"/>
              <a:tabLst>
                <a:tab pos="985519" algn="l"/>
              </a:tabLst>
            </a:pPr>
            <a:r>
              <a:rPr sz="2600" spc="-3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ew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user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able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ch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0801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601" y="284530"/>
            <a:ext cx="84264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001" y="284530"/>
            <a:ext cx="7670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Ge</a:t>
            </a:r>
            <a:r>
              <a:rPr sz="18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603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7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dent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283" y="284530"/>
            <a:ext cx="144081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&amp;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endParaRPr sz="18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tud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9965" y="284530"/>
            <a:ext cx="9715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Thou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4078" y="6053564"/>
            <a:ext cx="18148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123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53" y="1017466"/>
            <a:ext cx="7904480" cy="284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latin typeface="Constantia"/>
                <a:cs typeface="Constantia"/>
              </a:rPr>
              <a:t>Which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best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scrib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fai</a:t>
            </a:r>
            <a:r>
              <a:rPr sz="3200" b="1" spc="5" dirty="0">
                <a:latin typeface="Constantia"/>
                <a:cs typeface="Constantia"/>
              </a:rPr>
              <a:t>l</a:t>
            </a:r>
            <a:r>
              <a:rPr sz="3200" b="1" dirty="0">
                <a:latin typeface="Constantia"/>
                <a:cs typeface="Constantia"/>
              </a:rPr>
              <a:t>u</a:t>
            </a:r>
            <a:r>
              <a:rPr sz="3200" b="1" spc="-5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mod</a:t>
            </a:r>
            <a:r>
              <a:rPr sz="3200" b="1" spc="10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and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onstantia"/>
                <a:cs typeface="Constantia"/>
              </a:rPr>
              <a:t>ef</a:t>
            </a:r>
            <a:r>
              <a:rPr sz="3200" b="1" spc="-15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ect</a:t>
            </a:r>
            <a:r>
              <a:rPr sz="3200" b="1" spc="-20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ana</a:t>
            </a:r>
            <a:r>
              <a:rPr sz="3200" b="1" spc="-45" dirty="0">
                <a:latin typeface="Constantia"/>
                <a:cs typeface="Constantia"/>
              </a:rPr>
              <a:t>l</a:t>
            </a:r>
            <a:r>
              <a:rPr sz="3200" b="1" spc="-40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sis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app</a:t>
            </a:r>
            <a:r>
              <a:rPr sz="3200" b="1" spc="-6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oac</a:t>
            </a:r>
            <a:r>
              <a:rPr sz="3200" b="1" spc="-15" dirty="0">
                <a:latin typeface="Constantia"/>
                <a:cs typeface="Constantia"/>
              </a:rPr>
              <a:t>h</a:t>
            </a:r>
            <a:r>
              <a:rPr sz="3200" b="1" dirty="0">
                <a:latin typeface="Constantia"/>
                <a:cs typeface="Constantia"/>
              </a:rPr>
              <a:t>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5" dirty="0">
                <a:latin typeface="Constantia"/>
                <a:cs typeface="Constantia"/>
              </a:rPr>
              <a:t>Bo</a:t>
            </a:r>
            <a:r>
              <a:rPr sz="2800" spc="-55" dirty="0">
                <a:latin typeface="Constantia"/>
                <a:cs typeface="Constantia"/>
              </a:rPr>
              <a:t>t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om</a:t>
            </a:r>
            <a:r>
              <a:rPr sz="2800" spc="-10" dirty="0">
                <a:latin typeface="Constantia"/>
                <a:cs typeface="Constantia"/>
              </a:rPr>
              <a:t>-</a:t>
            </a:r>
            <a:r>
              <a:rPr sz="2800" spc="-25" dirty="0">
                <a:latin typeface="Constantia"/>
                <a:cs typeface="Constantia"/>
              </a:rPr>
              <a:t>u</a:t>
            </a: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an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45" dirty="0">
                <a:latin typeface="Constantia"/>
                <a:cs typeface="Constantia"/>
              </a:rPr>
              <a:t>ly</a:t>
            </a:r>
            <a:r>
              <a:rPr sz="2800" spc="-15" dirty="0">
                <a:latin typeface="Constantia"/>
                <a:cs typeface="Constantia"/>
              </a:rPr>
              <a:t>sis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6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25" dirty="0">
                <a:latin typeface="Constantia"/>
                <a:cs typeface="Constantia"/>
              </a:rPr>
              <a:t>p</a:t>
            </a:r>
            <a:r>
              <a:rPr sz="2800" spc="-10" dirty="0">
                <a:latin typeface="Constantia"/>
                <a:cs typeface="Constantia"/>
              </a:rPr>
              <a:t>-</a:t>
            </a:r>
            <a:r>
              <a:rPr sz="2800" spc="-25" dirty="0">
                <a:latin typeface="Constantia"/>
                <a:cs typeface="Constantia"/>
              </a:rPr>
              <a:t>d</a:t>
            </a:r>
            <a:r>
              <a:rPr sz="2800" spc="-85" dirty="0">
                <a:latin typeface="Constantia"/>
                <a:cs typeface="Constantia"/>
              </a:rPr>
              <a:t>o</a:t>
            </a:r>
            <a:r>
              <a:rPr sz="2800" spc="-20" dirty="0">
                <a:latin typeface="Constantia"/>
                <a:cs typeface="Constantia"/>
              </a:rPr>
              <a:t>wn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an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45" dirty="0">
                <a:latin typeface="Constantia"/>
                <a:cs typeface="Constantia"/>
              </a:rPr>
              <a:t>ly</a:t>
            </a:r>
            <a:r>
              <a:rPr sz="2800" spc="-15" dirty="0">
                <a:latin typeface="Constantia"/>
                <a:cs typeface="Constantia"/>
              </a:rPr>
              <a:t>sis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0801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endParaRPr sz="18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</a:pPr>
            <a:r>
              <a:rPr sz="1800" spc="-4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601" y="284530"/>
            <a:ext cx="84264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001" y="284530"/>
            <a:ext cx="7670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Ge</a:t>
            </a:r>
            <a:r>
              <a:rPr sz="18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603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2307" y="284530"/>
            <a:ext cx="13716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dent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283" y="284530"/>
            <a:ext cx="144081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&amp;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endParaRPr sz="18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1800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tud</a:t>
            </a: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9965" y="284530"/>
            <a:ext cx="9715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onstantia"/>
                <a:cs typeface="Constantia"/>
              </a:rPr>
              <a:t>Thou</a:t>
            </a:r>
            <a:r>
              <a:rPr sz="18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1800" spc="-1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4078" y="6053564"/>
            <a:ext cx="18148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124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caused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b</a:t>
            </a:r>
            <a:r>
              <a:rPr spc="-15"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Err</a:t>
            </a:r>
            <a:r>
              <a:rPr spc="-30" dirty="0"/>
              <a:t>o</a:t>
            </a:r>
            <a:r>
              <a:rPr spc="-15"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118845"/>
            <a:ext cx="8225155" cy="368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912870" algn="l"/>
              </a:tabLst>
            </a:pPr>
            <a:r>
              <a:rPr sz="2400" spc="-2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al</a:t>
            </a:r>
            <a:r>
              <a:rPr sz="2400" spc="-3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equ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pme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electri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po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ents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ibu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9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ors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ors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hich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lead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ent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onstantia"/>
                <a:cs typeface="Constantia"/>
              </a:rPr>
              <a:t>Wha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au</a:t>
            </a:r>
            <a:r>
              <a:rPr sz="2400" i="1" spc="-10" dirty="0">
                <a:latin typeface="Constantia"/>
                <a:cs typeface="Constantia"/>
              </a:rPr>
              <a:t>s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w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k</a:t>
            </a:r>
            <a:r>
              <a:rPr sz="2400" i="1" spc="-15" dirty="0">
                <a:latin typeface="Constantia"/>
                <a:cs typeface="Constantia"/>
              </a:rPr>
              <a:t>p</a:t>
            </a:r>
            <a:r>
              <a:rPr sz="2400" i="1" dirty="0">
                <a:latin typeface="Constantia"/>
                <a:cs typeface="Constantia"/>
              </a:rPr>
              <a:t>la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in</a:t>
            </a:r>
            <a:r>
              <a:rPr sz="2400" i="1" spc="-10" dirty="0">
                <a:latin typeface="Constantia"/>
                <a:cs typeface="Constantia"/>
              </a:rPr>
              <a:t>j</a:t>
            </a:r>
            <a:r>
              <a:rPr sz="2400" i="1" spc="-5" dirty="0">
                <a:latin typeface="Constantia"/>
                <a:cs typeface="Constantia"/>
              </a:rPr>
              <a:t>u</a:t>
            </a:r>
            <a:r>
              <a:rPr sz="2400" i="1" spc="-1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i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5" dirty="0">
                <a:latin typeface="Constantia"/>
                <a:cs typeface="Constantia"/>
              </a:rPr>
              <a:t>s?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20" dirty="0">
                <a:latin typeface="Constantia"/>
                <a:cs typeface="Constantia"/>
              </a:rPr>
              <a:t>4%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due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u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20" dirty="0">
                <a:latin typeface="Constantia"/>
                <a:cs typeface="Constantia"/>
              </a:rPr>
              <a:t>saf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Constantia"/>
                <a:cs typeface="Constantia"/>
              </a:rPr>
              <a:t>w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50" dirty="0">
                <a:latin typeface="Constantia"/>
                <a:cs typeface="Constantia"/>
              </a:rPr>
              <a:t>r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ditio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20" dirty="0">
                <a:latin typeface="Constantia"/>
                <a:cs typeface="Constantia"/>
              </a:rPr>
              <a:t>96%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esul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f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om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u</a:t>
            </a:r>
            <a:r>
              <a:rPr sz="2400" i="1" spc="-5" dirty="0">
                <a:latin typeface="Constantia"/>
                <a:cs typeface="Constantia"/>
              </a:rPr>
              <a:t>n</a:t>
            </a:r>
            <a:r>
              <a:rPr sz="2400" i="1" spc="-20" dirty="0">
                <a:latin typeface="Constantia"/>
                <a:cs typeface="Constantia"/>
              </a:rPr>
              <a:t>saf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Constantia"/>
                <a:cs typeface="Constantia"/>
              </a:rPr>
              <a:t>w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50" dirty="0">
                <a:latin typeface="Constantia"/>
                <a:cs typeface="Constantia"/>
              </a:rPr>
              <a:t>r</a:t>
            </a:r>
            <a:r>
              <a:rPr sz="2400" i="1" spc="-80" dirty="0">
                <a:latin typeface="Constantia"/>
                <a:cs typeface="Constantia"/>
              </a:rPr>
              <a:t>k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r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actio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spc="-65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nsa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beh</a:t>
            </a:r>
            <a:r>
              <a:rPr sz="2400" spc="-8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ours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epea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hen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50" dirty="0">
                <a:latin typeface="Constantia"/>
                <a:cs typeface="Constantia"/>
              </a:rPr>
              <a:t>r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being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3345"/>
              </a:lnSpc>
            </a:pPr>
            <a:r>
              <a:rPr sz="2800" spc="-1864" dirty="0">
                <a:latin typeface="Constantia"/>
                <a:cs typeface="Constantia"/>
              </a:rPr>
              <a:t>ǲ</a:t>
            </a:r>
            <a:r>
              <a:rPr sz="2800" spc="-15" dirty="0">
                <a:latin typeface="Constantia"/>
                <a:cs typeface="Constantia"/>
              </a:rPr>
              <a:t>sa</a:t>
            </a:r>
            <a:r>
              <a:rPr sz="2800" spc="-40" dirty="0">
                <a:latin typeface="Constantia"/>
                <a:cs typeface="Constantia"/>
              </a:rPr>
              <a:t>f</a:t>
            </a:r>
            <a:r>
              <a:rPr sz="2800" spc="-50" dirty="0">
                <a:latin typeface="Constantia"/>
                <a:cs typeface="Constantia"/>
              </a:rPr>
              <a:t>e</a:t>
            </a:r>
            <a:r>
              <a:rPr sz="2800" spc="-1795" dirty="0">
                <a:latin typeface="Constantia"/>
                <a:cs typeface="Constantia"/>
              </a:rPr>
              <a:t>ǳ</a:t>
            </a:r>
            <a:r>
              <a:rPr sz="2800" spc="-15" dirty="0">
                <a:latin typeface="Constantia"/>
                <a:cs typeface="Constantia"/>
              </a:rPr>
              <a:t> (ie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not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in</a:t>
            </a:r>
            <a:r>
              <a:rPr sz="2800" spc="-20" dirty="0">
                <a:latin typeface="Constantia"/>
                <a:cs typeface="Constantia"/>
              </a:rPr>
              <a:t>ju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ed).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810" y="1676674"/>
            <a:ext cx="73831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J</a:t>
            </a:r>
            <a:r>
              <a:rPr sz="2000" b="1" spc="-10" dirty="0">
                <a:latin typeface="Segoe UI"/>
                <a:cs typeface="Segoe UI"/>
              </a:rPr>
              <a:t>o</a:t>
            </a:r>
            <a:r>
              <a:rPr sz="2000" b="1" spc="-5" dirty="0">
                <a:latin typeface="Segoe UI"/>
                <a:cs typeface="Segoe UI"/>
              </a:rPr>
              <a:t>h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Fo</a:t>
            </a:r>
            <a:r>
              <a:rPr sz="2000" b="1" spc="-10" dirty="0">
                <a:latin typeface="Segoe UI"/>
                <a:cs typeface="Segoe UI"/>
              </a:rPr>
              <a:t>s</a:t>
            </a:r>
            <a:r>
              <a:rPr sz="2000" b="1" spc="-1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er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(</a:t>
            </a:r>
            <a:r>
              <a:rPr sz="2000" b="1" spc="-5" dirty="0">
                <a:latin typeface="Segoe UI"/>
                <a:cs typeface="Segoe UI"/>
              </a:rPr>
              <a:t>Dupont</a:t>
            </a:r>
            <a:r>
              <a:rPr sz="2000" b="1" dirty="0">
                <a:latin typeface="Segoe UI"/>
                <a:cs typeface="Segoe UI"/>
              </a:rPr>
              <a:t>)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Segoe UI"/>
                <a:cs typeface="Segoe UI"/>
              </a:rPr>
              <a:t>Rail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</a:t>
            </a:r>
            <a:r>
              <a:rPr sz="2000" b="1" spc="-2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spc="-10" dirty="0">
                <a:latin typeface="Segoe UI"/>
                <a:cs typeface="Segoe UI"/>
              </a:rPr>
              <a:t>s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-15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ng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V</a:t>
            </a:r>
            <a:r>
              <a:rPr sz="2000" b="1" spc="-15" dirty="0">
                <a:latin typeface="Segoe UI"/>
                <a:cs typeface="Segoe UI"/>
              </a:rPr>
              <a:t>i</a:t>
            </a: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o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–</a:t>
            </a:r>
            <a:r>
              <a:rPr sz="2000" b="1" spc="-5" dirty="0">
                <a:latin typeface="Segoe UI"/>
                <a:cs typeface="Segoe UI"/>
              </a:rPr>
              <a:t> firs</a:t>
            </a:r>
            <a:r>
              <a:rPr sz="2000" b="1" dirty="0">
                <a:latin typeface="Segoe UI"/>
                <a:cs typeface="Segoe UI"/>
              </a:rPr>
              <a:t>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tim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no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nju</a:t>
            </a:r>
            <a:r>
              <a:rPr sz="2000" b="1" spc="65" dirty="0">
                <a:latin typeface="Segoe UI"/>
                <a:cs typeface="Segoe UI"/>
              </a:rPr>
              <a:t>r</a:t>
            </a:r>
            <a:r>
              <a:rPr sz="2000" b="1" spc="-110" dirty="0">
                <a:latin typeface="Segoe UI"/>
                <a:cs typeface="Segoe UI"/>
              </a:rPr>
              <a:t>y</a:t>
            </a:r>
            <a:r>
              <a:rPr sz="2000" b="1" dirty="0">
                <a:latin typeface="Segoe UI"/>
                <a:cs typeface="Segoe UI"/>
              </a:rPr>
              <a:t>,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cond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at</a:t>
            </a:r>
            <a:r>
              <a:rPr sz="2000" b="1" spc="-1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empt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near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mi</a:t>
            </a:r>
            <a:r>
              <a:rPr sz="2000" b="1" spc="-15" dirty="0">
                <a:latin typeface="Segoe UI"/>
                <a:cs typeface="Segoe UI"/>
              </a:rPr>
              <a:t>s</a:t>
            </a:r>
            <a:r>
              <a:rPr sz="2000" b="1" dirty="0">
                <a:latin typeface="Segoe UI"/>
                <a:cs typeface="Segoe UI"/>
              </a:rPr>
              <a:t>s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3295" y="1770888"/>
            <a:ext cx="3427476" cy="457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8880" y="1895960"/>
            <a:ext cx="4870450" cy="4738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30" dirty="0">
                <a:latin typeface="Constantia"/>
                <a:cs typeface="Constantia"/>
              </a:rPr>
              <a:t>W</a:t>
            </a:r>
            <a:r>
              <a:rPr sz="2200" i="1" spc="-10" dirty="0">
                <a:latin typeface="Constantia"/>
                <a:cs typeface="Constantia"/>
              </a:rPr>
              <a:t>hat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lies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b</a:t>
            </a:r>
            <a:r>
              <a:rPr sz="2200" i="1" spc="-2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45" dirty="0">
                <a:latin typeface="Constantia"/>
                <a:cs typeface="Constantia"/>
              </a:rPr>
              <a:t>o</a:t>
            </a:r>
            <a:r>
              <a:rPr sz="2200" i="1" spc="-20" dirty="0">
                <a:latin typeface="Constantia"/>
                <a:cs typeface="Constantia"/>
              </a:rPr>
              <a:t>w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50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h</a:t>
            </a:r>
            <a:r>
              <a:rPr sz="2200" i="1" spc="-10" dirty="0">
                <a:latin typeface="Constantia"/>
                <a:cs typeface="Constantia"/>
              </a:rPr>
              <a:t>e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60" dirty="0">
                <a:latin typeface="Constantia"/>
                <a:cs typeface="Constantia"/>
              </a:rPr>
              <a:t>w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60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er?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718820">
              <a:lnSpc>
                <a:spcPct val="224300"/>
              </a:lnSpc>
            </a:pPr>
            <a:r>
              <a:rPr sz="2000" spc="-15" dirty="0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aj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acil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ty</a:t>
            </a:r>
            <a:r>
              <a:rPr sz="20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40" dirty="0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cident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(</a:t>
            </a:r>
            <a:r>
              <a:rPr sz="2000" spc="5" dirty="0">
                <a:solidFill>
                  <a:srgbClr val="006FC0"/>
                </a:solidFill>
                <a:latin typeface="Constantia"/>
                <a:cs typeface="Constantia"/>
              </a:rPr>
              <a:t>B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P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Oi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l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p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ill)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edical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spc="-2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eatment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irs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aid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ca</a:t>
            </a:r>
            <a:r>
              <a:rPr sz="2000" spc="-3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ear</a:t>
            </a:r>
            <a:r>
              <a:rPr sz="20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mis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0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inc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dents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1480"/>
              </a:spcBef>
              <a:tabLst>
                <a:tab pos="2566670" algn="l"/>
              </a:tabLst>
            </a:pP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ost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ors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bel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8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small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noti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25" dirty="0">
                <a:latin typeface="Constantia"/>
                <a:cs typeface="Constantia"/>
              </a:rPr>
              <a:t>pp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30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nt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essen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ocus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mon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opaga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ti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-20"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Icebe</a:t>
            </a:r>
            <a:r>
              <a:rPr spc="-30" dirty="0"/>
              <a:t>r</a:t>
            </a:r>
            <a:r>
              <a:rPr spc="-20" dirty="0"/>
              <a:t>g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054710"/>
            <a:ext cx="8153400" cy="231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um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bes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un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dersta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ing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fac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hi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edia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limitations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human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beh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vio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r: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spc="-4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8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7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ep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og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ca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so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129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8281670" cy="439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spc="-3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ention</a:t>
            </a:r>
            <a:endParaRPr sz="2400">
              <a:latin typeface="Constantia"/>
              <a:cs typeface="Constantia"/>
            </a:endParaRPr>
          </a:p>
          <a:p>
            <a:pPr marL="355600" marR="12700" indent="-342900" algn="just"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amoun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informatio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ads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humans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la</a:t>
            </a:r>
            <a:r>
              <a:rPr sz="2200" spc="-8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ntion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task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200" spc="-3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sustain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short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ti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e,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about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2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0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nu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355600" marR="454025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8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ers</a:t>
            </a:r>
            <a:r>
              <a:rPr sz="22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one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fa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igue</a:t>
            </a:r>
            <a:r>
              <a:rPr sz="22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hen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ntion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is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not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ocu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ed.</a:t>
            </a:r>
            <a:endParaRPr sz="2200">
              <a:latin typeface="Constantia"/>
              <a:cs typeface="Constantia"/>
            </a:endParaRPr>
          </a:p>
          <a:p>
            <a:pPr marL="908685" marR="245110" lvl="1" indent="-342900">
              <a:lnSpc>
                <a:spcPct val="100000"/>
              </a:lnSpc>
              <a:spcBef>
                <a:spcPts val="1445"/>
              </a:spcBef>
              <a:buClr>
                <a:srgbClr val="001F5F"/>
              </a:buClr>
              <a:buFont typeface="Courier New"/>
              <a:buChar char="o"/>
              <a:tabLst>
                <a:tab pos="909319" algn="l"/>
              </a:tabLst>
            </a:pPr>
            <a:r>
              <a:rPr sz="2000" i="1" spc="-3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nf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rmati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Bo</a:t>
            </a:r>
            <a:r>
              <a:rPr sz="2000" i="1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lene</a:t>
            </a:r>
            <a:r>
              <a:rPr sz="2000" i="1" spc="-4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000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enti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ocused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number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task</a:t>
            </a:r>
            <a:r>
              <a:rPr sz="2000" spc="-2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908685" marR="5080" lvl="1" indent="-342900">
              <a:lnSpc>
                <a:spcPct val="100000"/>
              </a:lnSpc>
              <a:spcBef>
                <a:spcPts val="1080"/>
              </a:spcBef>
              <a:buClr>
                <a:srgbClr val="001F5F"/>
              </a:buClr>
              <a:buFont typeface="Courier New"/>
              <a:buChar char="o"/>
              <a:tabLst>
                <a:tab pos="909319" algn="l"/>
              </a:tabLst>
            </a:pPr>
            <a:r>
              <a:rPr sz="2000" i="1" spc="-4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abit</a:t>
            </a:r>
            <a:r>
              <a:rPr sz="20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8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If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task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ea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then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end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omple</a:t>
            </a:r>
            <a:r>
              <a:rPr sz="20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thout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scious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supe</a:t>
            </a:r>
            <a:r>
              <a:rPr sz="2000" spc="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vision.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egula</a:t>
            </a:r>
            <a:r>
              <a:rPr sz="2000" spc="-1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etit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beh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viours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caus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sta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2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040765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400" b="1" spc="-3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400" b="1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006FC0"/>
                </a:solidFill>
                <a:latin typeface="Constantia"/>
                <a:cs typeface="Constantia"/>
              </a:rPr>
              <a:t>y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ou</a:t>
            </a:r>
            <a:r>
              <a:rPr sz="24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st</a:t>
            </a:r>
            <a:r>
              <a:rPr sz="2400" b="1" spc="-25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006FC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l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foc</a:t>
            </a:r>
            <a:r>
              <a:rPr sz="2400" b="1" spc="-10" dirty="0">
                <a:solidFill>
                  <a:srgbClr val="006FC0"/>
                </a:solidFill>
                <a:latin typeface="Constantia"/>
                <a:cs typeface="Constantia"/>
              </a:rPr>
              <a:t>u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sed</a:t>
            </a:r>
            <a:r>
              <a:rPr sz="24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on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nstantia"/>
                <a:cs typeface="Constantia"/>
              </a:rPr>
              <a:t>h</a:t>
            </a:r>
            <a:r>
              <a:rPr sz="2400" b="1" spc="-1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rgbClr val="006FC0"/>
                </a:solidFill>
                <a:latin typeface="Constantia"/>
                <a:cs typeface="Constantia"/>
              </a:rPr>
              <a:t>za</a:t>
            </a:r>
            <a:r>
              <a:rPr sz="2400" b="1" spc="-3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d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ident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400" b="1" spc="60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ic</a:t>
            </a:r>
            <a:r>
              <a:rPr sz="2400" b="1" spc="-1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tion?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41372" y="6335985"/>
            <a:ext cx="29489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7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006FC0"/>
                </a:solidFill>
                <a:latin typeface="Constantia"/>
                <a:cs typeface="Constantia"/>
              </a:rPr>
              <a:t>k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4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400" b="1" spc="-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nstantia"/>
                <a:cs typeface="Constantia"/>
              </a:rPr>
              <a:t>quick</a:t>
            </a:r>
            <a:r>
              <a:rPr sz="2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st</a:t>
            </a:r>
            <a:r>
              <a:rPr sz="2400" b="1" spc="-5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400" b="1" spc="-45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400" b="1" spc="-5" dirty="0">
                <a:solidFill>
                  <a:srgbClr val="006FC0"/>
                </a:solidFill>
                <a:latin typeface="Constantia"/>
                <a:cs typeface="Constantia"/>
              </a:rPr>
              <a:t>ch.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Land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676400"/>
            <a:ext cx="8225028" cy="462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1915" y="1676400"/>
            <a:ext cx="4249420" cy="3723640"/>
          </a:xfrm>
          <a:custGeom>
            <a:avLst/>
            <a:gdLst/>
            <a:ahLst/>
            <a:cxnLst/>
            <a:rect l="l" t="t" r="r" b="b"/>
            <a:pathLst>
              <a:path w="4249420" h="3723640">
                <a:moveTo>
                  <a:pt x="0" y="3723131"/>
                </a:moveTo>
                <a:lnTo>
                  <a:pt x="4248911" y="3723131"/>
                </a:lnTo>
                <a:lnTo>
                  <a:pt x="4248911" y="0"/>
                </a:lnTo>
                <a:lnTo>
                  <a:pt x="0" y="0"/>
                </a:lnTo>
                <a:lnTo>
                  <a:pt x="0" y="372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2183" y="1766774"/>
            <a:ext cx="3656965" cy="270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Segoe UI"/>
                <a:cs typeface="Segoe UI"/>
              </a:rPr>
              <a:t>Haza</a:t>
            </a:r>
            <a:r>
              <a:rPr sz="2800" b="1" spc="-30" dirty="0">
                <a:latin typeface="Segoe UI"/>
                <a:cs typeface="Segoe UI"/>
              </a:rPr>
              <a:t>r</a:t>
            </a:r>
            <a:r>
              <a:rPr sz="2800" b="1" spc="-20" dirty="0">
                <a:latin typeface="Segoe UI"/>
                <a:cs typeface="Segoe UI"/>
              </a:rPr>
              <a:t>d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ts val="287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latin typeface="Segoe UI"/>
                <a:cs typeface="Segoe UI"/>
              </a:rPr>
              <a:t>Plan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flight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3350"/>
              </a:lnSpc>
            </a:pPr>
            <a:r>
              <a:rPr sz="2800" b="1" spc="-20" dirty="0">
                <a:latin typeface="Segoe UI"/>
                <a:cs typeface="Segoe UI"/>
              </a:rPr>
              <a:t>C</a:t>
            </a:r>
            <a:r>
              <a:rPr sz="2800" b="1" spc="-25" dirty="0">
                <a:latin typeface="Segoe UI"/>
                <a:cs typeface="Segoe UI"/>
              </a:rPr>
              <a:t>a</a:t>
            </a:r>
            <a:r>
              <a:rPr sz="2800" b="1" spc="-15" dirty="0">
                <a:latin typeface="Segoe UI"/>
                <a:cs typeface="Segoe UI"/>
              </a:rPr>
              <a:t>use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90" dirty="0">
                <a:latin typeface="Segoe UI"/>
                <a:cs typeface="Segoe UI"/>
              </a:rPr>
              <a:t>P</a:t>
            </a:r>
            <a:r>
              <a:rPr sz="2400" dirty="0">
                <a:latin typeface="Segoe UI"/>
                <a:cs typeface="Segoe UI"/>
              </a:rPr>
              <a:t>o</a:t>
            </a:r>
            <a:r>
              <a:rPr sz="2400" spc="-30" dirty="0">
                <a:latin typeface="Segoe UI"/>
                <a:cs typeface="Segoe UI"/>
              </a:rPr>
              <a:t>t</a:t>
            </a:r>
            <a:r>
              <a:rPr sz="2400" dirty="0">
                <a:latin typeface="Segoe UI"/>
                <a:cs typeface="Segoe UI"/>
              </a:rPr>
              <a:t>entia</a:t>
            </a:r>
            <a:r>
              <a:rPr sz="2400" spc="-10" dirty="0">
                <a:latin typeface="Segoe UI"/>
                <a:cs typeface="Segoe UI"/>
              </a:rPr>
              <a:t>l</a:t>
            </a:r>
            <a:r>
              <a:rPr sz="2400" spc="-5" dirty="0">
                <a:latin typeface="Segoe UI"/>
                <a:cs typeface="Segoe UI"/>
              </a:rPr>
              <a:t>l</a:t>
            </a:r>
            <a:r>
              <a:rPr sz="2400" dirty="0">
                <a:latin typeface="Segoe UI"/>
                <a:cs typeface="Segoe UI"/>
              </a:rPr>
              <a:t>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h</a:t>
            </a:r>
            <a:r>
              <a:rPr sz="2400" spc="-10" dirty="0">
                <a:latin typeface="Segoe UI"/>
                <a:cs typeface="Segoe UI"/>
              </a:rPr>
              <a:t>u</a:t>
            </a:r>
            <a:r>
              <a:rPr sz="2400" spc="-5" dirty="0">
                <a:latin typeface="Segoe UI"/>
                <a:cs typeface="Segoe UI"/>
              </a:rPr>
              <a:t>ma</a:t>
            </a:r>
            <a:r>
              <a:rPr sz="2400" dirty="0">
                <a:latin typeface="Segoe UI"/>
                <a:cs typeface="Segoe UI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er</a:t>
            </a:r>
            <a:r>
              <a:rPr sz="2400" spc="-25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or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ts val="2870"/>
              </a:lnSpc>
            </a:pPr>
            <a:r>
              <a:rPr sz="2400" spc="-15" dirty="0">
                <a:latin typeface="Segoe UI"/>
                <a:cs typeface="Segoe UI"/>
              </a:rPr>
              <a:t>during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runway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10" dirty="0">
                <a:latin typeface="Segoe UI"/>
                <a:cs typeface="Segoe UI"/>
              </a:rPr>
              <a:t>p</a:t>
            </a:r>
            <a:r>
              <a:rPr sz="2400" spc="-15" dirty="0">
                <a:latin typeface="Segoe UI"/>
                <a:cs typeface="Segoe UI"/>
              </a:rPr>
              <a:t>p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spc="-55" dirty="0">
                <a:latin typeface="Segoe UI"/>
                <a:cs typeface="Segoe UI"/>
              </a:rPr>
              <a:t>o</a:t>
            </a:r>
            <a:r>
              <a:rPr sz="2400" spc="-15" dirty="0">
                <a:latin typeface="Segoe UI"/>
                <a:cs typeface="Segoe UI"/>
              </a:rPr>
              <a:t>ach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3350"/>
              </a:lnSpc>
            </a:pPr>
            <a:r>
              <a:rPr sz="2800" b="1" spc="-20" dirty="0">
                <a:latin typeface="Segoe UI"/>
                <a:cs typeface="Segoe UI"/>
              </a:rPr>
              <a:t>E</a:t>
            </a:r>
            <a:r>
              <a:rPr sz="2800" b="1" spc="-50" dirty="0">
                <a:latin typeface="Segoe UI"/>
                <a:cs typeface="Segoe UI"/>
              </a:rPr>
              <a:t>v</a:t>
            </a:r>
            <a:r>
              <a:rPr sz="2800" b="1" spc="-15" dirty="0">
                <a:latin typeface="Segoe UI"/>
                <a:cs typeface="Segoe UI"/>
              </a:rPr>
              <a:t>ent</a:t>
            </a:r>
            <a:endParaRPr sz="28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ash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d</a:t>
            </a:r>
            <a:r>
              <a:rPr sz="2400" spc="-15" dirty="0">
                <a:latin typeface="Segoe UI"/>
                <a:cs typeface="Segoe UI"/>
              </a:rPr>
              <a:t>uring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Segoe UI"/>
                <a:cs typeface="Segoe UI"/>
              </a:rPr>
              <a:t>landi</a:t>
            </a:r>
            <a:r>
              <a:rPr sz="2400" spc="-15" dirty="0">
                <a:latin typeface="Segoe UI"/>
                <a:cs typeface="Segoe UI"/>
              </a:rPr>
              <a:t>ng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183" y="4511104"/>
            <a:ext cx="223075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Segoe UI"/>
                <a:cs typeface="Segoe UI"/>
              </a:rPr>
              <a:t>C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20" dirty="0">
                <a:latin typeface="Segoe UI"/>
                <a:cs typeface="Segoe UI"/>
              </a:rPr>
              <a:t>nsequence</a:t>
            </a:r>
            <a:endParaRPr sz="28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latin typeface="Segoe UI"/>
                <a:cs typeface="Segoe UI"/>
              </a:rPr>
              <a:t>Deaths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378452"/>
            <a:ext cx="3183890" cy="1123315"/>
          </a:xfrm>
          <a:custGeom>
            <a:avLst/>
            <a:gdLst/>
            <a:ahLst/>
            <a:cxnLst/>
            <a:rect l="l" t="t" r="r" b="b"/>
            <a:pathLst>
              <a:path w="3183890" h="1123314">
                <a:moveTo>
                  <a:pt x="0" y="1123187"/>
                </a:moveTo>
                <a:lnTo>
                  <a:pt x="3183635" y="1123187"/>
                </a:lnTo>
                <a:lnTo>
                  <a:pt x="3183635" y="0"/>
                </a:lnTo>
                <a:lnTo>
                  <a:pt x="0" y="0"/>
                </a:lnTo>
                <a:lnTo>
                  <a:pt x="0" y="1123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3473" y="4512198"/>
            <a:ext cx="276923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 algn="just">
              <a:lnSpc>
                <a:spcPct val="100000"/>
              </a:lnSpc>
            </a:pPr>
            <a:r>
              <a:rPr sz="2000" b="1" dirty="0">
                <a:latin typeface="Segoe UI"/>
                <a:cs typeface="Segoe UI"/>
              </a:rPr>
              <a:t>If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he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f</a:t>
            </a:r>
            <a:r>
              <a:rPr sz="2000" b="1" spc="-25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q</a:t>
            </a:r>
            <a:r>
              <a:rPr sz="2000" b="1" dirty="0">
                <a:latin typeface="Segoe UI"/>
                <a:cs typeface="Segoe UI"/>
              </a:rPr>
              <a:t>uen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the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con</a:t>
            </a:r>
            <a:r>
              <a:rPr sz="2000" b="1" spc="-10" dirty="0">
                <a:latin typeface="Segoe UI"/>
                <a:cs typeface="Segoe UI"/>
              </a:rPr>
              <a:t>s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q</a:t>
            </a:r>
            <a:r>
              <a:rPr sz="2000" b="1" dirty="0">
                <a:latin typeface="Segoe UI"/>
                <a:cs typeface="Segoe UI"/>
              </a:rPr>
              <a:t>uen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kn</a:t>
            </a:r>
            <a:r>
              <a:rPr sz="2000" b="1" spc="-10" dirty="0">
                <a:latin typeface="Segoe UI"/>
                <a:cs typeface="Segoe UI"/>
              </a:rPr>
              <a:t>o</a:t>
            </a:r>
            <a:r>
              <a:rPr sz="2000" b="1" spc="-5" dirty="0">
                <a:latin typeface="Segoe UI"/>
                <a:cs typeface="Segoe UI"/>
              </a:rPr>
              <a:t>wn,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i</a:t>
            </a:r>
            <a:r>
              <a:rPr sz="2000" b="1" spc="-10" dirty="0">
                <a:latin typeface="Segoe UI"/>
                <a:cs typeface="Segoe UI"/>
              </a:rPr>
              <a:t>s</a:t>
            </a:r>
            <a:r>
              <a:rPr sz="2000" b="1" dirty="0">
                <a:latin typeface="Segoe UI"/>
                <a:cs typeface="Segoe UI"/>
              </a:rPr>
              <a:t>k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cal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dirty="0">
                <a:latin typeface="Segoe UI"/>
                <a:cs typeface="Segoe UI"/>
              </a:rPr>
              <a:t>ula</a:t>
            </a:r>
            <a:r>
              <a:rPr sz="2000" b="1" spc="-20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d</a:t>
            </a:r>
            <a:r>
              <a:rPr sz="2000" b="1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9435" y="4709160"/>
            <a:ext cx="792480" cy="462280"/>
          </a:xfrm>
          <a:custGeom>
            <a:avLst/>
            <a:gdLst/>
            <a:ahLst/>
            <a:cxnLst/>
            <a:rect l="l" t="t" r="r" b="b"/>
            <a:pathLst>
              <a:path w="792479" h="462279">
                <a:moveTo>
                  <a:pt x="0" y="461771"/>
                </a:moveTo>
                <a:lnTo>
                  <a:pt x="792479" y="461771"/>
                </a:lnTo>
                <a:lnTo>
                  <a:pt x="792479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4690871"/>
            <a:ext cx="1018032" cy="545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9435" y="4826508"/>
            <a:ext cx="703580" cy="228600"/>
          </a:xfrm>
          <a:custGeom>
            <a:avLst/>
            <a:gdLst/>
            <a:ahLst/>
            <a:cxnLst/>
            <a:rect l="l" t="t" r="r" b="b"/>
            <a:pathLst>
              <a:path w="703579" h="228600">
                <a:moveTo>
                  <a:pt x="228599" y="0"/>
                </a:moveTo>
                <a:lnTo>
                  <a:pt x="0" y="114299"/>
                </a:lnTo>
                <a:lnTo>
                  <a:pt x="228599" y="228599"/>
                </a:lnTo>
                <a:lnTo>
                  <a:pt x="228599" y="152399"/>
                </a:lnTo>
                <a:lnTo>
                  <a:pt x="190509" y="152399"/>
                </a:lnTo>
                <a:lnTo>
                  <a:pt x="190509" y="76199"/>
                </a:lnTo>
                <a:lnTo>
                  <a:pt x="228599" y="76199"/>
                </a:lnTo>
                <a:lnTo>
                  <a:pt x="228599" y="0"/>
                </a:lnTo>
                <a:close/>
              </a:path>
              <a:path w="703579" h="228600">
                <a:moveTo>
                  <a:pt x="228599" y="76199"/>
                </a:moveTo>
                <a:lnTo>
                  <a:pt x="190509" y="76199"/>
                </a:lnTo>
                <a:lnTo>
                  <a:pt x="190509" y="152399"/>
                </a:lnTo>
                <a:lnTo>
                  <a:pt x="228599" y="152399"/>
                </a:lnTo>
                <a:lnTo>
                  <a:pt x="228599" y="76199"/>
                </a:lnTo>
                <a:close/>
              </a:path>
              <a:path w="703579" h="228600">
                <a:moveTo>
                  <a:pt x="703204" y="76199"/>
                </a:moveTo>
                <a:lnTo>
                  <a:pt x="228599" y="76199"/>
                </a:lnTo>
                <a:lnTo>
                  <a:pt x="228599" y="152399"/>
                </a:lnTo>
                <a:lnTo>
                  <a:pt x="703204" y="152399"/>
                </a:lnTo>
                <a:lnTo>
                  <a:pt x="703204" y="76199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0872" y="5504688"/>
            <a:ext cx="794385" cy="546100"/>
          </a:xfrm>
          <a:custGeom>
            <a:avLst/>
            <a:gdLst/>
            <a:ahLst/>
            <a:cxnLst/>
            <a:rect l="l" t="t" r="r" b="b"/>
            <a:pathLst>
              <a:path w="794385" h="546100">
                <a:moveTo>
                  <a:pt x="0" y="545591"/>
                </a:moveTo>
                <a:lnTo>
                  <a:pt x="794003" y="545591"/>
                </a:lnTo>
                <a:lnTo>
                  <a:pt x="794003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" y="6050279"/>
            <a:ext cx="7905115" cy="708660"/>
          </a:xfrm>
          <a:custGeom>
            <a:avLst/>
            <a:gdLst/>
            <a:ahLst/>
            <a:cxnLst/>
            <a:rect l="l" t="t" r="r" b="b"/>
            <a:pathLst>
              <a:path w="7905115" h="708659">
                <a:moveTo>
                  <a:pt x="0" y="708659"/>
                </a:moveTo>
                <a:lnTo>
                  <a:pt x="7904987" y="708659"/>
                </a:lnTo>
                <a:lnTo>
                  <a:pt x="7904987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540" y="6168701"/>
            <a:ext cx="766825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FF0000"/>
                </a:solidFill>
                <a:latin typeface="Segoe UI"/>
                <a:cs typeface="Segoe UI"/>
              </a:rPr>
              <a:t>Risk</a:t>
            </a:r>
            <a:r>
              <a:rPr sz="4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latin typeface="Segoe UI"/>
                <a:cs typeface="Segoe UI"/>
              </a:rPr>
              <a:t>=</a:t>
            </a:r>
            <a:r>
              <a:rPr sz="4000" b="1" spc="110" dirty="0">
                <a:latin typeface="Times New Roman"/>
                <a:cs typeface="Times New Roman"/>
              </a:rPr>
              <a:t> </a:t>
            </a:r>
            <a:r>
              <a:rPr sz="4000" b="1" i="1" spc="-70" dirty="0">
                <a:latin typeface="Segoe UI"/>
                <a:cs typeface="Segoe UI"/>
              </a:rPr>
              <a:t>C</a:t>
            </a:r>
            <a:r>
              <a:rPr sz="4000" b="1" i="1" spc="-30" dirty="0">
                <a:latin typeface="Segoe UI"/>
                <a:cs typeface="Segoe UI"/>
              </a:rPr>
              <a:t>on</a:t>
            </a:r>
            <a:r>
              <a:rPr sz="4000" b="1" i="1" spc="-55" dirty="0">
                <a:latin typeface="Segoe UI"/>
                <a:cs typeface="Segoe UI"/>
              </a:rPr>
              <a:t>s</a:t>
            </a:r>
            <a:r>
              <a:rPr sz="4000" b="1" i="1" spc="-25" dirty="0">
                <a:latin typeface="Segoe UI"/>
                <a:cs typeface="Segoe UI"/>
              </a:rPr>
              <a:t>eque</a:t>
            </a:r>
            <a:r>
              <a:rPr sz="4000" b="1" i="1" spc="-40" dirty="0">
                <a:latin typeface="Segoe UI"/>
                <a:cs typeface="Segoe UI"/>
              </a:rPr>
              <a:t>n</a:t>
            </a:r>
            <a:r>
              <a:rPr sz="4000" b="1" i="1" spc="-60" dirty="0">
                <a:latin typeface="Segoe UI"/>
                <a:cs typeface="Segoe UI"/>
              </a:rPr>
              <a:t>c</a:t>
            </a:r>
            <a:r>
              <a:rPr sz="4000" b="1" i="1" spc="-25" dirty="0">
                <a:latin typeface="Segoe UI"/>
                <a:cs typeface="Segoe UI"/>
              </a:rPr>
              <a:t>e</a:t>
            </a:r>
            <a:r>
              <a:rPr sz="4000" b="1" i="1" spc="90" dirty="0">
                <a:latin typeface="Times New Roman"/>
                <a:cs typeface="Times New Roman"/>
              </a:rPr>
              <a:t> </a:t>
            </a:r>
            <a:r>
              <a:rPr sz="4000" b="1" spc="-25" dirty="0">
                <a:latin typeface="Segoe UI"/>
                <a:cs typeface="Segoe UI"/>
              </a:rPr>
              <a:t>x</a:t>
            </a:r>
            <a:r>
              <a:rPr sz="4000" b="1" spc="105" dirty="0">
                <a:latin typeface="Times New Roman"/>
                <a:cs typeface="Times New Roman"/>
              </a:rPr>
              <a:t> </a:t>
            </a:r>
            <a:r>
              <a:rPr sz="4000" b="1" i="1" spc="-25" dirty="0">
                <a:latin typeface="Segoe UI"/>
                <a:cs typeface="Segoe UI"/>
              </a:rPr>
              <a:t>F</a:t>
            </a:r>
            <a:r>
              <a:rPr sz="4000" b="1" i="1" spc="-90" dirty="0">
                <a:latin typeface="Segoe UI"/>
                <a:cs typeface="Segoe UI"/>
              </a:rPr>
              <a:t>r</a:t>
            </a:r>
            <a:r>
              <a:rPr sz="4000" b="1" i="1" spc="-25" dirty="0">
                <a:latin typeface="Segoe UI"/>
                <a:cs typeface="Segoe UI"/>
              </a:rPr>
              <a:t>eque</a:t>
            </a:r>
            <a:r>
              <a:rPr sz="4000" b="1" i="1" spc="-40" dirty="0">
                <a:latin typeface="Segoe UI"/>
                <a:cs typeface="Segoe UI"/>
              </a:rPr>
              <a:t>n</a:t>
            </a:r>
            <a:r>
              <a:rPr sz="4000" b="1" i="1" spc="-20" dirty="0">
                <a:latin typeface="Segoe UI"/>
                <a:cs typeface="Segoe UI"/>
              </a:rPr>
              <a:t>cy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839" y="5481828"/>
            <a:ext cx="545591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4336" y="5501640"/>
            <a:ext cx="228600" cy="589280"/>
          </a:xfrm>
          <a:custGeom>
            <a:avLst/>
            <a:gdLst/>
            <a:ahLst/>
            <a:cxnLst/>
            <a:rect l="l" t="t" r="r" b="b"/>
            <a:pathLst>
              <a:path w="228600" h="589279">
                <a:moveTo>
                  <a:pt x="76199" y="360532"/>
                </a:moveTo>
                <a:lnTo>
                  <a:pt x="0" y="360532"/>
                </a:lnTo>
                <a:lnTo>
                  <a:pt x="114299" y="589132"/>
                </a:lnTo>
                <a:lnTo>
                  <a:pt x="209549" y="398632"/>
                </a:lnTo>
                <a:lnTo>
                  <a:pt x="76199" y="398632"/>
                </a:lnTo>
                <a:lnTo>
                  <a:pt x="76199" y="360532"/>
                </a:lnTo>
                <a:close/>
              </a:path>
              <a:path w="228600" h="589279">
                <a:moveTo>
                  <a:pt x="152399" y="0"/>
                </a:moveTo>
                <a:lnTo>
                  <a:pt x="76199" y="0"/>
                </a:lnTo>
                <a:lnTo>
                  <a:pt x="76199" y="398632"/>
                </a:lnTo>
                <a:lnTo>
                  <a:pt x="152399" y="398632"/>
                </a:lnTo>
                <a:lnTo>
                  <a:pt x="152399" y="0"/>
                </a:lnTo>
                <a:close/>
              </a:path>
              <a:path w="228600" h="589279">
                <a:moveTo>
                  <a:pt x="228599" y="360532"/>
                </a:moveTo>
                <a:lnTo>
                  <a:pt x="152399" y="360532"/>
                </a:lnTo>
                <a:lnTo>
                  <a:pt x="152399" y="398632"/>
                </a:lnTo>
                <a:lnTo>
                  <a:pt x="209549" y="398632"/>
                </a:lnTo>
                <a:lnTo>
                  <a:pt x="228599" y="360532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46624" y="65297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13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2745" y="1908000"/>
            <a:ext cx="8292465" cy="466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b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eption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action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la</a:t>
            </a:r>
            <a:r>
              <a:rPr sz="2200" spc="-8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equi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ect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eption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200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orma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easi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sin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erp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ed.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300">
              <a:latin typeface="Times New Roman"/>
              <a:cs typeface="Times New Roman"/>
            </a:endParaRPr>
          </a:p>
          <a:p>
            <a:pPr marL="908685" marR="239395" lvl="1" indent="-342900">
              <a:lnSpc>
                <a:spcPct val="100000"/>
              </a:lnSpc>
              <a:buClr>
                <a:srgbClr val="001F5F"/>
              </a:buClr>
              <a:buFont typeface="Courier New"/>
              <a:buChar char="o"/>
              <a:tabLst>
                <a:tab pos="909319" algn="l"/>
              </a:tabLst>
            </a:pPr>
            <a:r>
              <a:rPr sz="2000" i="1" spc="-3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i="1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i="1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etin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erp</a:t>
            </a:r>
            <a:r>
              <a:rPr sz="20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et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ormati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sense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ather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than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ving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di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ect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spc="-2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min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mise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mak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ormati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mo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visual.</a:t>
            </a:r>
            <a:endParaRPr sz="2000">
              <a:latin typeface="Constantia"/>
              <a:cs typeface="Constantia"/>
            </a:endParaRPr>
          </a:p>
          <a:p>
            <a:pPr marL="908685" marR="5080" lvl="1" indent="-342900">
              <a:lnSpc>
                <a:spcPct val="100000"/>
              </a:lnSpc>
              <a:spcBef>
                <a:spcPts val="1440"/>
              </a:spcBef>
              <a:buClr>
                <a:srgbClr val="001F5F"/>
              </a:buClr>
              <a:buFont typeface="Courier New"/>
              <a:buChar char="o"/>
              <a:tabLst>
                <a:tab pos="909319" algn="l"/>
              </a:tabLst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Signa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De</a:t>
            </a:r>
            <a:r>
              <a:rPr sz="2000" i="1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ect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ense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stim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ul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caus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erful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esp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nse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0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signs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la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ur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ose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designe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6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espo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se.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800">
              <a:latin typeface="Times New Roman"/>
              <a:cs typeface="Times New Roman"/>
            </a:endParaRPr>
          </a:p>
          <a:p>
            <a:pPr marL="1994535" marR="831215">
              <a:lnSpc>
                <a:spcPct val="100000"/>
              </a:lnSpc>
            </a:pPr>
            <a:r>
              <a:rPr sz="2000" spc="-1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af</a:t>
            </a:r>
            <a:r>
              <a:rPr sz="2000" spc="5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li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hts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signal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op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li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ht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(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ost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dan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ous)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then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ell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0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een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(no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dan</a:t>
            </a:r>
            <a:r>
              <a:rPr sz="2000" spc="-5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er).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5064" y="5465064"/>
            <a:ext cx="50139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5" y="1908000"/>
            <a:ext cx="8199755" cy="329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emo</a:t>
            </a:r>
            <a:r>
              <a:rPr sz="2400" b="1" spc="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amount</a:t>
            </a:r>
            <a:r>
              <a:rPr sz="22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informatio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x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ec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ers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emem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can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caus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eat</a:t>
            </a:r>
            <a:r>
              <a:rPr sz="22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st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1325"/>
              </a:spcBef>
              <a:buClr>
                <a:srgbClr val="001F5F"/>
              </a:buClr>
              <a:buFont typeface="Courier New"/>
              <a:buChar char="o"/>
              <a:tabLst>
                <a:tab pos="812800" algn="l"/>
              </a:tabLst>
            </a:pPr>
            <a:r>
              <a:rPr sz="2000" i="1" spc="-3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apac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Shor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t-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erm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me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has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2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limi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aci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204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44"/>
              </a:spcBef>
              <a:buClr>
                <a:srgbClr val="001F5F"/>
              </a:buClr>
              <a:buFont typeface="Courier New"/>
              <a:buChar char="o"/>
            </a:pPr>
            <a:endParaRPr sz="2050">
              <a:latin typeface="Times New Roman"/>
              <a:cs typeface="Times New Roman"/>
            </a:endParaRPr>
          </a:p>
          <a:p>
            <a:pPr marL="812800" marR="688975" lvl="1" indent="-342900">
              <a:lnSpc>
                <a:spcPct val="100000"/>
              </a:lnSpc>
              <a:buClr>
                <a:srgbClr val="001F5F"/>
              </a:buClr>
              <a:buFont typeface="Courier New"/>
              <a:buChar char="o"/>
              <a:tabLst>
                <a:tab pos="812800" algn="l"/>
              </a:tabLst>
            </a:pPr>
            <a:r>
              <a:rPr sz="2000" i="1" spc="-3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i="1" spc="-20" dirty="0">
                <a:solidFill>
                  <a:srgbClr val="001F5F"/>
                </a:solidFill>
                <a:latin typeface="Constantia"/>
                <a:cs typeface="Constantia"/>
              </a:rPr>
              <a:t>cc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essibil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dif</a:t>
            </a:r>
            <a:r>
              <a:rPr sz="2000" spc="5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icul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000" spc="-40" dirty="0">
                <a:solidFill>
                  <a:srgbClr val="001F5F"/>
                </a:solidFill>
                <a:latin typeface="Constantia"/>
                <a:cs typeface="Constantia"/>
              </a:rPr>
              <a:t>cc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detail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0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our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me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spc="1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spc="-2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42"/>
              </a:spcBef>
              <a:buClr>
                <a:srgbClr val="001F5F"/>
              </a:buClr>
              <a:buFont typeface="Courier New"/>
              <a:buChar char="o"/>
            </a:pPr>
            <a:endParaRPr sz="2050">
              <a:latin typeface="Times New Roman"/>
              <a:cs typeface="Times New Roman"/>
            </a:endParaRPr>
          </a:p>
          <a:p>
            <a:pPr marL="812800" marR="517525" lvl="1" indent="-342900">
              <a:lnSpc>
                <a:spcPct val="100000"/>
              </a:lnSpc>
              <a:buClr>
                <a:srgbClr val="001F5F"/>
              </a:buClr>
              <a:buFont typeface="Courier New"/>
              <a:buChar char="o"/>
              <a:tabLst>
                <a:tab pos="812800" algn="l"/>
              </a:tabLst>
            </a:pPr>
            <a:r>
              <a:rPr sz="2000" i="1" spc="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i="1" spc="-4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ls</a:t>
            </a:r>
            <a:r>
              <a:rPr sz="20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000" i="1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i="1" spc="-2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essin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earn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ma</a:t>
            </a:r>
            <a:r>
              <a:rPr sz="20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erial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0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eat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dept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helps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us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mo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eliab</a:t>
            </a:r>
            <a:r>
              <a:rPr sz="20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lity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eme</a:t>
            </a:r>
            <a:r>
              <a:rPr sz="20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be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ormati</a:t>
            </a:r>
            <a:r>
              <a:rPr sz="20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1F5F"/>
                </a:solidFill>
                <a:latin typeface="Constantia"/>
                <a:cs typeface="Constantia"/>
              </a:rPr>
              <a:t>n.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5" y="1908000"/>
            <a:ext cx="5019040" cy="95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emo</a:t>
            </a:r>
            <a:r>
              <a:rPr sz="2400" b="1" spc="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6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ok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se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ela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spc="-5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111" y="3238500"/>
            <a:ext cx="2565400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Quanti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11" y="4620767"/>
            <a:ext cx="2461260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Layers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111" y="3860291"/>
            <a:ext cx="1039494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Bow-tie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4259" y="3238500"/>
            <a:ext cx="2004060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fect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Modelling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4259" y="3860291"/>
            <a:ext cx="855344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Probit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4259" y="4620767"/>
            <a:ext cx="1426845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ed Limit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4079" y="4620767"/>
            <a:ext cx="1742439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eholders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111" y="5426964"/>
            <a:ext cx="1054735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LOHA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4079" y="3860291"/>
            <a:ext cx="2833370" cy="399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Continual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provement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4079" y="3238500"/>
            <a:ext cx="2251075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4259" y="5426964"/>
            <a:ext cx="1027430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icity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4079" y="5426964"/>
            <a:ext cx="1824355" cy="4013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Learning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2745" y="1908000"/>
            <a:ext cx="6574155" cy="95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emo</a:t>
            </a:r>
            <a:r>
              <a:rPr sz="2400" b="1" spc="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ma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those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sk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emember?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111" y="3238500"/>
            <a:ext cx="2565400" cy="401320"/>
          </a:xfrm>
          <a:custGeom>
            <a:avLst/>
            <a:gdLst/>
            <a:ahLst/>
            <a:cxnLst/>
            <a:rect l="l" t="t" r="r" b="b"/>
            <a:pathLst>
              <a:path w="2565400" h="401320">
                <a:moveTo>
                  <a:pt x="0" y="400811"/>
                </a:moveTo>
                <a:lnTo>
                  <a:pt x="2564891" y="400811"/>
                </a:lnTo>
                <a:lnTo>
                  <a:pt x="2564891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111" y="4620767"/>
            <a:ext cx="2461260" cy="399415"/>
          </a:xfrm>
          <a:custGeom>
            <a:avLst/>
            <a:gdLst/>
            <a:ahLst/>
            <a:cxnLst/>
            <a:rect l="l" t="t" r="r" b="b"/>
            <a:pathLst>
              <a:path w="2461260" h="399414">
                <a:moveTo>
                  <a:pt x="0" y="399287"/>
                </a:moveTo>
                <a:lnTo>
                  <a:pt x="2461259" y="399287"/>
                </a:lnTo>
                <a:lnTo>
                  <a:pt x="2461259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111" y="3860291"/>
            <a:ext cx="1039494" cy="399415"/>
          </a:xfrm>
          <a:custGeom>
            <a:avLst/>
            <a:gdLst/>
            <a:ahLst/>
            <a:cxnLst/>
            <a:rect l="l" t="t" r="r" b="b"/>
            <a:pathLst>
              <a:path w="1039494" h="399414">
                <a:moveTo>
                  <a:pt x="0" y="399287"/>
                </a:moveTo>
                <a:lnTo>
                  <a:pt x="1039367" y="399287"/>
                </a:lnTo>
                <a:lnTo>
                  <a:pt x="1039367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4259" y="3238500"/>
            <a:ext cx="2004060" cy="401320"/>
          </a:xfrm>
          <a:custGeom>
            <a:avLst/>
            <a:gdLst/>
            <a:ahLst/>
            <a:cxnLst/>
            <a:rect l="l" t="t" r="r" b="b"/>
            <a:pathLst>
              <a:path w="2004060" h="401320">
                <a:moveTo>
                  <a:pt x="0" y="400811"/>
                </a:moveTo>
                <a:lnTo>
                  <a:pt x="2004059" y="400811"/>
                </a:lnTo>
                <a:lnTo>
                  <a:pt x="2004059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4259" y="3860291"/>
            <a:ext cx="855344" cy="399415"/>
          </a:xfrm>
          <a:custGeom>
            <a:avLst/>
            <a:gdLst/>
            <a:ahLst/>
            <a:cxnLst/>
            <a:rect l="l" t="t" r="r" b="b"/>
            <a:pathLst>
              <a:path w="855345" h="399414">
                <a:moveTo>
                  <a:pt x="0" y="399287"/>
                </a:moveTo>
                <a:lnTo>
                  <a:pt x="854963" y="399287"/>
                </a:lnTo>
                <a:lnTo>
                  <a:pt x="854963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4259" y="4620767"/>
            <a:ext cx="1426845" cy="399415"/>
          </a:xfrm>
          <a:custGeom>
            <a:avLst/>
            <a:gdLst/>
            <a:ahLst/>
            <a:cxnLst/>
            <a:rect l="l" t="t" r="r" b="b"/>
            <a:pathLst>
              <a:path w="1426845" h="399414">
                <a:moveTo>
                  <a:pt x="0" y="399287"/>
                </a:moveTo>
                <a:lnTo>
                  <a:pt x="1426463" y="399287"/>
                </a:lnTo>
                <a:lnTo>
                  <a:pt x="1426463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4079" y="4620767"/>
            <a:ext cx="1742439" cy="399415"/>
          </a:xfrm>
          <a:custGeom>
            <a:avLst/>
            <a:gdLst/>
            <a:ahLst/>
            <a:cxnLst/>
            <a:rect l="l" t="t" r="r" b="b"/>
            <a:pathLst>
              <a:path w="1742440" h="399414">
                <a:moveTo>
                  <a:pt x="0" y="399287"/>
                </a:moveTo>
                <a:lnTo>
                  <a:pt x="1741931" y="399287"/>
                </a:lnTo>
                <a:lnTo>
                  <a:pt x="1741931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111" y="5426964"/>
            <a:ext cx="1054735" cy="401320"/>
          </a:xfrm>
          <a:custGeom>
            <a:avLst/>
            <a:gdLst/>
            <a:ahLst/>
            <a:cxnLst/>
            <a:rect l="l" t="t" r="r" b="b"/>
            <a:pathLst>
              <a:path w="1054735" h="401320">
                <a:moveTo>
                  <a:pt x="0" y="400811"/>
                </a:moveTo>
                <a:lnTo>
                  <a:pt x="1054607" y="400811"/>
                </a:lnTo>
                <a:lnTo>
                  <a:pt x="1054607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74079" y="3860291"/>
            <a:ext cx="2833370" cy="399415"/>
          </a:xfrm>
          <a:custGeom>
            <a:avLst/>
            <a:gdLst/>
            <a:ahLst/>
            <a:cxnLst/>
            <a:rect l="l" t="t" r="r" b="b"/>
            <a:pathLst>
              <a:path w="2833370" h="399414">
                <a:moveTo>
                  <a:pt x="0" y="399287"/>
                </a:moveTo>
                <a:lnTo>
                  <a:pt x="2833115" y="399287"/>
                </a:lnTo>
                <a:lnTo>
                  <a:pt x="2833115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4079" y="3238500"/>
            <a:ext cx="2251075" cy="401320"/>
          </a:xfrm>
          <a:custGeom>
            <a:avLst/>
            <a:gdLst/>
            <a:ahLst/>
            <a:cxnLst/>
            <a:rect l="l" t="t" r="r" b="b"/>
            <a:pathLst>
              <a:path w="2251075" h="401320">
                <a:moveTo>
                  <a:pt x="0" y="400811"/>
                </a:moveTo>
                <a:lnTo>
                  <a:pt x="2250947" y="400811"/>
                </a:lnTo>
                <a:lnTo>
                  <a:pt x="2250947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4259" y="5426964"/>
            <a:ext cx="1027430" cy="401320"/>
          </a:xfrm>
          <a:custGeom>
            <a:avLst/>
            <a:gdLst/>
            <a:ahLst/>
            <a:cxnLst/>
            <a:rect l="l" t="t" r="r" b="b"/>
            <a:pathLst>
              <a:path w="1027429" h="401320">
                <a:moveTo>
                  <a:pt x="0" y="400811"/>
                </a:moveTo>
                <a:lnTo>
                  <a:pt x="1027175" y="400811"/>
                </a:lnTo>
                <a:lnTo>
                  <a:pt x="1027175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4079" y="5426964"/>
            <a:ext cx="1824355" cy="401320"/>
          </a:xfrm>
          <a:custGeom>
            <a:avLst/>
            <a:gdLst/>
            <a:ahLst/>
            <a:cxnLst/>
            <a:rect l="l" t="t" r="r" b="b"/>
            <a:pathLst>
              <a:path w="1824354" h="401320">
                <a:moveTo>
                  <a:pt x="0" y="400811"/>
                </a:moveTo>
                <a:lnTo>
                  <a:pt x="1824227" y="400811"/>
                </a:lnTo>
                <a:lnTo>
                  <a:pt x="1824227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908000"/>
            <a:ext cx="8284209" cy="227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emo</a:t>
            </a:r>
            <a:r>
              <a:rPr sz="2400" b="1" spc="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peo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emem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no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mo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than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7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3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vidual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one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ti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If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these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erms</a:t>
            </a:r>
            <a:r>
              <a:rPr sz="22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3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ic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li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3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our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ntion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this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orma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2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6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imp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ed: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5" y="4723144"/>
            <a:ext cx="2592705" cy="112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Quantitat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4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spc="-1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ow-t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latin typeface="Arial"/>
                <a:cs typeface="Arial"/>
              </a:rPr>
              <a:t>Layers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4272" y="4723144"/>
            <a:ext cx="1985645" cy="112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Effe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Model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robit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latin typeface="Arial"/>
                <a:cs typeface="Arial"/>
              </a:rPr>
              <a:t>Fi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ed Limit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078" y="4723144"/>
            <a:ext cx="2656205" cy="112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Ris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12700" indent="-635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Continual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provement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eholders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242" y="6093166"/>
            <a:ext cx="8883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ALOHA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4285" y="6093158"/>
            <a:ext cx="861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oxicity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3088" y="6093158"/>
            <a:ext cx="16510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5" y="1908000"/>
            <a:ext cx="8279130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ogical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easoning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ot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peop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gi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thinkin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bu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ech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ical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si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ua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eq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logical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edu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Se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impl</a:t>
            </a:r>
            <a:r>
              <a:rPr sz="2400" spc="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cat</a:t>
            </a:r>
            <a:r>
              <a:rPr sz="2400" spc="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ons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lt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fa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lu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eason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decisio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makin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enginee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facilit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5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Und</a:t>
            </a:r>
            <a:r>
              <a:rPr spc="-30" dirty="0"/>
              <a:t>e</a:t>
            </a:r>
            <a:r>
              <a:rPr spc="-5" dirty="0"/>
              <a:t>r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20" dirty="0"/>
              <a:t>andi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Limi</a:t>
            </a:r>
            <a:r>
              <a:rPr spc="-20" dirty="0"/>
              <a:t>tations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7996"/>
            <a:ext cx="8218805" cy="361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1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ent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4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cause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human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9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essent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al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inhi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peop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aking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ista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easi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24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6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desig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pr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iple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eat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ood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ser-</a:t>
            </a:r>
            <a:r>
              <a:rPr sz="2400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ent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Managing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2400" spc="-3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ormati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educing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spc="-20" dirty="0">
                <a:solidFill>
                  <a:srgbClr val="C00000"/>
                </a:solidFill>
                <a:latin typeface="Constantia"/>
                <a:cs typeface="Constantia"/>
              </a:rPr>
              <a:t>ompl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exity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Visi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bili</a:t>
            </a:r>
            <a:r>
              <a:rPr sz="2400" spc="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st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aining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B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eh</a:t>
            </a:r>
            <a:r>
              <a:rPr sz="2400" spc="-6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viour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Desi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4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ors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852551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544820" algn="ctr">
              <a:lnSpc>
                <a:spcPct val="100000"/>
              </a:lnSpc>
            </a:pPr>
            <a:r>
              <a:rPr sz="2400" b="1" spc="-75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ser-</a:t>
            </a:r>
            <a:r>
              <a:rPr sz="2400" b="1" spc="-6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ent</a:t>
            </a:r>
            <a:r>
              <a:rPr sz="2400" b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  <a:p>
            <a:pPr marL="812800" marR="53975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812800" algn="l"/>
                <a:tab pos="4350385" algn="l"/>
              </a:tabLst>
            </a:pP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diffe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70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thinks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about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sel</a:t>
            </a:r>
            <a:r>
              <a:rPr sz="2200" spc="-6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disc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epan</a:t>
            </a:r>
            <a:r>
              <a:rPr sz="2200" spc="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because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esigner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20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design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needs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think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about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x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ectat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ons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entions</a:t>
            </a:r>
            <a:endParaRPr sz="2200">
              <a:latin typeface="Constantia"/>
              <a:cs typeface="Constantia"/>
            </a:endParaRPr>
          </a:p>
          <a:p>
            <a:pPr marR="5569585" algn="ctr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20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8087359" cy="419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Manag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ng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ormation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812800" algn="l"/>
              </a:tabLst>
            </a:pPr>
            <a:r>
              <a:rPr sz="2200" spc="-18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easi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dist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essen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ial</a:t>
            </a:r>
            <a:endParaRPr sz="2200">
              <a:latin typeface="Constantia"/>
              <a:cs typeface="Constantia"/>
            </a:endParaRPr>
          </a:p>
          <a:p>
            <a:pPr marL="81280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task</a:t>
            </a:r>
            <a:r>
              <a:rPr sz="2200" spc="-5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812800" algn="l"/>
              </a:tabLst>
            </a:pP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ain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tasks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easi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omi</a:t>
            </a:r>
            <a:r>
              <a:rPr sz="2200" spc="-45" dirty="0">
                <a:latin typeface="Constantia"/>
                <a:cs typeface="Constantia"/>
              </a:rPr>
              <a:t>tt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tasks:</a:t>
            </a:r>
            <a:endParaRPr sz="22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Clr>
                <a:srgbClr val="006FC0"/>
              </a:buClr>
              <a:buFont typeface="Constantia"/>
              <a:buChar char="-"/>
              <a:tabLst>
                <a:tab pos="1269365" algn="l"/>
                <a:tab pos="1270000" algn="l"/>
              </a:tabLst>
            </a:pPr>
            <a:r>
              <a:rPr sz="2200" i="1" spc="-4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200" i="1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2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h</a:t>
            </a:r>
            <a:r>
              <a:rPr sz="2200" i="1" spc="-20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2200" i="1" spc="-15" dirty="0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H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</a:t>
            </a:r>
            <a:r>
              <a:rPr sz="2200" spc="-60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our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ile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nd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dishe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dirty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69365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k?</a:t>
            </a:r>
            <a:endParaRPr sz="2200">
              <a:latin typeface="Constantia"/>
              <a:cs typeface="Constantia"/>
            </a:endParaRPr>
          </a:p>
          <a:p>
            <a:pPr marL="1269365" marR="94615" lvl="1" indent="-342900">
              <a:lnSpc>
                <a:spcPct val="100000"/>
              </a:lnSpc>
              <a:buClr>
                <a:srgbClr val="006FC0"/>
              </a:buClr>
              <a:buFont typeface="Constantia"/>
              <a:buChar char="-"/>
              <a:tabLst>
                <a:tab pos="1269365" algn="l"/>
                <a:tab pos="1270000" algn="l"/>
                <a:tab pos="6989445" algn="l"/>
              </a:tabLst>
            </a:pPr>
            <a:r>
              <a:rPr sz="2200" i="1" spc="-4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2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006FC0"/>
                </a:solidFill>
                <a:latin typeface="Constantia"/>
                <a:cs typeface="Constantia"/>
              </a:rPr>
              <a:t>an</a:t>
            </a:r>
            <a:r>
              <a:rPr sz="2200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006FC0"/>
                </a:solidFill>
                <a:latin typeface="Constantia"/>
                <a:cs typeface="Constantia"/>
              </a:rPr>
              <a:t>en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gin</a:t>
            </a:r>
            <a:r>
              <a:rPr sz="2200" i="1" spc="-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200" i="1" spc="-1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200" i="1" spc="-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ing</a:t>
            </a:r>
            <a:r>
              <a:rPr sz="22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200" i="1" spc="-15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200" i="1" spc="-5" dirty="0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sz="2200" i="1" spc="-10" dirty="0">
                <a:solidFill>
                  <a:srgbClr val="006FC0"/>
                </a:solidFill>
                <a:latin typeface="Constantia"/>
                <a:cs typeface="Constantia"/>
              </a:rPr>
              <a:t>il</a:t>
            </a:r>
            <a:r>
              <a:rPr sz="2200" i="1" spc="-5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200" i="1" spc="-15" dirty="0">
                <a:solidFill>
                  <a:srgbClr val="006FC0"/>
                </a:solidFill>
                <a:latin typeface="Constantia"/>
                <a:cs typeface="Constantia"/>
              </a:rPr>
              <a:t>ty</a:t>
            </a:r>
            <a:r>
              <a:rPr sz="2200" i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same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issue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arise.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35" dirty="0">
                <a:latin typeface="Constantia"/>
                <a:cs typeface="Constantia"/>
              </a:rPr>
              <a:t>r</a:t>
            </a:r>
            <a:r>
              <a:rPr sz="2200" spc="-60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essu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eplac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orn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gas</a:t>
            </a:r>
            <a:r>
              <a:rPr sz="2200" spc="-60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loo</a:t>
            </a:r>
            <a:r>
              <a:rPr sz="2200" spc="-60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d.</a:t>
            </a:r>
            <a:endParaRPr sz="2200">
              <a:latin typeface="Constantia"/>
              <a:cs typeface="Constantia"/>
            </a:endParaRPr>
          </a:p>
          <a:p>
            <a:pPr marL="1269365" marR="5080" lvl="1" indent="-342900">
              <a:lnSpc>
                <a:spcPct val="100000"/>
              </a:lnSpc>
              <a:buClr>
                <a:srgbClr val="006FC0"/>
              </a:buClr>
              <a:buFont typeface="Constantia"/>
              <a:buChar char="-"/>
              <a:tabLst>
                <a:tab pos="1269365" algn="l"/>
                <a:tab pos="1270000" algn="l"/>
              </a:tabLst>
            </a:pP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simple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solu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bo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</a:t>
            </a:r>
            <a:r>
              <a:rPr sz="2200" spc="-10" dirty="0">
                <a:latin typeface="Constantia"/>
                <a:cs typeface="Constantia"/>
              </a:rPr>
              <a:t>ples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ould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these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ms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chec</a:t>
            </a:r>
            <a:r>
              <a:rPr sz="2200" spc="-10" dirty="0">
                <a:latin typeface="Constantia"/>
                <a:cs typeface="Constantia"/>
              </a:rPr>
              <a:t>klist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put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them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our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cale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204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8232140" cy="367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05400" algn="ctr">
              <a:lnSpc>
                <a:spcPct val="100000"/>
              </a:lnSpc>
            </a:pPr>
            <a:r>
              <a:rPr sz="2400" b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educing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omplexity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812800" algn="l"/>
              </a:tabLst>
            </a:pP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ica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task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</a:t>
            </a:r>
            <a:r>
              <a:rPr sz="2200" spc="-70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</a:t>
            </a:r>
            <a:endParaRPr sz="2200">
              <a:latin typeface="Constantia"/>
              <a:cs typeface="Constantia"/>
            </a:endParaRPr>
          </a:p>
          <a:p>
            <a:pPr marR="5034280" algn="ctr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human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04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812800" marR="199390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structuri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tasks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simp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sible,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our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ability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orma</a:t>
            </a: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ed.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Courier New"/>
              <a:buChar char="o"/>
            </a:pPr>
            <a:endParaRPr sz="2250">
              <a:latin typeface="Times New Roman"/>
              <a:cs typeface="Times New Roman"/>
            </a:endParaRPr>
          </a:p>
          <a:p>
            <a:pPr marL="812800" marR="5080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200" spc="-8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e,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online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Constantia"/>
                <a:cs typeface="Constantia"/>
              </a:rPr>
              <a:t>ul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ga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ised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6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sections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logical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sequen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e.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omplexity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erial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learni</a:t>
            </a:r>
            <a:r>
              <a:rPr sz="2200" spc="-20" dirty="0">
                <a:latin typeface="Constantia"/>
                <a:cs typeface="Constantia"/>
              </a:rPr>
              <a:t>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69618" y="6180761"/>
            <a:ext cx="457644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000" b="1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30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on</a:t>
            </a:r>
            <a:r>
              <a:rPr sz="2000" b="1" i="1" spc="-3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equen</a:t>
            </a:r>
            <a:r>
              <a:rPr sz="2000" b="1" i="1" spc="-30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es</a:t>
            </a:r>
            <a:r>
              <a:rPr sz="2000" b="1" i="1" spc="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mu</a:t>
            </a:r>
            <a:r>
              <a:rPr sz="2000" b="1" i="1" spc="-1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be</a:t>
            </a:r>
            <a:r>
              <a:rPr sz="2000" b="1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i="1" spc="-10" dirty="0">
                <a:solidFill>
                  <a:srgbClr val="7F7F7F"/>
                </a:solidFill>
                <a:latin typeface="Segoe UI"/>
                <a:cs typeface="Segoe UI"/>
              </a:rPr>
              <a:t>x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2000" b="1" i="1" spc="-4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es</a:t>
            </a:r>
            <a:r>
              <a:rPr sz="2000" b="1" i="1" spc="-3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ed</a:t>
            </a:r>
            <a:r>
              <a:rPr sz="20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in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Land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1676400"/>
            <a:ext cx="8225028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7827" y="1676400"/>
            <a:ext cx="4953000" cy="2862580"/>
          </a:xfrm>
          <a:custGeom>
            <a:avLst/>
            <a:gdLst/>
            <a:ahLst/>
            <a:cxnLst/>
            <a:rect l="l" t="t" r="r" b="b"/>
            <a:pathLst>
              <a:path w="4953000" h="2862579">
                <a:moveTo>
                  <a:pt x="0" y="2862071"/>
                </a:moveTo>
                <a:lnTo>
                  <a:pt x="4952999" y="2862071"/>
                </a:lnTo>
                <a:lnTo>
                  <a:pt x="4952999" y="0"/>
                </a:lnTo>
                <a:lnTo>
                  <a:pt x="0" y="0"/>
                </a:lnTo>
                <a:lnTo>
                  <a:pt x="0" y="2862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37206" y="1766774"/>
            <a:ext cx="458343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latin typeface="Segoe UI"/>
                <a:cs typeface="Segoe UI"/>
              </a:rPr>
              <a:t>Multiple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Consequences</a:t>
            </a:r>
            <a:r>
              <a:rPr sz="2800" b="1" spc="1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can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Segoe UI"/>
                <a:cs typeface="Segoe UI"/>
              </a:rPr>
              <a:t>r</a:t>
            </a:r>
            <a:r>
              <a:rPr sz="2800" b="1" spc="-15" dirty="0">
                <a:latin typeface="Segoe UI"/>
                <a:cs typeface="Segoe UI"/>
              </a:rPr>
              <a:t>esult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f</a:t>
            </a:r>
            <a:r>
              <a:rPr sz="2800" b="1" spc="-30" dirty="0">
                <a:latin typeface="Segoe UI"/>
                <a:cs typeface="Segoe UI"/>
              </a:rPr>
              <a:t>r</a:t>
            </a:r>
            <a:r>
              <a:rPr sz="2800" b="1" spc="-25" dirty="0">
                <a:latin typeface="Segoe UI"/>
                <a:cs typeface="Segoe UI"/>
              </a:rPr>
              <a:t>o</a:t>
            </a:r>
            <a:r>
              <a:rPr sz="2800" b="1" spc="-30" dirty="0">
                <a:latin typeface="Segoe UI"/>
                <a:cs typeface="Segoe UI"/>
              </a:rPr>
              <a:t>m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Segoe UI"/>
                <a:cs typeface="Segoe UI"/>
              </a:rPr>
              <a:t>a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c</a:t>
            </a:r>
            <a:r>
              <a:rPr sz="2800" b="1" spc="-15" dirty="0">
                <a:latin typeface="Segoe UI"/>
                <a:cs typeface="Segoe UI"/>
              </a:rPr>
              <a:t>rash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Segoe UI"/>
                <a:cs typeface="Segoe UI"/>
              </a:rPr>
              <a:t>du</a:t>
            </a:r>
            <a:r>
              <a:rPr sz="2800" b="1" spc="-5" dirty="0">
                <a:latin typeface="Segoe UI"/>
                <a:cs typeface="Segoe UI"/>
              </a:rPr>
              <a:t>r</a:t>
            </a:r>
            <a:r>
              <a:rPr sz="2800" b="1" spc="-20" dirty="0">
                <a:latin typeface="Segoe UI"/>
                <a:cs typeface="Segoe UI"/>
              </a:rPr>
              <a:t>ing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plane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landin</a:t>
            </a:r>
            <a:r>
              <a:rPr sz="2800" b="1" spc="-15" dirty="0">
                <a:latin typeface="Segoe UI"/>
                <a:cs typeface="Segoe UI"/>
              </a:rPr>
              <a:t>g</a:t>
            </a:r>
            <a:r>
              <a:rPr sz="2800" b="1" spc="-10" dirty="0">
                <a:latin typeface="Segoe UI"/>
                <a:cs typeface="Segoe UI"/>
              </a:rPr>
              <a:t>: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7206" y="3039219"/>
            <a:ext cx="4707890" cy="142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Deaths</a:t>
            </a:r>
            <a:endParaRPr sz="24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85" dirty="0">
                <a:latin typeface="Segoe UI"/>
                <a:cs typeface="Segoe UI"/>
              </a:rPr>
              <a:t>P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20" dirty="0">
                <a:latin typeface="Segoe UI"/>
                <a:cs typeface="Segoe UI"/>
              </a:rPr>
              <a:t>manen</a:t>
            </a:r>
            <a:r>
              <a:rPr sz="2400" spc="-10" dirty="0">
                <a:latin typeface="Segoe UI"/>
                <a:cs typeface="Segoe UI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Disabi</a:t>
            </a:r>
            <a:r>
              <a:rPr sz="2400" spc="-10" dirty="0">
                <a:latin typeface="Segoe UI"/>
                <a:cs typeface="Segoe UI"/>
              </a:rPr>
              <a:t>l</a:t>
            </a:r>
            <a:r>
              <a:rPr sz="2400" spc="-15" dirty="0">
                <a:latin typeface="Segoe UI"/>
                <a:cs typeface="Segoe UI"/>
              </a:rPr>
              <a:t>ity</a:t>
            </a:r>
            <a:endParaRPr sz="24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In</a:t>
            </a:r>
            <a:r>
              <a:rPr sz="2400" spc="-10" dirty="0">
                <a:latin typeface="Segoe UI"/>
                <a:cs typeface="Segoe UI"/>
              </a:rPr>
              <a:t>j</a:t>
            </a:r>
            <a:r>
              <a:rPr sz="2400" spc="-15" dirty="0">
                <a:latin typeface="Segoe UI"/>
                <a:cs typeface="Segoe UI"/>
              </a:rPr>
              <a:t>u</a:t>
            </a:r>
            <a:r>
              <a:rPr sz="2400" spc="80" dirty="0">
                <a:latin typeface="Segoe UI"/>
                <a:cs typeface="Segoe UI"/>
              </a:rPr>
              <a:t>r</a:t>
            </a:r>
            <a:r>
              <a:rPr sz="2400" spc="-15" dirty="0">
                <a:latin typeface="Segoe UI"/>
                <a:cs typeface="Segoe UI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Segoe UI"/>
                <a:cs typeface="Segoe UI"/>
              </a:rPr>
              <a:t>R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-10" dirty="0">
                <a:latin typeface="Segoe UI"/>
                <a:cs typeface="Segoe UI"/>
              </a:rPr>
              <a:t>quiri</a:t>
            </a:r>
            <a:r>
              <a:rPr sz="2400" spc="-25" dirty="0">
                <a:latin typeface="Segoe UI"/>
                <a:cs typeface="Segoe UI"/>
              </a:rPr>
              <a:t>n</a:t>
            </a:r>
            <a:r>
              <a:rPr sz="2400" spc="-15" dirty="0">
                <a:latin typeface="Segoe UI"/>
                <a:cs typeface="Segoe UI"/>
              </a:rPr>
              <a:t>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Hospitalisation</a:t>
            </a:r>
            <a:endParaRPr sz="24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Fi</a:t>
            </a:r>
            <a:r>
              <a:rPr sz="2400" spc="15" dirty="0">
                <a:latin typeface="Segoe UI"/>
                <a:cs typeface="Segoe UI"/>
              </a:rPr>
              <a:t>r</a:t>
            </a:r>
            <a:r>
              <a:rPr sz="2400" spc="-5" dirty="0">
                <a:latin typeface="Segoe UI"/>
                <a:cs typeface="Segoe UI"/>
              </a:rPr>
              <a:t>s</a:t>
            </a:r>
            <a:r>
              <a:rPr sz="2400" dirty="0">
                <a:latin typeface="Segoe UI"/>
                <a:cs typeface="Segoe UI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Air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8688" y="5723933"/>
            <a:ext cx="58978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05" dirty="0">
                <a:latin typeface="Cambria Math"/>
                <a:cs typeface="Cambria Math"/>
              </a:rPr>
              <a:t>࢞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40" dirty="0">
                <a:latin typeface="Cambria Math"/>
                <a:cs typeface="Cambria Math"/>
              </a:rPr>
              <a:t>𝑭࢘ࢋࢗ</a:t>
            </a:r>
            <a:r>
              <a:rPr sz="2800" spc="-45" dirty="0">
                <a:latin typeface="Cambria Math"/>
                <a:cs typeface="Cambria Math"/>
              </a:rPr>
              <a:t>𝒖</a:t>
            </a:r>
            <a:r>
              <a:rPr sz="2800" spc="-1205" dirty="0">
                <a:latin typeface="Cambria Math"/>
                <a:cs typeface="Cambria Math"/>
              </a:rPr>
              <a:t>ࢋ࢔ࢉ࢟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245" dirty="0">
                <a:latin typeface="Cambria Math"/>
                <a:cs typeface="Cambria Math"/>
              </a:rPr>
              <a:t>࢕</a:t>
            </a:r>
            <a:r>
              <a:rPr sz="2800" spc="-1235" dirty="0">
                <a:latin typeface="Cambria Math"/>
                <a:cs typeface="Cambria Math"/>
              </a:rPr>
              <a:t>ࢌ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1065" dirty="0">
                <a:latin typeface="Cambria Math"/>
                <a:cs typeface="Cambria Math"/>
              </a:rPr>
              <a:t>𝑪࢕࢔࢙ࢋࢗ𝒖ࢋ࢔ࢉࢋ</a:t>
            </a:r>
            <a:r>
              <a:rPr sz="3075" spc="-1942" baseline="-16260" dirty="0">
                <a:latin typeface="Cambria Math"/>
                <a:cs typeface="Cambria Math"/>
              </a:rPr>
              <a:t>࢏</a:t>
            </a:r>
            <a:r>
              <a:rPr sz="3075" spc="-7" baseline="-16260" dirty="0">
                <a:latin typeface="Cambria Math"/>
                <a:cs typeface="Cambria Math"/>
              </a:rPr>
              <a:t>,</a:t>
            </a:r>
            <a:r>
              <a:rPr sz="3075" spc="-1267" baseline="-16260" dirty="0">
                <a:latin typeface="Cambria Math"/>
                <a:cs typeface="Cambria Math"/>
              </a:rPr>
              <a:t>ࢉ࢘𝒂࢙</a:t>
            </a:r>
            <a:r>
              <a:rPr sz="3075" spc="-1170" baseline="-16260" dirty="0">
                <a:latin typeface="Cambria Math"/>
                <a:cs typeface="Cambria Math"/>
              </a:rPr>
              <a:t>ࢎ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2875" y="4914900"/>
            <a:ext cx="2519680" cy="861060"/>
          </a:xfrm>
          <a:custGeom>
            <a:avLst/>
            <a:gdLst/>
            <a:ahLst/>
            <a:cxnLst/>
            <a:rect l="l" t="t" r="r" b="b"/>
            <a:pathLst>
              <a:path w="2519679" h="861060">
                <a:moveTo>
                  <a:pt x="0" y="861059"/>
                </a:moveTo>
                <a:lnTo>
                  <a:pt x="2519171" y="861059"/>
                </a:lnTo>
                <a:lnTo>
                  <a:pt x="2519171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8167" y="5077931"/>
            <a:ext cx="117411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baseline="-2314" dirty="0">
                <a:latin typeface="Segoe UI"/>
                <a:cs typeface="Segoe UI"/>
              </a:rPr>
              <a:t>=</a:t>
            </a:r>
            <a:r>
              <a:rPr sz="7200" b="1" spc="195" baseline="-2314" dirty="0">
                <a:latin typeface="Times New Roman"/>
                <a:cs typeface="Times New Roman"/>
              </a:rPr>
              <a:t> </a:t>
            </a:r>
            <a:r>
              <a:rPr sz="4400" spc="2145" dirty="0">
                <a:latin typeface="Cambria Math"/>
                <a:cs typeface="Cambria Math"/>
              </a:rPr>
              <a:t> </a:t>
            </a:r>
            <a:r>
              <a:rPr sz="4800" spc="-3029" baseline="-21701" dirty="0">
                <a:latin typeface="Cambria Math"/>
                <a:cs typeface="Cambria Math"/>
              </a:rPr>
              <a:t>࢏</a:t>
            </a:r>
            <a:endParaRPr sz="4800" baseline="-21701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31" y="4229100"/>
            <a:ext cx="3316604" cy="815340"/>
          </a:xfrm>
          <a:custGeom>
            <a:avLst/>
            <a:gdLst/>
            <a:ahLst/>
            <a:cxnLst/>
            <a:rect l="l" t="t" r="r" b="b"/>
            <a:pathLst>
              <a:path w="3316604" h="815339">
                <a:moveTo>
                  <a:pt x="0" y="815339"/>
                </a:moveTo>
                <a:lnTo>
                  <a:pt x="3316223" y="815339"/>
                </a:lnTo>
                <a:lnTo>
                  <a:pt x="3316223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4582" y="4348690"/>
            <a:ext cx="260223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65"/>
              </a:lnSpc>
            </a:pPr>
            <a:r>
              <a:rPr sz="7200" spc="-2520" baseline="11574" dirty="0">
                <a:solidFill>
                  <a:srgbClr val="FF0000"/>
                </a:solidFill>
                <a:latin typeface="Cambria Math"/>
                <a:cs typeface="Cambria Math"/>
              </a:rPr>
              <a:t>𝑹࢏࢙</a:t>
            </a:r>
            <a:r>
              <a:rPr sz="7200" spc="-2527" baseline="11574" dirty="0">
                <a:solidFill>
                  <a:srgbClr val="FF0000"/>
                </a:solidFill>
                <a:latin typeface="Cambria Math"/>
                <a:cs typeface="Cambria Math"/>
              </a:rPr>
              <a:t>𝒌</a:t>
            </a:r>
            <a:r>
              <a:rPr sz="3500" spc="-1400" dirty="0">
                <a:solidFill>
                  <a:srgbClr val="FF0000"/>
                </a:solidFill>
                <a:latin typeface="Cambria Math"/>
                <a:cs typeface="Cambria Math"/>
              </a:rPr>
              <a:t>ࢉ࢘𝒂࢙ࢎ</a:t>
            </a:r>
            <a:endParaRPr sz="35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1363" y="5096255"/>
            <a:ext cx="3581400" cy="541020"/>
          </a:xfrm>
          <a:custGeom>
            <a:avLst/>
            <a:gdLst/>
            <a:ahLst/>
            <a:cxnLst/>
            <a:rect l="l" t="t" r="r" b="b"/>
            <a:pathLst>
              <a:path w="3581400" h="541020">
                <a:moveTo>
                  <a:pt x="0" y="541019"/>
                </a:moveTo>
                <a:lnTo>
                  <a:pt x="3581399" y="541019"/>
                </a:lnTo>
                <a:lnTo>
                  <a:pt x="3581399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25676" y="5181713"/>
            <a:ext cx="317944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60" dirty="0">
                <a:latin typeface="Cambria Math"/>
                <a:cs typeface="Cambria Math"/>
              </a:rPr>
              <a:t>𝑪</a:t>
            </a:r>
            <a:r>
              <a:rPr sz="2800" spc="-770" dirty="0">
                <a:latin typeface="Cambria Math"/>
                <a:cs typeface="Cambria Math"/>
              </a:rPr>
              <a:t>࢕</a:t>
            </a:r>
            <a:r>
              <a:rPr sz="2800" spc="-1205" dirty="0">
                <a:latin typeface="Cambria Math"/>
                <a:cs typeface="Cambria Math"/>
              </a:rPr>
              <a:t>࢔࢙ࢋࢗ</a:t>
            </a:r>
            <a:r>
              <a:rPr sz="2800" spc="-1065" dirty="0">
                <a:latin typeface="Cambria Math"/>
                <a:cs typeface="Cambria Math"/>
              </a:rPr>
              <a:t>𝒖ࢋ࢔ࢉ</a:t>
            </a:r>
            <a:r>
              <a:rPr sz="2800" spc="-1060" dirty="0">
                <a:latin typeface="Cambria Math"/>
                <a:cs typeface="Cambria Math"/>
              </a:rPr>
              <a:t>ࢋ</a:t>
            </a:r>
            <a:r>
              <a:rPr sz="3075" spc="-1957" baseline="-16260" dirty="0">
                <a:latin typeface="Cambria Math"/>
                <a:cs typeface="Cambria Math"/>
              </a:rPr>
              <a:t>࢏</a:t>
            </a:r>
            <a:r>
              <a:rPr sz="3075" spc="0" baseline="-16260" dirty="0">
                <a:latin typeface="Cambria Math"/>
                <a:cs typeface="Cambria Math"/>
              </a:rPr>
              <a:t>,</a:t>
            </a:r>
            <a:r>
              <a:rPr sz="3075" spc="-1230" baseline="-16260" dirty="0">
                <a:latin typeface="Cambria Math"/>
                <a:cs typeface="Cambria Math"/>
              </a:rPr>
              <a:t>ࢉ࢘𝒂࢙ࢎ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674" y="6486105"/>
            <a:ext cx="44411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the</a:t>
            </a:r>
            <a:r>
              <a:rPr sz="20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3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ame</a:t>
            </a:r>
            <a:r>
              <a:rPr sz="2000" b="1" i="1" spc="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uni</a:t>
            </a:r>
            <a:r>
              <a:rPr sz="2000" b="1" i="1" spc="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to</a:t>
            </a:r>
            <a:r>
              <a:rPr sz="20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calculate</a:t>
            </a:r>
            <a:r>
              <a:rPr sz="2000" b="1" i="1" spc="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total</a:t>
            </a:r>
            <a:r>
              <a:rPr sz="2000" b="1" i="1" spc="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ris</a:t>
            </a:r>
            <a:r>
              <a:rPr sz="2000" b="1" i="1" spc="90" dirty="0">
                <a:solidFill>
                  <a:srgbClr val="7F7F7F"/>
                </a:solidFill>
                <a:latin typeface="Segoe UI"/>
                <a:cs typeface="Segoe UI"/>
              </a:rPr>
              <a:t>k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46624" y="65297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14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/>
          <p:nvPr/>
        </p:nvSpPr>
        <p:spPr>
          <a:xfrm>
            <a:off x="917447" y="4361686"/>
            <a:ext cx="2476500" cy="2420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745" y="1908000"/>
            <a:ext cx="8148320" cy="445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onst</a:t>
            </a:r>
            <a:r>
              <a:rPr sz="24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ning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Beh</a:t>
            </a:r>
            <a:r>
              <a:rPr sz="2400" b="1" spc="-8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viour</a:t>
            </a:r>
            <a:endParaRPr sz="2400">
              <a:latin typeface="Constantia"/>
              <a:cs typeface="Constantia"/>
            </a:endParaRPr>
          </a:p>
          <a:p>
            <a:pPr marL="812800" marR="408305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812800" algn="l"/>
                <a:tab pos="2143125" algn="l"/>
              </a:tabLst>
            </a:pPr>
            <a:r>
              <a:rPr sz="2200" spc="-10" dirty="0">
                <a:latin typeface="Constantia"/>
                <a:cs typeface="Constantia"/>
              </a:rPr>
              <a:t>If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ossib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inhib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actions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cide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sible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eal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3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ld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omplica</a:t>
            </a:r>
            <a:r>
              <a:rPr sz="2200" spc="-5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ed!</a:t>
            </a:r>
            <a:endParaRPr sz="22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200" spc="-1145" dirty="0">
                <a:latin typeface="Constantia"/>
                <a:cs typeface="Constantia"/>
              </a:rPr>
              <a:t>Ǯ</a:t>
            </a:r>
            <a:r>
              <a:rPr sz="2200" spc="-69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cing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function</a:t>
            </a:r>
            <a:r>
              <a:rPr sz="2200" spc="-885" dirty="0">
                <a:latin typeface="Constantia"/>
                <a:cs typeface="Constantia"/>
              </a:rPr>
              <a:t>sǯ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is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ept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useful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hen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yin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endParaRPr sz="2200">
              <a:latin typeface="Constantia"/>
              <a:cs typeface="Constantia"/>
            </a:endParaRPr>
          </a:p>
          <a:p>
            <a:pPr marL="8128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sh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user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series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ep</a:t>
            </a:r>
            <a:r>
              <a:rPr sz="2200" spc="-5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3308350">
              <a:lnSpc>
                <a:spcPct val="100000"/>
              </a:lnSpc>
            </a:pPr>
            <a:r>
              <a:rPr sz="2000" i="1" spc="-10" dirty="0">
                <a:latin typeface="Constantia"/>
                <a:cs typeface="Constantia"/>
              </a:rPr>
              <a:t>A</a:t>
            </a:r>
            <a:r>
              <a:rPr sz="2000" i="1" dirty="0">
                <a:latin typeface="Constantia"/>
                <a:cs typeface="Constantia"/>
              </a:rPr>
              <a:t>n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5" dirty="0">
                <a:latin typeface="Constantia"/>
                <a:cs typeface="Constantia"/>
              </a:rPr>
              <a:t>x</a:t>
            </a:r>
            <a:r>
              <a:rPr sz="2000" i="1" dirty="0">
                <a:latin typeface="Constantia"/>
                <a:cs typeface="Constantia"/>
              </a:rPr>
              <a:t>am</a:t>
            </a:r>
            <a:r>
              <a:rPr sz="2000" i="1" spc="-10" dirty="0">
                <a:latin typeface="Constantia"/>
                <a:cs typeface="Constantia"/>
              </a:rPr>
              <a:t>p</a:t>
            </a:r>
            <a:r>
              <a:rPr sz="2000" i="1" dirty="0">
                <a:latin typeface="Constantia"/>
                <a:cs typeface="Constantia"/>
              </a:rPr>
              <a:t>le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f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0" dirty="0">
                <a:latin typeface="Constantia"/>
                <a:cs typeface="Constantia"/>
              </a:rPr>
              <a:t>n</a:t>
            </a:r>
            <a:r>
              <a:rPr sz="2000" i="1" spc="-5" dirty="0">
                <a:latin typeface="Constantia"/>
                <a:cs typeface="Constantia"/>
              </a:rPr>
              <a:t>st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ai</a:t>
            </a:r>
            <a:r>
              <a:rPr sz="2000" i="1" spc="-10" dirty="0">
                <a:latin typeface="Constantia"/>
                <a:cs typeface="Constantia"/>
              </a:rPr>
              <a:t>n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b</a:t>
            </a:r>
            <a:r>
              <a:rPr sz="2000" i="1" spc="-10" dirty="0">
                <a:latin typeface="Constantia"/>
                <a:cs typeface="Constantia"/>
              </a:rPr>
              <a:t>e</a:t>
            </a:r>
            <a:r>
              <a:rPr sz="2000" i="1" spc="-5" dirty="0">
                <a:latin typeface="Constantia"/>
                <a:cs typeface="Constantia"/>
              </a:rPr>
              <a:t>hav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5" dirty="0">
                <a:latin typeface="Constantia"/>
                <a:cs typeface="Constantia"/>
              </a:rPr>
              <a:t>ou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is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</a:t>
            </a:r>
            <a:endParaRPr sz="2000">
              <a:latin typeface="Constantia"/>
              <a:cs typeface="Constantia"/>
            </a:endParaRPr>
          </a:p>
          <a:p>
            <a:pPr marL="6350" algn="ctr">
              <a:lnSpc>
                <a:spcPct val="100000"/>
              </a:lnSpc>
            </a:pP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5" dirty="0">
                <a:latin typeface="Constantia"/>
                <a:cs typeface="Constantia"/>
              </a:rPr>
              <a:t>s</a:t>
            </a:r>
            <a:r>
              <a:rPr sz="2000" i="1" dirty="0">
                <a:latin typeface="Constantia"/>
                <a:cs typeface="Constantia"/>
              </a:rPr>
              <a:t>h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ma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hine.</a:t>
            </a:r>
            <a:endParaRPr sz="2000">
              <a:latin typeface="Constantia"/>
              <a:cs typeface="Constantia"/>
            </a:endParaRPr>
          </a:p>
          <a:p>
            <a:pPr marL="3308350" marR="5080">
              <a:lnSpc>
                <a:spcPct val="100000"/>
              </a:lnSpc>
            </a:pPr>
            <a:r>
              <a:rPr sz="2000" i="1" dirty="0">
                <a:latin typeface="Constantia"/>
                <a:cs typeface="Constantia"/>
              </a:rPr>
              <a:t>-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Befo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y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u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an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w</a:t>
            </a:r>
            <a:r>
              <a:rPr sz="2000" i="1" dirty="0">
                <a:latin typeface="Constantia"/>
                <a:cs typeface="Constantia"/>
              </a:rPr>
              <a:t>alk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35" dirty="0">
                <a:latin typeface="Constantia"/>
                <a:cs typeface="Constantia"/>
              </a:rPr>
              <a:t>w</a:t>
            </a:r>
            <a:r>
              <a:rPr sz="2000" i="1" dirty="0">
                <a:latin typeface="Constantia"/>
                <a:cs typeface="Constantia"/>
              </a:rPr>
              <a:t>ay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w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h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y</a:t>
            </a:r>
            <a:r>
              <a:rPr sz="2000" i="1" spc="-5" dirty="0">
                <a:latin typeface="Constantia"/>
                <a:cs typeface="Constantia"/>
              </a:rPr>
              <a:t>ou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5" dirty="0">
                <a:latin typeface="Constantia"/>
                <a:cs typeface="Constantia"/>
              </a:rPr>
              <a:t>s</a:t>
            </a:r>
            <a:r>
              <a:rPr sz="2000" i="1" spc="-5" dirty="0">
                <a:latin typeface="Constantia"/>
                <a:cs typeface="Constantia"/>
              </a:rPr>
              <a:t>h,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ma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hin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p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pts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y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u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wi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h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l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15" dirty="0">
                <a:latin typeface="Constantia"/>
                <a:cs typeface="Constantia"/>
              </a:rPr>
              <a:t>g</a:t>
            </a:r>
            <a:r>
              <a:rPr sz="2000" i="1" spc="-5" dirty="0">
                <a:latin typeface="Constantia"/>
                <a:cs typeface="Constantia"/>
              </a:rPr>
              <a:t>ht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and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soun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35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75" dirty="0">
                <a:latin typeface="Constantia"/>
                <a:cs typeface="Constantia"/>
              </a:rPr>
              <a:t>f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5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s</a:t>
            </a:r>
            <a:r>
              <a:rPr sz="2000" i="1" dirty="0">
                <a:latin typeface="Constantia"/>
                <a:cs typeface="Constantia"/>
              </a:rPr>
              <a:t>t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em</a:t>
            </a:r>
            <a:r>
              <a:rPr sz="2000" i="1" spc="-35" dirty="0">
                <a:latin typeface="Constantia"/>
                <a:cs typeface="Constantia"/>
              </a:rPr>
              <a:t>o</a:t>
            </a:r>
            <a:r>
              <a:rPr sz="2000" i="1" spc="-45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y</a:t>
            </a:r>
            <a:r>
              <a:rPr sz="2000" i="1" spc="-5" dirty="0">
                <a:latin typeface="Constantia"/>
                <a:cs typeface="Constantia"/>
              </a:rPr>
              <a:t>ou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ash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d.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1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his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p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-40" dirty="0">
                <a:latin typeface="Constantia"/>
                <a:cs typeface="Constantia"/>
              </a:rPr>
              <a:t>v</a:t>
            </a:r>
            <a:r>
              <a:rPr sz="2000" i="1" spc="-5" dirty="0">
                <a:latin typeface="Constantia"/>
                <a:cs typeface="Constantia"/>
              </a:rPr>
              <a:t>ent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u</a:t>
            </a:r>
            <a:r>
              <a:rPr sz="2000" i="1" spc="5" dirty="0">
                <a:latin typeface="Constantia"/>
                <a:cs typeface="Constantia"/>
              </a:rPr>
              <a:t>s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f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m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w</a:t>
            </a:r>
            <a:r>
              <a:rPr sz="2000" i="1" dirty="0">
                <a:latin typeface="Constantia"/>
                <a:cs typeface="Constantia"/>
              </a:rPr>
              <a:t>alk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ng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45" dirty="0">
                <a:latin typeface="Constantia"/>
                <a:cs typeface="Constantia"/>
              </a:rPr>
              <a:t>w</a:t>
            </a:r>
            <a:r>
              <a:rPr sz="2000" i="1" dirty="0">
                <a:latin typeface="Constantia"/>
                <a:cs typeface="Constantia"/>
              </a:rPr>
              <a:t>ay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w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hout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878" y="6392352"/>
            <a:ext cx="11353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eir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d.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8092440" cy="266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Design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2400" b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ors</a:t>
            </a:r>
            <a:endParaRPr sz="2400">
              <a:latin typeface="Constantia"/>
              <a:cs typeface="Constantia"/>
            </a:endParaRPr>
          </a:p>
          <a:p>
            <a:pPr marL="812800" marR="188595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812800" algn="l"/>
                <a:tab pos="2430780" algn="l"/>
              </a:tabLst>
            </a:pP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desig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ed,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mus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ass</a:t>
            </a:r>
            <a:r>
              <a:rPr sz="2200" spc="-25" dirty="0">
                <a:latin typeface="Constantia"/>
                <a:cs typeface="Constantia"/>
              </a:rPr>
              <a:t>um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mis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k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sta</a:t>
            </a:r>
            <a:r>
              <a:rPr sz="2200" spc="-60" dirty="0">
                <a:latin typeface="Constantia"/>
                <a:cs typeface="Constantia"/>
              </a:rPr>
              <a:t>k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essa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essential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esigned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human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5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Courier New"/>
              <a:buChar char="o"/>
            </a:pPr>
            <a:endParaRPr sz="2250">
              <a:latin typeface="Times New Roman"/>
              <a:cs typeface="Times New Roman"/>
            </a:endParaRPr>
          </a:p>
          <a:p>
            <a:pPr marL="812800" marR="5080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shou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5" dirty="0">
                <a:latin typeface="Constantia"/>
                <a:cs typeface="Constantia"/>
              </a:rPr>
              <a:t>f</a:t>
            </a:r>
            <a:r>
              <a:rPr sz="2200" spc="3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icu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actions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no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-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ersible.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De</a:t>
            </a:r>
            <a:r>
              <a:rPr spc="-10" dirty="0"/>
              <a:t>s</a:t>
            </a:r>
            <a:r>
              <a:rPr spc="-20" dirty="0"/>
              <a:t>ign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0" dirty="0"/>
              <a:t>incipl</a:t>
            </a:r>
            <a:r>
              <a:rPr spc="-15" dirty="0"/>
              <a:t>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Good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5" dirty="0"/>
              <a:t>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8000"/>
            <a:ext cx="799909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Design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2400" b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ors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5" dirty="0">
                <a:latin typeface="Constantia"/>
                <a:cs typeface="Constantia"/>
              </a:rPr>
              <a:t>B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fo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p</a:t>
            </a:r>
            <a:r>
              <a:rPr sz="2400" i="1" spc="-15" dirty="0">
                <a:latin typeface="Constantia"/>
                <a:cs typeface="Constantia"/>
              </a:rPr>
              <a:t>ermanen</a:t>
            </a:r>
            <a:r>
              <a:rPr sz="2400" i="1" spc="-35" dirty="0">
                <a:latin typeface="Constantia"/>
                <a:cs typeface="Constantia"/>
              </a:rPr>
              <a:t>t</a:t>
            </a:r>
            <a:r>
              <a:rPr sz="2400" i="1" spc="-10" dirty="0">
                <a:latin typeface="Constantia"/>
                <a:cs typeface="Constantia"/>
              </a:rPr>
              <a:t>ly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0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let</a:t>
            </a:r>
            <a:r>
              <a:rPr sz="2400" i="1" spc="-15" dirty="0">
                <a:latin typeface="Constantia"/>
                <a:cs typeface="Constantia"/>
              </a:rPr>
              <a:t>ing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90" dirty="0">
                <a:latin typeface="Constantia"/>
                <a:cs typeface="Constantia"/>
              </a:rPr>
              <a:t>f</a:t>
            </a:r>
            <a:r>
              <a:rPr sz="2400" i="1" spc="-10" dirty="0">
                <a:latin typeface="Constantia"/>
                <a:cs typeface="Constantia"/>
              </a:rPr>
              <a:t>il</a:t>
            </a:r>
            <a:r>
              <a:rPr sz="2400" i="1" spc="-25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f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m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Constantia"/>
                <a:cs typeface="Constantia"/>
              </a:rPr>
              <a:t>y</a:t>
            </a:r>
            <a:r>
              <a:rPr sz="2400" i="1" spc="-5" dirty="0">
                <a:latin typeface="Constantia"/>
                <a:cs typeface="Constantia"/>
              </a:rPr>
              <a:t>ou</a:t>
            </a:r>
            <a:r>
              <a:rPr sz="2400" i="1" dirty="0">
                <a:latin typeface="Constantia"/>
                <a:cs typeface="Constantia"/>
              </a:rPr>
              <a:t>r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mp</a:t>
            </a:r>
            <a:r>
              <a:rPr sz="2400" i="1" spc="-10" dirty="0">
                <a:latin typeface="Constantia"/>
                <a:cs typeface="Constantia"/>
              </a:rPr>
              <a:t>u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75" dirty="0">
                <a:latin typeface="Constantia"/>
                <a:cs typeface="Constantia"/>
              </a:rPr>
              <a:t>r</a:t>
            </a:r>
            <a:r>
              <a:rPr sz="2400" i="1" spc="-10" dirty="0">
                <a:latin typeface="Constantia"/>
                <a:cs typeface="Constantia"/>
              </a:rPr>
              <a:t>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Constantia"/>
                <a:cs typeface="Constantia"/>
              </a:rPr>
              <a:t>y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u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p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mp</a:t>
            </a:r>
            <a:r>
              <a:rPr sz="2400" i="1" spc="-55" dirty="0">
                <a:latin typeface="Constantia"/>
                <a:cs typeface="Constantia"/>
              </a:rPr>
              <a:t>t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as</a:t>
            </a:r>
            <a:r>
              <a:rPr sz="2400" i="1" spc="-25" dirty="0">
                <a:latin typeface="Constantia"/>
                <a:cs typeface="Constantia"/>
              </a:rPr>
              <a:t>k</a:t>
            </a:r>
            <a:r>
              <a:rPr sz="2400" i="1" spc="-15" dirty="0">
                <a:latin typeface="Constantia"/>
                <a:cs typeface="Constantia"/>
              </a:rPr>
              <a:t>ing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if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Constantia"/>
                <a:cs typeface="Constantia"/>
              </a:rPr>
              <a:t>y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u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su</a:t>
            </a:r>
            <a:r>
              <a:rPr sz="2400" i="1" spc="-3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Constantia"/>
                <a:cs typeface="Constantia"/>
              </a:rPr>
              <a:t>y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u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w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p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-15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311" y="3316223"/>
            <a:ext cx="3904488" cy="321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3211" y="3410711"/>
            <a:ext cx="4533899" cy="3026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142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6240" y="1161288"/>
            <a:ext cx="6222888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745" y="1895300"/>
            <a:ext cx="13315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Visi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bility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859" y="3305555"/>
            <a:ext cx="2923031" cy="2923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745" y="2257428"/>
            <a:ext cx="8304530" cy="386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15" dirty="0">
                <a:latin typeface="Courier New"/>
                <a:cs typeface="Courier New"/>
              </a:rPr>
              <a:t>o</a:t>
            </a:r>
            <a:r>
              <a:rPr sz="2200" spc="-1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able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their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actions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16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human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5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653154" marR="27305">
              <a:lnSpc>
                <a:spcPct val="100000"/>
              </a:lnSpc>
              <a:spcBef>
                <a:spcPts val="1300"/>
              </a:spcBef>
            </a:pPr>
            <a:r>
              <a:rPr sz="2000" i="1" spc="-5" dirty="0">
                <a:latin typeface="Constantia"/>
                <a:cs typeface="Constantia"/>
              </a:rPr>
              <a:t>P</a:t>
            </a:r>
            <a:r>
              <a:rPr sz="2000" i="1" dirty="0">
                <a:latin typeface="Constantia"/>
                <a:cs typeface="Constantia"/>
              </a:rPr>
              <a:t>ri</a:t>
            </a:r>
            <a:r>
              <a:rPr sz="2000" i="1" spc="-1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3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nu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lear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0" dirty="0">
                <a:latin typeface="Constantia"/>
                <a:cs typeface="Constantia"/>
              </a:rPr>
              <a:t>n</a:t>
            </a:r>
            <a:r>
              <a:rPr sz="2000" i="1" dirty="0">
                <a:latin typeface="Constantia"/>
                <a:cs typeface="Constantia"/>
              </a:rPr>
              <a:t>c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nt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at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5" dirty="0">
                <a:latin typeface="Constantia"/>
                <a:cs typeface="Constantia"/>
              </a:rPr>
              <a:t>l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sland,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an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-25" dirty="0">
                <a:latin typeface="Constantia"/>
                <a:cs typeface="Constantia"/>
              </a:rPr>
              <a:t>x</a:t>
            </a:r>
            <a:r>
              <a:rPr sz="2000" i="1" dirty="0">
                <a:latin typeface="Constantia"/>
                <a:cs typeface="Constantia"/>
              </a:rPr>
              <a:t>ample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f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poo</a:t>
            </a:r>
            <a:r>
              <a:rPr sz="2000" b="1" i="1" dirty="0">
                <a:latin typeface="Constantia"/>
                <a:cs typeface="Constantia"/>
              </a:rPr>
              <a:t>r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use</a:t>
            </a:r>
            <a:r>
              <a:rPr sz="2000" b="1" i="1" dirty="0">
                <a:latin typeface="Constantia"/>
                <a:cs typeface="Constantia"/>
              </a:rPr>
              <a:t>r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v</a:t>
            </a:r>
            <a:r>
              <a:rPr sz="2000" b="1" i="1" dirty="0">
                <a:latin typeface="Constantia"/>
                <a:cs typeface="Constantia"/>
              </a:rPr>
              <a:t>isibility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w</a:t>
            </a:r>
            <a:r>
              <a:rPr sz="2000" i="1" dirty="0">
                <a:latin typeface="Constantia"/>
                <a:cs typeface="Constantia"/>
              </a:rPr>
              <a:t>as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epor</a:t>
            </a:r>
            <a:r>
              <a:rPr sz="2000" i="1" spc="-3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Constantia"/>
                <a:cs typeface="Constantia"/>
              </a:rPr>
              <a:t>d</a:t>
            </a:r>
            <a:r>
              <a:rPr sz="2000" i="1" dirty="0">
                <a:latin typeface="Constantia"/>
                <a:cs typeface="Constantia"/>
              </a:rPr>
              <a:t>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Expe</a:t>
            </a:r>
            <a:r>
              <a:rPr sz="2000" i="1" spc="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ien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pe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2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w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n</a:t>
            </a:r>
            <a:r>
              <a:rPr sz="2000" i="1" spc="-10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t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Constantia"/>
                <a:cs typeface="Constantia"/>
              </a:rPr>
              <a:t>a</a:t>
            </a:r>
            <a:r>
              <a:rPr sz="2000" i="1" spc="-5" dirty="0">
                <a:latin typeface="Constantia"/>
                <a:cs typeface="Constantia"/>
              </a:rPr>
              <a:t>bl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10" dirty="0">
                <a:latin typeface="Constantia"/>
                <a:cs typeface="Constantia"/>
              </a:rPr>
              <a:t>e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end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4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pl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ati</a:t>
            </a:r>
            <a:r>
              <a:rPr sz="2000" i="1" spc="-1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ns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of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le</a:t>
            </a:r>
            <a:r>
              <a:rPr sz="2000" i="1" spc="-40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ac</a:t>
            </a:r>
            <a:r>
              <a:rPr sz="2000" i="1" spc="-3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r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4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empe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atu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-15" dirty="0">
                <a:latin typeface="Constantia"/>
                <a:cs typeface="Constantia"/>
              </a:rPr>
              <a:t>s</a:t>
            </a:r>
            <a:r>
              <a:rPr sz="2000" i="1" dirty="0">
                <a:latin typeface="Constantia"/>
                <a:cs typeface="Constantia"/>
              </a:rPr>
              <a:t>.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eir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0" dirty="0">
                <a:latin typeface="Constantia"/>
                <a:cs typeface="Constantia"/>
              </a:rPr>
              <a:t>n</a:t>
            </a:r>
            <a:r>
              <a:rPr sz="2000" i="1" dirty="0">
                <a:latin typeface="Constantia"/>
                <a:cs typeface="Constantia"/>
              </a:rPr>
              <a:t>abil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5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y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pe</a:t>
            </a:r>
            <a:r>
              <a:rPr sz="2000" i="1" spc="-15" dirty="0">
                <a:latin typeface="Constantia"/>
                <a:cs typeface="Constantia"/>
              </a:rPr>
              <a:t>r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ei</a:t>
            </a:r>
            <a:r>
              <a:rPr sz="2000" i="1" spc="-40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negati</a:t>
            </a:r>
            <a:r>
              <a:rPr sz="2000" i="1" spc="-50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f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db</a:t>
            </a:r>
            <a:r>
              <a:rPr sz="2000" i="1" spc="5" dirty="0">
                <a:latin typeface="Constantia"/>
                <a:cs typeface="Constantia"/>
              </a:rPr>
              <a:t>a</a:t>
            </a:r>
            <a:r>
              <a:rPr sz="2000" i="1" spc="-45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k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ha</a:t>
            </a:r>
            <a:r>
              <a:rPr sz="2000" i="1" dirty="0">
                <a:latin typeface="Constantia"/>
                <a:cs typeface="Constantia"/>
              </a:rPr>
              <a:t>t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eac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le</a:t>
            </a:r>
            <a:r>
              <a:rPr sz="2000" i="1" spc="-45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empe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atu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45" dirty="0">
                <a:latin typeface="Constantia"/>
                <a:cs typeface="Constantia"/>
              </a:rPr>
              <a:t>w</a:t>
            </a:r>
            <a:r>
              <a:rPr sz="2000" i="1" spc="-5" dirty="0">
                <a:latin typeface="Constantia"/>
                <a:cs typeface="Constantia"/>
              </a:rPr>
              <a:t>oul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ha</a:t>
            </a:r>
            <a:r>
              <a:rPr sz="2000" i="1" spc="-35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n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plant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lead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em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und</a:t>
            </a:r>
            <a:r>
              <a:rPr sz="2000" i="1" spc="5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Constantia"/>
                <a:cs typeface="Constantia"/>
              </a:rPr>
              <a:t>s</a:t>
            </a:r>
            <a:r>
              <a:rPr sz="2000" i="1" dirty="0">
                <a:latin typeface="Constantia"/>
                <a:cs typeface="Constantia"/>
              </a:rPr>
              <a:t>t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ma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e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he</a:t>
            </a:r>
            <a:r>
              <a:rPr sz="2000" i="1" spc="10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si</a:t>
            </a: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uati</a:t>
            </a:r>
            <a:r>
              <a:rPr sz="2000" i="1" spc="-10" dirty="0">
                <a:latin typeface="Constantia"/>
                <a:cs typeface="Constantia"/>
              </a:rPr>
              <a:t>o</a:t>
            </a:r>
            <a:r>
              <a:rPr sz="2000" i="1" spc="-100" dirty="0">
                <a:latin typeface="Constantia"/>
                <a:cs typeface="Constantia"/>
              </a:rPr>
              <a:t>n</a:t>
            </a:r>
            <a:r>
              <a:rPr sz="2000" i="1" spc="-50" dirty="0">
                <a:latin typeface="Constantia"/>
                <a:cs typeface="Constantia"/>
              </a:rPr>
              <a:t>’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30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se</a:t>
            </a:r>
            <a:r>
              <a:rPr sz="2000" i="1" spc="-40" dirty="0">
                <a:latin typeface="Constantia"/>
                <a:cs typeface="Constantia"/>
              </a:rPr>
              <a:t>v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spc="-125" dirty="0">
                <a:latin typeface="Constantia"/>
                <a:cs typeface="Constantia"/>
              </a:rPr>
              <a:t>y</a:t>
            </a:r>
            <a:r>
              <a:rPr sz="2000" i="1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5" y="1877214"/>
            <a:ext cx="8289290" cy="400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uma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bl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amed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sole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21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001F5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ma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ement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eam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ganisation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pl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impor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tant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ole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facilit</a:t>
            </a:r>
            <a:r>
              <a:rPr sz="2400" spc="-24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Decisi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400" spc="-7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el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ey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os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cultu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this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thinkin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oun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ciden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ention.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168275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  <a:tab pos="3027045" algn="l"/>
              </a:tabLst>
            </a:pP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cultu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ep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esents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alue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tude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pe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ie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beh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viour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erns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5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ers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ma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ement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eam.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acti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belief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dr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q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alit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ganisa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io</a:t>
            </a:r>
            <a:r>
              <a:rPr sz="2400" spc="-9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2025" dirty="0">
                <a:solidFill>
                  <a:srgbClr val="001F5F"/>
                </a:solidFill>
                <a:latin typeface="Constantia"/>
                <a:cs typeface="Constantia"/>
              </a:rPr>
              <a:t>ǯ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health</a:t>
            </a:r>
            <a:r>
              <a:rPr sz="2400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400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og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amme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-20"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Cultu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0"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Cultu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7996"/>
            <a:ext cx="7866380" cy="422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sha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perspe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ct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about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impor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tan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entat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measu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eme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ts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400" spc="-6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els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ganisation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is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ent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al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posit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cultu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9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ac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tr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ibu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posit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cultu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e: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  <a:tabLst>
                <a:tab pos="812800" algn="l"/>
              </a:tabLst>
            </a:pPr>
            <a:r>
              <a:rPr sz="2000" spc="-7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elt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eadership</a:t>
            </a:r>
            <a:endParaRPr sz="20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000" spc="-2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it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spc="-30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mana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ent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42"/>
              </a:spcBef>
              <a:buFont typeface="Courier New"/>
              <a:buChar char="o"/>
            </a:pPr>
            <a:endParaRPr sz="205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800" algn="l"/>
              </a:tabLst>
            </a:pPr>
            <a:r>
              <a:rPr sz="2000" spc="-6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ol</a:t>
            </a:r>
            <a:r>
              <a:rPr sz="2000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cie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ri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ci</a:t>
            </a:r>
            <a:r>
              <a:rPr sz="2000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les</a:t>
            </a:r>
            <a:r>
              <a:rPr sz="20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sa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ety</a:t>
            </a:r>
            <a:endParaRPr sz="20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000" spc="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illn</a:t>
            </a:r>
            <a:r>
              <a:rPr sz="2000" spc="5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sses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inju</a:t>
            </a:r>
            <a:r>
              <a:rPr sz="2000" spc="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ie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z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000" spc="-1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ana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ponsible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ety</a:t>
            </a:r>
            <a:endParaRPr sz="20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000" spc="-5" dirty="0">
                <a:latin typeface="Constantia"/>
                <a:cs typeface="Constantia"/>
              </a:rPr>
              <a:t>Adh</a:t>
            </a:r>
            <a:r>
              <a:rPr sz="2000" spc="5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ondi</a:t>
            </a:r>
            <a:r>
              <a:rPr sz="2000" spc="-5" dirty="0">
                <a:latin typeface="Constantia"/>
                <a:cs typeface="Constantia"/>
              </a:rPr>
              <a:t>tio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pl</a:t>
            </a:r>
            <a:r>
              <a:rPr sz="2000" spc="-3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ym</a:t>
            </a:r>
            <a:r>
              <a:rPr sz="2000" spc="5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nt</a:t>
            </a:r>
            <a:endParaRPr sz="20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pl</a:t>
            </a:r>
            <a:r>
              <a:rPr sz="2000" spc="-30" dirty="0">
                <a:latin typeface="Constantia"/>
                <a:cs typeface="Constantia"/>
              </a:rPr>
              <a:t>o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35" dirty="0">
                <a:latin typeface="Constantia"/>
                <a:cs typeface="Constantia"/>
              </a:rPr>
              <a:t>n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sential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0"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Cultu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</a:p>
        </p:txBody>
      </p:sp>
      <p:sp>
        <p:nvSpPr>
          <p:cNvPr id="4" name="object 4"/>
          <p:cNvSpPr/>
          <p:nvPr/>
        </p:nvSpPr>
        <p:spPr>
          <a:xfrm>
            <a:off x="251459" y="4579620"/>
            <a:ext cx="3083052" cy="1202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745" y="1904592"/>
            <a:ext cx="8548370" cy="290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ac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ribu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po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3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cu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tu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e:</a:t>
            </a:r>
            <a:endParaRPr sz="22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800" algn="l"/>
              </a:tabLst>
            </a:pPr>
            <a:r>
              <a:rPr sz="2200" spc="-8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spc="-7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2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sa</a:t>
            </a:r>
            <a:r>
              <a:rPr sz="2200" spc="-2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7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edu</a:t>
            </a:r>
            <a:r>
              <a:rPr sz="2200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–</a:t>
            </a:r>
            <a:r>
              <a:rPr sz="22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seen</a:t>
            </a:r>
            <a:r>
              <a:rPr sz="22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doin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–</a:t>
            </a:r>
            <a:r>
              <a:rPr sz="22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belie</a:t>
            </a:r>
            <a:r>
              <a:rPr sz="2200" spc="-7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it</a:t>
            </a:r>
            <a:endParaRPr sz="2200">
              <a:latin typeface="Constantia"/>
              <a:cs typeface="Constantia"/>
            </a:endParaRPr>
          </a:p>
          <a:p>
            <a:pPr marL="926465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thinkin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15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ee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4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h:</a:t>
            </a:r>
            <a:endParaRPr sz="22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200" spc="-10" dirty="0">
                <a:latin typeface="Constantia"/>
                <a:cs typeface="Constantia"/>
              </a:rPr>
              <a:t>St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perso</a:t>
            </a:r>
            <a:r>
              <a:rPr sz="2200" spc="-10" dirty="0">
                <a:latin typeface="Constantia"/>
                <a:cs typeface="Constantia"/>
              </a:rPr>
              <a:t>nal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endParaRPr sz="22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200" spc="-15" dirty="0">
                <a:latin typeface="Constantia"/>
                <a:cs typeface="Constantia"/>
              </a:rPr>
              <a:t>Se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</a:t>
            </a:r>
            <a:r>
              <a:rPr sz="2200" spc="-10" dirty="0">
                <a:latin typeface="Constantia"/>
                <a:cs typeface="Constantia"/>
              </a:rPr>
              <a:t>ple</a:t>
            </a:r>
            <a:endParaRPr sz="22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200" spc="-15" dirty="0">
                <a:latin typeface="Constantia"/>
                <a:cs typeface="Constantia"/>
              </a:rPr>
              <a:t>Buildi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15" dirty="0">
                <a:latin typeface="Constantia"/>
                <a:cs typeface="Constantia"/>
              </a:rPr>
              <a:t>c</a:t>
            </a:r>
            <a:r>
              <a:rPr sz="2200" spc="-19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ount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bil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t</a:t>
            </a:r>
            <a:r>
              <a:rPr sz="2200" spc="-19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willin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ness</a:t>
            </a:r>
            <a:endParaRPr sz="22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200" spc="-15" dirty="0">
                <a:latin typeface="Constantia"/>
                <a:cs typeface="Constantia"/>
              </a:rPr>
              <a:t>Se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40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0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pecti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no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less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hers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250">
              <a:latin typeface="Times New Roman"/>
              <a:cs typeface="Times New Roman"/>
            </a:endParaRPr>
          </a:p>
          <a:p>
            <a:pPr marL="3041650">
              <a:lnSpc>
                <a:spcPct val="100000"/>
              </a:lnSpc>
            </a:pPr>
            <a:r>
              <a:rPr sz="1800" i="1" spc="-5" dirty="0">
                <a:latin typeface="Constantia"/>
                <a:cs typeface="Constantia"/>
              </a:rPr>
              <a:t>B</a:t>
            </a:r>
            <a:r>
              <a:rPr sz="1800" i="1" spc="-20" dirty="0">
                <a:latin typeface="Constantia"/>
                <a:cs typeface="Constantia"/>
              </a:rPr>
              <a:t>e</a:t>
            </a:r>
            <a:r>
              <a:rPr sz="1800" i="1" spc="-5" dirty="0">
                <a:latin typeface="Constantia"/>
                <a:cs typeface="Constantia"/>
              </a:rPr>
              <a:t>ha</a:t>
            </a:r>
            <a:r>
              <a:rPr sz="1800" i="1" spc="5" dirty="0">
                <a:latin typeface="Constantia"/>
                <a:cs typeface="Constantia"/>
              </a:rPr>
              <a:t>v</a:t>
            </a:r>
            <a:r>
              <a:rPr sz="1800" i="1" dirty="0">
                <a:latin typeface="Constantia"/>
                <a:cs typeface="Constantia"/>
              </a:rPr>
              <a:t>io</a:t>
            </a:r>
            <a:r>
              <a:rPr sz="1800" i="1" spc="-10" dirty="0">
                <a:latin typeface="Constantia"/>
                <a:cs typeface="Constantia"/>
              </a:rPr>
              <a:t>u</a:t>
            </a:r>
            <a:r>
              <a:rPr sz="1800" i="1" dirty="0">
                <a:latin typeface="Constantia"/>
                <a:cs typeface="Constantia"/>
              </a:rPr>
              <a:t>r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ba</a:t>
            </a:r>
            <a:r>
              <a:rPr sz="1800" i="1" spc="-10" dirty="0">
                <a:latin typeface="Constantia"/>
                <a:cs typeface="Constantia"/>
              </a:rPr>
              <a:t>s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dirty="0">
                <a:latin typeface="Constantia"/>
                <a:cs typeface="Constantia"/>
              </a:rPr>
              <a:t>d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s</a:t>
            </a:r>
            <a:r>
              <a:rPr sz="1800" i="1" spc="-10" dirty="0">
                <a:latin typeface="Constantia"/>
                <a:cs typeface="Constantia"/>
              </a:rPr>
              <a:t>a</a:t>
            </a:r>
            <a:r>
              <a:rPr sz="1800" i="1" spc="-15" dirty="0">
                <a:latin typeface="Constantia"/>
                <a:cs typeface="Constantia"/>
              </a:rPr>
              <a:t>f</a:t>
            </a:r>
            <a:r>
              <a:rPr sz="1800" i="1" spc="-5" dirty="0">
                <a:latin typeface="Constantia"/>
                <a:cs typeface="Constantia"/>
              </a:rPr>
              <a:t>et</a:t>
            </a:r>
            <a:r>
              <a:rPr sz="1800" i="1" dirty="0">
                <a:latin typeface="Constantia"/>
                <a:cs typeface="Constantia"/>
              </a:rPr>
              <a:t>y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onstantia"/>
                <a:cs typeface="Constantia"/>
              </a:rPr>
              <a:t>t</a:t>
            </a:r>
            <a:r>
              <a:rPr sz="1800" i="1" spc="-5" dirty="0">
                <a:latin typeface="Constantia"/>
                <a:cs typeface="Constantia"/>
              </a:rPr>
              <a:t>h</a:t>
            </a:r>
            <a:r>
              <a:rPr sz="1800" i="1" spc="-10" dirty="0">
                <a:latin typeface="Constantia"/>
                <a:cs typeface="Constantia"/>
              </a:rPr>
              <a:t>r</a:t>
            </a:r>
            <a:r>
              <a:rPr sz="1800" i="1" spc="-5" dirty="0">
                <a:latin typeface="Constantia"/>
                <a:cs typeface="Constantia"/>
              </a:rPr>
              <a:t>ou</a:t>
            </a:r>
            <a:r>
              <a:rPr sz="1800" i="1" spc="-20" dirty="0">
                <a:latin typeface="Constantia"/>
                <a:cs typeface="Constantia"/>
              </a:rPr>
              <a:t>g</a:t>
            </a:r>
            <a:r>
              <a:rPr sz="1800" i="1" dirty="0">
                <a:latin typeface="Constantia"/>
                <a:cs typeface="Constantia"/>
              </a:rPr>
              <a:t>h</a:t>
            </a:r>
            <a:r>
              <a:rPr sz="1800" i="1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onstantia"/>
                <a:cs typeface="Constantia"/>
              </a:rPr>
              <a:t>p</a:t>
            </a:r>
            <a:r>
              <a:rPr sz="1800" i="1" spc="-10" dirty="0">
                <a:latin typeface="Constantia"/>
                <a:cs typeface="Constantia"/>
              </a:rPr>
              <a:t>e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dirty="0">
                <a:latin typeface="Constantia"/>
                <a:cs typeface="Constantia"/>
              </a:rPr>
              <a:t>r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Constantia"/>
                <a:cs typeface="Constantia"/>
              </a:rPr>
              <a:t>o</a:t>
            </a:r>
            <a:r>
              <a:rPr sz="1800" i="1" spc="-5" dirty="0">
                <a:latin typeface="Constantia"/>
                <a:cs typeface="Constantia"/>
              </a:rPr>
              <a:t>b</a:t>
            </a:r>
            <a:r>
              <a:rPr sz="1800" i="1" spc="-10" dirty="0">
                <a:latin typeface="Constantia"/>
                <a:cs typeface="Constantia"/>
              </a:rPr>
              <a:t>s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spc="30" dirty="0">
                <a:latin typeface="Constantia"/>
                <a:cs typeface="Constantia"/>
              </a:rPr>
              <a:t>r</a:t>
            </a:r>
            <a:r>
              <a:rPr sz="1800" i="1" spc="-20" dirty="0">
                <a:latin typeface="Constantia"/>
                <a:cs typeface="Constantia"/>
              </a:rPr>
              <a:t>v</a:t>
            </a:r>
            <a:r>
              <a:rPr sz="1800" i="1" dirty="0">
                <a:latin typeface="Constantia"/>
                <a:cs typeface="Constantia"/>
              </a:rPr>
              <a:t>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967" y="5861795"/>
            <a:ext cx="18694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Sto</a:t>
            </a: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Prog</a:t>
            </a:r>
            <a:r>
              <a:rPr sz="1800" b="1" spc="-5" dirty="0">
                <a:latin typeface="Arial"/>
                <a:cs typeface="Arial"/>
              </a:rPr>
              <a:t>ra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4818433"/>
            <a:ext cx="5572125" cy="163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Hi!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see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that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ou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h</a:t>
            </a:r>
            <a:r>
              <a:rPr sz="1800" spc="-55" dirty="0">
                <a:latin typeface="Constantia"/>
                <a:cs typeface="Constantia"/>
              </a:rPr>
              <a:t>a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oper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</a:t>
            </a:r>
            <a:r>
              <a:rPr sz="1800" spc="-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sonal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4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ecti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  <a:p>
            <a:pPr marR="208915" algn="ctr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equ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pment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job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ou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do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ng</a:t>
            </a:r>
            <a:r>
              <a:rPr sz="1800" spc="-5" dirty="0">
                <a:latin typeface="Constantia"/>
                <a:cs typeface="Constantia"/>
              </a:rPr>
              <a:t>;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235" dirty="0">
                <a:latin typeface="Constantia"/>
                <a:cs typeface="Constantia"/>
              </a:rPr>
              <a:t>that</a:t>
            </a:r>
            <a:r>
              <a:rPr sz="1800" spc="-600" dirty="0">
                <a:latin typeface="Constantia"/>
                <a:cs typeface="Constantia"/>
              </a:rPr>
              <a:t>ǯ</a:t>
            </a:r>
            <a:r>
              <a:rPr sz="1800" dirty="0">
                <a:latin typeface="Constantia"/>
                <a:cs typeface="Constantia"/>
              </a:rPr>
              <a:t>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ood.</a:t>
            </a:r>
            <a:endParaRPr sz="1800">
              <a:latin typeface="Constantia"/>
              <a:cs typeface="Constantia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h</a:t>
            </a:r>
            <a:r>
              <a:rPr sz="1800" spc="-50" dirty="0">
                <a:latin typeface="Constantia"/>
                <a:cs typeface="Constantia"/>
              </a:rPr>
              <a:t>o</a:t>
            </a:r>
            <a:r>
              <a:rPr sz="1800" spc="-60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ne</a:t>
            </a:r>
            <a:r>
              <a:rPr sz="1800" dirty="0">
                <a:latin typeface="Constantia"/>
                <a:cs typeface="Constantia"/>
              </a:rPr>
              <a:t>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ab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h</a:t>
            </a:r>
            <a:r>
              <a:rPr sz="1800" spc="-45" dirty="0">
                <a:latin typeface="Constantia"/>
                <a:cs typeface="Constantia"/>
              </a:rPr>
              <a:t>o</a:t>
            </a:r>
            <a:r>
              <a:rPr sz="1800" spc="-15" dirty="0">
                <a:latin typeface="Constantia"/>
                <a:cs typeface="Constantia"/>
              </a:rPr>
              <a:t>w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ou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l</a:t>
            </a:r>
            <a:r>
              <a:rPr sz="1800" spc="-15" dirty="0">
                <a:latin typeface="Constantia"/>
                <a:cs typeface="Constantia"/>
              </a:rPr>
              <a:t>if</a:t>
            </a:r>
            <a:r>
              <a:rPr sz="1800" dirty="0">
                <a:latin typeface="Constantia"/>
                <a:cs typeface="Constantia"/>
              </a:rPr>
              <a:t>ti</a:t>
            </a:r>
            <a:r>
              <a:rPr sz="1800" spc="-10" dirty="0">
                <a:latin typeface="Constantia"/>
                <a:cs typeface="Constantia"/>
              </a:rPr>
              <a:t>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eq</a:t>
            </a:r>
            <a:r>
              <a:rPr sz="1800" spc="-10" dirty="0">
                <a:latin typeface="Constantia"/>
                <a:cs typeface="Constantia"/>
              </a:rPr>
              <a:t>ui</a:t>
            </a:r>
            <a:r>
              <a:rPr sz="1800" dirty="0">
                <a:latin typeface="Constantia"/>
                <a:cs typeface="Constantia"/>
              </a:rPr>
              <a:t>pme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t,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ou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h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rt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rsel</a:t>
            </a:r>
            <a:r>
              <a:rPr sz="1800" spc="-45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</a:t>
            </a:r>
            <a:r>
              <a:rPr sz="1800" spc="-40" dirty="0">
                <a:latin typeface="Constantia"/>
                <a:cs typeface="Constantia"/>
              </a:rPr>
              <a:t>a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10" dirty="0">
                <a:latin typeface="Constantia"/>
                <a:cs typeface="Constantia"/>
              </a:rPr>
              <a:t>g</a:t>
            </a:r>
            <a:r>
              <a:rPr sz="1800" spc="-55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est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al</a:t>
            </a:r>
            <a:r>
              <a:rPr sz="1800" spc="-3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nat</a:t>
            </a:r>
            <a:r>
              <a:rPr sz="1800" spc="-25" dirty="0">
                <a:latin typeface="Constantia"/>
                <a:cs typeface="Constantia"/>
              </a:rPr>
              <a:t>i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app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oach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li</a:t>
            </a:r>
            <a:r>
              <a:rPr sz="1800" spc="-20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ti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0"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Cultu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17472"/>
            <a:ext cx="7633970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3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ac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hat</a:t>
            </a:r>
            <a:r>
              <a:rPr sz="28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ontribu</a:t>
            </a:r>
            <a:r>
              <a:rPr sz="2800" spc="-5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8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po</a:t>
            </a:r>
            <a:r>
              <a:rPr sz="2800" spc="-3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it</a:t>
            </a:r>
            <a:r>
              <a:rPr sz="2800" spc="-4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800" spc="-8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8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800" spc="-4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8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8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2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e:</a:t>
            </a:r>
            <a:endParaRPr sz="28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  <a:tabLst>
                <a:tab pos="812800" algn="l"/>
              </a:tabLst>
            </a:pPr>
            <a:r>
              <a:rPr sz="2400" spc="-21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oo</a:t>
            </a:r>
            <a:r>
              <a:rPr sz="2400" spc="-2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et</a:t>
            </a:r>
            <a:r>
              <a:rPr sz="24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job</a:t>
            </a:r>
            <a:r>
              <a:rPr sz="24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spc="-2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ne</a:t>
            </a:r>
            <a:endParaRPr sz="24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pe</a:t>
            </a:r>
            <a:r>
              <a:rPr sz="2400" dirty="0">
                <a:latin typeface="Constantia"/>
                <a:cs typeface="Constantia"/>
              </a:rPr>
              <a:t>rt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safet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5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elo</a:t>
            </a:r>
            <a:r>
              <a:rPr sz="2400" spc="-10" dirty="0">
                <a:latin typeface="Constantia"/>
                <a:cs typeface="Constantia"/>
              </a:rPr>
              <a:t>p</a:t>
            </a:r>
            <a:r>
              <a:rPr sz="2400" spc="-5" dirty="0">
                <a:latin typeface="Constantia"/>
                <a:cs typeface="Constantia"/>
              </a:rPr>
              <a:t>ment</a:t>
            </a:r>
            <a:endParaRPr sz="24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ommunicat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mo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iv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5" dirty="0">
                <a:latin typeface="Constantia"/>
                <a:cs typeface="Constantia"/>
              </a:rPr>
              <a:t>ion</a:t>
            </a:r>
            <a:endParaRPr sz="24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2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ud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ts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45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spc="-15" dirty="0">
                <a:latin typeface="Constantia"/>
                <a:cs typeface="Constantia"/>
              </a:rPr>
              <a:t>ns</a:t>
            </a:r>
            <a:endParaRPr sz="2400">
              <a:latin typeface="Constantia"/>
              <a:cs typeface="Constantia"/>
            </a:endParaRPr>
          </a:p>
          <a:p>
            <a:pPr marL="126936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5" dirty="0">
                <a:latin typeface="Constantia"/>
                <a:cs typeface="Constantia"/>
              </a:rPr>
              <a:t>Ri</a:t>
            </a:r>
            <a:r>
              <a:rPr sz="2400" spc="10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ls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0"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Cultu</a:t>
            </a:r>
            <a:r>
              <a:rPr spc="-30" dirty="0"/>
              <a:t>r</a:t>
            </a:r>
            <a:r>
              <a:rPr spc="-20"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17472"/>
            <a:ext cx="8110220" cy="329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3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ac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hat</a:t>
            </a:r>
            <a:r>
              <a:rPr sz="28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ontribu</a:t>
            </a:r>
            <a:r>
              <a:rPr sz="2800" spc="-5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8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po</a:t>
            </a:r>
            <a:r>
              <a:rPr sz="2800" spc="-3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it</a:t>
            </a:r>
            <a:r>
              <a:rPr sz="2800" spc="-4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800" spc="-8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8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800" spc="-4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8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8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800" spc="-2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800" spc="-2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8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onstantia"/>
                <a:cs typeface="Constantia"/>
              </a:rPr>
              <a:t>e:</a:t>
            </a:r>
            <a:endParaRPr sz="2800">
              <a:latin typeface="Constantia"/>
              <a:cs typeface="Constantia"/>
            </a:endParaRPr>
          </a:p>
          <a:p>
            <a:pPr marL="812800" marR="608330" indent="-342900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  <a:tabLst>
                <a:tab pos="812800" algn="l"/>
              </a:tabLst>
            </a:pP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Go</a:t>
            </a:r>
            <a:r>
              <a:rPr sz="2400" spc="-2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spc="-20" dirty="0">
                <a:solidFill>
                  <a:srgbClr val="C00000"/>
                </a:solidFill>
                <a:latin typeface="Constantia"/>
                <a:cs typeface="Constantia"/>
              </a:rPr>
              <a:t>om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unicat</a:t>
            </a:r>
            <a:r>
              <a:rPr sz="2400" spc="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r>
              <a:rPr sz="24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sha</a:t>
            </a:r>
            <a:r>
              <a:rPr sz="2400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4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oals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that</a:t>
            </a:r>
            <a:r>
              <a:rPr sz="2400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ex</a:t>
            </a:r>
            <a:r>
              <a:rPr sz="2400" spc="-3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end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be</a:t>
            </a:r>
            <a:r>
              <a:rPr sz="2400" spc="-7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spc="-2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400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kpla</a:t>
            </a:r>
            <a:r>
              <a:rPr sz="2400" spc="-7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1269365" marR="415925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15" dirty="0">
                <a:latin typeface="Constantia"/>
                <a:cs typeface="Constantia"/>
              </a:rPr>
              <a:t>Ins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ill</a:t>
            </a:r>
            <a:r>
              <a:rPr sz="2400" spc="-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bel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4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esp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ct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hat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doin</a:t>
            </a:r>
            <a:r>
              <a:rPr sz="2400" spc="-3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doin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ch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69365" marR="5080" lvl="1" indent="-342900">
              <a:lnSpc>
                <a:spcPct val="100000"/>
              </a:lnSpc>
              <a:buFont typeface="Courier New"/>
              <a:buChar char="o"/>
              <a:tabLst>
                <a:tab pos="1269365" algn="l"/>
                <a:tab pos="1270000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safe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4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home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25" dirty="0">
                <a:latin typeface="Constantia"/>
                <a:cs typeface="Constantia"/>
              </a:rPr>
              <a:t>mpo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10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e-</a:t>
            </a:r>
            <a:r>
              <a:rPr sz="2400" spc="-5" dirty="0">
                <a:latin typeface="Constantia"/>
                <a:cs typeface="Constantia"/>
              </a:rPr>
              <a:t>jo</a:t>
            </a:r>
            <a:r>
              <a:rPr sz="2400" dirty="0">
                <a:latin typeface="Constantia"/>
                <a:cs typeface="Constantia"/>
              </a:rPr>
              <a:t>b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injurie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person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suf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j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son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fam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l</a:t>
            </a:r>
            <a:r>
              <a:rPr sz="2400" spc="-24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Summ</a:t>
            </a:r>
            <a:r>
              <a:rPr spc="-35" dirty="0"/>
              <a:t>a</a:t>
            </a:r>
            <a:r>
              <a:rPr spc="90" dirty="0"/>
              <a:t>r</a:t>
            </a:r>
            <a:r>
              <a:rPr spc="-1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904596"/>
            <a:ext cx="8148955" cy="465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">
              <a:lnSpc>
                <a:spcPct val="100000"/>
              </a:lnSpc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human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ders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ood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4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5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erni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li</a:t>
            </a:r>
            <a:r>
              <a:rPr sz="2200" b="1" spc="-35" dirty="0">
                <a:latin typeface="Constantia"/>
                <a:cs typeface="Constantia"/>
              </a:rPr>
              <a:t>m</a:t>
            </a:r>
            <a:r>
              <a:rPr sz="2200" b="1" spc="-10" dirty="0">
                <a:latin typeface="Constantia"/>
                <a:cs typeface="Constantia"/>
              </a:rPr>
              <a:t>ita</a:t>
            </a:r>
            <a:r>
              <a:rPr sz="2200" b="1" spc="-25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ions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of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huma</a:t>
            </a:r>
            <a:r>
              <a:rPr sz="2200" b="1" spc="-15" dirty="0">
                <a:latin typeface="Constantia"/>
                <a:cs typeface="Constantia"/>
              </a:rPr>
              <a:t>n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Constantia"/>
                <a:cs typeface="Constantia"/>
              </a:rPr>
              <a:t>be</a:t>
            </a:r>
            <a:r>
              <a:rPr sz="2200" b="1" spc="-20" dirty="0">
                <a:latin typeface="Constantia"/>
                <a:cs typeface="Constantia"/>
              </a:rPr>
              <a:t>h</a:t>
            </a:r>
            <a:r>
              <a:rPr sz="2200" b="1" spc="-65" dirty="0">
                <a:latin typeface="Constantia"/>
                <a:cs typeface="Constantia"/>
              </a:rPr>
              <a:t>a</a:t>
            </a:r>
            <a:r>
              <a:rPr sz="2200" b="1" spc="-20" dirty="0">
                <a:latin typeface="Constantia"/>
                <a:cs typeface="Constantia"/>
              </a:rPr>
              <a:t>vio</a:t>
            </a:r>
            <a:r>
              <a:rPr sz="2200" b="1" spc="-10" dirty="0">
                <a:latin typeface="Constantia"/>
                <a:cs typeface="Constantia"/>
              </a:rPr>
              <a:t>u</a:t>
            </a:r>
            <a:r>
              <a:rPr sz="2200" b="1" spc="-1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: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tt</a:t>
            </a:r>
            <a:r>
              <a:rPr sz="2200" spc="-10" dirty="0">
                <a:latin typeface="Constantia"/>
                <a:cs typeface="Constantia"/>
              </a:rPr>
              <a:t>ention,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eptio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21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logical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easo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30" dirty="0">
                <a:latin typeface="Constantia"/>
                <a:cs typeface="Constantia"/>
              </a:rPr>
              <a:t>D</a:t>
            </a:r>
            <a:r>
              <a:rPr sz="2200" b="1" spc="-15" dirty="0">
                <a:latin typeface="Constantia"/>
                <a:cs typeface="Constantia"/>
              </a:rPr>
              <a:t>esigning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a</a:t>
            </a:r>
            <a:r>
              <a:rPr sz="2200" b="1" spc="-130" dirty="0">
                <a:latin typeface="Times New Roman"/>
                <a:cs typeface="Times New Roman"/>
              </a:rPr>
              <a:t> </a:t>
            </a:r>
            <a:r>
              <a:rPr sz="2200" b="1" spc="-60" dirty="0">
                <a:latin typeface="Constantia"/>
                <a:cs typeface="Constantia"/>
              </a:rPr>
              <a:t>g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10" dirty="0">
                <a:latin typeface="Constantia"/>
                <a:cs typeface="Constantia"/>
              </a:rPr>
              <a:t>o</a:t>
            </a:r>
            <a:r>
              <a:rPr sz="2200" b="1" spc="-15" dirty="0">
                <a:latin typeface="Constantia"/>
                <a:cs typeface="Constantia"/>
              </a:rPr>
              <a:t>d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35" dirty="0">
                <a:latin typeface="Constantia"/>
                <a:cs typeface="Constantia"/>
              </a:rPr>
              <a:t>y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45" dirty="0">
                <a:latin typeface="Constantia"/>
                <a:cs typeface="Constantia"/>
              </a:rPr>
              <a:t>t</a:t>
            </a:r>
            <a:r>
              <a:rPr sz="2200" b="1" spc="-20" dirty="0">
                <a:latin typeface="Constantia"/>
                <a:cs typeface="Constantia"/>
              </a:rPr>
              <a:t>em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p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70" dirty="0">
                <a:latin typeface="Constantia"/>
                <a:cs typeface="Constantia"/>
              </a:rPr>
              <a:t>v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n</a:t>
            </a:r>
            <a:r>
              <a:rPr sz="2200" b="1" spc="-10" dirty="0">
                <a:latin typeface="Constantia"/>
                <a:cs typeface="Constantia"/>
              </a:rPr>
              <a:t>t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h</a:t>
            </a:r>
            <a:r>
              <a:rPr sz="2200" b="1" spc="-10" dirty="0">
                <a:latin typeface="Constantia"/>
                <a:cs typeface="Constantia"/>
              </a:rPr>
              <a:t>u</a:t>
            </a:r>
            <a:r>
              <a:rPr sz="2200" b="1" spc="-20" dirty="0">
                <a:latin typeface="Constantia"/>
                <a:cs typeface="Constantia"/>
              </a:rPr>
              <a:t>man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r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or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ac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ie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ey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rincip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es: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user</a:t>
            </a:r>
            <a:r>
              <a:rPr sz="2200" dirty="0">
                <a:latin typeface="Constantia"/>
                <a:cs typeface="Constantia"/>
              </a:rPr>
              <a:t>-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ag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orma</a:t>
            </a: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io</a:t>
            </a:r>
            <a:r>
              <a:rPr sz="2200" spc="-10" dirty="0">
                <a:latin typeface="Constantia"/>
                <a:cs typeface="Constantia"/>
              </a:rPr>
              <a:t>n,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Constantia"/>
                <a:cs typeface="Constantia"/>
              </a:rPr>
              <a:t>ucin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omplexit</a:t>
            </a:r>
            <a:r>
              <a:rPr sz="2200" spc="-21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visibili</a:t>
            </a:r>
            <a:r>
              <a:rPr sz="2200" spc="-15" dirty="0">
                <a:latin typeface="Constantia"/>
                <a:cs typeface="Constantia"/>
              </a:rPr>
              <a:t>t</a:t>
            </a:r>
            <a:r>
              <a:rPr sz="2200" spc="-204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ain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beh</a:t>
            </a:r>
            <a:r>
              <a:rPr sz="2200" spc="-6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viou</a:t>
            </a:r>
            <a:r>
              <a:rPr sz="2200" spc="-18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5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22250">
              <a:lnSpc>
                <a:spcPct val="100000"/>
              </a:lnSpc>
              <a:tabLst>
                <a:tab pos="4876800" algn="l"/>
              </a:tabLst>
            </a:pPr>
            <a:r>
              <a:rPr sz="2200" spc="-25" dirty="0">
                <a:latin typeface="Constantia"/>
                <a:cs typeface="Constantia"/>
              </a:rPr>
              <a:t>On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ood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esigned,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nstilling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c</a:t>
            </a:r>
            <a:r>
              <a:rPr sz="2200" b="1" spc="-10" dirty="0">
                <a:latin typeface="Constantia"/>
                <a:cs typeface="Constantia"/>
              </a:rPr>
              <a:t>u</a:t>
            </a:r>
            <a:r>
              <a:rPr sz="2200" b="1" spc="-15" dirty="0">
                <a:latin typeface="Constantia"/>
                <a:cs typeface="Constantia"/>
              </a:rPr>
              <a:t>l</a:t>
            </a:r>
            <a:r>
              <a:rPr sz="2200" b="1" spc="-20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u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of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saf</a:t>
            </a:r>
            <a:r>
              <a:rPr sz="2200" b="1" spc="-30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ty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essential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elo</a:t>
            </a:r>
            <a:r>
              <a:rPr sz="2200" spc="-15" dirty="0">
                <a:latin typeface="Constantia"/>
                <a:cs typeface="Constantia"/>
              </a:rPr>
              <a:t>pi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ga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isa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io</a:t>
            </a:r>
            <a:r>
              <a:rPr sz="2200" spc="-10" dirty="0">
                <a:latin typeface="Constantia"/>
                <a:cs typeface="Constantia"/>
              </a:rPr>
              <a:t>n.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cu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tu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ee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exhi</a:t>
            </a:r>
            <a:r>
              <a:rPr sz="2200" spc="-15" dirty="0">
                <a:latin typeface="Constantia"/>
                <a:cs typeface="Constantia"/>
              </a:rPr>
              <a:t>bi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dset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beh</a:t>
            </a:r>
            <a:r>
              <a:rPr sz="2200" spc="-60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viour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ir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dirty="0">
                <a:latin typeface="Constantia"/>
                <a:cs typeface="Constantia"/>
              </a:rPr>
              <a:t>-</a:t>
            </a:r>
            <a:r>
              <a:rPr sz="2200" spc="-15" dirty="0">
                <a:latin typeface="Constantia"/>
                <a:cs typeface="Constantia"/>
              </a:rPr>
              <a:t>bei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ving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</a:t>
            </a:r>
            <a:r>
              <a:rPr sz="2200" spc="-8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same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be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than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hen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arr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co</a:t>
            </a:r>
            <a:r>
              <a:rPr sz="2200" i="1" spc="-15" dirty="0">
                <a:latin typeface="Constantia"/>
                <a:cs typeface="Constantia"/>
              </a:rPr>
              <a:t>m</a:t>
            </a:r>
            <a:r>
              <a:rPr sz="2200" i="1" spc="-25" dirty="0">
                <a:latin typeface="Constantia"/>
                <a:cs typeface="Constantia"/>
              </a:rPr>
              <a:t>m</a:t>
            </a:r>
            <a:r>
              <a:rPr sz="2200" i="1" spc="-10" dirty="0">
                <a:latin typeface="Constantia"/>
                <a:cs typeface="Constantia"/>
              </a:rPr>
              <a:t>i</a:t>
            </a:r>
            <a:r>
              <a:rPr sz="2200" i="1" spc="-20" dirty="0">
                <a:latin typeface="Constantia"/>
                <a:cs typeface="Constantia"/>
              </a:rPr>
              <a:t>tm</a:t>
            </a:r>
            <a:r>
              <a:rPr sz="2200" i="1" spc="-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nt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35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o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40" dirty="0">
                <a:latin typeface="Constantia"/>
                <a:cs typeface="Constantia"/>
              </a:rPr>
              <a:t>z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30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o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inju</a:t>
            </a:r>
            <a:r>
              <a:rPr sz="2200" i="1" spc="-5" dirty="0">
                <a:latin typeface="Constantia"/>
                <a:cs typeface="Constantia"/>
              </a:rPr>
              <a:t>r</a:t>
            </a:r>
            <a:r>
              <a:rPr sz="2200" i="1" spc="-10" dirty="0">
                <a:latin typeface="Constantia"/>
                <a:cs typeface="Constantia"/>
              </a:rPr>
              <a:t>ie</a:t>
            </a:r>
            <a:r>
              <a:rPr sz="2200" i="1" spc="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846532"/>
            <a:ext cx="802767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770" marR="5080" indent="-1068705" algn="just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Ri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measu</a:t>
            </a:r>
            <a:r>
              <a:rPr sz="2400" i="1" spc="-40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dam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lo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erms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oth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f</a:t>
            </a:r>
            <a:r>
              <a:rPr sz="2400" i="1" spc="-35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u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n</a:t>
            </a:r>
            <a:r>
              <a:rPr sz="2400" i="1" spc="30" dirty="0">
                <a:solidFill>
                  <a:srgbClr val="943735"/>
                </a:solidFill>
                <a:latin typeface="Constantia"/>
                <a:cs typeface="Constantia"/>
              </a:rPr>
              <a:t>c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y</a:t>
            </a:r>
            <a:r>
              <a:rPr sz="2400" i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ma</a:t>
            </a:r>
            <a:r>
              <a:rPr sz="2400" i="1" spc="5" dirty="0">
                <a:solidFill>
                  <a:srgbClr val="943735"/>
                </a:solidFill>
                <a:latin typeface="Constantia"/>
                <a:cs typeface="Constantia"/>
              </a:rPr>
              <a:t>g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nitude</a:t>
            </a:r>
            <a:r>
              <a:rPr sz="2400" i="1" spc="-5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ss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4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6537" y="3108198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89" y="0"/>
                </a:moveTo>
                <a:lnTo>
                  <a:pt x="661039" y="2387"/>
                </a:lnTo>
                <a:lnTo>
                  <a:pt x="603302" y="9426"/>
                </a:lnTo>
                <a:lnTo>
                  <a:pt x="547064" y="20930"/>
                </a:lnTo>
                <a:lnTo>
                  <a:pt x="492509" y="36715"/>
                </a:lnTo>
                <a:lnTo>
                  <a:pt x="439824" y="56595"/>
                </a:lnTo>
                <a:lnTo>
                  <a:pt x="389194" y="80385"/>
                </a:lnTo>
                <a:lnTo>
                  <a:pt x="340804" y="107898"/>
                </a:lnTo>
                <a:lnTo>
                  <a:pt x="294840" y="138950"/>
                </a:lnTo>
                <a:lnTo>
                  <a:pt x="251488" y="173356"/>
                </a:lnTo>
                <a:lnTo>
                  <a:pt x="210932" y="210929"/>
                </a:lnTo>
                <a:lnTo>
                  <a:pt x="173359" y="251484"/>
                </a:lnTo>
                <a:lnTo>
                  <a:pt x="138953" y="294836"/>
                </a:lnTo>
                <a:lnTo>
                  <a:pt x="107900" y="340800"/>
                </a:lnTo>
                <a:lnTo>
                  <a:pt x="80386" y="389190"/>
                </a:lnTo>
                <a:lnTo>
                  <a:pt x="56596" y="439820"/>
                </a:lnTo>
                <a:lnTo>
                  <a:pt x="36716" y="492506"/>
                </a:lnTo>
                <a:lnTo>
                  <a:pt x="20931" y="547061"/>
                </a:lnTo>
                <a:lnTo>
                  <a:pt x="9426" y="603300"/>
                </a:lnTo>
                <a:lnTo>
                  <a:pt x="2387" y="661038"/>
                </a:lnTo>
                <a:lnTo>
                  <a:pt x="0" y="720089"/>
                </a:lnTo>
                <a:lnTo>
                  <a:pt x="2387" y="779140"/>
                </a:lnTo>
                <a:lnTo>
                  <a:pt x="9426" y="836877"/>
                </a:lnTo>
                <a:lnTo>
                  <a:pt x="20931" y="893115"/>
                </a:lnTo>
                <a:lnTo>
                  <a:pt x="36716" y="947670"/>
                </a:lnTo>
                <a:lnTo>
                  <a:pt x="56596" y="1000355"/>
                </a:lnTo>
                <a:lnTo>
                  <a:pt x="80386" y="1050985"/>
                </a:lnTo>
                <a:lnTo>
                  <a:pt x="107900" y="1099375"/>
                </a:lnTo>
                <a:lnTo>
                  <a:pt x="138953" y="1145339"/>
                </a:lnTo>
                <a:lnTo>
                  <a:pt x="173359" y="1188691"/>
                </a:lnTo>
                <a:lnTo>
                  <a:pt x="210932" y="1229247"/>
                </a:lnTo>
                <a:lnTo>
                  <a:pt x="251488" y="1266820"/>
                </a:lnTo>
                <a:lnTo>
                  <a:pt x="294840" y="1301226"/>
                </a:lnTo>
                <a:lnTo>
                  <a:pt x="340804" y="1332279"/>
                </a:lnTo>
                <a:lnTo>
                  <a:pt x="389194" y="1359793"/>
                </a:lnTo>
                <a:lnTo>
                  <a:pt x="439824" y="1383583"/>
                </a:lnTo>
                <a:lnTo>
                  <a:pt x="492509" y="1403463"/>
                </a:lnTo>
                <a:lnTo>
                  <a:pt x="547064" y="1419248"/>
                </a:lnTo>
                <a:lnTo>
                  <a:pt x="603302" y="1430753"/>
                </a:lnTo>
                <a:lnTo>
                  <a:pt x="661039" y="1437792"/>
                </a:lnTo>
                <a:lnTo>
                  <a:pt x="720089" y="1440179"/>
                </a:lnTo>
                <a:lnTo>
                  <a:pt x="779140" y="1437792"/>
                </a:lnTo>
                <a:lnTo>
                  <a:pt x="836877" y="1430753"/>
                </a:lnTo>
                <a:lnTo>
                  <a:pt x="893115" y="1419248"/>
                </a:lnTo>
                <a:lnTo>
                  <a:pt x="947670" y="1403463"/>
                </a:lnTo>
                <a:lnTo>
                  <a:pt x="1000355" y="1383583"/>
                </a:lnTo>
                <a:lnTo>
                  <a:pt x="1050985" y="1359793"/>
                </a:lnTo>
                <a:lnTo>
                  <a:pt x="1099375" y="1332279"/>
                </a:lnTo>
                <a:lnTo>
                  <a:pt x="1145339" y="1301226"/>
                </a:lnTo>
                <a:lnTo>
                  <a:pt x="1188691" y="1266820"/>
                </a:lnTo>
                <a:lnTo>
                  <a:pt x="1229247" y="1229247"/>
                </a:lnTo>
                <a:lnTo>
                  <a:pt x="1266820" y="1188691"/>
                </a:lnTo>
                <a:lnTo>
                  <a:pt x="1301226" y="1145339"/>
                </a:lnTo>
                <a:lnTo>
                  <a:pt x="1332279" y="1099375"/>
                </a:lnTo>
                <a:lnTo>
                  <a:pt x="1359793" y="1050985"/>
                </a:lnTo>
                <a:lnTo>
                  <a:pt x="1383583" y="1000355"/>
                </a:lnTo>
                <a:lnTo>
                  <a:pt x="1403463" y="947670"/>
                </a:lnTo>
                <a:lnTo>
                  <a:pt x="1419248" y="893115"/>
                </a:lnTo>
                <a:lnTo>
                  <a:pt x="1430753" y="836877"/>
                </a:lnTo>
                <a:lnTo>
                  <a:pt x="1437792" y="779140"/>
                </a:lnTo>
                <a:lnTo>
                  <a:pt x="1440179" y="720089"/>
                </a:lnTo>
                <a:lnTo>
                  <a:pt x="1437792" y="661038"/>
                </a:lnTo>
                <a:lnTo>
                  <a:pt x="1430753" y="603300"/>
                </a:lnTo>
                <a:lnTo>
                  <a:pt x="1419248" y="547061"/>
                </a:lnTo>
                <a:lnTo>
                  <a:pt x="1403463" y="492506"/>
                </a:lnTo>
                <a:lnTo>
                  <a:pt x="1383583" y="439820"/>
                </a:lnTo>
                <a:lnTo>
                  <a:pt x="1359793" y="389190"/>
                </a:lnTo>
                <a:lnTo>
                  <a:pt x="1332279" y="340800"/>
                </a:lnTo>
                <a:lnTo>
                  <a:pt x="1301226" y="294836"/>
                </a:lnTo>
                <a:lnTo>
                  <a:pt x="1266820" y="251484"/>
                </a:lnTo>
                <a:lnTo>
                  <a:pt x="1229247" y="210929"/>
                </a:lnTo>
                <a:lnTo>
                  <a:pt x="1188691" y="173356"/>
                </a:lnTo>
                <a:lnTo>
                  <a:pt x="1145339" y="138950"/>
                </a:lnTo>
                <a:lnTo>
                  <a:pt x="1099375" y="107898"/>
                </a:lnTo>
                <a:lnTo>
                  <a:pt x="1050985" y="80385"/>
                </a:lnTo>
                <a:lnTo>
                  <a:pt x="1000355" y="56595"/>
                </a:lnTo>
                <a:lnTo>
                  <a:pt x="947670" y="36715"/>
                </a:lnTo>
                <a:lnTo>
                  <a:pt x="893115" y="20930"/>
                </a:lnTo>
                <a:lnTo>
                  <a:pt x="836877" y="9426"/>
                </a:lnTo>
                <a:lnTo>
                  <a:pt x="779140" y="2387"/>
                </a:lnTo>
                <a:lnTo>
                  <a:pt x="72008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6537" y="3108198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89"/>
                </a:moveTo>
                <a:lnTo>
                  <a:pt x="2387" y="661038"/>
                </a:lnTo>
                <a:lnTo>
                  <a:pt x="9426" y="603300"/>
                </a:lnTo>
                <a:lnTo>
                  <a:pt x="20931" y="547061"/>
                </a:lnTo>
                <a:lnTo>
                  <a:pt x="36716" y="492506"/>
                </a:lnTo>
                <a:lnTo>
                  <a:pt x="56596" y="439820"/>
                </a:lnTo>
                <a:lnTo>
                  <a:pt x="80386" y="389190"/>
                </a:lnTo>
                <a:lnTo>
                  <a:pt x="107900" y="340800"/>
                </a:lnTo>
                <a:lnTo>
                  <a:pt x="138953" y="294836"/>
                </a:lnTo>
                <a:lnTo>
                  <a:pt x="173359" y="251484"/>
                </a:lnTo>
                <a:lnTo>
                  <a:pt x="210932" y="210929"/>
                </a:lnTo>
                <a:lnTo>
                  <a:pt x="251488" y="173356"/>
                </a:lnTo>
                <a:lnTo>
                  <a:pt x="294840" y="138950"/>
                </a:lnTo>
                <a:lnTo>
                  <a:pt x="340804" y="107898"/>
                </a:lnTo>
                <a:lnTo>
                  <a:pt x="389194" y="80385"/>
                </a:lnTo>
                <a:lnTo>
                  <a:pt x="439824" y="56595"/>
                </a:lnTo>
                <a:lnTo>
                  <a:pt x="492509" y="36715"/>
                </a:lnTo>
                <a:lnTo>
                  <a:pt x="547064" y="20930"/>
                </a:lnTo>
                <a:lnTo>
                  <a:pt x="603302" y="9426"/>
                </a:lnTo>
                <a:lnTo>
                  <a:pt x="661039" y="2387"/>
                </a:lnTo>
                <a:lnTo>
                  <a:pt x="720089" y="0"/>
                </a:lnTo>
                <a:lnTo>
                  <a:pt x="779140" y="2387"/>
                </a:lnTo>
                <a:lnTo>
                  <a:pt x="836877" y="9426"/>
                </a:lnTo>
                <a:lnTo>
                  <a:pt x="893115" y="20930"/>
                </a:lnTo>
                <a:lnTo>
                  <a:pt x="947670" y="36715"/>
                </a:lnTo>
                <a:lnTo>
                  <a:pt x="1000355" y="56595"/>
                </a:lnTo>
                <a:lnTo>
                  <a:pt x="1050985" y="80385"/>
                </a:lnTo>
                <a:lnTo>
                  <a:pt x="1099375" y="107898"/>
                </a:lnTo>
                <a:lnTo>
                  <a:pt x="1145339" y="138950"/>
                </a:lnTo>
                <a:lnTo>
                  <a:pt x="1188691" y="173356"/>
                </a:lnTo>
                <a:lnTo>
                  <a:pt x="1229247" y="210929"/>
                </a:lnTo>
                <a:lnTo>
                  <a:pt x="1266820" y="251484"/>
                </a:lnTo>
                <a:lnTo>
                  <a:pt x="1301226" y="294836"/>
                </a:lnTo>
                <a:lnTo>
                  <a:pt x="1332279" y="340800"/>
                </a:lnTo>
                <a:lnTo>
                  <a:pt x="1359793" y="389190"/>
                </a:lnTo>
                <a:lnTo>
                  <a:pt x="1383583" y="439820"/>
                </a:lnTo>
                <a:lnTo>
                  <a:pt x="1403463" y="492506"/>
                </a:lnTo>
                <a:lnTo>
                  <a:pt x="1419248" y="547061"/>
                </a:lnTo>
                <a:lnTo>
                  <a:pt x="1430753" y="603300"/>
                </a:lnTo>
                <a:lnTo>
                  <a:pt x="1437792" y="661038"/>
                </a:lnTo>
                <a:lnTo>
                  <a:pt x="1440179" y="720089"/>
                </a:lnTo>
                <a:lnTo>
                  <a:pt x="1437792" y="779140"/>
                </a:lnTo>
                <a:lnTo>
                  <a:pt x="1430753" y="836877"/>
                </a:lnTo>
                <a:lnTo>
                  <a:pt x="1419248" y="893115"/>
                </a:lnTo>
                <a:lnTo>
                  <a:pt x="1403463" y="947670"/>
                </a:lnTo>
                <a:lnTo>
                  <a:pt x="1383583" y="1000355"/>
                </a:lnTo>
                <a:lnTo>
                  <a:pt x="1359793" y="1050985"/>
                </a:lnTo>
                <a:lnTo>
                  <a:pt x="1332279" y="1099375"/>
                </a:lnTo>
                <a:lnTo>
                  <a:pt x="1301226" y="1145339"/>
                </a:lnTo>
                <a:lnTo>
                  <a:pt x="1266820" y="1188691"/>
                </a:lnTo>
                <a:lnTo>
                  <a:pt x="1229247" y="1229247"/>
                </a:lnTo>
                <a:lnTo>
                  <a:pt x="1188691" y="1266820"/>
                </a:lnTo>
                <a:lnTo>
                  <a:pt x="1145339" y="1301226"/>
                </a:lnTo>
                <a:lnTo>
                  <a:pt x="1099375" y="1332279"/>
                </a:lnTo>
                <a:lnTo>
                  <a:pt x="1050985" y="1359793"/>
                </a:lnTo>
                <a:lnTo>
                  <a:pt x="1000355" y="1383583"/>
                </a:lnTo>
                <a:lnTo>
                  <a:pt x="947670" y="1403463"/>
                </a:lnTo>
                <a:lnTo>
                  <a:pt x="893115" y="1419248"/>
                </a:lnTo>
                <a:lnTo>
                  <a:pt x="836877" y="1430753"/>
                </a:lnTo>
                <a:lnTo>
                  <a:pt x="779140" y="1437792"/>
                </a:lnTo>
                <a:lnTo>
                  <a:pt x="720089" y="1440179"/>
                </a:lnTo>
                <a:lnTo>
                  <a:pt x="661039" y="1437792"/>
                </a:lnTo>
                <a:lnTo>
                  <a:pt x="603302" y="1430753"/>
                </a:lnTo>
                <a:lnTo>
                  <a:pt x="547064" y="1419248"/>
                </a:lnTo>
                <a:lnTo>
                  <a:pt x="492509" y="1403463"/>
                </a:lnTo>
                <a:lnTo>
                  <a:pt x="439824" y="1383583"/>
                </a:lnTo>
                <a:lnTo>
                  <a:pt x="389194" y="1359793"/>
                </a:lnTo>
                <a:lnTo>
                  <a:pt x="340804" y="1332279"/>
                </a:lnTo>
                <a:lnTo>
                  <a:pt x="294840" y="1301226"/>
                </a:lnTo>
                <a:lnTo>
                  <a:pt x="251488" y="1266820"/>
                </a:lnTo>
                <a:lnTo>
                  <a:pt x="210932" y="1229247"/>
                </a:lnTo>
                <a:lnTo>
                  <a:pt x="173359" y="1188691"/>
                </a:lnTo>
                <a:lnTo>
                  <a:pt x="138953" y="1145339"/>
                </a:lnTo>
                <a:lnTo>
                  <a:pt x="107900" y="1099375"/>
                </a:lnTo>
                <a:lnTo>
                  <a:pt x="80386" y="1050985"/>
                </a:lnTo>
                <a:lnTo>
                  <a:pt x="56596" y="1000355"/>
                </a:lnTo>
                <a:lnTo>
                  <a:pt x="36716" y="947670"/>
                </a:lnTo>
                <a:lnTo>
                  <a:pt x="20931" y="893115"/>
                </a:lnTo>
                <a:lnTo>
                  <a:pt x="9426" y="836877"/>
                </a:lnTo>
                <a:lnTo>
                  <a:pt x="2387" y="779140"/>
                </a:lnTo>
                <a:lnTo>
                  <a:pt x="0" y="72008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9058" y="3583206"/>
            <a:ext cx="75247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Sou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21145" y="3108198"/>
            <a:ext cx="2350135" cy="1440180"/>
          </a:xfrm>
          <a:custGeom>
            <a:avLst/>
            <a:gdLst/>
            <a:ahLst/>
            <a:cxnLst/>
            <a:rect l="l" t="t" r="r" b="b"/>
            <a:pathLst>
              <a:path w="2350134" h="1440179">
                <a:moveTo>
                  <a:pt x="1175003" y="0"/>
                </a:moveTo>
                <a:lnTo>
                  <a:pt x="0" y="1440179"/>
                </a:lnTo>
                <a:lnTo>
                  <a:pt x="2350007" y="1440179"/>
                </a:lnTo>
                <a:lnTo>
                  <a:pt x="117500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1145" y="3108198"/>
            <a:ext cx="2350135" cy="1440180"/>
          </a:xfrm>
          <a:custGeom>
            <a:avLst/>
            <a:gdLst/>
            <a:ahLst/>
            <a:cxnLst/>
            <a:rect l="l" t="t" r="r" b="b"/>
            <a:pathLst>
              <a:path w="2350134" h="1440179">
                <a:moveTo>
                  <a:pt x="0" y="1440179"/>
                </a:moveTo>
                <a:lnTo>
                  <a:pt x="1175003" y="0"/>
                </a:lnTo>
                <a:lnTo>
                  <a:pt x="2350007" y="1440179"/>
                </a:lnTo>
                <a:lnTo>
                  <a:pt x="0" y="144017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9607" y="3468623"/>
            <a:ext cx="3386328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2279" y="3657163"/>
            <a:ext cx="2962275" cy="342900"/>
          </a:xfrm>
          <a:custGeom>
            <a:avLst/>
            <a:gdLst/>
            <a:ahLst/>
            <a:cxnLst/>
            <a:rect l="l" t="t" r="r" b="b"/>
            <a:pathLst>
              <a:path w="2962275" h="342900">
                <a:moveTo>
                  <a:pt x="2810753" y="171274"/>
                </a:moveTo>
                <a:lnTo>
                  <a:pt x="2631172" y="276968"/>
                </a:lnTo>
                <a:lnTo>
                  <a:pt x="2625069" y="285156"/>
                </a:lnTo>
                <a:lnTo>
                  <a:pt x="2621739" y="295096"/>
                </a:lnTo>
                <a:lnTo>
                  <a:pt x="2621544" y="306522"/>
                </a:lnTo>
                <a:lnTo>
                  <a:pt x="2624842" y="319168"/>
                </a:lnTo>
                <a:lnTo>
                  <a:pt x="2631993" y="332767"/>
                </a:lnTo>
                <a:lnTo>
                  <a:pt x="2641978" y="339261"/>
                </a:lnTo>
                <a:lnTo>
                  <a:pt x="2653349" y="342356"/>
                </a:lnTo>
                <a:lnTo>
                  <a:pt x="2665240" y="341808"/>
                </a:lnTo>
                <a:lnTo>
                  <a:pt x="2676784" y="337371"/>
                </a:lnTo>
                <a:lnTo>
                  <a:pt x="2896459" y="209224"/>
                </a:lnTo>
                <a:lnTo>
                  <a:pt x="2886205" y="209224"/>
                </a:lnTo>
                <a:lnTo>
                  <a:pt x="2886205" y="204021"/>
                </a:lnTo>
                <a:lnTo>
                  <a:pt x="2866887" y="204021"/>
                </a:lnTo>
                <a:lnTo>
                  <a:pt x="2810753" y="171274"/>
                </a:lnTo>
                <a:close/>
              </a:path>
              <a:path w="2962275" h="342900">
                <a:moveTo>
                  <a:pt x="2745186" y="133024"/>
                </a:moveTo>
                <a:lnTo>
                  <a:pt x="0" y="133024"/>
                </a:lnTo>
                <a:lnTo>
                  <a:pt x="0" y="209224"/>
                </a:lnTo>
                <a:lnTo>
                  <a:pt x="2746274" y="209224"/>
                </a:lnTo>
                <a:lnTo>
                  <a:pt x="2810753" y="171274"/>
                </a:lnTo>
                <a:lnTo>
                  <a:pt x="2745186" y="133024"/>
                </a:lnTo>
                <a:close/>
              </a:path>
              <a:path w="2962275" h="342900">
                <a:moveTo>
                  <a:pt x="2896455" y="133024"/>
                </a:moveTo>
                <a:lnTo>
                  <a:pt x="2886205" y="133024"/>
                </a:lnTo>
                <a:lnTo>
                  <a:pt x="2886205" y="209224"/>
                </a:lnTo>
                <a:lnTo>
                  <a:pt x="2896459" y="209224"/>
                </a:lnTo>
                <a:lnTo>
                  <a:pt x="2961772" y="171124"/>
                </a:lnTo>
                <a:lnTo>
                  <a:pt x="2896455" y="133024"/>
                </a:lnTo>
                <a:close/>
              </a:path>
              <a:path w="2962275" h="342900">
                <a:moveTo>
                  <a:pt x="2866887" y="138236"/>
                </a:moveTo>
                <a:lnTo>
                  <a:pt x="2810753" y="171274"/>
                </a:lnTo>
                <a:lnTo>
                  <a:pt x="2866887" y="204021"/>
                </a:lnTo>
                <a:lnTo>
                  <a:pt x="2866887" y="138236"/>
                </a:lnTo>
                <a:close/>
              </a:path>
              <a:path w="2962275" h="342900">
                <a:moveTo>
                  <a:pt x="2886205" y="138236"/>
                </a:moveTo>
                <a:lnTo>
                  <a:pt x="2866887" y="138236"/>
                </a:lnTo>
                <a:lnTo>
                  <a:pt x="2866887" y="204021"/>
                </a:lnTo>
                <a:lnTo>
                  <a:pt x="2886205" y="204021"/>
                </a:lnTo>
                <a:lnTo>
                  <a:pt x="2886205" y="138236"/>
                </a:lnTo>
                <a:close/>
              </a:path>
              <a:path w="2962275" h="342900">
                <a:moveTo>
                  <a:pt x="2659306" y="0"/>
                </a:moveTo>
                <a:lnTo>
                  <a:pt x="2620366" y="29300"/>
                </a:lnTo>
                <a:lnTo>
                  <a:pt x="2619583" y="41229"/>
                </a:lnTo>
                <a:lnTo>
                  <a:pt x="2622462" y="52700"/>
                </a:lnTo>
                <a:lnTo>
                  <a:pt x="2628773" y="62811"/>
                </a:lnTo>
                <a:lnTo>
                  <a:pt x="2638287" y="70662"/>
                </a:lnTo>
                <a:lnTo>
                  <a:pt x="2810753" y="171274"/>
                </a:lnTo>
                <a:lnTo>
                  <a:pt x="2866887" y="138236"/>
                </a:lnTo>
                <a:lnTo>
                  <a:pt x="2886205" y="138236"/>
                </a:lnTo>
                <a:lnTo>
                  <a:pt x="2886205" y="133024"/>
                </a:lnTo>
                <a:lnTo>
                  <a:pt x="2896455" y="133024"/>
                </a:lnTo>
                <a:lnTo>
                  <a:pt x="2676784" y="4886"/>
                </a:lnTo>
                <a:lnTo>
                  <a:pt x="2669674" y="1674"/>
                </a:lnTo>
                <a:lnTo>
                  <a:pt x="265930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63390" y="3943505"/>
            <a:ext cx="1921510" cy="287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394335" indent="24828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ep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Constantia"/>
                <a:cs typeface="Constantia"/>
              </a:rPr>
              <a:t>A</a:t>
            </a:r>
            <a:r>
              <a:rPr sz="1800" b="1" dirty="0">
                <a:latin typeface="Constantia"/>
                <a:cs typeface="Constantia"/>
              </a:rPr>
              <a:t>n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ind</a:t>
            </a:r>
            <a:r>
              <a:rPr sz="1800" b="1" spc="-20" dirty="0">
                <a:latin typeface="Constantia"/>
                <a:cs typeface="Constantia"/>
              </a:rPr>
              <a:t>i</a:t>
            </a:r>
            <a:r>
              <a:rPr sz="1800" b="1" spc="-15" dirty="0">
                <a:latin typeface="Constantia"/>
                <a:cs typeface="Constantia"/>
              </a:rPr>
              <a:t>v</a:t>
            </a:r>
            <a:r>
              <a:rPr sz="1800" b="1" spc="-10" dirty="0">
                <a:latin typeface="Constantia"/>
                <a:cs typeface="Constantia"/>
              </a:rPr>
              <a:t>i</a:t>
            </a:r>
            <a:r>
              <a:rPr sz="1800" b="1" spc="-20" dirty="0">
                <a:latin typeface="Constantia"/>
                <a:cs typeface="Constantia"/>
              </a:rPr>
              <a:t>dua</a:t>
            </a:r>
            <a:r>
              <a:rPr sz="1800" b="1" dirty="0">
                <a:latin typeface="Constantia"/>
                <a:cs typeface="Constantia"/>
              </a:rPr>
              <a:t>l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ommu</a:t>
            </a:r>
            <a:r>
              <a:rPr sz="1800" spc="-15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ity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onstantia"/>
                <a:cs typeface="Constantia"/>
              </a:rPr>
              <a:t>A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0" dirty="0">
                <a:latin typeface="Constantia"/>
                <a:cs typeface="Constantia"/>
              </a:rPr>
              <a:t>n</a:t>
            </a:r>
            <a:r>
              <a:rPr sz="1800" spc="-20" dirty="0">
                <a:latin typeface="Constantia"/>
                <a:cs typeface="Constantia"/>
              </a:rPr>
              <a:t>v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ment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operty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orpo</a:t>
            </a:r>
            <a:r>
              <a:rPr sz="1800" spc="-4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onstantia"/>
                <a:cs typeface="Constantia"/>
              </a:rPr>
              <a:t>Empl</a:t>
            </a:r>
            <a:r>
              <a:rPr sz="1800" spc="-40" dirty="0">
                <a:latin typeface="Constantia"/>
                <a:cs typeface="Constantia"/>
              </a:rPr>
              <a:t>o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ees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onstantia"/>
                <a:cs typeface="Constantia"/>
              </a:rPr>
              <a:t>S</a:t>
            </a:r>
            <a:r>
              <a:rPr sz="1800" spc="-10" dirty="0">
                <a:latin typeface="Constantia"/>
                <a:cs typeface="Constantia"/>
              </a:rPr>
              <a:t>ha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eholders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Constantia"/>
                <a:cs typeface="Constantia"/>
              </a:rPr>
              <a:t>Soci</a:t>
            </a:r>
            <a:r>
              <a:rPr sz="1800" b="1" spc="5" dirty="0">
                <a:latin typeface="Constantia"/>
                <a:cs typeface="Constantia"/>
              </a:rPr>
              <a:t>e</a:t>
            </a:r>
            <a:r>
              <a:rPr sz="1800" b="1" spc="-10" dirty="0">
                <a:latin typeface="Constantia"/>
                <a:cs typeface="Constantia"/>
              </a:rPr>
              <a:t>t</a:t>
            </a:r>
            <a:r>
              <a:rPr sz="1800" b="1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0165" y="3517420"/>
            <a:ext cx="791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onstantia"/>
                <a:cs typeface="Constantia"/>
              </a:rPr>
              <a:t>Impact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4517" y="4736622"/>
            <a:ext cx="39985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latin typeface="Constantia"/>
                <a:cs typeface="Constantia"/>
              </a:rPr>
              <a:t>A</a:t>
            </a:r>
            <a:r>
              <a:rPr sz="1800" i="1" spc="-40" dirty="0">
                <a:latin typeface="Constantia"/>
                <a:cs typeface="Constantia"/>
              </a:rPr>
              <a:t>r</a:t>
            </a:r>
            <a:r>
              <a:rPr sz="1800" i="1" spc="-15" dirty="0">
                <a:latin typeface="Constantia"/>
                <a:cs typeface="Constantia"/>
              </a:rPr>
              <a:t>e</a:t>
            </a:r>
            <a:r>
              <a:rPr sz="1800" i="1" spc="-10" dirty="0">
                <a:latin typeface="Constantia"/>
                <a:cs typeface="Constantia"/>
              </a:rPr>
              <a:t>a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onstantia"/>
                <a:cs typeface="Constantia"/>
              </a:rPr>
              <a:t>w</a:t>
            </a:r>
            <a:r>
              <a:rPr sz="1800" i="1" dirty="0">
                <a:latin typeface="Constantia"/>
                <a:cs typeface="Constantia"/>
              </a:rPr>
              <a:t>h</a:t>
            </a:r>
            <a:r>
              <a:rPr sz="1800" i="1" spc="-15" dirty="0">
                <a:latin typeface="Constantia"/>
                <a:cs typeface="Constantia"/>
              </a:rPr>
              <a:t>e</a:t>
            </a:r>
            <a:r>
              <a:rPr sz="1800" i="1" spc="-35" dirty="0">
                <a:latin typeface="Constantia"/>
                <a:cs typeface="Constantia"/>
              </a:rPr>
              <a:t>r</a:t>
            </a:r>
            <a:r>
              <a:rPr sz="1800" i="1" dirty="0">
                <a:latin typeface="Constantia"/>
                <a:cs typeface="Constantia"/>
              </a:rPr>
              <a:t>e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Constantia"/>
                <a:cs typeface="Constantia"/>
              </a:rPr>
              <a:t>undesi</a:t>
            </a:r>
            <a:r>
              <a:rPr sz="1800" i="1" spc="-35" dirty="0">
                <a:latin typeface="Constantia"/>
                <a:cs typeface="Constantia"/>
              </a:rPr>
              <a:t>r</a:t>
            </a:r>
            <a:r>
              <a:rPr sz="1800" i="1" spc="-10" dirty="0">
                <a:latin typeface="Constantia"/>
                <a:cs typeface="Constantia"/>
              </a:rPr>
              <a:t>ab</a:t>
            </a:r>
            <a:r>
              <a:rPr sz="1800" i="1" spc="-15" dirty="0">
                <a:latin typeface="Constantia"/>
                <a:cs typeface="Constantia"/>
              </a:rPr>
              <a:t>l</a:t>
            </a:r>
            <a:r>
              <a:rPr sz="1800" i="1" dirty="0">
                <a:latin typeface="Constantia"/>
                <a:cs typeface="Constantia"/>
              </a:rPr>
              <a:t>e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spc="-35" dirty="0">
                <a:latin typeface="Constantia"/>
                <a:cs typeface="Constantia"/>
              </a:rPr>
              <a:t>v</a:t>
            </a:r>
            <a:r>
              <a:rPr sz="1800" i="1" spc="-5" dirty="0">
                <a:latin typeface="Constantia"/>
                <a:cs typeface="Constantia"/>
              </a:rPr>
              <a:t>ent</a:t>
            </a:r>
            <a:r>
              <a:rPr sz="1800" i="1" dirty="0">
                <a:latin typeface="Constantia"/>
                <a:cs typeface="Constantia"/>
              </a:rPr>
              <a:t>s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onstantia"/>
                <a:cs typeface="Constantia"/>
              </a:rPr>
              <a:t>can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10" dirty="0">
                <a:latin typeface="Constantia"/>
                <a:cs typeface="Constantia"/>
              </a:rPr>
              <a:t>ccur: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4517" y="4997131"/>
            <a:ext cx="4324985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str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ac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l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eso</a:t>
            </a:r>
            <a:r>
              <a:rPr sz="1800" spc="-5" dirty="0">
                <a:latin typeface="Constantia"/>
                <a:cs typeface="Constantia"/>
              </a:rPr>
              <a:t>u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ext</a:t>
            </a:r>
            <a:r>
              <a:rPr sz="1800" spc="-3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act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5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es</a:t>
            </a:r>
            <a:r>
              <a:rPr sz="1800" spc="-5" dirty="0">
                <a:latin typeface="Constantia"/>
                <a:cs typeface="Constantia"/>
              </a:rPr>
              <a:t>si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g</a:t>
            </a:r>
            <a:r>
              <a:rPr sz="1800" spc="-5" dirty="0">
                <a:latin typeface="Constantia"/>
                <a:cs typeface="Constantia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man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15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act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g</a:t>
            </a:r>
            <a:r>
              <a:rPr sz="1800" spc="-5" dirty="0">
                <a:latin typeface="Constantia"/>
                <a:cs typeface="Constantia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isposal,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ene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2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ene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n,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ansportati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  <a:p>
            <a:pPr marL="299085" marR="22161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onstantia"/>
                <a:cs typeface="Constantia"/>
              </a:rPr>
              <a:t>Thi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par</a:t>
            </a:r>
            <a:r>
              <a:rPr sz="1800" dirty="0">
                <a:latin typeface="Constantia"/>
                <a:cs typeface="Constantia"/>
              </a:rPr>
              <a:t>ty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0" dirty="0">
                <a:latin typeface="Constantia"/>
                <a:cs typeface="Constantia"/>
              </a:rPr>
              <a:t>n</a:t>
            </a:r>
            <a:r>
              <a:rPr sz="1800" spc="-20" dirty="0">
                <a:latin typeface="Constantia"/>
                <a:cs typeface="Constantia"/>
              </a:rPr>
              <a:t>v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ment</a:t>
            </a:r>
            <a:r>
              <a:rPr sz="1800" dirty="0">
                <a:latin typeface="Constantia"/>
                <a:cs typeface="Constantia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10" dirty="0">
                <a:latin typeface="Constantia"/>
                <a:cs typeface="Constantia"/>
              </a:rPr>
              <a:t> leg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slat</a:t>
            </a:r>
            <a:r>
              <a:rPr sz="1800" spc="-25" dirty="0">
                <a:latin typeface="Constantia"/>
                <a:cs typeface="Constantia"/>
              </a:rPr>
              <a:t>i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spc="-10" dirty="0">
                <a:latin typeface="Constantia"/>
                <a:cs typeface="Constantia"/>
              </a:rPr>
              <a:t>e,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pol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ti</a:t>
            </a:r>
            <a:r>
              <a:rPr sz="1800" spc="-10" dirty="0">
                <a:latin typeface="Constantia"/>
                <a:cs typeface="Constantia"/>
              </a:rPr>
              <a:t>cal,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soc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etal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46624" y="65297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15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253" y="1865609"/>
            <a:ext cx="7416165" cy="365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3200" b="1" dirty="0">
                <a:latin typeface="Constantia"/>
                <a:cs typeface="Constantia"/>
              </a:rPr>
              <a:t>What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pe</a:t>
            </a:r>
            <a:r>
              <a:rPr sz="3200" b="1" spc="-45" dirty="0">
                <a:latin typeface="Constantia"/>
                <a:cs typeface="Constantia"/>
              </a:rPr>
              <a:t>r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enta</a:t>
            </a:r>
            <a:r>
              <a:rPr sz="3200" b="1" spc="-70" dirty="0">
                <a:latin typeface="Constantia"/>
                <a:cs typeface="Constantia"/>
              </a:rPr>
              <a:t>g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2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spc="-5" dirty="0">
                <a:latin typeface="Constantia"/>
                <a:cs typeface="Constantia"/>
              </a:rPr>
              <a:t>cur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en</a:t>
            </a:r>
            <a:r>
              <a:rPr sz="3200" b="1" spc="-6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that</a:t>
            </a:r>
            <a:r>
              <a:rPr sz="3200" b="1" spc="-1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uns</a:t>
            </a:r>
            <a:r>
              <a:rPr sz="3200" b="1" spc="-10" dirty="0">
                <a:latin typeface="Constantia"/>
                <a:cs typeface="Constantia"/>
              </a:rPr>
              <a:t>a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spc="-75" dirty="0">
                <a:latin typeface="Constantia"/>
                <a:cs typeface="Constantia"/>
              </a:rPr>
              <a:t>w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40" dirty="0">
                <a:latin typeface="Constantia"/>
                <a:cs typeface="Constantia"/>
              </a:rPr>
              <a:t>r</a:t>
            </a:r>
            <a:r>
              <a:rPr sz="3200" b="1" spc="-70" dirty="0">
                <a:latin typeface="Constantia"/>
                <a:cs typeface="Constantia"/>
              </a:rPr>
              <a:t>k</a:t>
            </a:r>
            <a:r>
              <a:rPr sz="3200" b="1" dirty="0">
                <a:latin typeface="Constantia"/>
                <a:cs typeface="Constantia"/>
              </a:rPr>
              <a:t>er</a:t>
            </a:r>
            <a:r>
              <a:rPr sz="3200" b="1" spc="-2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actions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ca</a:t>
            </a:r>
            <a:r>
              <a:rPr sz="3200" b="1" spc="-15" dirty="0">
                <a:latin typeface="Constantia"/>
                <a:cs typeface="Constantia"/>
              </a:rPr>
              <a:t>u</a:t>
            </a:r>
            <a:r>
              <a:rPr sz="3200" b="1" dirty="0">
                <a:latin typeface="Constantia"/>
                <a:cs typeface="Constantia"/>
              </a:rPr>
              <a:t>se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w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40" dirty="0">
                <a:latin typeface="Constantia"/>
                <a:cs typeface="Constantia"/>
              </a:rPr>
              <a:t>r</a:t>
            </a:r>
            <a:r>
              <a:rPr sz="3200" b="1" spc="-5" dirty="0">
                <a:latin typeface="Constantia"/>
                <a:cs typeface="Constantia"/>
              </a:rPr>
              <a:t>kpla</a:t>
            </a:r>
            <a:r>
              <a:rPr sz="3200" b="1" spc="-6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injuries?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0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&lt;5%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spc="-20" dirty="0">
                <a:latin typeface="Constantia"/>
                <a:cs typeface="Constantia"/>
              </a:rPr>
              <a:t>r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&gt;</a:t>
            </a:r>
            <a:r>
              <a:rPr sz="2800" spc="-45" dirty="0">
                <a:latin typeface="Constantia"/>
                <a:cs typeface="Constantia"/>
              </a:rPr>
              <a:t>1</a:t>
            </a:r>
            <a:r>
              <a:rPr sz="2800" spc="-20" dirty="0">
                <a:latin typeface="Constantia"/>
                <a:cs typeface="Constantia"/>
              </a:rPr>
              <a:t>5%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c</a:t>
            </a:r>
            <a:r>
              <a:rPr sz="2800" dirty="0">
                <a:latin typeface="Constantia"/>
                <a:cs typeface="Constantia"/>
              </a:rPr>
              <a:t>u</a:t>
            </a:r>
            <a:r>
              <a:rPr sz="2800" spc="-5" dirty="0">
                <a:latin typeface="Constantia"/>
                <a:cs typeface="Constantia"/>
              </a:rPr>
              <a:t>r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6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4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&gt;50%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spc="-20" dirty="0">
                <a:latin typeface="Constantia"/>
                <a:cs typeface="Constantia"/>
              </a:rPr>
              <a:t>r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&gt;</a:t>
            </a:r>
            <a:r>
              <a:rPr sz="2800" spc="-45" dirty="0">
                <a:latin typeface="Constantia"/>
                <a:cs typeface="Constantia"/>
              </a:rPr>
              <a:t>7</a:t>
            </a:r>
            <a:r>
              <a:rPr sz="2800" spc="-15" dirty="0">
                <a:latin typeface="Constantia"/>
                <a:cs typeface="Constantia"/>
              </a:rPr>
              <a:t>5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spc="-20" dirty="0">
                <a:latin typeface="Constantia"/>
                <a:cs typeface="Constantia"/>
              </a:rPr>
              <a:t>r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&gt;</a:t>
            </a:r>
            <a:r>
              <a:rPr sz="2800" spc="-35" dirty="0">
                <a:latin typeface="Constantia"/>
                <a:cs typeface="Constantia"/>
              </a:rPr>
              <a:t>9</a:t>
            </a:r>
            <a:r>
              <a:rPr sz="2800" spc="-20" dirty="0">
                <a:latin typeface="Constantia"/>
                <a:cs typeface="Constantia"/>
              </a:rPr>
              <a:t>5%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spc="-20" dirty="0">
                <a:latin typeface="Constantia"/>
                <a:cs typeface="Constantia"/>
              </a:rPr>
              <a:t>r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790" y="5944361"/>
            <a:ext cx="2341245" cy="626745"/>
          </a:xfrm>
          <a:prstGeom prst="rect">
            <a:avLst/>
          </a:prstGeom>
          <a:solidFill>
            <a:srgbClr val="4F80BC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3200">
              <a:latin typeface="Constantia"/>
              <a:cs typeface="Constant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647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3200" spc="-75" dirty="0"/>
              <a:t>H</a:t>
            </a:r>
            <a:r>
              <a:rPr sz="3200" dirty="0"/>
              <a:t>uman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/>
              <a:t>er</a:t>
            </a:r>
            <a:r>
              <a:rPr sz="3200" spc="-45" dirty="0"/>
              <a:t>r</a:t>
            </a:r>
            <a:r>
              <a:rPr sz="3200" dirty="0"/>
              <a:t>or</a:t>
            </a:r>
            <a:r>
              <a:rPr sz="3200" spc="-250" dirty="0">
                <a:latin typeface="Times New Roman"/>
                <a:cs typeface="Times New Roman"/>
              </a:rPr>
              <a:t> </a:t>
            </a:r>
            <a:r>
              <a:rPr sz="3200" spc="-5" dirty="0"/>
              <a:t>ca</a:t>
            </a:r>
            <a:r>
              <a:rPr sz="3200" dirty="0"/>
              <a:t>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/>
              <a:t>be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/>
              <a:t>blam</a:t>
            </a:r>
            <a:r>
              <a:rPr sz="3200" spc="5" dirty="0"/>
              <a:t>e</a:t>
            </a:r>
            <a:r>
              <a:rPr sz="3200" dirty="0"/>
              <a:t>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/>
              <a:t>sole</a:t>
            </a:r>
            <a:r>
              <a:rPr sz="3200" spc="-35" dirty="0"/>
              <a:t>l</a:t>
            </a:r>
            <a:r>
              <a:rPr sz="3200" dirty="0"/>
              <a:t>y</a:t>
            </a:r>
            <a:r>
              <a:rPr sz="3200" spc="-225" dirty="0">
                <a:latin typeface="Times New Roman"/>
                <a:cs typeface="Times New Roman"/>
              </a:rPr>
              <a:t> </a:t>
            </a:r>
            <a:r>
              <a:rPr sz="3200" dirty="0"/>
              <a:t>on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/>
              <a:t>the</a:t>
            </a:r>
            <a:endParaRPr sz="3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200" spc="-75" dirty="0"/>
              <a:t>w</a:t>
            </a:r>
            <a:r>
              <a:rPr sz="3200" dirty="0"/>
              <a:t>o</a:t>
            </a:r>
            <a:r>
              <a:rPr sz="3200" spc="-40" dirty="0"/>
              <a:t>r</a:t>
            </a:r>
            <a:r>
              <a:rPr sz="3200" spc="-70" dirty="0"/>
              <a:t>k</a:t>
            </a:r>
            <a:r>
              <a:rPr sz="3200" dirty="0"/>
              <a:t>er:</a:t>
            </a:r>
            <a:endParaRPr sz="3200"/>
          </a:p>
          <a:p>
            <a:pPr marL="10356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1036319" algn="l"/>
              </a:tabLst>
            </a:pPr>
            <a:r>
              <a:rPr sz="2800" b="0" spc="-190" dirty="0">
                <a:latin typeface="Constantia"/>
                <a:cs typeface="Constantia"/>
              </a:rPr>
              <a:t>T</a:t>
            </a:r>
            <a:r>
              <a:rPr sz="2800" b="0" spc="-20" dirty="0">
                <a:latin typeface="Constantia"/>
                <a:cs typeface="Constantia"/>
              </a:rPr>
              <a:t>rue</a:t>
            </a:r>
            <a:endParaRPr sz="2800">
              <a:latin typeface="Constantia"/>
              <a:cs typeface="Constantia"/>
            </a:endParaRPr>
          </a:p>
          <a:p>
            <a:pPr marL="10356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1036319" algn="l"/>
              </a:tabLst>
            </a:pPr>
            <a:r>
              <a:rPr sz="2800" b="0" spc="-130" dirty="0">
                <a:latin typeface="Constantia"/>
                <a:cs typeface="Constantia"/>
              </a:rPr>
              <a:t>F</a:t>
            </a:r>
            <a:r>
              <a:rPr sz="2800" b="0" spc="-15" dirty="0">
                <a:latin typeface="Constantia"/>
                <a:cs typeface="Constantia"/>
              </a:rPr>
              <a:t>alse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7887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151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7606030" cy="245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onstantia"/>
                <a:cs typeface="Constantia"/>
              </a:rPr>
              <a:t>What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fac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ors</a:t>
            </a:r>
            <a:r>
              <a:rPr sz="3200" b="1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that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ontri</a:t>
            </a:r>
            <a:r>
              <a:rPr sz="3200" b="1" spc="5" dirty="0">
                <a:latin typeface="Constantia"/>
                <a:cs typeface="Constantia"/>
              </a:rPr>
              <a:t>b</a:t>
            </a:r>
            <a:r>
              <a:rPr sz="3200" b="1" dirty="0">
                <a:latin typeface="Constantia"/>
                <a:cs typeface="Constantia"/>
              </a:rPr>
              <a:t>u</a:t>
            </a: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limitation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hu</a:t>
            </a:r>
            <a:r>
              <a:rPr sz="3200" b="1" spc="-10" dirty="0">
                <a:latin typeface="Constantia"/>
                <a:cs typeface="Constantia"/>
              </a:rPr>
              <a:t>m</a:t>
            </a:r>
            <a:r>
              <a:rPr sz="3200" b="1" dirty="0">
                <a:latin typeface="Constantia"/>
                <a:cs typeface="Constantia"/>
              </a:rPr>
              <a:t>an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memo</a:t>
            </a:r>
            <a:r>
              <a:rPr sz="3200" b="1" spc="50" dirty="0">
                <a:latin typeface="Constantia"/>
                <a:cs typeface="Constantia"/>
              </a:rPr>
              <a:t>r</a:t>
            </a:r>
            <a:r>
              <a:rPr sz="3200" b="1" spc="-5" dirty="0">
                <a:latin typeface="Constantia"/>
                <a:cs typeface="Constantia"/>
              </a:rPr>
              <a:t>y?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5" dirty="0">
                <a:latin typeface="Constantia"/>
                <a:cs typeface="Constantia"/>
              </a:rPr>
              <a:t>Capa</a:t>
            </a:r>
            <a:r>
              <a:rPr sz="2800" spc="-1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it</a:t>
            </a:r>
            <a:r>
              <a:rPr sz="2800" spc="-260" dirty="0">
                <a:latin typeface="Constantia"/>
                <a:cs typeface="Constantia"/>
              </a:rPr>
              <a:t>y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6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essing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els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cc</a:t>
            </a:r>
            <a:r>
              <a:rPr sz="2800" spc="-15" dirty="0">
                <a:latin typeface="Constantia"/>
                <a:cs typeface="Constantia"/>
              </a:rPr>
              <a:t>essibility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5" dirty="0">
                <a:latin typeface="Constantia"/>
                <a:cs typeface="Constantia"/>
              </a:rPr>
              <a:t>Capa</a:t>
            </a:r>
            <a:r>
              <a:rPr sz="2800" spc="-1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it</a:t>
            </a:r>
            <a:r>
              <a:rPr sz="2800" spc="-260" dirty="0">
                <a:latin typeface="Constantia"/>
                <a:cs typeface="Constantia"/>
              </a:rPr>
              <a:t>y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apti</a:t>
            </a:r>
            <a:r>
              <a:rPr sz="2800" spc="-20" dirty="0">
                <a:latin typeface="Constantia"/>
                <a:cs typeface="Constantia"/>
              </a:rPr>
              <a:t>t</a:t>
            </a:r>
            <a:r>
              <a:rPr sz="2800" spc="-25" dirty="0">
                <a:latin typeface="Constantia"/>
                <a:cs typeface="Constantia"/>
              </a:rPr>
              <a:t>ud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</a:t>
            </a:r>
            <a:r>
              <a:rPr sz="2800" spc="-6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essing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el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5" dirty="0">
                <a:latin typeface="Constantia"/>
                <a:cs typeface="Constantia"/>
              </a:rPr>
              <a:t>Capa</a:t>
            </a:r>
            <a:r>
              <a:rPr sz="2800" spc="-1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ity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in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l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el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48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152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203835" algn="ctr">
              <a:lnSpc>
                <a:spcPct val="100000"/>
              </a:lnSpc>
            </a:pPr>
            <a:r>
              <a:rPr sz="3000" spc="-25" dirty="0"/>
              <a:t>D</a:t>
            </a:r>
            <a:r>
              <a:rPr sz="3000" spc="-35" dirty="0"/>
              <a:t>e</a:t>
            </a:r>
            <a:r>
              <a:rPr sz="3000" spc="-15" dirty="0"/>
              <a:t>signing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0" dirty="0"/>
              <a:t>a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15" dirty="0"/>
              <a:t>s</a:t>
            </a:r>
            <a:r>
              <a:rPr sz="3000" spc="-50" dirty="0"/>
              <a:t>y</a:t>
            </a:r>
            <a:r>
              <a:rPr sz="3000" spc="-15" dirty="0"/>
              <a:t>s</a:t>
            </a:r>
            <a:r>
              <a:rPr sz="3000" spc="-75" dirty="0"/>
              <a:t>t</a:t>
            </a:r>
            <a:r>
              <a:rPr sz="3000" spc="-25" dirty="0"/>
              <a:t>em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0" dirty="0"/>
              <a:t>for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spc="-15" dirty="0"/>
              <a:t>er</a:t>
            </a:r>
            <a:r>
              <a:rPr sz="3000" spc="-60" dirty="0"/>
              <a:t>r</a:t>
            </a:r>
            <a:r>
              <a:rPr sz="3000" spc="-20" dirty="0"/>
              <a:t>o</a:t>
            </a:r>
            <a:r>
              <a:rPr sz="3000" spc="-10" dirty="0"/>
              <a:t>r</a:t>
            </a:r>
            <a:r>
              <a:rPr sz="3000" spc="-15" dirty="0"/>
              <a:t>s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5" dirty="0"/>
              <a:t>is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25" dirty="0"/>
              <a:t>de</a:t>
            </a:r>
            <a:r>
              <a:rPr sz="3000" spc="50" dirty="0"/>
              <a:t>f</a:t>
            </a:r>
            <a:r>
              <a:rPr sz="3000" spc="-20" dirty="0"/>
              <a:t>ined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15" dirty="0"/>
              <a:t>as:</a:t>
            </a:r>
            <a:endParaRPr sz="3000">
              <a:latin typeface="Times New Roman"/>
              <a:cs typeface="Times New Roman"/>
            </a:endParaRPr>
          </a:p>
          <a:p>
            <a:pPr marL="1035685" indent="-514984">
              <a:lnSpc>
                <a:spcPts val="2965"/>
              </a:lnSpc>
              <a:spcBef>
                <a:spcPts val="340"/>
              </a:spcBef>
              <a:buFont typeface="Constantia"/>
              <a:buAutoNum type="alphaUcPeriod"/>
              <a:tabLst>
                <a:tab pos="1036319" algn="l"/>
              </a:tabLst>
            </a:pPr>
            <a:r>
              <a:rPr sz="2600" b="0" dirty="0">
                <a:latin typeface="Constantia"/>
                <a:cs typeface="Constantia"/>
              </a:rPr>
              <a:t>Inclusi</a:t>
            </a:r>
            <a:r>
              <a:rPr sz="2600" b="0" spc="-15" dirty="0">
                <a:latin typeface="Constantia"/>
                <a:cs typeface="Constantia"/>
              </a:rPr>
              <a:t>o</a:t>
            </a:r>
            <a:r>
              <a:rPr sz="2600" b="0" dirty="0">
                <a:latin typeface="Constantia"/>
                <a:cs typeface="Constantia"/>
              </a:rPr>
              <a:t>n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of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sa</a:t>
            </a:r>
            <a:r>
              <a:rPr sz="2600" b="0" spc="-35" dirty="0">
                <a:latin typeface="Constantia"/>
                <a:cs typeface="Constantia"/>
              </a:rPr>
              <a:t>f</a:t>
            </a:r>
            <a:r>
              <a:rPr sz="2600" b="0" dirty="0">
                <a:latin typeface="Constantia"/>
                <a:cs typeface="Constantia"/>
              </a:rPr>
              <a:t>egua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spc="-5" dirty="0">
                <a:latin typeface="Constantia"/>
                <a:cs typeface="Constantia"/>
              </a:rPr>
              <a:t>d</a:t>
            </a:r>
            <a:r>
              <a:rPr sz="2600" b="0" dirty="0">
                <a:latin typeface="Constantia"/>
                <a:cs typeface="Constantia"/>
              </a:rPr>
              <a:t>s</a:t>
            </a:r>
            <a:r>
              <a:rPr sz="2600" b="0" spc="-90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o</a:t>
            </a:r>
            <a:r>
              <a:rPr sz="2600" b="0" spc="-12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p</a:t>
            </a:r>
            <a:r>
              <a:rPr sz="2600" b="0" spc="-50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60" dirty="0">
                <a:latin typeface="Constantia"/>
                <a:cs typeface="Constantia"/>
              </a:rPr>
              <a:t>v</a:t>
            </a:r>
            <a:r>
              <a:rPr sz="2600" b="0" dirty="0">
                <a:latin typeface="Constantia"/>
                <a:cs typeface="Constantia"/>
              </a:rPr>
              <a:t>ent</a:t>
            </a:r>
            <a:r>
              <a:rPr sz="2600" b="0" spc="-9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haz</a:t>
            </a:r>
            <a:r>
              <a:rPr sz="2600" b="0" spc="-10" dirty="0">
                <a:latin typeface="Constantia"/>
                <a:cs typeface="Constantia"/>
              </a:rPr>
              <a:t>a</a:t>
            </a:r>
            <a:r>
              <a:rPr sz="2600" b="0" spc="-40" dirty="0">
                <a:latin typeface="Constantia"/>
                <a:cs typeface="Constantia"/>
              </a:rPr>
              <a:t>r</a:t>
            </a:r>
            <a:r>
              <a:rPr sz="2600" b="0" spc="-5" dirty="0">
                <a:latin typeface="Constantia"/>
                <a:cs typeface="Constantia"/>
              </a:rPr>
              <a:t>d</a:t>
            </a:r>
            <a:r>
              <a:rPr sz="2600" b="0" spc="-10" dirty="0">
                <a:latin typeface="Constantia"/>
                <a:cs typeface="Constantia"/>
              </a:rPr>
              <a:t>o</a:t>
            </a:r>
            <a:r>
              <a:rPr sz="2600" b="0" spc="-5" dirty="0">
                <a:latin typeface="Constantia"/>
                <a:cs typeface="Constantia"/>
              </a:rPr>
              <a:t>us</a:t>
            </a:r>
            <a:endParaRPr sz="2600">
              <a:latin typeface="Constantia"/>
              <a:cs typeface="Constantia"/>
            </a:endParaRPr>
          </a:p>
          <a:p>
            <a:pPr marL="1035685">
              <a:lnSpc>
                <a:spcPts val="2965"/>
              </a:lnSpc>
            </a:pP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60" dirty="0">
                <a:latin typeface="Constantia"/>
                <a:cs typeface="Constantia"/>
              </a:rPr>
              <a:t>v</a:t>
            </a:r>
            <a:r>
              <a:rPr sz="2600" b="0" dirty="0">
                <a:latin typeface="Constantia"/>
                <a:cs typeface="Constantia"/>
              </a:rPr>
              <a:t>ents</a:t>
            </a:r>
            <a:r>
              <a:rPr sz="2600" b="0" spc="-14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cause</a:t>
            </a:r>
            <a:r>
              <a:rPr sz="2600" b="0" dirty="0">
                <a:latin typeface="Constantia"/>
                <a:cs typeface="Constantia"/>
              </a:rPr>
              <a:t>d</a:t>
            </a:r>
            <a:r>
              <a:rPr sz="2600" b="0" spc="-5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y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human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er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  <a:p>
            <a:pPr marL="1035685" marR="440055" indent="-514984">
              <a:lnSpc>
                <a:spcPts val="2810"/>
              </a:lnSpc>
              <a:spcBef>
                <a:spcPts val="665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600" b="0" dirty="0">
                <a:latin typeface="Constantia"/>
                <a:cs typeface="Constantia"/>
              </a:rPr>
              <a:t>Inclusion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of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sa</a:t>
            </a:r>
            <a:r>
              <a:rPr sz="2600" b="0" spc="-30" dirty="0">
                <a:latin typeface="Constantia"/>
                <a:cs typeface="Constantia"/>
              </a:rPr>
              <a:t>f</a:t>
            </a:r>
            <a:r>
              <a:rPr sz="2600" b="0" dirty="0">
                <a:latin typeface="Constantia"/>
                <a:cs typeface="Constantia"/>
              </a:rPr>
              <a:t>egua</a:t>
            </a:r>
            <a:r>
              <a:rPr sz="2600" b="0" spc="-35" dirty="0">
                <a:latin typeface="Constantia"/>
                <a:cs typeface="Constantia"/>
              </a:rPr>
              <a:t>r</a:t>
            </a:r>
            <a:r>
              <a:rPr sz="2600" b="0" spc="-5" dirty="0">
                <a:latin typeface="Constantia"/>
                <a:cs typeface="Constantia"/>
              </a:rPr>
              <a:t>d</a:t>
            </a:r>
            <a:r>
              <a:rPr sz="2600" b="0" dirty="0">
                <a:latin typeface="Constantia"/>
                <a:cs typeface="Constantia"/>
              </a:rPr>
              <a:t>s</a:t>
            </a:r>
            <a:r>
              <a:rPr sz="2600" b="0" spc="-85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o</a:t>
            </a:r>
            <a:r>
              <a:rPr sz="2600" b="0" spc="-9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mitig</a:t>
            </a:r>
            <a:r>
              <a:rPr sz="2600" b="0" spc="-10" dirty="0">
                <a:latin typeface="Constantia"/>
                <a:cs typeface="Constantia"/>
              </a:rPr>
              <a:t>a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haza</a:t>
            </a:r>
            <a:r>
              <a:rPr sz="2600" b="0" spc="-50" dirty="0">
                <a:latin typeface="Constantia"/>
                <a:cs typeface="Constantia"/>
              </a:rPr>
              <a:t>r</a:t>
            </a:r>
            <a:r>
              <a:rPr sz="2600" b="0" spc="-5" dirty="0">
                <a:latin typeface="Constantia"/>
                <a:cs typeface="Constantia"/>
              </a:rPr>
              <a:t>dous</a:t>
            </a:r>
            <a:r>
              <a:rPr sz="2600" b="0" spc="-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60" dirty="0">
                <a:latin typeface="Constantia"/>
                <a:cs typeface="Constantia"/>
              </a:rPr>
              <a:t>v</a:t>
            </a:r>
            <a:r>
              <a:rPr sz="2600" b="0" dirty="0">
                <a:latin typeface="Constantia"/>
                <a:cs typeface="Constantia"/>
              </a:rPr>
              <a:t>ents</a:t>
            </a:r>
            <a:r>
              <a:rPr sz="2600" b="0" spc="-14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cause</a:t>
            </a:r>
            <a:r>
              <a:rPr sz="2600" b="0" dirty="0">
                <a:latin typeface="Constantia"/>
                <a:cs typeface="Constantia"/>
              </a:rPr>
              <a:t>d</a:t>
            </a:r>
            <a:r>
              <a:rPr sz="2600" b="0" spc="-5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y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human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er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  <a:p>
            <a:pPr marL="1035685" marR="336550" indent="-514984">
              <a:lnSpc>
                <a:spcPts val="2810"/>
              </a:lnSpc>
              <a:spcBef>
                <a:spcPts val="625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600" b="0" spc="-60" dirty="0">
                <a:latin typeface="Constantia"/>
                <a:cs typeface="Constantia"/>
              </a:rPr>
              <a:t>I</a:t>
            </a:r>
            <a:r>
              <a:rPr sz="2600" b="0" dirty="0">
                <a:latin typeface="Constantia"/>
                <a:cs typeface="Constantia"/>
              </a:rPr>
              <a:t>t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should</a:t>
            </a:r>
            <a:r>
              <a:rPr sz="2600" b="0" spc="-3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12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di</a:t>
            </a:r>
            <a:r>
              <a:rPr sz="2600" b="0" spc="-10" dirty="0">
                <a:latin typeface="Constantia"/>
                <a:cs typeface="Constantia"/>
              </a:rPr>
              <a:t>f</a:t>
            </a:r>
            <a:r>
              <a:rPr sz="2600" b="0" spc="55" dirty="0">
                <a:latin typeface="Constantia"/>
                <a:cs typeface="Constantia"/>
              </a:rPr>
              <a:t>f</a:t>
            </a:r>
            <a:r>
              <a:rPr sz="2600" b="0" spc="-5" dirty="0">
                <a:latin typeface="Constantia"/>
                <a:cs typeface="Constantia"/>
              </a:rPr>
              <a:t>icul</a:t>
            </a:r>
            <a:r>
              <a:rPr sz="2600" b="0" dirty="0">
                <a:latin typeface="Constantia"/>
                <a:cs typeface="Constantia"/>
              </a:rPr>
              <a:t>t</a:t>
            </a:r>
            <a:r>
              <a:rPr sz="2600" b="0" spc="-110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Constantia"/>
                <a:cs typeface="Constantia"/>
              </a:rPr>
              <a:t>f</a:t>
            </a:r>
            <a:r>
              <a:rPr sz="2600" b="0" dirty="0">
                <a:latin typeface="Constantia"/>
                <a:cs typeface="Constantia"/>
              </a:rPr>
              <a:t>or</a:t>
            </a:r>
            <a:r>
              <a:rPr sz="2600" b="0" spc="-12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the</a:t>
            </a:r>
            <a:r>
              <a:rPr sz="2600" b="0" spc="-10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us</a:t>
            </a:r>
            <a:r>
              <a:rPr sz="2600" b="0" spc="5" dirty="0">
                <a:latin typeface="Constantia"/>
                <a:cs typeface="Constantia"/>
              </a:rPr>
              <a:t>e</a:t>
            </a:r>
            <a:r>
              <a:rPr sz="2600" b="0" dirty="0">
                <a:latin typeface="Constantia"/>
                <a:cs typeface="Constantia"/>
              </a:rPr>
              <a:t>r</a:t>
            </a:r>
            <a:r>
              <a:rPr sz="2600" b="0" spc="-140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o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10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p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o</a:t>
            </a:r>
            <a:r>
              <a:rPr sz="2600" b="0" spc="-55" dirty="0">
                <a:latin typeface="Constantia"/>
                <a:cs typeface="Constantia"/>
              </a:rPr>
              <a:t>c</a:t>
            </a:r>
            <a:r>
              <a:rPr sz="2600" b="0" dirty="0">
                <a:latin typeface="Constantia"/>
                <a:cs typeface="Constantia"/>
              </a:rPr>
              <a:t>eed</a:t>
            </a:r>
            <a:r>
              <a:rPr sz="2600" b="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with</a:t>
            </a:r>
            <a:r>
              <a:rPr sz="2600" b="0" spc="-11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actio</a:t>
            </a:r>
            <a:r>
              <a:rPr sz="2600" b="0" spc="-15" dirty="0">
                <a:latin typeface="Constantia"/>
                <a:cs typeface="Constantia"/>
              </a:rPr>
              <a:t>n</a:t>
            </a:r>
            <a:r>
              <a:rPr sz="2600" b="0" dirty="0">
                <a:latin typeface="Constantia"/>
                <a:cs typeface="Constantia"/>
              </a:rPr>
              <a:t>s</a:t>
            </a:r>
            <a:r>
              <a:rPr sz="2600" b="0" spc="-10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that</a:t>
            </a:r>
            <a:r>
              <a:rPr sz="2600" b="0" spc="-1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a</a:t>
            </a:r>
            <a:r>
              <a:rPr sz="2600" b="0" spc="-40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non-</a:t>
            </a:r>
            <a:r>
              <a:rPr sz="2600" b="0" spc="-40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60" dirty="0">
                <a:latin typeface="Constantia"/>
                <a:cs typeface="Constantia"/>
              </a:rPr>
              <a:t>v</a:t>
            </a:r>
            <a:r>
              <a:rPr sz="2600" b="0" dirty="0">
                <a:latin typeface="Constantia"/>
                <a:cs typeface="Constantia"/>
              </a:rPr>
              <a:t>ersible</a:t>
            </a:r>
            <a:endParaRPr sz="2600">
              <a:latin typeface="Constantia"/>
              <a:cs typeface="Constantia"/>
            </a:endParaRPr>
          </a:p>
          <a:p>
            <a:pPr marL="1035685" indent="-514984">
              <a:lnSpc>
                <a:spcPts val="2965"/>
              </a:lnSpc>
              <a:spcBef>
                <a:spcPts val="270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600" b="0" dirty="0">
                <a:latin typeface="Constantia"/>
                <a:cs typeface="Constantia"/>
              </a:rPr>
              <a:t>Essential</a:t>
            </a:r>
            <a:r>
              <a:rPr sz="2600" b="0" spc="-9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s</a:t>
            </a:r>
            <a:r>
              <a:rPr sz="2600" b="0" spc="-30" dirty="0">
                <a:latin typeface="Constantia"/>
                <a:cs typeface="Constantia"/>
              </a:rPr>
              <a:t>y</a:t>
            </a:r>
            <a:r>
              <a:rPr sz="2600" b="0" dirty="0">
                <a:latin typeface="Constantia"/>
                <a:cs typeface="Constantia"/>
              </a:rPr>
              <a:t>s</a:t>
            </a:r>
            <a:r>
              <a:rPr sz="2600" b="0" spc="-30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ems</a:t>
            </a:r>
            <a:r>
              <a:rPr sz="2600" b="0" spc="-14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af</a:t>
            </a:r>
            <a:r>
              <a:rPr sz="2600" b="0" spc="-30" dirty="0">
                <a:latin typeface="Constantia"/>
                <a:cs typeface="Constantia"/>
              </a:rPr>
              <a:t>f</a:t>
            </a:r>
            <a:r>
              <a:rPr sz="2600" b="0" dirty="0">
                <a:latin typeface="Constantia"/>
                <a:cs typeface="Constantia"/>
              </a:rPr>
              <a:t>ec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ed</a:t>
            </a:r>
            <a:r>
              <a:rPr sz="2600" b="0" spc="-20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y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onstantia"/>
                <a:cs typeface="Constantia"/>
              </a:rPr>
              <a:t>i</a:t>
            </a:r>
            <a:r>
              <a:rPr sz="2600" b="0" dirty="0">
                <a:latin typeface="Constantia"/>
                <a:cs typeface="Constantia"/>
              </a:rPr>
              <a:t>nevitable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mista</a:t>
            </a:r>
            <a:r>
              <a:rPr sz="2600" b="0" spc="-60" dirty="0">
                <a:latin typeface="Constantia"/>
                <a:cs typeface="Constantia"/>
              </a:rPr>
              <a:t>k</a:t>
            </a:r>
            <a:r>
              <a:rPr sz="2600" b="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  <a:p>
            <a:pPr marL="1035685">
              <a:lnSpc>
                <a:spcPts val="2965"/>
              </a:lnSpc>
            </a:pPr>
            <a:r>
              <a:rPr sz="2600" b="0" dirty="0">
                <a:latin typeface="Constantia"/>
                <a:cs typeface="Constantia"/>
              </a:rPr>
              <a:t>f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om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human</a:t>
            </a:r>
            <a:r>
              <a:rPr sz="2600" b="0" spc="-1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er</a:t>
            </a:r>
            <a:r>
              <a:rPr sz="2600" b="0" spc="-45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or</a:t>
            </a:r>
            <a:r>
              <a:rPr sz="2600" b="0" spc="-13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onstantia"/>
                <a:cs typeface="Constantia"/>
              </a:rPr>
              <a:t>should</a:t>
            </a:r>
            <a:r>
              <a:rPr sz="2600" b="0" spc="-4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b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125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desi</a:t>
            </a:r>
            <a:r>
              <a:rPr sz="2600" b="0" spc="-10" dirty="0">
                <a:latin typeface="Constantia"/>
                <a:cs typeface="Constantia"/>
              </a:rPr>
              <a:t>g</a:t>
            </a:r>
            <a:r>
              <a:rPr sz="2600" b="0" spc="-5" dirty="0">
                <a:latin typeface="Constantia"/>
                <a:cs typeface="Constantia"/>
              </a:rPr>
              <a:t>ne</a:t>
            </a:r>
            <a:r>
              <a:rPr sz="2600" b="0" dirty="0">
                <a:latin typeface="Constantia"/>
                <a:cs typeface="Constantia"/>
              </a:rPr>
              <a:t>d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onstantia"/>
                <a:cs typeface="Constantia"/>
              </a:rPr>
              <a:t>t</a:t>
            </a:r>
            <a:r>
              <a:rPr sz="2600" b="0" dirty="0">
                <a:latin typeface="Constantia"/>
                <a:cs typeface="Constantia"/>
              </a:rPr>
              <a:t>o</a:t>
            </a:r>
            <a:r>
              <a:rPr sz="2600" b="0" spc="-114" dirty="0">
                <a:latin typeface="Times New Roman"/>
                <a:cs typeface="Times New Roman"/>
              </a:rPr>
              <a:t> </a:t>
            </a:r>
            <a:r>
              <a:rPr sz="2600" b="0" spc="-40" dirty="0">
                <a:latin typeface="Constantia"/>
                <a:cs typeface="Constantia"/>
              </a:rPr>
              <a:t>r</a:t>
            </a:r>
            <a:r>
              <a:rPr sz="2600" b="0" dirty="0">
                <a:latin typeface="Constantia"/>
                <a:cs typeface="Constantia"/>
              </a:rPr>
              <a:t>e</a:t>
            </a:r>
            <a:r>
              <a:rPr sz="2600" b="0" spc="-55" dirty="0">
                <a:latin typeface="Constantia"/>
                <a:cs typeface="Constantia"/>
              </a:rPr>
              <a:t>c</a:t>
            </a:r>
            <a:r>
              <a:rPr sz="2600" b="0" spc="-45" dirty="0">
                <a:latin typeface="Constantia"/>
                <a:cs typeface="Constantia"/>
              </a:rPr>
              <a:t>o</a:t>
            </a:r>
            <a:r>
              <a:rPr sz="2600" b="0" spc="-60" dirty="0">
                <a:latin typeface="Constantia"/>
                <a:cs typeface="Constantia"/>
              </a:rPr>
              <a:t>v</a:t>
            </a:r>
            <a:r>
              <a:rPr sz="2600" b="0" dirty="0">
                <a:latin typeface="Constantia"/>
                <a:cs typeface="Constantia"/>
              </a:rPr>
              <a:t>er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153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7049770" cy="245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onstantia"/>
                <a:cs typeface="Constantia"/>
              </a:rPr>
              <a:t>What</a:t>
            </a:r>
            <a:r>
              <a:rPr sz="3200" b="1" spc="-10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6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meant</a:t>
            </a:r>
            <a:r>
              <a:rPr sz="3200" b="1" spc="-80" dirty="0">
                <a:latin typeface="Constantia"/>
                <a:cs typeface="Constantia"/>
              </a:rPr>
              <a:t> </a:t>
            </a:r>
            <a:r>
              <a:rPr sz="3200" b="1" spc="-35" dirty="0">
                <a:latin typeface="Constantia"/>
                <a:cs typeface="Constantia"/>
              </a:rPr>
              <a:t>b</a:t>
            </a:r>
            <a:r>
              <a:rPr sz="3200" b="1" dirty="0">
                <a:latin typeface="Constantia"/>
                <a:cs typeface="Constantia"/>
              </a:rPr>
              <a:t>y</a:t>
            </a:r>
            <a:r>
              <a:rPr sz="3200" b="1" spc="-16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b="1" spc="-2075" dirty="0">
                <a:latin typeface="Constantia"/>
                <a:cs typeface="Constantia"/>
              </a:rPr>
              <a:t>ǲ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ommitm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n</a:t>
            </a:r>
            <a:r>
              <a:rPr sz="3200" b="1" spc="5" dirty="0">
                <a:latin typeface="Constantia"/>
                <a:cs typeface="Constantia"/>
              </a:rPr>
              <a:t>t</a:t>
            </a:r>
            <a:r>
              <a:rPr sz="3200" b="1" spc="-5" dirty="0">
                <a:latin typeface="Constantia"/>
                <a:cs typeface="Constantia"/>
              </a:rPr>
              <a:t>-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spc="5" dirty="0">
                <a:latin typeface="Constantia"/>
                <a:cs typeface="Constantia"/>
              </a:rPr>
              <a:t>o</a:t>
            </a:r>
            <a:r>
              <a:rPr sz="3200" b="1" dirty="0">
                <a:latin typeface="Constantia"/>
                <a:cs typeface="Constantia"/>
              </a:rPr>
              <a:t>-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spc="-25" dirty="0">
                <a:latin typeface="Constantia"/>
                <a:cs typeface="Constantia"/>
              </a:rPr>
              <a:t>z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45" dirty="0">
                <a:latin typeface="Constantia"/>
                <a:cs typeface="Constantia"/>
              </a:rPr>
              <a:t>r</a:t>
            </a:r>
            <a:r>
              <a:rPr sz="3200" b="1" spc="-110" dirty="0">
                <a:latin typeface="Constantia"/>
                <a:cs typeface="Constantia"/>
              </a:rPr>
              <a:t>o</a:t>
            </a:r>
            <a:r>
              <a:rPr sz="3200" b="1" spc="-2030" dirty="0">
                <a:latin typeface="Constantia"/>
                <a:cs typeface="Constantia"/>
              </a:rPr>
              <a:t>ǳ</a:t>
            </a:r>
            <a:r>
              <a:rPr sz="3200" b="1" dirty="0">
                <a:latin typeface="Constantia"/>
                <a:cs typeface="Constantia"/>
              </a:rPr>
              <a:t>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Ze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70" dirty="0">
                <a:latin typeface="Constantia"/>
                <a:cs typeface="Constantia"/>
              </a:rPr>
              <a:t>k</a:t>
            </a:r>
            <a:r>
              <a:rPr sz="2800" spc="-15" dirty="0">
                <a:latin typeface="Constantia"/>
                <a:cs typeface="Constantia"/>
              </a:rPr>
              <a:t>er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sick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</a:t>
            </a:r>
            <a:r>
              <a:rPr sz="2800" spc="-75" dirty="0">
                <a:latin typeface="Constantia"/>
                <a:cs typeface="Constantia"/>
              </a:rPr>
              <a:t>a</a:t>
            </a:r>
            <a:r>
              <a:rPr sz="2800" spc="-45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Ze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70" dirty="0">
                <a:latin typeface="Constantia"/>
                <a:cs typeface="Constantia"/>
              </a:rPr>
              <a:t>k</a:t>
            </a:r>
            <a:r>
              <a:rPr sz="2800" spc="-15" dirty="0">
                <a:latin typeface="Constantia"/>
                <a:cs typeface="Constantia"/>
              </a:rPr>
              <a:t>er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cid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15" dirty="0">
                <a:latin typeface="Constantia"/>
                <a:cs typeface="Constantia"/>
              </a:rPr>
              <a:t>nts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Ze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kpla</a:t>
            </a:r>
            <a:r>
              <a:rPr sz="2800" spc="-8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haza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7887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154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219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Hazar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Risk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Frame</a:t>
            </a:r>
            <a:r>
              <a:rPr spc="-40" dirty="0"/>
              <a:t>w</a:t>
            </a:r>
            <a:r>
              <a:rPr spc="-20" dirty="0"/>
              <a:t>ork</a:t>
            </a:r>
          </a:p>
        </p:txBody>
      </p:sp>
      <p:sp>
        <p:nvSpPr>
          <p:cNvPr id="4" name="object 4"/>
          <p:cNvSpPr/>
          <p:nvPr/>
        </p:nvSpPr>
        <p:spPr>
          <a:xfrm>
            <a:off x="1696211" y="3203448"/>
            <a:ext cx="5226050" cy="2799715"/>
          </a:xfrm>
          <a:custGeom>
            <a:avLst/>
            <a:gdLst/>
            <a:ahLst/>
            <a:cxnLst/>
            <a:rect l="l" t="t" r="r" b="b"/>
            <a:pathLst>
              <a:path w="5226050" h="2799715">
                <a:moveTo>
                  <a:pt x="0" y="2799587"/>
                </a:moveTo>
                <a:lnTo>
                  <a:pt x="5225795" y="2799587"/>
                </a:lnTo>
                <a:lnTo>
                  <a:pt x="5225795" y="0"/>
                </a:lnTo>
                <a:lnTo>
                  <a:pt x="0" y="0"/>
                </a:lnTo>
                <a:lnTo>
                  <a:pt x="0" y="27995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8316" y="3611879"/>
            <a:ext cx="185166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0782" y="3632332"/>
            <a:ext cx="1595755" cy="478790"/>
          </a:xfrm>
          <a:custGeom>
            <a:avLst/>
            <a:gdLst/>
            <a:ahLst/>
            <a:cxnLst/>
            <a:rect l="l" t="t" r="r" b="b"/>
            <a:pathLst>
              <a:path w="1595754" h="478789">
                <a:moveTo>
                  <a:pt x="124399" y="313470"/>
                </a:moveTo>
                <a:lnTo>
                  <a:pt x="116848" y="318006"/>
                </a:lnTo>
                <a:lnTo>
                  <a:pt x="0" y="434461"/>
                </a:lnTo>
                <a:lnTo>
                  <a:pt x="159008" y="478788"/>
                </a:lnTo>
                <a:lnTo>
                  <a:pt x="171341" y="478097"/>
                </a:lnTo>
                <a:lnTo>
                  <a:pt x="180512" y="470049"/>
                </a:lnTo>
                <a:lnTo>
                  <a:pt x="181782" y="455916"/>
                </a:lnTo>
                <a:lnTo>
                  <a:pt x="176412" y="446075"/>
                </a:lnTo>
                <a:lnTo>
                  <a:pt x="167158" y="443355"/>
                </a:lnTo>
                <a:lnTo>
                  <a:pt x="41410" y="443355"/>
                </a:lnTo>
                <a:lnTo>
                  <a:pt x="31754" y="406517"/>
                </a:lnTo>
                <a:lnTo>
                  <a:pt x="99874" y="388703"/>
                </a:lnTo>
                <a:lnTo>
                  <a:pt x="143768" y="344926"/>
                </a:lnTo>
                <a:lnTo>
                  <a:pt x="149211" y="334069"/>
                </a:lnTo>
                <a:lnTo>
                  <a:pt x="147018" y="322322"/>
                </a:lnTo>
                <a:lnTo>
                  <a:pt x="135448" y="314018"/>
                </a:lnTo>
                <a:lnTo>
                  <a:pt x="124399" y="313470"/>
                </a:lnTo>
                <a:close/>
              </a:path>
              <a:path w="1595754" h="478789">
                <a:moveTo>
                  <a:pt x="99874" y="388703"/>
                </a:moveTo>
                <a:lnTo>
                  <a:pt x="31754" y="406517"/>
                </a:lnTo>
                <a:lnTo>
                  <a:pt x="41410" y="443355"/>
                </a:lnTo>
                <a:lnTo>
                  <a:pt x="60347" y="438402"/>
                </a:lnTo>
                <a:lnTo>
                  <a:pt x="50042" y="438402"/>
                </a:lnTo>
                <a:lnTo>
                  <a:pt x="41791" y="406517"/>
                </a:lnTo>
                <a:lnTo>
                  <a:pt x="82012" y="406517"/>
                </a:lnTo>
                <a:lnTo>
                  <a:pt x="99874" y="388703"/>
                </a:lnTo>
                <a:close/>
              </a:path>
              <a:path w="1595754" h="478789">
                <a:moveTo>
                  <a:pt x="107940" y="425955"/>
                </a:moveTo>
                <a:lnTo>
                  <a:pt x="41410" y="443355"/>
                </a:lnTo>
                <a:lnTo>
                  <a:pt x="167158" y="443355"/>
                </a:lnTo>
                <a:lnTo>
                  <a:pt x="107940" y="425955"/>
                </a:lnTo>
                <a:close/>
              </a:path>
              <a:path w="1595754" h="478789">
                <a:moveTo>
                  <a:pt x="41791" y="406517"/>
                </a:moveTo>
                <a:lnTo>
                  <a:pt x="50042" y="438402"/>
                </a:lnTo>
                <a:lnTo>
                  <a:pt x="72858" y="415646"/>
                </a:lnTo>
                <a:lnTo>
                  <a:pt x="41791" y="406517"/>
                </a:lnTo>
                <a:close/>
              </a:path>
              <a:path w="1595754" h="478789">
                <a:moveTo>
                  <a:pt x="72858" y="415646"/>
                </a:moveTo>
                <a:lnTo>
                  <a:pt x="50042" y="438402"/>
                </a:lnTo>
                <a:lnTo>
                  <a:pt x="60347" y="438402"/>
                </a:lnTo>
                <a:lnTo>
                  <a:pt x="107940" y="425955"/>
                </a:lnTo>
                <a:lnTo>
                  <a:pt x="72858" y="415646"/>
                </a:lnTo>
                <a:close/>
              </a:path>
              <a:path w="1595754" h="478789">
                <a:moveTo>
                  <a:pt x="1586249" y="0"/>
                </a:moveTo>
                <a:lnTo>
                  <a:pt x="99874" y="388703"/>
                </a:lnTo>
                <a:lnTo>
                  <a:pt x="72858" y="415646"/>
                </a:lnTo>
                <a:lnTo>
                  <a:pt x="107940" y="425955"/>
                </a:lnTo>
                <a:lnTo>
                  <a:pt x="1595759" y="36819"/>
                </a:lnTo>
                <a:lnTo>
                  <a:pt x="1586249" y="0"/>
                </a:lnTo>
                <a:close/>
              </a:path>
              <a:path w="1595754" h="478789">
                <a:moveTo>
                  <a:pt x="82012" y="406517"/>
                </a:moveTo>
                <a:lnTo>
                  <a:pt x="41791" y="406517"/>
                </a:lnTo>
                <a:lnTo>
                  <a:pt x="72858" y="415646"/>
                </a:lnTo>
                <a:lnTo>
                  <a:pt x="82012" y="406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2440" y="3611879"/>
            <a:ext cx="1933956" cy="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5873" y="3632210"/>
            <a:ext cx="1678305" cy="481330"/>
          </a:xfrm>
          <a:custGeom>
            <a:avLst/>
            <a:gdLst/>
            <a:ahLst/>
            <a:cxnLst/>
            <a:rect l="l" t="t" r="r" b="b"/>
            <a:pathLst>
              <a:path w="1678304" h="481329">
                <a:moveTo>
                  <a:pt x="1570108" y="427403"/>
                </a:moveTo>
                <a:lnTo>
                  <a:pt x="1501882" y="448369"/>
                </a:lnTo>
                <a:lnTo>
                  <a:pt x="1496646" y="458271"/>
                </a:lnTo>
                <a:lnTo>
                  <a:pt x="1498038" y="472428"/>
                </a:lnTo>
                <a:lnTo>
                  <a:pt x="1507341" y="480315"/>
                </a:lnTo>
                <a:lnTo>
                  <a:pt x="1519671" y="480934"/>
                </a:lnTo>
                <a:lnTo>
                  <a:pt x="1645948" y="443977"/>
                </a:lnTo>
                <a:lnTo>
                  <a:pt x="1636775" y="443977"/>
                </a:lnTo>
                <a:lnTo>
                  <a:pt x="1570108" y="427403"/>
                </a:lnTo>
                <a:close/>
              </a:path>
              <a:path w="1678304" h="481329">
                <a:moveTo>
                  <a:pt x="1605042" y="416669"/>
                </a:moveTo>
                <a:lnTo>
                  <a:pt x="1570108" y="427403"/>
                </a:lnTo>
                <a:lnTo>
                  <a:pt x="1636775" y="443977"/>
                </a:lnTo>
                <a:lnTo>
                  <a:pt x="1637984" y="439155"/>
                </a:lnTo>
                <a:lnTo>
                  <a:pt x="1628150" y="439155"/>
                </a:lnTo>
                <a:lnTo>
                  <a:pt x="1605042" y="416669"/>
                </a:lnTo>
                <a:close/>
              </a:path>
              <a:path w="1678304" h="481329">
                <a:moveTo>
                  <a:pt x="1552228" y="315116"/>
                </a:moveTo>
                <a:lnTo>
                  <a:pt x="1541200" y="315860"/>
                </a:lnTo>
                <a:lnTo>
                  <a:pt x="1529693" y="324267"/>
                </a:lnTo>
                <a:lnTo>
                  <a:pt x="1527720" y="335996"/>
                </a:lnTo>
                <a:lnTo>
                  <a:pt x="1533265" y="346822"/>
                </a:lnTo>
                <a:lnTo>
                  <a:pt x="1577651" y="390015"/>
                </a:lnTo>
                <a:lnTo>
                  <a:pt x="1646041" y="407020"/>
                </a:lnTo>
                <a:lnTo>
                  <a:pt x="1636775" y="443977"/>
                </a:lnTo>
                <a:lnTo>
                  <a:pt x="1645948" y="443977"/>
                </a:lnTo>
                <a:lnTo>
                  <a:pt x="1678045" y="434583"/>
                </a:lnTo>
                <a:lnTo>
                  <a:pt x="1559813" y="319521"/>
                </a:lnTo>
                <a:lnTo>
                  <a:pt x="1552228" y="315116"/>
                </a:lnTo>
                <a:close/>
              </a:path>
              <a:path w="1678304" h="481329">
                <a:moveTo>
                  <a:pt x="1636013" y="407151"/>
                </a:moveTo>
                <a:lnTo>
                  <a:pt x="1605042" y="416669"/>
                </a:lnTo>
                <a:lnTo>
                  <a:pt x="1628150" y="439155"/>
                </a:lnTo>
                <a:lnTo>
                  <a:pt x="1636013" y="407151"/>
                </a:lnTo>
                <a:close/>
              </a:path>
              <a:path w="1678304" h="481329">
                <a:moveTo>
                  <a:pt x="1646009" y="407151"/>
                </a:moveTo>
                <a:lnTo>
                  <a:pt x="1636013" y="407151"/>
                </a:lnTo>
                <a:lnTo>
                  <a:pt x="1628150" y="439155"/>
                </a:lnTo>
                <a:lnTo>
                  <a:pt x="1637984" y="439155"/>
                </a:lnTo>
                <a:lnTo>
                  <a:pt x="1646009" y="407151"/>
                </a:lnTo>
                <a:close/>
              </a:path>
              <a:path w="1678304" h="481329">
                <a:moveTo>
                  <a:pt x="9143" y="0"/>
                </a:moveTo>
                <a:lnTo>
                  <a:pt x="0" y="37063"/>
                </a:lnTo>
                <a:lnTo>
                  <a:pt x="1570108" y="427403"/>
                </a:lnTo>
                <a:lnTo>
                  <a:pt x="1605042" y="416669"/>
                </a:lnTo>
                <a:lnTo>
                  <a:pt x="1577651" y="390015"/>
                </a:lnTo>
                <a:lnTo>
                  <a:pt x="9143" y="0"/>
                </a:lnTo>
                <a:close/>
              </a:path>
              <a:path w="1678304" h="481329">
                <a:moveTo>
                  <a:pt x="1577651" y="390015"/>
                </a:moveTo>
                <a:lnTo>
                  <a:pt x="1605042" y="416669"/>
                </a:lnTo>
                <a:lnTo>
                  <a:pt x="1636013" y="407151"/>
                </a:lnTo>
                <a:lnTo>
                  <a:pt x="1646009" y="407151"/>
                </a:lnTo>
                <a:lnTo>
                  <a:pt x="1646041" y="407020"/>
                </a:lnTo>
                <a:lnTo>
                  <a:pt x="1577651" y="390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2907" y="4860035"/>
            <a:ext cx="1851659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198" y="4879217"/>
            <a:ext cx="1597660" cy="551815"/>
          </a:xfrm>
          <a:custGeom>
            <a:avLst/>
            <a:gdLst/>
            <a:ahLst/>
            <a:cxnLst/>
            <a:rect l="l" t="t" r="r" b="b"/>
            <a:pathLst>
              <a:path w="1597660" h="551814">
                <a:moveTo>
                  <a:pt x="1490152" y="501332"/>
                </a:moveTo>
                <a:lnTo>
                  <a:pt x="1421460" y="517912"/>
                </a:lnTo>
                <a:lnTo>
                  <a:pt x="1415210" y="527490"/>
                </a:lnTo>
                <a:lnTo>
                  <a:pt x="1415546" y="541799"/>
                </a:lnTo>
                <a:lnTo>
                  <a:pt x="1424368" y="550446"/>
                </a:lnTo>
                <a:lnTo>
                  <a:pt x="1436872" y="551806"/>
                </a:lnTo>
                <a:lnTo>
                  <a:pt x="1567712" y="521838"/>
                </a:lnTo>
                <a:lnTo>
                  <a:pt x="1555866" y="521838"/>
                </a:lnTo>
                <a:lnTo>
                  <a:pt x="1490152" y="501332"/>
                </a:lnTo>
                <a:close/>
              </a:path>
              <a:path w="1597660" h="551814">
                <a:moveTo>
                  <a:pt x="1525759" y="492737"/>
                </a:moveTo>
                <a:lnTo>
                  <a:pt x="1490152" y="501332"/>
                </a:lnTo>
                <a:lnTo>
                  <a:pt x="1555866" y="521838"/>
                </a:lnTo>
                <a:lnTo>
                  <a:pt x="1557545" y="516504"/>
                </a:lnTo>
                <a:lnTo>
                  <a:pt x="1547484" y="516504"/>
                </a:lnTo>
                <a:lnTo>
                  <a:pt x="1525759" y="492737"/>
                </a:lnTo>
                <a:close/>
              </a:path>
              <a:path w="1597660" h="551814">
                <a:moveTo>
                  <a:pt x="1478810" y="388267"/>
                </a:moveTo>
                <a:lnTo>
                  <a:pt x="1467834" y="388461"/>
                </a:lnTo>
                <a:lnTo>
                  <a:pt x="1455969" y="396238"/>
                </a:lnTo>
                <a:lnTo>
                  <a:pt x="1453336" y="407804"/>
                </a:lnTo>
                <a:lnTo>
                  <a:pt x="1458208" y="418837"/>
                </a:lnTo>
                <a:lnTo>
                  <a:pt x="1499943" y="464495"/>
                </a:lnTo>
                <a:lnTo>
                  <a:pt x="1567296" y="485512"/>
                </a:lnTo>
                <a:lnTo>
                  <a:pt x="1555866" y="521838"/>
                </a:lnTo>
                <a:lnTo>
                  <a:pt x="1567712" y="521838"/>
                </a:lnTo>
                <a:lnTo>
                  <a:pt x="1597654" y="514980"/>
                </a:lnTo>
                <a:lnTo>
                  <a:pt x="1486402" y="393191"/>
                </a:lnTo>
                <a:lnTo>
                  <a:pt x="1478810" y="388267"/>
                </a:lnTo>
                <a:close/>
              </a:path>
              <a:path w="1597660" h="551814">
                <a:moveTo>
                  <a:pt x="1557268" y="485131"/>
                </a:moveTo>
                <a:lnTo>
                  <a:pt x="1525759" y="492737"/>
                </a:lnTo>
                <a:lnTo>
                  <a:pt x="1547484" y="516504"/>
                </a:lnTo>
                <a:lnTo>
                  <a:pt x="1557268" y="485131"/>
                </a:lnTo>
                <a:close/>
              </a:path>
              <a:path w="1597660" h="551814">
                <a:moveTo>
                  <a:pt x="1566075" y="485131"/>
                </a:moveTo>
                <a:lnTo>
                  <a:pt x="1557268" y="485131"/>
                </a:lnTo>
                <a:lnTo>
                  <a:pt x="1547484" y="516504"/>
                </a:lnTo>
                <a:lnTo>
                  <a:pt x="1557545" y="516504"/>
                </a:lnTo>
                <a:lnTo>
                  <a:pt x="1567296" y="485512"/>
                </a:lnTo>
                <a:lnTo>
                  <a:pt x="1566075" y="485131"/>
                </a:lnTo>
                <a:close/>
              </a:path>
              <a:path w="1597660" h="551814">
                <a:moveTo>
                  <a:pt x="11429" y="0"/>
                </a:moveTo>
                <a:lnTo>
                  <a:pt x="0" y="36313"/>
                </a:lnTo>
                <a:lnTo>
                  <a:pt x="1490152" y="501332"/>
                </a:lnTo>
                <a:lnTo>
                  <a:pt x="1525759" y="492737"/>
                </a:lnTo>
                <a:lnTo>
                  <a:pt x="1499943" y="464495"/>
                </a:lnTo>
                <a:lnTo>
                  <a:pt x="11429" y="0"/>
                </a:lnTo>
                <a:close/>
              </a:path>
              <a:path w="1597660" h="551814">
                <a:moveTo>
                  <a:pt x="1499943" y="464495"/>
                </a:moveTo>
                <a:lnTo>
                  <a:pt x="1525759" y="492737"/>
                </a:lnTo>
                <a:lnTo>
                  <a:pt x="1557268" y="485131"/>
                </a:lnTo>
                <a:lnTo>
                  <a:pt x="1566075" y="485131"/>
                </a:lnTo>
                <a:lnTo>
                  <a:pt x="1499943" y="464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9371" y="4860035"/>
            <a:ext cx="1932431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1847" y="4879085"/>
            <a:ext cx="1678305" cy="554355"/>
          </a:xfrm>
          <a:custGeom>
            <a:avLst/>
            <a:gdLst/>
            <a:ahLst/>
            <a:cxnLst/>
            <a:rect l="l" t="t" r="r" b="b"/>
            <a:pathLst>
              <a:path w="1678304" h="554354">
                <a:moveTo>
                  <a:pt x="120527" y="390008"/>
                </a:moveTo>
                <a:lnTo>
                  <a:pt x="113019" y="394847"/>
                </a:lnTo>
                <a:lnTo>
                  <a:pt x="0" y="515111"/>
                </a:lnTo>
                <a:lnTo>
                  <a:pt x="160263" y="554223"/>
                </a:lnTo>
                <a:lnTo>
                  <a:pt x="172820" y="552970"/>
                </a:lnTo>
                <a:lnTo>
                  <a:pt x="181780" y="544492"/>
                </a:lnTo>
                <a:lnTo>
                  <a:pt x="182342" y="530221"/>
                </a:lnTo>
                <a:lnTo>
                  <a:pt x="177607" y="522600"/>
                </a:lnTo>
                <a:lnTo>
                  <a:pt x="41666" y="522600"/>
                </a:lnTo>
                <a:lnTo>
                  <a:pt x="30845" y="486024"/>
                </a:lnTo>
                <a:lnTo>
                  <a:pt x="98439" y="465947"/>
                </a:lnTo>
                <a:lnTo>
                  <a:pt x="140726" y="420873"/>
                </a:lnTo>
                <a:lnTo>
                  <a:pt x="145809" y="409878"/>
                </a:lnTo>
                <a:lnTo>
                  <a:pt x="143349" y="398238"/>
                </a:lnTo>
                <a:lnTo>
                  <a:pt x="131511" y="390303"/>
                </a:lnTo>
                <a:lnTo>
                  <a:pt x="120527" y="390008"/>
                </a:lnTo>
                <a:close/>
              </a:path>
              <a:path w="1678304" h="554354">
                <a:moveTo>
                  <a:pt x="98439" y="465947"/>
                </a:moveTo>
                <a:lnTo>
                  <a:pt x="30845" y="486024"/>
                </a:lnTo>
                <a:lnTo>
                  <a:pt x="41666" y="522600"/>
                </a:lnTo>
                <a:lnTo>
                  <a:pt x="59182" y="517397"/>
                </a:lnTo>
                <a:lnTo>
                  <a:pt x="50170" y="517397"/>
                </a:lnTo>
                <a:lnTo>
                  <a:pt x="40751" y="485774"/>
                </a:lnTo>
                <a:lnTo>
                  <a:pt x="79837" y="485774"/>
                </a:lnTo>
                <a:lnTo>
                  <a:pt x="98439" y="465947"/>
                </a:lnTo>
                <a:close/>
              </a:path>
              <a:path w="1678304" h="554354">
                <a:moveTo>
                  <a:pt x="107767" y="502966"/>
                </a:moveTo>
                <a:lnTo>
                  <a:pt x="41666" y="522600"/>
                </a:lnTo>
                <a:lnTo>
                  <a:pt x="177607" y="522600"/>
                </a:lnTo>
                <a:lnTo>
                  <a:pt x="176336" y="520556"/>
                </a:lnTo>
                <a:lnTo>
                  <a:pt x="107767" y="502966"/>
                </a:lnTo>
                <a:close/>
              </a:path>
              <a:path w="1678304" h="554354">
                <a:moveTo>
                  <a:pt x="40751" y="485774"/>
                </a:moveTo>
                <a:lnTo>
                  <a:pt x="50170" y="517397"/>
                </a:lnTo>
                <a:lnTo>
                  <a:pt x="72255" y="493856"/>
                </a:lnTo>
                <a:lnTo>
                  <a:pt x="40751" y="485774"/>
                </a:lnTo>
                <a:close/>
              </a:path>
              <a:path w="1678304" h="554354">
                <a:moveTo>
                  <a:pt x="72255" y="493856"/>
                </a:moveTo>
                <a:lnTo>
                  <a:pt x="50170" y="517397"/>
                </a:lnTo>
                <a:lnTo>
                  <a:pt x="59182" y="517397"/>
                </a:lnTo>
                <a:lnTo>
                  <a:pt x="107767" y="502966"/>
                </a:lnTo>
                <a:lnTo>
                  <a:pt x="72255" y="493856"/>
                </a:lnTo>
                <a:close/>
              </a:path>
              <a:path w="1678304" h="554354">
                <a:moveTo>
                  <a:pt x="1667134" y="0"/>
                </a:moveTo>
                <a:lnTo>
                  <a:pt x="98439" y="465947"/>
                </a:lnTo>
                <a:lnTo>
                  <a:pt x="72255" y="493856"/>
                </a:lnTo>
                <a:lnTo>
                  <a:pt x="107767" y="502966"/>
                </a:lnTo>
                <a:lnTo>
                  <a:pt x="1677923" y="36575"/>
                </a:lnTo>
                <a:lnTo>
                  <a:pt x="1667134" y="0"/>
                </a:lnTo>
                <a:close/>
              </a:path>
              <a:path w="1678304" h="554354">
                <a:moveTo>
                  <a:pt x="79837" y="485774"/>
                </a:moveTo>
                <a:lnTo>
                  <a:pt x="40751" y="485774"/>
                </a:lnTo>
                <a:lnTo>
                  <a:pt x="72255" y="493856"/>
                </a:lnTo>
                <a:lnTo>
                  <a:pt x="79837" y="485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311" y="2667000"/>
            <a:ext cx="6495415" cy="4091940"/>
          </a:xfrm>
          <a:custGeom>
            <a:avLst/>
            <a:gdLst/>
            <a:ahLst/>
            <a:cxnLst/>
            <a:rect l="l" t="t" r="r" b="b"/>
            <a:pathLst>
              <a:path w="6495415" h="4091940">
                <a:moveTo>
                  <a:pt x="0" y="4091939"/>
                </a:moveTo>
                <a:lnTo>
                  <a:pt x="6495287" y="4091939"/>
                </a:lnTo>
                <a:lnTo>
                  <a:pt x="6495287" y="0"/>
                </a:lnTo>
                <a:lnTo>
                  <a:pt x="0" y="0"/>
                </a:lnTo>
                <a:lnTo>
                  <a:pt x="0" y="4091939"/>
                </a:lnTo>
                <a:close/>
              </a:path>
            </a:pathLst>
          </a:custGeom>
          <a:ln w="7619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4396" y="1773935"/>
            <a:ext cx="2737104" cy="568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6871" y="1896851"/>
            <a:ext cx="2481580" cy="379730"/>
          </a:xfrm>
          <a:custGeom>
            <a:avLst/>
            <a:gdLst/>
            <a:ahLst/>
            <a:cxnLst/>
            <a:rect l="l" t="t" r="r" b="b"/>
            <a:pathLst>
              <a:path w="2481579" h="379730">
                <a:moveTo>
                  <a:pt x="107623" y="60376"/>
                </a:moveTo>
                <a:lnTo>
                  <a:pt x="74660" y="75385"/>
                </a:lnTo>
                <a:lnTo>
                  <a:pt x="105289" y="98496"/>
                </a:lnTo>
                <a:lnTo>
                  <a:pt x="2477018" y="379608"/>
                </a:lnTo>
                <a:lnTo>
                  <a:pt x="2481437" y="341782"/>
                </a:lnTo>
                <a:lnTo>
                  <a:pt x="107623" y="60376"/>
                </a:lnTo>
                <a:close/>
              </a:path>
              <a:path w="2481579" h="379730">
                <a:moveTo>
                  <a:pt x="163430" y="0"/>
                </a:moveTo>
                <a:lnTo>
                  <a:pt x="151394" y="1046"/>
                </a:lnTo>
                <a:lnTo>
                  <a:pt x="0" y="66822"/>
                </a:lnTo>
                <a:lnTo>
                  <a:pt x="131825" y="166126"/>
                </a:lnTo>
                <a:lnTo>
                  <a:pt x="140272" y="169597"/>
                </a:lnTo>
                <a:lnTo>
                  <a:pt x="150984" y="167269"/>
                </a:lnTo>
                <a:lnTo>
                  <a:pt x="105289" y="98496"/>
                </a:lnTo>
                <a:lnTo>
                  <a:pt x="35295" y="90200"/>
                </a:lnTo>
                <a:lnTo>
                  <a:pt x="39867" y="52344"/>
                </a:lnTo>
                <a:lnTo>
                  <a:pt x="125264" y="52344"/>
                </a:lnTo>
                <a:lnTo>
                  <a:pt x="173669" y="30305"/>
                </a:lnTo>
                <a:lnTo>
                  <a:pt x="176977" y="19911"/>
                </a:lnTo>
                <a:lnTo>
                  <a:pt x="173495" y="6254"/>
                </a:lnTo>
                <a:lnTo>
                  <a:pt x="163430" y="0"/>
                </a:lnTo>
                <a:close/>
              </a:path>
              <a:path w="2481579" h="379730">
                <a:moveTo>
                  <a:pt x="39867" y="52344"/>
                </a:moveTo>
                <a:lnTo>
                  <a:pt x="35295" y="90200"/>
                </a:lnTo>
                <a:lnTo>
                  <a:pt x="105289" y="98496"/>
                </a:lnTo>
                <a:lnTo>
                  <a:pt x="92436" y="88798"/>
                </a:lnTo>
                <a:lnTo>
                  <a:pt x="45201" y="88798"/>
                </a:lnTo>
                <a:lnTo>
                  <a:pt x="49011" y="56032"/>
                </a:lnTo>
                <a:lnTo>
                  <a:pt x="70978" y="56032"/>
                </a:lnTo>
                <a:lnTo>
                  <a:pt x="39867" y="52344"/>
                </a:lnTo>
                <a:close/>
              </a:path>
              <a:path w="2481579" h="379730">
                <a:moveTo>
                  <a:pt x="49011" y="56032"/>
                </a:moveTo>
                <a:lnTo>
                  <a:pt x="45201" y="88798"/>
                </a:lnTo>
                <a:lnTo>
                  <a:pt x="74660" y="75385"/>
                </a:lnTo>
                <a:lnTo>
                  <a:pt x="49011" y="56032"/>
                </a:lnTo>
                <a:close/>
              </a:path>
              <a:path w="2481579" h="379730">
                <a:moveTo>
                  <a:pt x="74660" y="75385"/>
                </a:moveTo>
                <a:lnTo>
                  <a:pt x="45201" y="88798"/>
                </a:lnTo>
                <a:lnTo>
                  <a:pt x="92436" y="88798"/>
                </a:lnTo>
                <a:lnTo>
                  <a:pt x="74660" y="75385"/>
                </a:lnTo>
                <a:close/>
              </a:path>
              <a:path w="2481579" h="379730">
                <a:moveTo>
                  <a:pt x="70978" y="56032"/>
                </a:moveTo>
                <a:lnTo>
                  <a:pt x="49011" y="56032"/>
                </a:lnTo>
                <a:lnTo>
                  <a:pt x="74660" y="75385"/>
                </a:lnTo>
                <a:lnTo>
                  <a:pt x="107623" y="60376"/>
                </a:lnTo>
                <a:lnTo>
                  <a:pt x="70978" y="56032"/>
                </a:lnTo>
                <a:close/>
              </a:path>
              <a:path w="2481579" h="379730">
                <a:moveTo>
                  <a:pt x="125264" y="52344"/>
                </a:moveTo>
                <a:lnTo>
                  <a:pt x="39867" y="52344"/>
                </a:lnTo>
                <a:lnTo>
                  <a:pt x="107623" y="60376"/>
                </a:lnTo>
                <a:lnTo>
                  <a:pt x="125264" y="5234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9371" y="5836920"/>
            <a:ext cx="425196" cy="664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6374" y="5855970"/>
            <a:ext cx="171450" cy="410845"/>
          </a:xfrm>
          <a:custGeom>
            <a:avLst/>
            <a:gdLst/>
            <a:ahLst/>
            <a:cxnLst/>
            <a:rect l="l" t="t" r="r" b="b"/>
            <a:pathLst>
              <a:path w="171450" h="410845">
                <a:moveTo>
                  <a:pt x="17924" y="240419"/>
                </a:moveTo>
                <a:lnTo>
                  <a:pt x="4844" y="245587"/>
                </a:lnTo>
                <a:lnTo>
                  <a:pt x="0" y="256294"/>
                </a:lnTo>
                <a:lnTo>
                  <a:pt x="2415" y="268044"/>
                </a:lnTo>
                <a:lnTo>
                  <a:pt x="85595" y="410550"/>
                </a:lnTo>
                <a:lnTo>
                  <a:pt x="107659" y="372749"/>
                </a:lnTo>
                <a:lnTo>
                  <a:pt x="66545" y="372749"/>
                </a:lnTo>
                <a:lnTo>
                  <a:pt x="66545" y="302190"/>
                </a:lnTo>
                <a:lnTo>
                  <a:pt x="35425" y="248853"/>
                </a:lnTo>
                <a:lnTo>
                  <a:pt x="28607" y="242225"/>
                </a:lnTo>
                <a:lnTo>
                  <a:pt x="17924" y="240419"/>
                </a:lnTo>
                <a:close/>
              </a:path>
              <a:path w="171450" h="410845">
                <a:moveTo>
                  <a:pt x="66545" y="302190"/>
                </a:moveTo>
                <a:lnTo>
                  <a:pt x="66545" y="372749"/>
                </a:lnTo>
                <a:lnTo>
                  <a:pt x="104645" y="372749"/>
                </a:lnTo>
                <a:lnTo>
                  <a:pt x="104645" y="363153"/>
                </a:lnTo>
                <a:lnTo>
                  <a:pt x="69075" y="363153"/>
                </a:lnTo>
                <a:lnTo>
                  <a:pt x="85595" y="334840"/>
                </a:lnTo>
                <a:lnTo>
                  <a:pt x="66545" y="302190"/>
                </a:lnTo>
                <a:close/>
              </a:path>
              <a:path w="171450" h="410845">
                <a:moveTo>
                  <a:pt x="156416" y="239843"/>
                </a:moveTo>
                <a:lnTo>
                  <a:pt x="144742" y="240941"/>
                </a:lnTo>
                <a:lnTo>
                  <a:pt x="135765" y="248853"/>
                </a:lnTo>
                <a:lnTo>
                  <a:pt x="104645" y="302190"/>
                </a:lnTo>
                <a:lnTo>
                  <a:pt x="104645" y="372749"/>
                </a:lnTo>
                <a:lnTo>
                  <a:pt x="107659" y="372749"/>
                </a:lnTo>
                <a:lnTo>
                  <a:pt x="168775" y="268044"/>
                </a:lnTo>
                <a:lnTo>
                  <a:pt x="171149" y="259373"/>
                </a:lnTo>
                <a:lnTo>
                  <a:pt x="167593" y="248933"/>
                </a:lnTo>
                <a:lnTo>
                  <a:pt x="156416" y="239843"/>
                </a:lnTo>
                <a:close/>
              </a:path>
              <a:path w="171450" h="410845">
                <a:moveTo>
                  <a:pt x="85595" y="334840"/>
                </a:moveTo>
                <a:lnTo>
                  <a:pt x="69075" y="363153"/>
                </a:lnTo>
                <a:lnTo>
                  <a:pt x="102115" y="363153"/>
                </a:lnTo>
                <a:lnTo>
                  <a:pt x="85595" y="334840"/>
                </a:lnTo>
                <a:close/>
              </a:path>
              <a:path w="171450" h="410845">
                <a:moveTo>
                  <a:pt x="104645" y="302190"/>
                </a:moveTo>
                <a:lnTo>
                  <a:pt x="85595" y="334840"/>
                </a:lnTo>
                <a:lnTo>
                  <a:pt x="102115" y="363153"/>
                </a:lnTo>
                <a:lnTo>
                  <a:pt x="104645" y="363153"/>
                </a:lnTo>
                <a:lnTo>
                  <a:pt x="104645" y="302190"/>
                </a:lnTo>
                <a:close/>
              </a:path>
              <a:path w="171450" h="410845">
                <a:moveTo>
                  <a:pt x="104645" y="0"/>
                </a:moveTo>
                <a:lnTo>
                  <a:pt x="66545" y="0"/>
                </a:lnTo>
                <a:lnTo>
                  <a:pt x="66545" y="302190"/>
                </a:lnTo>
                <a:lnTo>
                  <a:pt x="85595" y="334840"/>
                </a:lnTo>
                <a:lnTo>
                  <a:pt x="104645" y="302190"/>
                </a:lnTo>
                <a:lnTo>
                  <a:pt x="10464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00" y="2176272"/>
            <a:ext cx="425196" cy="12481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1803" y="2195306"/>
            <a:ext cx="171450" cy="995044"/>
          </a:xfrm>
          <a:custGeom>
            <a:avLst/>
            <a:gdLst/>
            <a:ahLst/>
            <a:cxnLst/>
            <a:rect l="l" t="t" r="r" b="b"/>
            <a:pathLst>
              <a:path w="171450" h="995044">
                <a:moveTo>
                  <a:pt x="17919" y="824305"/>
                </a:moveTo>
                <a:lnTo>
                  <a:pt x="4852" y="829501"/>
                </a:lnTo>
                <a:lnTo>
                  <a:pt x="0" y="840219"/>
                </a:lnTo>
                <a:lnTo>
                  <a:pt x="2415" y="851931"/>
                </a:lnTo>
                <a:lnTo>
                  <a:pt x="85594" y="994425"/>
                </a:lnTo>
                <a:lnTo>
                  <a:pt x="107622" y="956690"/>
                </a:lnTo>
                <a:lnTo>
                  <a:pt x="66544" y="956690"/>
                </a:lnTo>
                <a:lnTo>
                  <a:pt x="66544" y="886095"/>
                </a:lnTo>
                <a:lnTo>
                  <a:pt x="35424" y="832759"/>
                </a:lnTo>
                <a:lnTo>
                  <a:pt x="28595" y="826095"/>
                </a:lnTo>
                <a:lnTo>
                  <a:pt x="17919" y="824305"/>
                </a:lnTo>
                <a:close/>
              </a:path>
              <a:path w="171450" h="995044">
                <a:moveTo>
                  <a:pt x="66544" y="886095"/>
                </a:moveTo>
                <a:lnTo>
                  <a:pt x="66544" y="956690"/>
                </a:lnTo>
                <a:lnTo>
                  <a:pt x="104644" y="956690"/>
                </a:lnTo>
                <a:lnTo>
                  <a:pt x="104644" y="947059"/>
                </a:lnTo>
                <a:lnTo>
                  <a:pt x="69074" y="947059"/>
                </a:lnTo>
                <a:lnTo>
                  <a:pt x="85594" y="918745"/>
                </a:lnTo>
                <a:lnTo>
                  <a:pt x="66544" y="886095"/>
                </a:lnTo>
                <a:close/>
              </a:path>
              <a:path w="171450" h="995044">
                <a:moveTo>
                  <a:pt x="156398" y="823732"/>
                </a:moveTo>
                <a:lnTo>
                  <a:pt x="144733" y="824819"/>
                </a:lnTo>
                <a:lnTo>
                  <a:pt x="135765" y="832759"/>
                </a:lnTo>
                <a:lnTo>
                  <a:pt x="104644" y="886095"/>
                </a:lnTo>
                <a:lnTo>
                  <a:pt x="104644" y="956690"/>
                </a:lnTo>
                <a:lnTo>
                  <a:pt x="107622" y="956690"/>
                </a:lnTo>
                <a:lnTo>
                  <a:pt x="168774" y="851931"/>
                </a:lnTo>
                <a:lnTo>
                  <a:pt x="171148" y="843292"/>
                </a:lnTo>
                <a:lnTo>
                  <a:pt x="167585" y="832856"/>
                </a:lnTo>
                <a:lnTo>
                  <a:pt x="156398" y="823732"/>
                </a:lnTo>
                <a:close/>
              </a:path>
              <a:path w="171450" h="995044">
                <a:moveTo>
                  <a:pt x="85594" y="918745"/>
                </a:moveTo>
                <a:lnTo>
                  <a:pt x="69074" y="947059"/>
                </a:lnTo>
                <a:lnTo>
                  <a:pt x="102115" y="947059"/>
                </a:lnTo>
                <a:lnTo>
                  <a:pt x="85594" y="918745"/>
                </a:lnTo>
                <a:close/>
              </a:path>
              <a:path w="171450" h="995044">
                <a:moveTo>
                  <a:pt x="104644" y="886095"/>
                </a:moveTo>
                <a:lnTo>
                  <a:pt x="85594" y="918745"/>
                </a:lnTo>
                <a:lnTo>
                  <a:pt x="102115" y="947059"/>
                </a:lnTo>
                <a:lnTo>
                  <a:pt x="104644" y="947059"/>
                </a:lnTo>
                <a:lnTo>
                  <a:pt x="104644" y="886095"/>
                </a:lnTo>
                <a:close/>
              </a:path>
              <a:path w="171450" h="995044">
                <a:moveTo>
                  <a:pt x="104644" y="0"/>
                </a:moveTo>
                <a:lnTo>
                  <a:pt x="66544" y="0"/>
                </a:lnTo>
                <a:lnTo>
                  <a:pt x="66544" y="886095"/>
                </a:lnTo>
                <a:lnTo>
                  <a:pt x="85594" y="918745"/>
                </a:lnTo>
                <a:lnTo>
                  <a:pt x="104644" y="886095"/>
                </a:lnTo>
                <a:lnTo>
                  <a:pt x="104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6420" y="1834594"/>
            <a:ext cx="5177790" cy="177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3615" algn="ctr">
              <a:lnSpc>
                <a:spcPct val="100000"/>
              </a:lnSpc>
            </a:pPr>
            <a:r>
              <a:rPr sz="2400" spc="-65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De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it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20" dirty="0">
                <a:solidFill>
                  <a:srgbClr val="7F7F7F"/>
                </a:solidFill>
                <a:latin typeface="Constantia"/>
                <a:cs typeface="Constantia"/>
              </a:rPr>
              <a:t>Ri</a:t>
            </a:r>
            <a:r>
              <a:rPr sz="2400" b="1" spc="-25" dirty="0">
                <a:solidFill>
                  <a:srgbClr val="7F7F7F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400" b="1" spc="-7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F7F7F"/>
                </a:solidFill>
                <a:latin typeface="Constantia"/>
                <a:cs typeface="Constantia"/>
              </a:rPr>
              <a:t>Ass</a:t>
            </a:r>
            <a:r>
              <a:rPr sz="2400" b="1" spc="-15" dirty="0">
                <a:solidFill>
                  <a:srgbClr val="7F7F7F"/>
                </a:solidFill>
                <a:latin typeface="Constantia"/>
                <a:cs typeface="Constantia"/>
              </a:rPr>
              <a:t>ess</a:t>
            </a:r>
            <a:r>
              <a:rPr sz="2400" b="1" spc="-35" dirty="0">
                <a:solidFill>
                  <a:srgbClr val="7F7F7F"/>
                </a:solidFill>
                <a:latin typeface="Constantia"/>
                <a:cs typeface="Constantia"/>
              </a:rPr>
              <a:t>m</a:t>
            </a:r>
            <a:r>
              <a:rPr sz="2400" b="1" spc="-15" dirty="0">
                <a:solidFill>
                  <a:srgbClr val="7F7F7F"/>
                </a:solidFill>
                <a:latin typeface="Constantia"/>
                <a:cs typeface="Constantia"/>
              </a:rPr>
              <a:t>ent</a:t>
            </a:r>
            <a:endParaRPr sz="2400">
              <a:latin typeface="Constantia"/>
              <a:cs typeface="Constantia"/>
            </a:endParaRPr>
          </a:p>
          <a:p>
            <a:pPr marL="1106170">
              <a:lnSpc>
                <a:spcPct val="100000"/>
              </a:lnSpc>
              <a:spcBef>
                <a:spcPts val="1470"/>
              </a:spcBef>
            </a:pP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Ris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ly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  <a:p>
            <a:pPr marL="2312670" algn="ctr">
              <a:lnSpc>
                <a:spcPct val="100000"/>
              </a:lnSpc>
              <a:spcBef>
                <a:spcPts val="509"/>
              </a:spcBef>
            </a:pPr>
            <a:r>
              <a:rPr sz="2400" spc="-20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icat</a:t>
            </a:r>
            <a:r>
              <a:rPr sz="2400" dirty="0">
                <a:latin typeface="Constantia"/>
                <a:cs typeface="Constantia"/>
              </a:rPr>
              <a:t>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4447" y="4156410"/>
            <a:ext cx="1780539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</a:pPr>
            <a:r>
              <a:rPr sz="2400" spc="-2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onse</a:t>
            </a:r>
            <a:r>
              <a:rPr sz="2400" spc="-10" dirty="0">
                <a:latin typeface="Constantia"/>
                <a:cs typeface="Constantia"/>
              </a:rPr>
              <a:t>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08215" y="4156410"/>
            <a:ext cx="13989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</a:pPr>
            <a:r>
              <a:rPr sz="2400" spc="-5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4984" y="5484375"/>
            <a:ext cx="2105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Estima</a:t>
            </a:r>
            <a:r>
              <a:rPr sz="2400" spc="-20" dirty="0">
                <a:latin typeface="Constantia"/>
                <a:cs typeface="Constantia"/>
              </a:rPr>
              <a:t>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43671" y="4561332"/>
            <a:ext cx="425196" cy="1360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0669" y="4750939"/>
            <a:ext cx="171450" cy="1105535"/>
          </a:xfrm>
          <a:custGeom>
            <a:avLst/>
            <a:gdLst/>
            <a:ahLst/>
            <a:cxnLst/>
            <a:rect l="l" t="t" r="r" b="b"/>
            <a:pathLst>
              <a:path w="171450" h="1105535">
                <a:moveTo>
                  <a:pt x="85258" y="75235"/>
                </a:moveTo>
                <a:lnTo>
                  <a:pt x="66550" y="106002"/>
                </a:lnTo>
                <a:lnTo>
                  <a:pt x="66550" y="1105472"/>
                </a:lnTo>
                <a:lnTo>
                  <a:pt x="104650" y="1105472"/>
                </a:lnTo>
                <a:lnTo>
                  <a:pt x="104650" y="108469"/>
                </a:lnTo>
                <a:lnTo>
                  <a:pt x="85258" y="75235"/>
                </a:lnTo>
                <a:close/>
              </a:path>
              <a:path w="171450" h="1105535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1105535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66550" y="106002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1105535">
                <a:moveTo>
                  <a:pt x="104650" y="47506"/>
                </a:moveTo>
                <a:lnTo>
                  <a:pt x="102120" y="47506"/>
                </a:lnTo>
                <a:lnTo>
                  <a:pt x="85258" y="75235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1105535">
                <a:moveTo>
                  <a:pt x="104650" y="37850"/>
                </a:moveTo>
                <a:lnTo>
                  <a:pt x="66550" y="37850"/>
                </a:lnTo>
                <a:lnTo>
                  <a:pt x="66550" y="106002"/>
                </a:lnTo>
                <a:lnTo>
                  <a:pt x="85258" y="75235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1105535">
                <a:moveTo>
                  <a:pt x="102120" y="47506"/>
                </a:moveTo>
                <a:lnTo>
                  <a:pt x="69079" y="47506"/>
                </a:lnTo>
                <a:lnTo>
                  <a:pt x="85258" y="75235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76343" y="3956156"/>
            <a:ext cx="173863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Sta</a:t>
            </a:r>
            <a:r>
              <a:rPr sz="2400" spc="-50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ehol</a:t>
            </a:r>
            <a:r>
              <a:rPr sz="2400" spc="-15" dirty="0">
                <a:solidFill>
                  <a:srgbClr val="7F7F7F"/>
                </a:solidFill>
                <a:latin typeface="Constantia"/>
                <a:cs typeface="Constantia"/>
              </a:rPr>
              <a:t>d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er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spc="-45" dirty="0">
                <a:solidFill>
                  <a:srgbClr val="7F7F7F"/>
                </a:solidFill>
                <a:latin typeface="Constantia"/>
                <a:cs typeface="Constantia"/>
              </a:rPr>
              <a:t>P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ar</a:t>
            </a:r>
            <a:r>
              <a:rPr sz="2400" spc="5" dirty="0">
                <a:solidFill>
                  <a:srgbClr val="7F7F7F"/>
                </a:solidFill>
                <a:latin typeface="Constantia"/>
                <a:cs typeface="Constantia"/>
              </a:rPr>
              <a:t>t</a:t>
            </a:r>
            <a:r>
              <a:rPr sz="2400" spc="-5" dirty="0">
                <a:solidFill>
                  <a:srgbClr val="7F7F7F"/>
                </a:solidFill>
                <a:latin typeface="Constantia"/>
                <a:cs typeface="Constantia"/>
              </a:rPr>
              <a:t>ic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7F7F7F"/>
                </a:solidFill>
                <a:latin typeface="Constantia"/>
                <a:cs typeface="Constantia"/>
              </a:rPr>
              <a:t>pation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83295" y="2218944"/>
            <a:ext cx="123444" cy="1705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45017" y="2257806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1600961"/>
                </a:moveTo>
                <a:lnTo>
                  <a:pt x="0" y="0"/>
                </a:lnTo>
              </a:path>
            </a:pathLst>
          </a:custGeom>
          <a:ln w="380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76315" y="5817108"/>
            <a:ext cx="2740151" cy="765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22797" y="5855970"/>
            <a:ext cx="2632710" cy="641350"/>
          </a:xfrm>
          <a:custGeom>
            <a:avLst/>
            <a:gdLst/>
            <a:ahLst/>
            <a:cxnLst/>
            <a:rect l="l" t="t" r="r" b="b"/>
            <a:pathLst>
              <a:path w="2632709" h="641350">
                <a:moveTo>
                  <a:pt x="0" y="641293"/>
                </a:moveTo>
                <a:lnTo>
                  <a:pt x="2632344" y="0"/>
                </a:lnTo>
              </a:path>
            </a:pathLst>
          </a:custGeom>
          <a:ln w="380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36775" y="6356714"/>
            <a:ext cx="2388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F7F7F"/>
                </a:solidFill>
                <a:latin typeface="Constantia"/>
                <a:cs typeface="Constantia"/>
              </a:rPr>
              <a:t>Ri</a:t>
            </a:r>
            <a:r>
              <a:rPr sz="2400" spc="5" dirty="0">
                <a:solidFill>
                  <a:srgbClr val="7F7F7F"/>
                </a:solidFill>
                <a:latin typeface="Constantia"/>
                <a:cs typeface="Constantia"/>
              </a:rPr>
              <a:t>s</a:t>
            </a:r>
            <a:r>
              <a:rPr sz="2400" spc="-15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400" spc="-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F7F7F"/>
                </a:solidFill>
                <a:latin typeface="Constantia"/>
                <a:cs typeface="Constantia"/>
              </a:rPr>
              <a:t>A</a:t>
            </a:r>
            <a:r>
              <a:rPr sz="2400" spc="-50" dirty="0">
                <a:solidFill>
                  <a:srgbClr val="7F7F7F"/>
                </a:solidFill>
                <a:latin typeface="Constantia"/>
                <a:cs typeface="Constantia"/>
              </a:rPr>
              <a:t>cc</a:t>
            </a:r>
            <a:r>
              <a:rPr sz="2400" spc="-15" dirty="0">
                <a:solidFill>
                  <a:srgbClr val="7F7F7F"/>
                </a:solidFill>
                <a:latin typeface="Constantia"/>
                <a:cs typeface="Constantia"/>
              </a:rPr>
              <a:t>e</a:t>
            </a:r>
            <a:r>
              <a:rPr sz="2400" spc="-10" dirty="0">
                <a:solidFill>
                  <a:srgbClr val="7F7F7F"/>
                </a:solidFill>
                <a:latin typeface="Constantia"/>
                <a:cs typeface="Constantia"/>
              </a:rPr>
              <a:t>p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t</a:t>
            </a:r>
            <a:r>
              <a:rPr sz="2400" spc="5" dirty="0">
                <a:solidFill>
                  <a:srgbClr val="7F7F7F"/>
                </a:solidFill>
                <a:latin typeface="Constantia"/>
                <a:cs typeface="Constantia"/>
              </a:rPr>
              <a:t>a</a:t>
            </a:r>
            <a:r>
              <a:rPr sz="2400" spc="-5" dirty="0">
                <a:solidFill>
                  <a:srgbClr val="7F7F7F"/>
                </a:solidFill>
                <a:latin typeface="Constantia"/>
                <a:cs typeface="Constantia"/>
              </a:rPr>
              <a:t>bil</a:t>
            </a:r>
            <a:r>
              <a:rPr sz="2400" spc="5" dirty="0">
                <a:solidFill>
                  <a:srgbClr val="7F7F7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87984" y="6364945"/>
            <a:ext cx="758190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0" dirty="0">
                <a:latin typeface="Constantia"/>
                <a:cs typeface="Constantia"/>
              </a:rPr>
              <a:t>L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20" dirty="0">
                <a:latin typeface="Constantia"/>
                <a:cs typeface="Constantia"/>
              </a:rPr>
              <a:t>w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chan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deat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9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xi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gas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inhalation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794" y="1183829"/>
            <a:ext cx="800227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9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eview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end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oduc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m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oces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Hazard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lysis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84" y="2017803"/>
            <a:ext cx="8302625" cy="431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list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insi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list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ents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exist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ng</a:t>
            </a:r>
            <a:r>
              <a:rPr sz="2400" spc="-10" dirty="0">
                <a:latin typeface="Constantia"/>
                <a:cs typeface="Constantia"/>
              </a:rPr>
              <a:t>/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endParaRPr sz="24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ent/mit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gation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eg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es: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6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enari</a:t>
            </a:r>
            <a:r>
              <a:rPr sz="2400" spc="-15" dirty="0">
                <a:latin typeface="Constantia"/>
                <a:cs typeface="Constantia"/>
              </a:rPr>
              <a:t>os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causes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dirty="0">
                <a:latin typeface="Constantia"/>
                <a:cs typeface="Constantia"/>
              </a:rPr>
              <a:t>Existi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g</a:t>
            </a:r>
            <a:r>
              <a:rPr sz="2400" spc="-5" dirty="0">
                <a:latin typeface="Constantia"/>
                <a:cs typeface="Constantia"/>
              </a:rPr>
              <a:t>ua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80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ossi</a:t>
            </a:r>
            <a:r>
              <a:rPr sz="2400" spc="-1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ditiona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sa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egua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L="299085" marR="508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Constantia"/>
                <a:cs typeface="Constantia"/>
              </a:rPr>
              <a:t>Some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also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15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spc="-5" dirty="0">
                <a:latin typeface="Constantia"/>
                <a:cs typeface="Constantia"/>
              </a:rPr>
              <a:t>ur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injuri</a:t>
            </a:r>
            <a:r>
              <a:rPr sz="2400" dirty="0">
                <a:latin typeface="Constantia"/>
                <a:cs typeface="Constantia"/>
              </a:rPr>
              <a:t>es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death,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spc="-50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chan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dam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pment,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O</a:t>
            </a:r>
            <a:r>
              <a:rPr spc="-45" dirty="0"/>
              <a:t>v</a:t>
            </a:r>
            <a:r>
              <a:rPr spc="-20" dirty="0"/>
              <a:t>e</a:t>
            </a:r>
            <a:r>
              <a:rPr spc="90" dirty="0"/>
              <a:t>r</a:t>
            </a:r>
            <a:r>
              <a:rPr spc="-20" dirty="0"/>
              <a:t>view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Procedu</a:t>
            </a:r>
            <a:r>
              <a:rPr spc="-30" dirty="0"/>
              <a:t>r</a:t>
            </a:r>
            <a:r>
              <a:rPr spc="-2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506" y="2096468"/>
            <a:ext cx="8038465" cy="380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nstantia"/>
              <a:buAutoNum type="arabicPeriod"/>
              <a:tabLst>
                <a:tab pos="469900" algn="l"/>
              </a:tabLst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7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onsequen</a:t>
            </a:r>
            <a:r>
              <a:rPr sz="2400" b="1" spc="-6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ori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55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f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equen</a:t>
            </a:r>
            <a:r>
              <a:rPr sz="2400" b="1" spc="15" dirty="0">
                <a:latin typeface="Constantia"/>
                <a:cs typeface="Constantia"/>
              </a:rPr>
              <a:t>c</a:t>
            </a:r>
            <a:r>
              <a:rPr sz="2400" b="1" dirty="0">
                <a:latin typeface="Constantia"/>
                <a:cs typeface="Constantia"/>
              </a:rPr>
              <a:t>y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sequen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ori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uencies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15" dirty="0">
                <a:latin typeface="Constantia"/>
                <a:cs typeface="Constantia"/>
              </a:rPr>
              <a:t>Prior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bas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orised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equencies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ri</a:t>
            </a:r>
            <a:r>
              <a:rPr sz="2400" b="1" spc="-10" dirty="0">
                <a:latin typeface="Constantia"/>
                <a:cs typeface="Constantia"/>
              </a:rPr>
              <a:t>s</a:t>
            </a:r>
            <a:r>
              <a:rPr sz="2400" b="1" dirty="0">
                <a:latin typeface="Constantia"/>
                <a:cs typeface="Constantia"/>
              </a:rPr>
              <a:t>k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m</a:t>
            </a:r>
            <a:r>
              <a:rPr sz="2400" b="1" spc="-10" dirty="0">
                <a:latin typeface="Constantia"/>
                <a:cs typeface="Constantia"/>
              </a:rPr>
              <a:t>a</a:t>
            </a:r>
            <a:r>
              <a:rPr sz="2400" b="1" dirty="0">
                <a:latin typeface="Constantia"/>
                <a:cs typeface="Constantia"/>
              </a:rPr>
              <a:t>trix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 startAt="6"/>
              <a:tabLst>
                <a:tab pos="469900" algn="l"/>
              </a:tabLst>
            </a:pPr>
            <a:r>
              <a:rPr sz="2400" spc="-65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matr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x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spc="-15" dirty="0">
                <a:latin typeface="Constantia"/>
                <a:cs typeface="Constantia"/>
              </a:rPr>
              <a:t>ank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risk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 startAt="6"/>
              <a:tabLst>
                <a:tab pos="469900" algn="l"/>
              </a:tabLst>
            </a:pP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elop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act</a:t>
            </a:r>
            <a:r>
              <a:rPr sz="2400" b="1" spc="-15" dirty="0">
                <a:latin typeface="Constantia"/>
                <a:cs typeface="Constantia"/>
              </a:rPr>
              <a:t>i</a:t>
            </a:r>
            <a:r>
              <a:rPr sz="2400" b="1" dirty="0">
                <a:latin typeface="Constantia"/>
                <a:cs typeface="Constantia"/>
              </a:rPr>
              <a:t>on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plan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hi</a:t>
            </a:r>
            <a:r>
              <a:rPr sz="2400" spc="-2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h-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sk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ents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124" y="1633917"/>
            <a:ext cx="11430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1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117" y="2055243"/>
            <a:ext cx="8243570" cy="422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denti</a:t>
            </a:r>
            <a:r>
              <a:rPr sz="2200" i="1" spc="4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assi</a:t>
            </a:r>
            <a:r>
              <a:rPr sz="2200" spc="55" dirty="0">
                <a:latin typeface="Constantia"/>
                <a:cs typeface="Constantia"/>
              </a:rPr>
              <a:t>f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with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espect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ele</a:t>
            </a:r>
            <a:r>
              <a:rPr sz="2200" spc="-4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risk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ep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ors: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Empl</a:t>
            </a:r>
            <a:r>
              <a:rPr sz="2000" spc="-35" dirty="0">
                <a:latin typeface="Constantia"/>
                <a:cs typeface="Constantia"/>
              </a:rPr>
              <a:t>o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Public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vi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ment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oducti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machine</a:t>
            </a:r>
            <a:r>
              <a:rPr sz="2000" spc="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2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utat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  <a:spcBef>
                <a:spcPts val="1475"/>
              </a:spcBef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2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ts val="2610"/>
              </a:lnSpc>
            </a:pPr>
            <a:r>
              <a:rPr sz="2200" i="1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ego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ise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22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542" y="1266548"/>
            <a:ext cx="61931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orise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i="1" spc="-2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ns</a:t>
            </a:r>
            <a:r>
              <a:rPr sz="2200" b="1" i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</a:t>
            </a:r>
            <a:r>
              <a:rPr sz="2200" spc="-15" dirty="0">
                <a:latin typeface="Constantia"/>
                <a:cs typeface="Constantia"/>
              </a:rPr>
              <a:t>bles: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3344" y="1746250"/>
          <a:ext cx="7262096" cy="1545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493"/>
                <a:gridCol w="2768839"/>
                <a:gridCol w="3492764"/>
              </a:tblGrid>
              <a:tr h="309128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09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injury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inju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occupa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9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inj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lth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injury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09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Injury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oderate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Inju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modera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occupa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illness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9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eath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Death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occupati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illness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03717" y="5053460"/>
          <a:ext cx="7234770" cy="1737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469"/>
                <a:gridCol w="2062352"/>
                <a:gridCol w="2057796"/>
                <a:gridCol w="2114153"/>
              </a:tblGrid>
              <a:tr h="51815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92430" marR="385445" indent="882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314960" indent="101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2729" indent="1003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$1,000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eek –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eek –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,000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4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$100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74356" y="3405367"/>
          <a:ext cx="7267942" cy="1524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493"/>
                <a:gridCol w="6267449"/>
              </a:tblGrid>
              <a:tr h="30479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ital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ilit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$100,000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$1,000,0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$1,000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$10,000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$10,000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32332" y="3607308"/>
            <a:ext cx="1543812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2723" y="5649467"/>
            <a:ext cx="6660515" cy="173990"/>
          </a:xfrm>
          <a:custGeom>
            <a:avLst/>
            <a:gdLst/>
            <a:ahLst/>
            <a:cxnLst/>
            <a:rect l="l" t="t" r="r" b="b"/>
            <a:pathLst>
              <a:path w="6660515" h="173989">
                <a:moveTo>
                  <a:pt x="6486265" y="0"/>
                </a:moveTo>
                <a:lnTo>
                  <a:pt x="6486265" y="173735"/>
                </a:lnTo>
                <a:lnTo>
                  <a:pt x="6602089" y="115823"/>
                </a:lnTo>
                <a:lnTo>
                  <a:pt x="6515221" y="115823"/>
                </a:lnTo>
                <a:lnTo>
                  <a:pt x="6515221" y="57911"/>
                </a:lnTo>
                <a:lnTo>
                  <a:pt x="6602089" y="57911"/>
                </a:lnTo>
                <a:lnTo>
                  <a:pt x="6486265" y="0"/>
                </a:lnTo>
                <a:close/>
              </a:path>
              <a:path w="6660515" h="173989">
                <a:moveTo>
                  <a:pt x="648626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6486265" y="115823"/>
                </a:lnTo>
                <a:lnTo>
                  <a:pt x="6486265" y="57911"/>
                </a:lnTo>
                <a:close/>
              </a:path>
              <a:path w="6660515" h="173989">
                <a:moveTo>
                  <a:pt x="6602089" y="57911"/>
                </a:moveTo>
                <a:lnTo>
                  <a:pt x="6515221" y="57911"/>
                </a:lnTo>
                <a:lnTo>
                  <a:pt x="6515221" y="115823"/>
                </a:lnTo>
                <a:lnTo>
                  <a:pt x="6602089" y="115823"/>
                </a:lnTo>
                <a:lnTo>
                  <a:pt x="6660001" y="86867"/>
                </a:lnTo>
                <a:lnTo>
                  <a:pt x="6602089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088" y="1956816"/>
            <a:ext cx="173990" cy="3780154"/>
          </a:xfrm>
          <a:custGeom>
            <a:avLst/>
            <a:gdLst/>
            <a:ahLst/>
            <a:cxnLst/>
            <a:rect l="l" t="t" r="r" b="b"/>
            <a:pathLst>
              <a:path w="173989" h="3780154">
                <a:moveTo>
                  <a:pt x="115823" y="144779"/>
                </a:moveTo>
                <a:lnTo>
                  <a:pt x="57911" y="144779"/>
                </a:lnTo>
                <a:lnTo>
                  <a:pt x="57911" y="3780007"/>
                </a:lnTo>
                <a:lnTo>
                  <a:pt x="115823" y="3780007"/>
                </a:lnTo>
                <a:lnTo>
                  <a:pt x="115823" y="144779"/>
                </a:lnTo>
                <a:close/>
              </a:path>
              <a:path w="173989" h="3780154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3780154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792" y="2178307"/>
            <a:ext cx="199390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9725" algn="r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P</a:t>
            </a:r>
            <a:r>
              <a:rPr sz="2000" b="1" spc="-15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spc="-20" dirty="0">
                <a:latin typeface="Segoe UI"/>
                <a:cs typeface="Segoe UI"/>
              </a:rPr>
              <a:t>b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spc="5" dirty="0">
                <a:latin typeface="Segoe UI"/>
                <a:cs typeface="Segoe UI"/>
              </a:rPr>
              <a:t>b</a:t>
            </a:r>
            <a:r>
              <a:rPr sz="2000" b="1" spc="-5" dirty="0">
                <a:latin typeface="Segoe UI"/>
                <a:cs typeface="Segoe UI"/>
              </a:rPr>
              <a:t>i</a:t>
            </a:r>
            <a:r>
              <a:rPr sz="2000" b="1" spc="-15" dirty="0">
                <a:latin typeface="Segoe UI"/>
                <a:cs typeface="Segoe UI"/>
              </a:rPr>
              <a:t>l</a:t>
            </a:r>
            <a:r>
              <a:rPr sz="2000" b="1" spc="-5" dirty="0">
                <a:latin typeface="Segoe UI"/>
                <a:cs typeface="Segoe UI"/>
              </a:rPr>
              <a:t>it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he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eff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ct,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Segoe UI"/>
                <a:cs typeface="Segoe UI"/>
              </a:rPr>
              <a:t>P</a:t>
            </a:r>
            <a:r>
              <a:rPr sz="1950" b="1" spc="22" baseline="-21367" dirty="0">
                <a:latin typeface="Segoe UI"/>
                <a:cs typeface="Segoe UI"/>
              </a:rPr>
              <a:t>d</a:t>
            </a:r>
            <a:r>
              <a:rPr sz="1950" b="1" spc="7" baseline="-21367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(death</a:t>
            </a:r>
            <a:r>
              <a:rPr sz="2000" b="1" dirty="0">
                <a:latin typeface="Segoe UI"/>
                <a:cs typeface="Segoe UI"/>
              </a:rPr>
              <a:t>,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damag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)</a:t>
            </a:r>
            <a:endParaRPr sz="20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</a:pP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2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8335" y="3421418"/>
            <a:ext cx="5459095" cy="2310765"/>
          </a:xfrm>
          <a:custGeom>
            <a:avLst/>
            <a:gdLst/>
            <a:ahLst/>
            <a:cxnLst/>
            <a:rect l="l" t="t" r="r" b="b"/>
            <a:pathLst>
              <a:path w="5459095" h="2310765">
                <a:moveTo>
                  <a:pt x="0" y="13159"/>
                </a:moveTo>
                <a:lnTo>
                  <a:pt x="62392" y="7099"/>
                </a:lnTo>
                <a:lnTo>
                  <a:pt x="130836" y="2858"/>
                </a:lnTo>
                <a:lnTo>
                  <a:pt x="204795" y="478"/>
                </a:lnTo>
                <a:lnTo>
                  <a:pt x="283735" y="0"/>
                </a:lnTo>
                <a:lnTo>
                  <a:pt x="367122" y="1466"/>
                </a:lnTo>
                <a:lnTo>
                  <a:pt x="454419" y="4920"/>
                </a:lnTo>
                <a:lnTo>
                  <a:pt x="545094" y="10403"/>
                </a:lnTo>
                <a:lnTo>
                  <a:pt x="638610" y="17958"/>
                </a:lnTo>
                <a:lnTo>
                  <a:pt x="734432" y="27627"/>
                </a:lnTo>
                <a:lnTo>
                  <a:pt x="832027" y="39451"/>
                </a:lnTo>
                <a:lnTo>
                  <a:pt x="930859" y="53475"/>
                </a:lnTo>
                <a:lnTo>
                  <a:pt x="1030394" y="69739"/>
                </a:lnTo>
                <a:lnTo>
                  <a:pt x="1130096" y="88286"/>
                </a:lnTo>
                <a:lnTo>
                  <a:pt x="1229430" y="109158"/>
                </a:lnTo>
                <a:lnTo>
                  <a:pt x="1327863" y="132398"/>
                </a:lnTo>
                <a:lnTo>
                  <a:pt x="1424858" y="158047"/>
                </a:lnTo>
                <a:lnTo>
                  <a:pt x="1519882" y="186149"/>
                </a:lnTo>
                <a:lnTo>
                  <a:pt x="1612399" y="216745"/>
                </a:lnTo>
                <a:lnTo>
                  <a:pt x="1701874" y="249877"/>
                </a:lnTo>
                <a:lnTo>
                  <a:pt x="1787773" y="285589"/>
                </a:lnTo>
                <a:lnTo>
                  <a:pt x="1872766" y="326087"/>
                </a:lnTo>
                <a:lnTo>
                  <a:pt x="1959591" y="373103"/>
                </a:lnTo>
                <a:lnTo>
                  <a:pt x="2047828" y="425898"/>
                </a:lnTo>
                <a:lnTo>
                  <a:pt x="2137057" y="483736"/>
                </a:lnTo>
                <a:lnTo>
                  <a:pt x="2226858" y="545880"/>
                </a:lnTo>
                <a:lnTo>
                  <a:pt x="2316813" y="611591"/>
                </a:lnTo>
                <a:lnTo>
                  <a:pt x="2406501" y="680133"/>
                </a:lnTo>
                <a:lnTo>
                  <a:pt x="2495503" y="750769"/>
                </a:lnTo>
                <a:lnTo>
                  <a:pt x="2583399" y="822761"/>
                </a:lnTo>
                <a:lnTo>
                  <a:pt x="2669769" y="895373"/>
                </a:lnTo>
                <a:lnTo>
                  <a:pt x="2754195" y="967866"/>
                </a:lnTo>
                <a:lnTo>
                  <a:pt x="2836255" y="1039504"/>
                </a:lnTo>
                <a:lnTo>
                  <a:pt x="2915531" y="1109550"/>
                </a:lnTo>
                <a:lnTo>
                  <a:pt x="2991603" y="1177265"/>
                </a:lnTo>
                <a:lnTo>
                  <a:pt x="3064051" y="1241914"/>
                </a:lnTo>
                <a:lnTo>
                  <a:pt x="3132456" y="1302759"/>
                </a:lnTo>
                <a:lnTo>
                  <a:pt x="3196398" y="1359062"/>
                </a:lnTo>
                <a:lnTo>
                  <a:pt x="3255457" y="1410086"/>
                </a:lnTo>
                <a:lnTo>
                  <a:pt x="3309214" y="1455094"/>
                </a:lnTo>
                <a:lnTo>
                  <a:pt x="3357250" y="1493350"/>
                </a:lnTo>
                <a:lnTo>
                  <a:pt x="3398829" y="1525458"/>
                </a:lnTo>
                <a:lnTo>
                  <a:pt x="3433876" y="1552777"/>
                </a:lnTo>
                <a:lnTo>
                  <a:pt x="3486621" y="1594611"/>
                </a:lnTo>
                <a:lnTo>
                  <a:pt x="3519988" y="1621976"/>
                </a:lnTo>
                <a:lnTo>
                  <a:pt x="3548857" y="1648509"/>
                </a:lnTo>
                <a:lnTo>
                  <a:pt x="3549190" y="1648929"/>
                </a:lnTo>
                <a:lnTo>
                  <a:pt x="3549746" y="1649247"/>
                </a:lnTo>
                <a:lnTo>
                  <a:pt x="3551087" y="1649855"/>
                </a:lnTo>
                <a:lnTo>
                  <a:pt x="3553775" y="1651142"/>
                </a:lnTo>
                <a:lnTo>
                  <a:pt x="3558374" y="1653499"/>
                </a:lnTo>
                <a:lnTo>
                  <a:pt x="3565446" y="1657316"/>
                </a:lnTo>
                <a:lnTo>
                  <a:pt x="3575555" y="1662985"/>
                </a:lnTo>
                <a:lnTo>
                  <a:pt x="3589263" y="1670896"/>
                </a:lnTo>
                <a:lnTo>
                  <a:pt x="3605394" y="1680149"/>
                </a:lnTo>
                <a:lnTo>
                  <a:pt x="3640027" y="1699025"/>
                </a:lnTo>
                <a:lnTo>
                  <a:pt x="3677344" y="1718276"/>
                </a:lnTo>
                <a:lnTo>
                  <a:pt x="3716773" y="1737761"/>
                </a:lnTo>
                <a:lnTo>
                  <a:pt x="3757741" y="1757338"/>
                </a:lnTo>
                <a:lnTo>
                  <a:pt x="3799677" y="1776868"/>
                </a:lnTo>
                <a:lnTo>
                  <a:pt x="3842008" y="1796209"/>
                </a:lnTo>
                <a:lnTo>
                  <a:pt x="3884162" y="1815220"/>
                </a:lnTo>
                <a:lnTo>
                  <a:pt x="3925566" y="1833761"/>
                </a:lnTo>
                <a:lnTo>
                  <a:pt x="3945808" y="1842812"/>
                </a:lnTo>
                <a:lnTo>
                  <a:pt x="3965649" y="1851692"/>
                </a:lnTo>
                <a:lnTo>
                  <a:pt x="4004088" y="1868889"/>
                </a:lnTo>
                <a:lnTo>
                  <a:pt x="4042027" y="1885415"/>
                </a:lnTo>
                <a:lnTo>
                  <a:pt x="4079692" y="1901385"/>
                </a:lnTo>
                <a:lnTo>
                  <a:pt x="4117085" y="1916908"/>
                </a:lnTo>
                <a:lnTo>
                  <a:pt x="4154207" y="1932090"/>
                </a:lnTo>
                <a:lnTo>
                  <a:pt x="4191057" y="1947039"/>
                </a:lnTo>
                <a:lnTo>
                  <a:pt x="4209381" y="1954460"/>
                </a:lnTo>
                <a:lnTo>
                  <a:pt x="4227637" y="1961863"/>
                </a:lnTo>
                <a:lnTo>
                  <a:pt x="4263948" y="1976668"/>
                </a:lnTo>
                <a:lnTo>
                  <a:pt x="4299989" y="1991563"/>
                </a:lnTo>
                <a:lnTo>
                  <a:pt x="4335763" y="2006655"/>
                </a:lnTo>
                <a:lnTo>
                  <a:pt x="4371125" y="2022088"/>
                </a:lnTo>
                <a:lnTo>
                  <a:pt x="4422212" y="2046225"/>
                </a:lnTo>
                <a:lnTo>
                  <a:pt x="4471700" y="2071003"/>
                </a:lnTo>
                <a:lnTo>
                  <a:pt x="4488033" y="2079280"/>
                </a:lnTo>
                <a:lnTo>
                  <a:pt x="4504352" y="2087522"/>
                </a:lnTo>
                <a:lnTo>
                  <a:pt x="4553636" y="2111770"/>
                </a:lnTo>
                <a:lnTo>
                  <a:pt x="4604273" y="2134745"/>
                </a:lnTo>
                <a:lnTo>
                  <a:pt x="4657370" y="2155728"/>
                </a:lnTo>
                <a:lnTo>
                  <a:pt x="4694681" y="2168256"/>
                </a:lnTo>
                <a:lnTo>
                  <a:pt x="4734043" y="2179528"/>
                </a:lnTo>
                <a:lnTo>
                  <a:pt x="4775373" y="2189759"/>
                </a:lnTo>
                <a:lnTo>
                  <a:pt x="4818178" y="2199090"/>
                </a:lnTo>
                <a:lnTo>
                  <a:pt x="4861966" y="2207663"/>
                </a:lnTo>
                <a:lnTo>
                  <a:pt x="4906243" y="2215620"/>
                </a:lnTo>
                <a:lnTo>
                  <a:pt x="4950517" y="2223104"/>
                </a:lnTo>
                <a:lnTo>
                  <a:pt x="4994293" y="2230255"/>
                </a:lnTo>
                <a:lnTo>
                  <a:pt x="5015842" y="2233750"/>
                </a:lnTo>
                <a:lnTo>
                  <a:pt x="5037081" y="2237215"/>
                </a:lnTo>
                <a:lnTo>
                  <a:pt x="5078385" y="2244128"/>
                </a:lnTo>
                <a:lnTo>
                  <a:pt x="5117713" y="2251134"/>
                </a:lnTo>
                <a:lnTo>
                  <a:pt x="5137398" y="2254715"/>
                </a:lnTo>
                <a:lnTo>
                  <a:pt x="5158097" y="2258337"/>
                </a:lnTo>
                <a:lnTo>
                  <a:pt x="5201677" y="2265633"/>
                </a:lnTo>
                <a:lnTo>
                  <a:pt x="5246733" y="2272881"/>
                </a:lnTo>
                <a:lnTo>
                  <a:pt x="5291544" y="2279939"/>
                </a:lnTo>
                <a:lnTo>
                  <a:pt x="5313321" y="2283352"/>
                </a:lnTo>
                <a:lnTo>
                  <a:pt x="5334392" y="2286665"/>
                </a:lnTo>
                <a:lnTo>
                  <a:pt x="5373555" y="2292916"/>
                </a:lnTo>
                <a:lnTo>
                  <a:pt x="5421630" y="2301095"/>
                </a:lnTo>
                <a:lnTo>
                  <a:pt x="5456782" y="2309016"/>
                </a:lnTo>
                <a:lnTo>
                  <a:pt x="5458967" y="2310345"/>
                </a:lnTo>
              </a:path>
            </a:pathLst>
          </a:custGeom>
          <a:ln w="5791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571" y="4401311"/>
            <a:ext cx="1196339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nsequences</a:t>
            </a:r>
            <a:endParaRPr sz="2800">
              <a:latin typeface="Segoe UI"/>
              <a:cs typeface="Segoe UI"/>
            </a:endParaRPr>
          </a:p>
          <a:p>
            <a:pPr marL="2931795" marR="5080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00AF50"/>
                </a:solidFill>
                <a:latin typeface="Segoe UI"/>
                <a:cs typeface="Segoe UI"/>
              </a:rPr>
              <a:t>Loca</a:t>
            </a:r>
            <a:r>
              <a:rPr sz="2000" b="1" spc="5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b="1" spc="-5" dirty="0">
                <a:solidFill>
                  <a:srgbClr val="00AF50"/>
                </a:solidFill>
                <a:latin typeface="Segoe UI"/>
                <a:cs typeface="Segoe UI"/>
              </a:rPr>
              <a:t>iona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l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Consequence</a:t>
            </a:r>
            <a:r>
              <a:rPr sz="20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–</a:t>
            </a:r>
            <a:r>
              <a:rPr sz="2000" b="1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Ou</a:t>
            </a:r>
            <a:r>
              <a:rPr sz="2000" spc="-20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door</a:t>
            </a:r>
            <a:r>
              <a:rPr sz="200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IMMOV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A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LE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ecep</a:t>
            </a:r>
            <a:r>
              <a:rPr sz="2000" spc="-10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or</a:t>
            </a:r>
            <a:r>
              <a:rPr sz="2000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th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at</a:t>
            </a:r>
            <a:r>
              <a:rPr sz="2000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s</a:t>
            </a:r>
            <a:r>
              <a:rPr sz="2000" spc="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m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x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imall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y</a:t>
            </a:r>
            <a:r>
              <a:rPr sz="2000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exp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o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sed.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7802" y="5835060"/>
            <a:ext cx="10502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Lo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spc="-5" dirty="0">
                <a:latin typeface="Segoe UI"/>
                <a:cs typeface="Segoe UI"/>
              </a:rPr>
              <a:t>ation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2089" y="5987460"/>
            <a:ext cx="27114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stance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f</a:t>
            </a:r>
            <a:r>
              <a:rPr sz="2000" b="1" spc="-2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ent,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x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073146" y="2665681"/>
            <a:ext cx="374904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spc="-30" dirty="0">
                <a:solidFill>
                  <a:srgbClr val="7F7F7F"/>
                </a:solidFill>
                <a:latin typeface="Segoe UI"/>
                <a:cs typeface="Segoe UI"/>
              </a:rPr>
              <a:t>W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1800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1800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sum</a:t>
            </a:r>
            <a:r>
              <a:rPr sz="1800" i="1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all</a:t>
            </a:r>
            <a:r>
              <a:rPr sz="1800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h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1800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lo</a:t>
            </a:r>
            <a:r>
              <a:rPr sz="1800" i="1" spc="-20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tion</a:t>
            </a:r>
            <a:r>
              <a:rPr sz="1800" i="1" spc="-2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1800" i="1" spc="-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18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1800" i="1" spc="-1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equen</a:t>
            </a:r>
            <a:r>
              <a:rPr sz="1800" i="1" spc="-35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es</a:t>
            </a:r>
            <a:r>
              <a:rPr sz="1800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at</a:t>
            </a:r>
            <a:r>
              <a:rPr sz="1800" i="1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1800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et</a:t>
            </a:r>
            <a:r>
              <a:rPr sz="1800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lo</a:t>
            </a:r>
            <a:r>
              <a:rPr sz="1800" i="1" spc="-20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tion,</a:t>
            </a:r>
            <a:r>
              <a:rPr sz="1800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18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alcula</a:t>
            </a:r>
            <a:r>
              <a:rPr sz="1800" i="1" spc="-2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1800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h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1800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1800" i="1" spc="-2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i="1" spc="-10" dirty="0">
                <a:solidFill>
                  <a:srgbClr val="7F7F7F"/>
                </a:solidFill>
                <a:latin typeface="Segoe UI"/>
                <a:cs typeface="Segoe UI"/>
              </a:rPr>
              <a:t>al</a:t>
            </a:r>
            <a:r>
              <a:rPr sz="1800" i="1" spc="7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risk</a:t>
            </a:r>
            <a:r>
              <a:rPr sz="1800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F7F7F"/>
                </a:solidFill>
                <a:latin typeface="Segoe UI"/>
                <a:cs typeface="Segoe UI"/>
              </a:rPr>
              <a:t>=</a:t>
            </a:r>
            <a:r>
              <a:rPr sz="1800" i="1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7F7F7F"/>
                </a:solidFill>
                <a:latin typeface="Segoe UI"/>
                <a:cs typeface="Segoe UI"/>
              </a:rPr>
              <a:t>fa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1800" b="1" i="1" spc="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it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y</a:t>
            </a:r>
            <a:r>
              <a:rPr sz="1800" b="1" i="1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ri</a:t>
            </a:r>
            <a:r>
              <a:rPr sz="1800" b="1" i="1" spc="-10" dirty="0">
                <a:solidFill>
                  <a:srgbClr val="7F7F7F"/>
                </a:solidFill>
                <a:latin typeface="Segoe UI"/>
                <a:cs typeface="Segoe UI"/>
              </a:rPr>
              <a:t>sk</a:t>
            </a:r>
            <a:r>
              <a:rPr sz="1800" i="1" spc="-5" dirty="0">
                <a:solidFill>
                  <a:srgbClr val="7F7F7F"/>
                </a:solidFill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124" y="1633917"/>
            <a:ext cx="11430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3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114" y="2055243"/>
            <a:ext cx="7543165" cy="392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Estima</a:t>
            </a:r>
            <a:r>
              <a:rPr sz="2200" i="1" spc="-5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i="1" spc="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ange</a:t>
            </a:r>
            <a:r>
              <a:rPr sz="22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onsequen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i="1" spc="-65" dirty="0">
                <a:latin typeface="Constantia"/>
                <a:cs typeface="Constantia"/>
              </a:rPr>
              <a:t>H</a:t>
            </a:r>
            <a:r>
              <a:rPr sz="2200" i="1" spc="-40" dirty="0">
                <a:latin typeface="Constantia"/>
                <a:cs typeface="Constantia"/>
              </a:rPr>
              <a:t>o</a:t>
            </a:r>
            <a:r>
              <a:rPr sz="2200" i="1" spc="-20" dirty="0">
                <a:latin typeface="Constantia"/>
                <a:cs typeface="Constantia"/>
              </a:rPr>
              <a:t>w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ma</a:t>
            </a:r>
            <a:r>
              <a:rPr sz="2200" i="1" spc="-60" dirty="0">
                <a:latin typeface="Constantia"/>
                <a:cs typeface="Constantia"/>
              </a:rPr>
              <a:t>n</a:t>
            </a:r>
            <a:r>
              <a:rPr sz="2200" i="1" spc="-15" dirty="0">
                <a:latin typeface="Constantia"/>
                <a:cs typeface="Constantia"/>
              </a:rPr>
              <a:t>y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time</a:t>
            </a:r>
            <a:r>
              <a:rPr sz="2200" i="1" spc="-10" dirty="0">
                <a:latin typeface="Constantia"/>
                <a:cs typeface="Constantia"/>
              </a:rPr>
              <a:t>s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r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65" dirty="0">
                <a:latin typeface="Constantia"/>
                <a:cs typeface="Constantia"/>
              </a:rPr>
              <a:t>y</a:t>
            </a:r>
            <a:r>
              <a:rPr sz="2200" i="1" spc="-20" dirty="0">
                <a:latin typeface="Constantia"/>
                <a:cs typeface="Constantia"/>
              </a:rPr>
              <a:t>ea</a:t>
            </a:r>
            <a:r>
              <a:rPr sz="2200" i="1" spc="-10" dirty="0">
                <a:latin typeface="Constantia"/>
                <a:cs typeface="Constantia"/>
              </a:rPr>
              <a:t>r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wil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50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h</a:t>
            </a:r>
            <a:r>
              <a:rPr sz="2200" i="1" spc="-10" dirty="0">
                <a:latin typeface="Constantia"/>
                <a:cs typeface="Constantia"/>
              </a:rPr>
              <a:t>is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ha</a:t>
            </a:r>
            <a:r>
              <a:rPr sz="2200" i="1" spc="-30" dirty="0">
                <a:latin typeface="Constantia"/>
                <a:cs typeface="Constantia"/>
              </a:rPr>
              <a:t>z</a:t>
            </a:r>
            <a:r>
              <a:rPr sz="2200" i="1" spc="-15" dirty="0">
                <a:latin typeface="Constantia"/>
                <a:cs typeface="Constantia"/>
              </a:rPr>
              <a:t>a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15" dirty="0">
                <a:latin typeface="Constantia"/>
                <a:cs typeface="Constantia"/>
              </a:rPr>
              <a:t>d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conse</a:t>
            </a:r>
            <a:r>
              <a:rPr sz="2200" i="1" spc="-30" dirty="0">
                <a:latin typeface="Constantia"/>
                <a:cs typeface="Constantia"/>
              </a:rPr>
              <a:t>q</a:t>
            </a:r>
            <a:r>
              <a:rPr sz="2200" i="1" spc="-20" dirty="0">
                <a:latin typeface="Constantia"/>
                <a:cs typeface="Constantia"/>
              </a:rPr>
              <a:t>uenc</a:t>
            </a:r>
            <a:r>
              <a:rPr sz="2200" i="1" spc="-10" dirty="0">
                <a:latin typeface="Constantia"/>
                <a:cs typeface="Constantia"/>
              </a:rPr>
              <a:t>e</a:t>
            </a:r>
            <a:r>
              <a:rPr sz="2200" i="1" spc="-1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ha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5" dirty="0">
                <a:latin typeface="Constantia"/>
                <a:cs typeface="Constantia"/>
              </a:rPr>
              <a:t>e</a:t>
            </a:r>
            <a:r>
              <a:rPr sz="2200" i="1" spc="-15" dirty="0">
                <a:latin typeface="Constantia"/>
                <a:cs typeface="Constantia"/>
              </a:rPr>
              <a:t>n?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STEP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4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ts val="2610"/>
              </a:lnSpc>
            </a:pPr>
            <a:r>
              <a:rPr sz="2200" i="1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ego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ise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22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selec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ed: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1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east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ent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ost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9735" y="1636499"/>
            <a:ext cx="728662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orise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200" b="1" i="1" spc="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</a:t>
            </a:r>
            <a:r>
              <a:rPr sz="2200" spc="-15" dirty="0">
                <a:latin typeface="Constantia"/>
                <a:cs typeface="Constantia"/>
              </a:rPr>
              <a:t>ble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pi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least,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mos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cases: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549" y="2598755"/>
            <a:ext cx="912571" cy="36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9581" y="2598755"/>
            <a:ext cx="1495677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161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8351" y="3022600"/>
          <a:ext cx="7241047" cy="2407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21"/>
                <a:gridCol w="1941835"/>
                <a:gridCol w="4179691"/>
              </a:tblGrid>
              <a:tr h="335279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0.02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pected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(about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50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),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0.02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0.05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946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occur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 during 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facilit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occur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eral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during 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fac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occur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69735" y="1636499"/>
            <a:ext cx="728662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orise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200" b="1" i="1" spc="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</a:t>
            </a:r>
            <a:r>
              <a:rPr sz="2200" spc="-15" dirty="0">
                <a:latin typeface="Constantia"/>
                <a:cs typeface="Constantia"/>
              </a:rPr>
              <a:t>ble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pi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least,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mos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cases: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549" y="2598755"/>
            <a:ext cx="972921" cy="36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341" y="2598755"/>
            <a:ext cx="1494029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162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867" y="3018912"/>
          <a:ext cx="7236052" cy="338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162"/>
                <a:gridCol w="1935992"/>
                <a:gridCol w="4183898"/>
              </a:tblGrid>
              <a:tr h="33527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822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568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Remote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series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failures,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low p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obabi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ity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 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0.001 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0.01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673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Unlikely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failure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probability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 occur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facilit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0.01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079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Proba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le –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reasonably be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 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plant.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equent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failure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reasonab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 be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69735" y="1636499"/>
            <a:ext cx="728662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orise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200" b="1" i="1" spc="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ese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</a:t>
            </a:r>
            <a:r>
              <a:rPr sz="2200" spc="-15" dirty="0">
                <a:latin typeface="Constantia"/>
                <a:cs typeface="Constantia"/>
              </a:rPr>
              <a:t>ble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pi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least,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mos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strin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cases: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549" y="2598755"/>
            <a:ext cx="938174" cy="36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5386" y="2598755"/>
            <a:ext cx="1495677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867" y="2999862"/>
          <a:ext cx="7236052" cy="338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162"/>
                <a:gridCol w="1935992"/>
                <a:gridCol w="4183898"/>
              </a:tblGrid>
              <a:tr h="33527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822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aseline="26455" dirty="0">
                          <a:latin typeface="Arial"/>
                          <a:cs typeface="Arial"/>
                        </a:rPr>
                        <a:t>-6</a:t>
                      </a:r>
                      <a:r>
                        <a:rPr sz="1575" spc="195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575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Remote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series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failures,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low probability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occur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facilit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 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75" baseline="26455" dirty="0">
                          <a:latin typeface="Arial"/>
                          <a:cs typeface="Arial"/>
                        </a:rPr>
                        <a:t>-6</a:t>
                      </a:r>
                      <a:r>
                        <a:rPr sz="1575" spc="217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10</a:t>
                      </a:r>
                      <a:r>
                        <a:rPr sz="1575" baseline="26455" dirty="0">
                          <a:latin typeface="Arial"/>
                          <a:cs typeface="Arial"/>
                        </a:rPr>
                        <a:t>-4</a:t>
                      </a:r>
                      <a:r>
                        <a:rPr sz="1575" spc="217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Unl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kely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obabi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occur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facilit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aseline="26455" dirty="0">
                          <a:latin typeface="Arial"/>
                          <a:cs typeface="Arial"/>
                        </a:rPr>
                        <a:t>-4 </a:t>
                      </a:r>
                      <a:r>
                        <a:rPr sz="1575" spc="-225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0.01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092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Probab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 –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failure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reasonab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 be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 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ted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plant.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0.01 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equent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reasonably be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ithin 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facilit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lifetime.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329"/>
              </a:lnSpc>
            </a:pPr>
            <a:r>
              <a:rPr spc="-20" dirty="0"/>
              <a:t>STEP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117" y="1826720"/>
            <a:ext cx="60356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Ran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4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matri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x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6776" y="2135123"/>
            <a:ext cx="425195" cy="425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3814" y="2324740"/>
            <a:ext cx="171450" cy="3996690"/>
          </a:xfrm>
          <a:custGeom>
            <a:avLst/>
            <a:gdLst/>
            <a:ahLst/>
            <a:cxnLst/>
            <a:rect l="l" t="t" r="r" b="b"/>
            <a:pathLst>
              <a:path w="171450" h="3996690">
                <a:moveTo>
                  <a:pt x="85559" y="75797"/>
                </a:moveTo>
                <a:lnTo>
                  <a:pt x="66509" y="108454"/>
                </a:lnTo>
                <a:lnTo>
                  <a:pt x="66509" y="3996110"/>
                </a:lnTo>
                <a:lnTo>
                  <a:pt x="104609" y="3996110"/>
                </a:lnTo>
                <a:lnTo>
                  <a:pt x="104609" y="108454"/>
                </a:lnTo>
                <a:lnTo>
                  <a:pt x="85559" y="75797"/>
                </a:lnTo>
                <a:close/>
              </a:path>
              <a:path w="171450" h="3996690">
                <a:moveTo>
                  <a:pt x="85559" y="0"/>
                </a:moveTo>
                <a:lnTo>
                  <a:pt x="2370" y="142493"/>
                </a:lnTo>
                <a:lnTo>
                  <a:pt x="0" y="151192"/>
                </a:lnTo>
                <a:lnTo>
                  <a:pt x="3535" y="161655"/>
                </a:lnTo>
                <a:lnTo>
                  <a:pt x="14657" y="170738"/>
                </a:lnTo>
                <a:lnTo>
                  <a:pt x="26381" y="169657"/>
                </a:lnTo>
                <a:lnTo>
                  <a:pt x="35398" y="161787"/>
                </a:lnTo>
                <a:lnTo>
                  <a:pt x="66509" y="108454"/>
                </a:lnTo>
                <a:lnTo>
                  <a:pt x="66509" y="37825"/>
                </a:lnTo>
                <a:lnTo>
                  <a:pt x="107642" y="37825"/>
                </a:lnTo>
                <a:lnTo>
                  <a:pt x="85559" y="0"/>
                </a:lnTo>
                <a:close/>
              </a:path>
              <a:path w="171450" h="3996690">
                <a:moveTo>
                  <a:pt x="107642" y="37825"/>
                </a:moveTo>
                <a:lnTo>
                  <a:pt x="104609" y="37825"/>
                </a:lnTo>
                <a:lnTo>
                  <a:pt x="104609" y="108454"/>
                </a:lnTo>
                <a:lnTo>
                  <a:pt x="135720" y="161787"/>
                </a:lnTo>
                <a:lnTo>
                  <a:pt x="142526" y="168356"/>
                </a:lnTo>
                <a:lnTo>
                  <a:pt x="153232" y="170146"/>
                </a:lnTo>
                <a:lnTo>
                  <a:pt x="166354" y="164992"/>
                </a:lnTo>
                <a:lnTo>
                  <a:pt x="171160" y="154267"/>
                </a:lnTo>
                <a:lnTo>
                  <a:pt x="168748" y="142493"/>
                </a:lnTo>
                <a:lnTo>
                  <a:pt x="107642" y="37825"/>
                </a:lnTo>
                <a:close/>
              </a:path>
              <a:path w="171450" h="3996690">
                <a:moveTo>
                  <a:pt x="104609" y="37825"/>
                </a:moveTo>
                <a:lnTo>
                  <a:pt x="66509" y="37825"/>
                </a:lnTo>
                <a:lnTo>
                  <a:pt x="66509" y="108454"/>
                </a:lnTo>
                <a:lnTo>
                  <a:pt x="85559" y="75797"/>
                </a:lnTo>
                <a:lnTo>
                  <a:pt x="69045" y="47487"/>
                </a:lnTo>
                <a:lnTo>
                  <a:pt x="104609" y="47487"/>
                </a:lnTo>
                <a:lnTo>
                  <a:pt x="104609" y="37825"/>
                </a:lnTo>
                <a:close/>
              </a:path>
              <a:path w="171450" h="3996690">
                <a:moveTo>
                  <a:pt x="104609" y="47487"/>
                </a:moveTo>
                <a:lnTo>
                  <a:pt x="102073" y="47487"/>
                </a:lnTo>
                <a:lnTo>
                  <a:pt x="85559" y="75797"/>
                </a:lnTo>
                <a:lnTo>
                  <a:pt x="104609" y="108454"/>
                </a:lnTo>
                <a:lnTo>
                  <a:pt x="104609" y="47487"/>
                </a:lnTo>
                <a:close/>
              </a:path>
              <a:path w="171450" h="3996690">
                <a:moveTo>
                  <a:pt x="102073" y="47487"/>
                </a:moveTo>
                <a:lnTo>
                  <a:pt x="69045" y="47487"/>
                </a:lnTo>
                <a:lnTo>
                  <a:pt x="85559" y="75797"/>
                </a:lnTo>
                <a:lnTo>
                  <a:pt x="102073" y="47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5939" y="6117335"/>
            <a:ext cx="4251960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9373" y="6221519"/>
            <a:ext cx="3996054" cy="171450"/>
          </a:xfrm>
          <a:custGeom>
            <a:avLst/>
            <a:gdLst/>
            <a:ahLst/>
            <a:cxnLst/>
            <a:rect l="l" t="t" r="r" b="b"/>
            <a:pathLst>
              <a:path w="3996054" h="171450">
                <a:moveTo>
                  <a:pt x="3921050" y="85888"/>
                </a:moveTo>
                <a:lnTo>
                  <a:pt x="3827718" y="142587"/>
                </a:lnTo>
                <a:lnTo>
                  <a:pt x="3825946" y="153254"/>
                </a:lnTo>
                <a:lnTo>
                  <a:pt x="3831182" y="166328"/>
                </a:lnTo>
                <a:lnTo>
                  <a:pt x="3841880" y="171159"/>
                </a:lnTo>
                <a:lnTo>
                  <a:pt x="3853555" y="168683"/>
                </a:lnTo>
                <a:lnTo>
                  <a:pt x="3963395" y="104605"/>
                </a:lnTo>
                <a:lnTo>
                  <a:pt x="3958346" y="104605"/>
                </a:lnTo>
                <a:lnTo>
                  <a:pt x="3958346" y="102008"/>
                </a:lnTo>
                <a:lnTo>
                  <a:pt x="3948683" y="102008"/>
                </a:lnTo>
                <a:lnTo>
                  <a:pt x="3921050" y="85888"/>
                </a:lnTo>
                <a:close/>
              </a:path>
              <a:path w="3996054" h="171450">
                <a:moveTo>
                  <a:pt x="3887821" y="66505"/>
                </a:moveTo>
                <a:lnTo>
                  <a:pt x="0" y="66505"/>
                </a:lnTo>
                <a:lnTo>
                  <a:pt x="0" y="104605"/>
                </a:lnTo>
                <a:lnTo>
                  <a:pt x="3890241" y="104605"/>
                </a:lnTo>
                <a:lnTo>
                  <a:pt x="3921050" y="85888"/>
                </a:lnTo>
                <a:lnTo>
                  <a:pt x="3887821" y="66505"/>
                </a:lnTo>
                <a:close/>
              </a:path>
              <a:path w="3996054" h="171450">
                <a:moveTo>
                  <a:pt x="3963395" y="66505"/>
                </a:moveTo>
                <a:lnTo>
                  <a:pt x="3958346" y="66505"/>
                </a:lnTo>
                <a:lnTo>
                  <a:pt x="3958346" y="104605"/>
                </a:lnTo>
                <a:lnTo>
                  <a:pt x="3963395" y="104605"/>
                </a:lnTo>
                <a:lnTo>
                  <a:pt x="3996049" y="85555"/>
                </a:lnTo>
                <a:lnTo>
                  <a:pt x="3963395" y="66505"/>
                </a:lnTo>
                <a:close/>
              </a:path>
              <a:path w="3996054" h="171450">
                <a:moveTo>
                  <a:pt x="3948683" y="69101"/>
                </a:moveTo>
                <a:lnTo>
                  <a:pt x="3921050" y="85888"/>
                </a:lnTo>
                <a:lnTo>
                  <a:pt x="3948683" y="102008"/>
                </a:lnTo>
                <a:lnTo>
                  <a:pt x="3948683" y="69101"/>
                </a:lnTo>
                <a:close/>
              </a:path>
              <a:path w="3996054" h="171450">
                <a:moveTo>
                  <a:pt x="3958346" y="69101"/>
                </a:moveTo>
                <a:lnTo>
                  <a:pt x="3948683" y="69101"/>
                </a:lnTo>
                <a:lnTo>
                  <a:pt x="3948683" y="102008"/>
                </a:lnTo>
                <a:lnTo>
                  <a:pt x="3958346" y="102008"/>
                </a:lnTo>
                <a:lnTo>
                  <a:pt x="3958346" y="69101"/>
                </a:lnTo>
                <a:close/>
              </a:path>
              <a:path w="3996054" h="171450">
                <a:moveTo>
                  <a:pt x="3844893" y="0"/>
                </a:moveTo>
                <a:lnTo>
                  <a:pt x="3834474" y="3549"/>
                </a:lnTo>
                <a:lnTo>
                  <a:pt x="3825371" y="14709"/>
                </a:lnTo>
                <a:lnTo>
                  <a:pt x="3826431" y="26370"/>
                </a:lnTo>
                <a:lnTo>
                  <a:pt x="3834383" y="35333"/>
                </a:lnTo>
                <a:lnTo>
                  <a:pt x="3921050" y="85888"/>
                </a:lnTo>
                <a:lnTo>
                  <a:pt x="3948683" y="69101"/>
                </a:lnTo>
                <a:lnTo>
                  <a:pt x="3958346" y="69101"/>
                </a:lnTo>
                <a:lnTo>
                  <a:pt x="3958346" y="66505"/>
                </a:lnTo>
                <a:lnTo>
                  <a:pt x="3963395" y="66505"/>
                </a:lnTo>
                <a:lnTo>
                  <a:pt x="3853555" y="2427"/>
                </a:lnTo>
                <a:lnTo>
                  <a:pt x="3844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6464" y="6409339"/>
            <a:ext cx="3429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que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tegory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1703" y="2854223"/>
            <a:ext cx="330200" cy="297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Freq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tegory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40310" y="2572898"/>
          <a:ext cx="3600057" cy="3599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40"/>
                <a:gridCol w="900053"/>
                <a:gridCol w="899921"/>
                <a:gridCol w="900043"/>
              </a:tblGrid>
              <a:tr h="900043"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</a:tr>
              <a:tr h="899921"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</a:tr>
              <a:tr h="900053"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</a:tr>
              <a:tr h="899979"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38361" y="3424173"/>
          <a:ext cx="1367424" cy="1935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424"/>
              </a:tblGrid>
              <a:tr h="483869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High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Medium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</a:tr>
              <a:tr h="484001"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2000" b="1" spc="-114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645" y="1563703"/>
            <a:ext cx="7113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ori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anking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matr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8748" y="2109724"/>
          <a:ext cx="6996850" cy="4522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861"/>
                <a:gridCol w="4967989"/>
              </a:tblGrid>
              <a:tr h="1310639"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Hig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(H)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301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hould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iga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engineering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and/ 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admini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ntrols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 risk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ran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ing of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within 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ed 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frame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(i.e.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6 mon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).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Medium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(M)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3081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hould be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iga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engineering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and/ 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admini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ntrols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 risk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ran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ing 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 specified 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frame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(i.e.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months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5"/>
                    </a:solidFill>
                  </a:tcPr>
                </a:tc>
              </a:tr>
              <a:tr h="1005815">
                <a:tc>
                  <a:txBody>
                    <a:bodyPr/>
                    <a:lstStyle/>
                    <a:p>
                      <a:pPr marL="55499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(L)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016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hould be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erified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 cont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nuous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basis to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edures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ntrols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 pla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</a:tr>
              <a:tr h="894981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2000" b="1" spc="-114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(VL)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iga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requi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ed.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5044" y="6374221"/>
            <a:ext cx="766953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450" spc="-60" dirty="0">
                <a:latin typeface="Century"/>
                <a:cs typeface="Century"/>
              </a:rPr>
              <a:t>N</a:t>
            </a:r>
            <a:r>
              <a:rPr sz="1450" spc="-30" dirty="0">
                <a:latin typeface="Century"/>
                <a:cs typeface="Century"/>
              </a:rPr>
              <a:t>o</a:t>
            </a:r>
            <a:r>
              <a:rPr sz="1450" spc="-20" dirty="0">
                <a:latin typeface="Century"/>
                <a:cs typeface="Century"/>
              </a:rPr>
              <a:t>t</a:t>
            </a:r>
            <a:r>
              <a:rPr sz="1450" spc="-25" dirty="0">
                <a:latin typeface="Century"/>
                <a:cs typeface="Century"/>
              </a:rPr>
              <a:t>e: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Century"/>
                <a:cs typeface="Century"/>
              </a:rPr>
              <a:t>T</a:t>
            </a:r>
            <a:r>
              <a:rPr sz="1450" spc="-50" dirty="0">
                <a:latin typeface="Century"/>
                <a:cs typeface="Century"/>
              </a:rPr>
              <a:t>h</a:t>
            </a:r>
            <a:r>
              <a:rPr sz="1450" spc="-25" dirty="0">
                <a:latin typeface="Century"/>
                <a:cs typeface="Century"/>
              </a:rPr>
              <a:t>is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Century"/>
                <a:cs typeface="Century"/>
              </a:rPr>
              <a:t>is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risk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Century"/>
                <a:cs typeface="Century"/>
              </a:rPr>
              <a:t>ma</a:t>
            </a:r>
            <a:r>
              <a:rPr sz="1450" spc="-20" dirty="0">
                <a:latin typeface="Century"/>
                <a:cs typeface="Century"/>
              </a:rPr>
              <a:t>t</a:t>
            </a:r>
            <a:r>
              <a:rPr sz="1450" spc="-25" dirty="0">
                <a:latin typeface="Century"/>
                <a:cs typeface="Century"/>
              </a:rPr>
              <a:t>rix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Century"/>
                <a:cs typeface="Century"/>
              </a:rPr>
              <a:t>is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Century"/>
                <a:cs typeface="Century"/>
              </a:rPr>
              <a:t>si</a:t>
            </a:r>
            <a:r>
              <a:rPr sz="1450" spc="-35" dirty="0">
                <a:latin typeface="Century"/>
                <a:cs typeface="Century"/>
              </a:rPr>
              <a:t>mplified</a:t>
            </a:r>
            <a:r>
              <a:rPr sz="1450" spc="-20" dirty="0">
                <a:latin typeface="Century"/>
                <a:cs typeface="Century"/>
              </a:rPr>
              <a:t>.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Century"/>
                <a:cs typeface="Century"/>
              </a:rPr>
              <a:t>A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co</a:t>
            </a:r>
            <a:r>
              <a:rPr sz="1450" spc="-45" dirty="0">
                <a:latin typeface="Century"/>
                <a:cs typeface="Century"/>
              </a:rPr>
              <a:t>m</a:t>
            </a:r>
            <a:r>
              <a:rPr sz="1450" spc="-35" dirty="0">
                <a:latin typeface="Century"/>
                <a:cs typeface="Century"/>
              </a:rPr>
              <a:t>p</a:t>
            </a:r>
            <a:r>
              <a:rPr sz="1450" spc="-25" dirty="0">
                <a:latin typeface="Century"/>
                <a:cs typeface="Century"/>
              </a:rPr>
              <a:t>le</a:t>
            </a:r>
            <a:r>
              <a:rPr sz="1450" spc="-20" dirty="0">
                <a:latin typeface="Century"/>
                <a:cs typeface="Century"/>
              </a:rPr>
              <a:t>t</a:t>
            </a:r>
            <a:r>
              <a:rPr sz="1450" spc="-30" dirty="0">
                <a:latin typeface="Century"/>
                <a:cs typeface="Century"/>
              </a:rPr>
              <a:t>e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Century"/>
                <a:cs typeface="Century"/>
              </a:rPr>
              <a:t>ma</a:t>
            </a:r>
            <a:r>
              <a:rPr sz="1450" spc="-20" dirty="0">
                <a:latin typeface="Century"/>
                <a:cs typeface="Century"/>
              </a:rPr>
              <a:t>t</a:t>
            </a:r>
            <a:r>
              <a:rPr sz="1450" spc="-25" dirty="0">
                <a:latin typeface="Century"/>
                <a:cs typeface="Century"/>
              </a:rPr>
              <a:t>rix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Century"/>
                <a:cs typeface="Century"/>
              </a:rPr>
              <a:t>i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25" dirty="0">
                <a:latin typeface="Century"/>
                <a:cs typeface="Century"/>
              </a:rPr>
              <a:t>cl</a:t>
            </a:r>
            <a:r>
              <a:rPr sz="1450" spc="-50" dirty="0">
                <a:latin typeface="Century"/>
                <a:cs typeface="Century"/>
              </a:rPr>
              <a:t>u</a:t>
            </a:r>
            <a:r>
              <a:rPr sz="1450" spc="-30" dirty="0">
                <a:latin typeface="Century"/>
                <a:cs typeface="Century"/>
              </a:rPr>
              <a:t>de</a:t>
            </a:r>
            <a:r>
              <a:rPr sz="1450" spc="-25" dirty="0">
                <a:latin typeface="Century"/>
                <a:cs typeface="Century"/>
              </a:rPr>
              <a:t>s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risk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score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Century"/>
                <a:cs typeface="Century"/>
              </a:rPr>
              <a:t>for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Century"/>
                <a:cs typeface="Century"/>
              </a:rPr>
              <a:t>al</a:t>
            </a:r>
            <a:r>
              <a:rPr sz="1450" spc="-20" dirty="0">
                <a:latin typeface="Century"/>
                <a:cs typeface="Century"/>
              </a:rPr>
              <a:t>l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risk</a:t>
            </a:r>
            <a:endParaRPr sz="1450">
              <a:latin typeface="Century"/>
              <a:cs typeface="Century"/>
            </a:endParaRPr>
          </a:p>
          <a:p>
            <a:pPr marL="12700">
              <a:lnSpc>
                <a:spcPts val="1710"/>
              </a:lnSpc>
            </a:pPr>
            <a:r>
              <a:rPr sz="1450" spc="-30" dirty="0">
                <a:latin typeface="Century"/>
                <a:cs typeface="Century"/>
              </a:rPr>
              <a:t>r</a:t>
            </a:r>
            <a:r>
              <a:rPr sz="1450" spc="-25" dirty="0">
                <a:latin typeface="Century"/>
                <a:cs typeface="Century"/>
              </a:rPr>
              <a:t>e</a:t>
            </a:r>
            <a:r>
              <a:rPr sz="1450" spc="-30" dirty="0">
                <a:latin typeface="Century"/>
                <a:cs typeface="Century"/>
              </a:rPr>
              <a:t>c</a:t>
            </a:r>
            <a:r>
              <a:rPr sz="1450" spc="-25" dirty="0">
                <a:latin typeface="Century"/>
                <a:cs typeface="Century"/>
              </a:rPr>
              <a:t>e</a:t>
            </a:r>
            <a:r>
              <a:rPr sz="1450" spc="-35" dirty="0">
                <a:latin typeface="Century"/>
                <a:cs typeface="Century"/>
              </a:rPr>
              <a:t>pt</a:t>
            </a:r>
            <a:r>
              <a:rPr sz="1450" spc="-25" dirty="0">
                <a:latin typeface="Century"/>
                <a:cs typeface="Century"/>
              </a:rPr>
              <a:t>o</a:t>
            </a:r>
            <a:r>
              <a:rPr sz="1450" spc="-30" dirty="0">
                <a:latin typeface="Century"/>
                <a:cs typeface="Century"/>
              </a:rPr>
              <a:t>rs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(p</a:t>
            </a:r>
            <a:r>
              <a:rPr sz="1450" spc="-50" dirty="0">
                <a:latin typeface="Century"/>
                <a:cs typeface="Century"/>
              </a:rPr>
              <a:t>u</a:t>
            </a:r>
            <a:r>
              <a:rPr sz="1450" spc="-30" dirty="0">
                <a:latin typeface="Century"/>
                <a:cs typeface="Century"/>
              </a:rPr>
              <a:t>blic</a:t>
            </a:r>
            <a:r>
              <a:rPr sz="1450" spc="-20" dirty="0">
                <a:latin typeface="Century"/>
                <a:cs typeface="Century"/>
              </a:rPr>
              <a:t>,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e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30" dirty="0">
                <a:latin typeface="Century"/>
                <a:cs typeface="Century"/>
              </a:rPr>
              <a:t>viro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60" dirty="0">
                <a:latin typeface="Century"/>
                <a:cs typeface="Century"/>
              </a:rPr>
              <a:t>m</a:t>
            </a:r>
            <a:r>
              <a:rPr sz="1450" spc="-30" dirty="0">
                <a:latin typeface="Century"/>
                <a:cs typeface="Century"/>
              </a:rPr>
              <a:t>e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20" dirty="0">
                <a:latin typeface="Century"/>
                <a:cs typeface="Century"/>
              </a:rPr>
              <a:t>t,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e</a:t>
            </a:r>
            <a:r>
              <a:rPr sz="1450" spc="-40" dirty="0">
                <a:latin typeface="Century"/>
                <a:cs typeface="Century"/>
              </a:rPr>
              <a:t>mpl</a:t>
            </a:r>
            <a:r>
              <a:rPr sz="1450" spc="-30" dirty="0">
                <a:latin typeface="Century"/>
                <a:cs typeface="Century"/>
              </a:rPr>
              <a:t>o</a:t>
            </a:r>
            <a:r>
              <a:rPr sz="1450" spc="-35" dirty="0">
                <a:latin typeface="Century"/>
                <a:cs typeface="Century"/>
              </a:rPr>
              <a:t>yees</a:t>
            </a:r>
            <a:r>
              <a:rPr sz="1450" spc="-20" dirty="0">
                <a:latin typeface="Century"/>
                <a:cs typeface="Century"/>
              </a:rPr>
              <a:t>,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Century"/>
                <a:cs typeface="Century"/>
              </a:rPr>
              <a:t>pr</a:t>
            </a:r>
            <a:r>
              <a:rPr sz="1450" spc="-30" dirty="0">
                <a:latin typeface="Century"/>
                <a:cs typeface="Century"/>
              </a:rPr>
              <a:t>o</a:t>
            </a:r>
            <a:r>
              <a:rPr sz="1450" spc="-40" dirty="0">
                <a:latin typeface="Century"/>
                <a:cs typeface="Century"/>
              </a:rPr>
              <a:t>d</a:t>
            </a:r>
            <a:r>
              <a:rPr sz="1450" spc="-50" dirty="0">
                <a:latin typeface="Century"/>
                <a:cs typeface="Century"/>
              </a:rPr>
              <a:t>u</a:t>
            </a:r>
            <a:r>
              <a:rPr sz="1450" spc="-30" dirty="0">
                <a:latin typeface="Century"/>
                <a:cs typeface="Century"/>
              </a:rPr>
              <a:t>c</a:t>
            </a:r>
            <a:r>
              <a:rPr sz="1450" spc="-20" dirty="0">
                <a:latin typeface="Century"/>
                <a:cs typeface="Century"/>
              </a:rPr>
              <a:t>ti</a:t>
            </a:r>
            <a:r>
              <a:rPr sz="1450" spc="-25" dirty="0">
                <a:latin typeface="Century"/>
                <a:cs typeface="Century"/>
              </a:rPr>
              <a:t>o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20" dirty="0">
                <a:latin typeface="Century"/>
                <a:cs typeface="Century"/>
              </a:rPr>
              <a:t>,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capit</a:t>
            </a:r>
            <a:r>
              <a:rPr sz="1450" spc="-40" dirty="0">
                <a:latin typeface="Century"/>
                <a:cs typeface="Century"/>
              </a:rPr>
              <a:t>a</a:t>
            </a:r>
            <a:r>
              <a:rPr sz="1450" spc="-20" dirty="0">
                <a:latin typeface="Century"/>
                <a:cs typeface="Century"/>
              </a:rPr>
              <a:t>l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e</a:t>
            </a:r>
            <a:r>
              <a:rPr sz="1450" spc="-40" dirty="0">
                <a:latin typeface="Century"/>
                <a:cs typeface="Century"/>
              </a:rPr>
              <a:t>q</a:t>
            </a:r>
            <a:r>
              <a:rPr sz="1450" spc="-50" dirty="0">
                <a:latin typeface="Century"/>
                <a:cs typeface="Century"/>
              </a:rPr>
              <a:t>u</a:t>
            </a:r>
            <a:r>
              <a:rPr sz="1450" spc="-35" dirty="0">
                <a:latin typeface="Century"/>
                <a:cs typeface="Century"/>
              </a:rPr>
              <a:t>ipme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25" dirty="0">
                <a:latin typeface="Century"/>
                <a:cs typeface="Century"/>
              </a:rPr>
              <a:t>t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Century"/>
                <a:cs typeface="Century"/>
              </a:rPr>
              <a:t>a</a:t>
            </a:r>
            <a:r>
              <a:rPr sz="1450" spc="-50" dirty="0">
                <a:latin typeface="Century"/>
                <a:cs typeface="Century"/>
              </a:rPr>
              <a:t>n</a:t>
            </a:r>
            <a:r>
              <a:rPr sz="1450" spc="-35" dirty="0">
                <a:latin typeface="Century"/>
                <a:cs typeface="Century"/>
              </a:rPr>
              <a:t>d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Century"/>
                <a:cs typeface="Century"/>
              </a:rPr>
              <a:t>mark</a:t>
            </a:r>
            <a:r>
              <a:rPr sz="1450" spc="-30" dirty="0">
                <a:latin typeface="Century"/>
                <a:cs typeface="Century"/>
              </a:rPr>
              <a:t>et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Century"/>
                <a:cs typeface="Century"/>
              </a:rPr>
              <a:t>s</a:t>
            </a:r>
            <a:r>
              <a:rPr sz="1450" spc="-50" dirty="0">
                <a:latin typeface="Century"/>
                <a:cs typeface="Century"/>
              </a:rPr>
              <a:t>h</a:t>
            </a:r>
            <a:r>
              <a:rPr sz="1450" spc="-35" dirty="0">
                <a:latin typeface="Century"/>
                <a:cs typeface="Century"/>
              </a:rPr>
              <a:t>ar</a:t>
            </a:r>
            <a:r>
              <a:rPr sz="1450" spc="-25" dirty="0">
                <a:latin typeface="Century"/>
                <a:cs typeface="Century"/>
              </a:rPr>
              <a:t>e).</a:t>
            </a:r>
            <a:endParaRPr sz="145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166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117" y="1096079"/>
            <a:ext cx="651192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6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entury"/>
                <a:cs typeface="Century"/>
              </a:rPr>
              <a:t>-</a:t>
            </a:r>
            <a:r>
              <a:rPr sz="22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nk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risk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association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wi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each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4685" y="1535366"/>
          <a:ext cx="8780565" cy="4763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837"/>
                <a:gridCol w="1037188"/>
                <a:gridCol w="928115"/>
                <a:gridCol w="587648"/>
                <a:gridCol w="548639"/>
                <a:gridCol w="365759"/>
                <a:gridCol w="365759"/>
                <a:gridCol w="411479"/>
                <a:gridCol w="365759"/>
                <a:gridCol w="365759"/>
                <a:gridCol w="411479"/>
                <a:gridCol w="411479"/>
                <a:gridCol w="870813"/>
                <a:gridCol w="1409852"/>
              </a:tblGrid>
              <a:tr h="274319"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cess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Haz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rdou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Cau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3180" marR="495934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Exi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ting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fegua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Expec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Freq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uen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(#/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aximum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Comm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ommended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Public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mplo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38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nsequence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Frequency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nsequence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Frequency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9">
                <a:tc>
                  <a:txBody>
                    <a:bodyPr/>
                    <a:lstStyle/>
                    <a:p>
                      <a:pPr marL="89535" marR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Natural 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Supply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reball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jet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rom trans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25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Abo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round pip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rupt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rom impact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hea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 machin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1/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77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 ph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sical impact prot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ction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here pipe co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 marR="1333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71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Install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coll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 prot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ain inlet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 process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area; 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 la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elop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ue colo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coding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pipin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11">
                <a:tc>
                  <a:txBody>
                    <a:bodyPr/>
                    <a:lstStyle/>
                    <a:p>
                      <a:pPr marL="89535" marR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Natural 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Supply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143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release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ith H</a:t>
                      </a:r>
                      <a:r>
                        <a:rPr sz="12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traces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65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Upstream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 treat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at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source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174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ck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 suppl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329"/>
              </a:lnSpc>
            </a:pPr>
            <a:r>
              <a:rPr spc="-20" dirty="0"/>
              <a:t>STEP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114" y="1826720"/>
            <a:ext cx="8362315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50740" algn="l"/>
              </a:tabLst>
            </a:pP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ent,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elop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saf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egu</a:t>
            </a:r>
            <a:r>
              <a:rPr sz="2400" i="1" spc="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i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i="1" spc="-5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10" dirty="0">
                <a:latin typeface="Constantia"/>
                <a:cs typeface="Constantia"/>
              </a:rPr>
              <a:t>,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inclu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plans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acti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bet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adja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eme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1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espo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si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Summ</a:t>
            </a:r>
            <a:r>
              <a:rPr spc="-35" dirty="0"/>
              <a:t>a</a:t>
            </a:r>
            <a:r>
              <a:rPr spc="90" dirty="0"/>
              <a:t>r</a:t>
            </a:r>
            <a:r>
              <a:rPr spc="-1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32" y="1904596"/>
            <a:ext cx="7978140" cy="388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sk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est</a:t>
            </a:r>
            <a:r>
              <a:rPr sz="2200" spc="-15" dirty="0">
                <a:latin typeface="Constantia"/>
                <a:cs typeface="Constantia"/>
              </a:rPr>
              <a:t>ima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risk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30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vidual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20" dirty="0">
                <a:latin typeface="Constantia"/>
                <a:cs typeface="Constantia"/>
              </a:rPr>
              <a:t>ul</a:t>
            </a:r>
            <a:r>
              <a:rPr sz="2200" spc="-10" dirty="0">
                <a:latin typeface="Constantia"/>
                <a:cs typeface="Constantia"/>
              </a:rPr>
              <a:t>ation</a:t>
            </a:r>
            <a:r>
              <a:rPr sz="2200" spc="-4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erty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onment.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6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eps: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40" dirty="0">
                <a:latin typeface="Constantia"/>
                <a:cs typeface="Constantia"/>
              </a:rPr>
              <a:t>H</a:t>
            </a:r>
            <a:r>
              <a:rPr sz="2200" b="1" spc="-15" dirty="0">
                <a:latin typeface="Constantia"/>
                <a:cs typeface="Constantia"/>
              </a:rPr>
              <a:t>aza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d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id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nti</a:t>
            </a:r>
            <a:r>
              <a:rPr sz="2200" b="1" spc="30" dirty="0">
                <a:latin typeface="Constantia"/>
                <a:cs typeface="Constantia"/>
              </a:rPr>
              <a:t>f</a:t>
            </a:r>
            <a:r>
              <a:rPr sz="2200" b="1" spc="-10" dirty="0">
                <a:latin typeface="Constantia"/>
                <a:cs typeface="Constantia"/>
              </a:rPr>
              <a:t>ic</a:t>
            </a:r>
            <a:r>
              <a:rPr sz="2200" b="1" spc="-15" dirty="0">
                <a:latin typeface="Constantia"/>
                <a:cs typeface="Constantia"/>
              </a:rPr>
              <a:t>ation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ts val="2395"/>
              </a:lnSpc>
              <a:spcBef>
                <a:spcPts val="5"/>
              </a:spcBef>
              <a:buFont typeface="Courier New"/>
              <a:buChar char="o"/>
              <a:tabLst>
                <a:tab pos="813435" algn="l"/>
              </a:tabLst>
            </a:pP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undesi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able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ty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dama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25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i</a:t>
            </a:r>
            <a:r>
              <a:rPr sz="2200" b="1" spc="-5" dirty="0">
                <a:latin typeface="Constantia"/>
                <a:cs typeface="Constantia"/>
              </a:rPr>
              <a:t>s</a:t>
            </a:r>
            <a:r>
              <a:rPr sz="2200" b="1" spc="-15" dirty="0">
                <a:latin typeface="Constantia"/>
                <a:cs typeface="Constantia"/>
              </a:rPr>
              <a:t>k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estim</a:t>
            </a:r>
            <a:r>
              <a:rPr sz="2200" b="1" spc="-25" dirty="0">
                <a:latin typeface="Constantia"/>
                <a:cs typeface="Constantia"/>
              </a:rPr>
              <a:t>a</a:t>
            </a:r>
            <a:r>
              <a:rPr sz="2200" b="1" spc="-15" dirty="0">
                <a:latin typeface="Constantia"/>
                <a:cs typeface="Constantia"/>
              </a:rPr>
              <a:t>tion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3435" algn="l"/>
              </a:tabLst>
            </a:pPr>
            <a:r>
              <a:rPr sz="2000" spc="-4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easu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health,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erty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vi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menta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risks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3435" algn="l"/>
              </a:tabLst>
            </a:pPr>
            <a:r>
              <a:rPr sz="2000" spc="-2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sequen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eque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2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spc="-3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ses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55270">
              <a:lnSpc>
                <a:spcPct val="100000"/>
              </a:lnSpc>
            </a:pP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impo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tant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no</a:t>
            </a:r>
            <a:r>
              <a:rPr sz="2200" b="1" spc="-130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Constantia"/>
                <a:cs typeface="Constantia"/>
              </a:rPr>
              <a:t>v</a:t>
            </a:r>
            <a:r>
              <a:rPr sz="2200" b="1" spc="-15" dirty="0">
                <a:latin typeface="Constantia"/>
                <a:cs typeface="Constantia"/>
              </a:rPr>
              <a:t>alue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onstantia"/>
                <a:cs typeface="Constantia"/>
              </a:rPr>
              <a:t>j</a:t>
            </a:r>
            <a:r>
              <a:rPr sz="2200" b="1" spc="-15" dirty="0">
                <a:latin typeface="Constantia"/>
                <a:cs typeface="Constantia"/>
              </a:rPr>
              <a:t>ud</a:t>
            </a:r>
            <a:r>
              <a:rPr sz="2200" b="1" spc="-65" dirty="0">
                <a:latin typeface="Constantia"/>
                <a:cs typeface="Constantia"/>
              </a:rPr>
              <a:t>g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35" dirty="0">
                <a:latin typeface="Constantia"/>
                <a:cs typeface="Constantia"/>
              </a:rPr>
              <a:t>m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n</a:t>
            </a:r>
            <a:r>
              <a:rPr sz="2200" b="1" spc="-10" dirty="0">
                <a:latin typeface="Constantia"/>
                <a:cs typeface="Constantia"/>
              </a:rPr>
              <a:t>ts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risk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ly</a:t>
            </a:r>
            <a:r>
              <a:rPr sz="2200" spc="-10" dirty="0">
                <a:latin typeface="Constantia"/>
                <a:cs typeface="Constantia"/>
              </a:rPr>
              <a:t>si</a:t>
            </a:r>
            <a:r>
              <a:rPr sz="2200" spc="-5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7622540" cy="290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Ris</a:t>
            </a:r>
            <a:r>
              <a:rPr sz="3200" b="1" dirty="0">
                <a:latin typeface="Constantia"/>
                <a:cs typeface="Constantia"/>
              </a:rPr>
              <a:t>k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Ana</a:t>
            </a:r>
            <a:r>
              <a:rPr sz="3200" b="1" spc="-25" dirty="0">
                <a:latin typeface="Constantia"/>
                <a:cs typeface="Constantia"/>
              </a:rPr>
              <a:t>l</a:t>
            </a:r>
            <a:r>
              <a:rPr sz="3200" b="1" spc="-35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sis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best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scrib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as: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8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</a:t>
            </a:r>
            <a:r>
              <a:rPr sz="2800" spc="-25" dirty="0">
                <a:latin typeface="Constantia"/>
                <a:cs typeface="Constantia"/>
              </a:rPr>
              <a:t>n</a:t>
            </a: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f</a:t>
            </a:r>
            <a:r>
              <a:rPr sz="2800" spc="-4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equ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10" dirty="0">
                <a:latin typeface="Constantia"/>
                <a:cs typeface="Constantia"/>
              </a:rPr>
              <a:t>c</a:t>
            </a:r>
            <a:r>
              <a:rPr sz="2800" dirty="0">
                <a:latin typeface="Constantia"/>
                <a:cs typeface="Constantia"/>
              </a:rPr>
              <a:t>y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ana</a:t>
            </a:r>
            <a:r>
              <a:rPr sz="2800" spc="-35" dirty="0">
                <a:latin typeface="Constantia"/>
                <a:cs typeface="Constantia"/>
              </a:rPr>
              <a:t>l</a:t>
            </a:r>
            <a:r>
              <a:rPr sz="2800" spc="-3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ses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aza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ide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-10" dirty="0">
                <a:latin typeface="Constantia"/>
                <a:cs typeface="Constantia"/>
              </a:rPr>
              <a:t>ti</a:t>
            </a:r>
            <a:r>
              <a:rPr sz="2800" spc="50" dirty="0">
                <a:latin typeface="Constantia"/>
                <a:cs typeface="Constantia"/>
              </a:rPr>
              <a:t>f</a:t>
            </a:r>
            <a:r>
              <a:rPr sz="2800" spc="-20" dirty="0">
                <a:latin typeface="Constantia"/>
                <a:cs typeface="Constantia"/>
              </a:rPr>
              <a:t>ic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tion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risk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estimation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aza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ide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-10" dirty="0">
                <a:latin typeface="Constantia"/>
                <a:cs typeface="Constantia"/>
              </a:rPr>
              <a:t>ti</a:t>
            </a:r>
            <a:r>
              <a:rPr sz="2800" spc="50" dirty="0">
                <a:latin typeface="Constantia"/>
                <a:cs typeface="Constantia"/>
              </a:rPr>
              <a:t>f</a:t>
            </a:r>
            <a:r>
              <a:rPr sz="2800" spc="-20" dirty="0">
                <a:latin typeface="Constantia"/>
                <a:cs typeface="Constantia"/>
              </a:rPr>
              <a:t>ic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tion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risk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cc</a:t>
            </a:r>
            <a:r>
              <a:rPr sz="2800" spc="-15" dirty="0">
                <a:latin typeface="Constantia"/>
                <a:cs typeface="Constantia"/>
              </a:rPr>
              <a:t>eptability</a:t>
            </a:r>
            <a:endParaRPr sz="2800">
              <a:latin typeface="Constantia"/>
              <a:cs typeface="Constantia"/>
            </a:endParaRPr>
          </a:p>
          <a:p>
            <a:pPr marL="984885" marR="21653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aza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ide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-10" dirty="0">
                <a:latin typeface="Constantia"/>
                <a:cs typeface="Constantia"/>
              </a:rPr>
              <a:t>ti</a:t>
            </a:r>
            <a:r>
              <a:rPr sz="2800" spc="50" dirty="0">
                <a:latin typeface="Constantia"/>
                <a:cs typeface="Constantia"/>
              </a:rPr>
              <a:t>f</a:t>
            </a:r>
            <a:r>
              <a:rPr sz="2800" spc="-20" dirty="0">
                <a:latin typeface="Constantia"/>
                <a:cs typeface="Constantia"/>
              </a:rPr>
              <a:t>ic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20" dirty="0">
                <a:latin typeface="Constantia"/>
                <a:cs typeface="Constantia"/>
              </a:rPr>
              <a:t>tion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risk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estimation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risk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cc</a:t>
            </a:r>
            <a:r>
              <a:rPr sz="2800" spc="-15" dirty="0">
                <a:latin typeface="Constantia"/>
                <a:cs typeface="Constantia"/>
              </a:rPr>
              <a:t>eptability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790" y="5944361"/>
            <a:ext cx="2341245" cy="626745"/>
          </a:xfrm>
          <a:prstGeom prst="rect">
            <a:avLst/>
          </a:prstGeom>
          <a:solidFill>
            <a:srgbClr val="4F80BC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3200">
              <a:latin typeface="Constantia"/>
              <a:cs typeface="Constant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32332" y="3607308"/>
            <a:ext cx="1543812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2723" y="5649467"/>
            <a:ext cx="6660515" cy="173990"/>
          </a:xfrm>
          <a:custGeom>
            <a:avLst/>
            <a:gdLst/>
            <a:ahLst/>
            <a:cxnLst/>
            <a:rect l="l" t="t" r="r" b="b"/>
            <a:pathLst>
              <a:path w="6660515" h="173989">
                <a:moveTo>
                  <a:pt x="6486265" y="0"/>
                </a:moveTo>
                <a:lnTo>
                  <a:pt x="6486265" y="173735"/>
                </a:lnTo>
                <a:lnTo>
                  <a:pt x="6602089" y="115823"/>
                </a:lnTo>
                <a:lnTo>
                  <a:pt x="6515221" y="115823"/>
                </a:lnTo>
                <a:lnTo>
                  <a:pt x="6515221" y="57911"/>
                </a:lnTo>
                <a:lnTo>
                  <a:pt x="6602089" y="57911"/>
                </a:lnTo>
                <a:lnTo>
                  <a:pt x="6486265" y="0"/>
                </a:lnTo>
                <a:close/>
              </a:path>
              <a:path w="6660515" h="173989">
                <a:moveTo>
                  <a:pt x="648626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6486265" y="115823"/>
                </a:lnTo>
                <a:lnTo>
                  <a:pt x="6486265" y="57911"/>
                </a:lnTo>
                <a:close/>
              </a:path>
              <a:path w="6660515" h="173989">
                <a:moveTo>
                  <a:pt x="6602089" y="57911"/>
                </a:moveTo>
                <a:lnTo>
                  <a:pt x="6515221" y="57911"/>
                </a:lnTo>
                <a:lnTo>
                  <a:pt x="6515221" y="115823"/>
                </a:lnTo>
                <a:lnTo>
                  <a:pt x="6602089" y="115823"/>
                </a:lnTo>
                <a:lnTo>
                  <a:pt x="6660001" y="86867"/>
                </a:lnTo>
                <a:lnTo>
                  <a:pt x="6602089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088" y="1956816"/>
            <a:ext cx="173990" cy="3780154"/>
          </a:xfrm>
          <a:custGeom>
            <a:avLst/>
            <a:gdLst/>
            <a:ahLst/>
            <a:cxnLst/>
            <a:rect l="l" t="t" r="r" b="b"/>
            <a:pathLst>
              <a:path w="173989" h="3780154">
                <a:moveTo>
                  <a:pt x="115823" y="144779"/>
                </a:moveTo>
                <a:lnTo>
                  <a:pt x="57911" y="144779"/>
                </a:lnTo>
                <a:lnTo>
                  <a:pt x="57911" y="3780007"/>
                </a:lnTo>
                <a:lnTo>
                  <a:pt x="115823" y="3780007"/>
                </a:lnTo>
                <a:lnTo>
                  <a:pt x="115823" y="144779"/>
                </a:lnTo>
                <a:close/>
              </a:path>
              <a:path w="173989" h="3780154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3780154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8335" y="3421418"/>
            <a:ext cx="5459095" cy="2310765"/>
          </a:xfrm>
          <a:custGeom>
            <a:avLst/>
            <a:gdLst/>
            <a:ahLst/>
            <a:cxnLst/>
            <a:rect l="l" t="t" r="r" b="b"/>
            <a:pathLst>
              <a:path w="5459095" h="2310765">
                <a:moveTo>
                  <a:pt x="0" y="13159"/>
                </a:moveTo>
                <a:lnTo>
                  <a:pt x="62392" y="7099"/>
                </a:lnTo>
                <a:lnTo>
                  <a:pt x="130836" y="2858"/>
                </a:lnTo>
                <a:lnTo>
                  <a:pt x="204795" y="478"/>
                </a:lnTo>
                <a:lnTo>
                  <a:pt x="283735" y="0"/>
                </a:lnTo>
                <a:lnTo>
                  <a:pt x="367122" y="1466"/>
                </a:lnTo>
                <a:lnTo>
                  <a:pt x="454419" y="4920"/>
                </a:lnTo>
                <a:lnTo>
                  <a:pt x="545094" y="10403"/>
                </a:lnTo>
                <a:lnTo>
                  <a:pt x="638610" y="17958"/>
                </a:lnTo>
                <a:lnTo>
                  <a:pt x="734432" y="27627"/>
                </a:lnTo>
                <a:lnTo>
                  <a:pt x="832027" y="39451"/>
                </a:lnTo>
                <a:lnTo>
                  <a:pt x="930859" y="53475"/>
                </a:lnTo>
                <a:lnTo>
                  <a:pt x="1030394" y="69739"/>
                </a:lnTo>
                <a:lnTo>
                  <a:pt x="1130096" y="88286"/>
                </a:lnTo>
                <a:lnTo>
                  <a:pt x="1229430" y="109158"/>
                </a:lnTo>
                <a:lnTo>
                  <a:pt x="1327863" y="132398"/>
                </a:lnTo>
                <a:lnTo>
                  <a:pt x="1424858" y="158047"/>
                </a:lnTo>
                <a:lnTo>
                  <a:pt x="1519882" y="186149"/>
                </a:lnTo>
                <a:lnTo>
                  <a:pt x="1612399" y="216745"/>
                </a:lnTo>
                <a:lnTo>
                  <a:pt x="1701874" y="249877"/>
                </a:lnTo>
                <a:lnTo>
                  <a:pt x="1787773" y="285589"/>
                </a:lnTo>
                <a:lnTo>
                  <a:pt x="1872766" y="326087"/>
                </a:lnTo>
                <a:lnTo>
                  <a:pt x="1959591" y="373103"/>
                </a:lnTo>
                <a:lnTo>
                  <a:pt x="2047828" y="425898"/>
                </a:lnTo>
                <a:lnTo>
                  <a:pt x="2137057" y="483736"/>
                </a:lnTo>
                <a:lnTo>
                  <a:pt x="2226858" y="545880"/>
                </a:lnTo>
                <a:lnTo>
                  <a:pt x="2316813" y="611591"/>
                </a:lnTo>
                <a:lnTo>
                  <a:pt x="2406501" y="680133"/>
                </a:lnTo>
                <a:lnTo>
                  <a:pt x="2495503" y="750769"/>
                </a:lnTo>
                <a:lnTo>
                  <a:pt x="2583399" y="822761"/>
                </a:lnTo>
                <a:lnTo>
                  <a:pt x="2669769" y="895373"/>
                </a:lnTo>
                <a:lnTo>
                  <a:pt x="2754195" y="967866"/>
                </a:lnTo>
                <a:lnTo>
                  <a:pt x="2836255" y="1039504"/>
                </a:lnTo>
                <a:lnTo>
                  <a:pt x="2915531" y="1109550"/>
                </a:lnTo>
                <a:lnTo>
                  <a:pt x="2991603" y="1177265"/>
                </a:lnTo>
                <a:lnTo>
                  <a:pt x="3064051" y="1241914"/>
                </a:lnTo>
                <a:lnTo>
                  <a:pt x="3132456" y="1302759"/>
                </a:lnTo>
                <a:lnTo>
                  <a:pt x="3196398" y="1359062"/>
                </a:lnTo>
                <a:lnTo>
                  <a:pt x="3255457" y="1410086"/>
                </a:lnTo>
                <a:lnTo>
                  <a:pt x="3309214" y="1455094"/>
                </a:lnTo>
                <a:lnTo>
                  <a:pt x="3357250" y="1493350"/>
                </a:lnTo>
                <a:lnTo>
                  <a:pt x="3398829" y="1525458"/>
                </a:lnTo>
                <a:lnTo>
                  <a:pt x="3433876" y="1552777"/>
                </a:lnTo>
                <a:lnTo>
                  <a:pt x="3486621" y="1594611"/>
                </a:lnTo>
                <a:lnTo>
                  <a:pt x="3519988" y="1621976"/>
                </a:lnTo>
                <a:lnTo>
                  <a:pt x="3548857" y="1648509"/>
                </a:lnTo>
                <a:lnTo>
                  <a:pt x="3549190" y="1648929"/>
                </a:lnTo>
                <a:lnTo>
                  <a:pt x="3549746" y="1649247"/>
                </a:lnTo>
                <a:lnTo>
                  <a:pt x="3551087" y="1649855"/>
                </a:lnTo>
                <a:lnTo>
                  <a:pt x="3553775" y="1651142"/>
                </a:lnTo>
                <a:lnTo>
                  <a:pt x="3558374" y="1653499"/>
                </a:lnTo>
                <a:lnTo>
                  <a:pt x="3565446" y="1657316"/>
                </a:lnTo>
                <a:lnTo>
                  <a:pt x="3575555" y="1662985"/>
                </a:lnTo>
                <a:lnTo>
                  <a:pt x="3589263" y="1670896"/>
                </a:lnTo>
                <a:lnTo>
                  <a:pt x="3605394" y="1680149"/>
                </a:lnTo>
                <a:lnTo>
                  <a:pt x="3640027" y="1699025"/>
                </a:lnTo>
                <a:lnTo>
                  <a:pt x="3677344" y="1718276"/>
                </a:lnTo>
                <a:lnTo>
                  <a:pt x="3716773" y="1737761"/>
                </a:lnTo>
                <a:lnTo>
                  <a:pt x="3757741" y="1757338"/>
                </a:lnTo>
                <a:lnTo>
                  <a:pt x="3799677" y="1776868"/>
                </a:lnTo>
                <a:lnTo>
                  <a:pt x="3842008" y="1796209"/>
                </a:lnTo>
                <a:lnTo>
                  <a:pt x="3884162" y="1815220"/>
                </a:lnTo>
                <a:lnTo>
                  <a:pt x="3925566" y="1833761"/>
                </a:lnTo>
                <a:lnTo>
                  <a:pt x="3945808" y="1842812"/>
                </a:lnTo>
                <a:lnTo>
                  <a:pt x="3965649" y="1851692"/>
                </a:lnTo>
                <a:lnTo>
                  <a:pt x="4004088" y="1868889"/>
                </a:lnTo>
                <a:lnTo>
                  <a:pt x="4042027" y="1885415"/>
                </a:lnTo>
                <a:lnTo>
                  <a:pt x="4079692" y="1901385"/>
                </a:lnTo>
                <a:lnTo>
                  <a:pt x="4117085" y="1916908"/>
                </a:lnTo>
                <a:lnTo>
                  <a:pt x="4154207" y="1932090"/>
                </a:lnTo>
                <a:lnTo>
                  <a:pt x="4191057" y="1947039"/>
                </a:lnTo>
                <a:lnTo>
                  <a:pt x="4209381" y="1954460"/>
                </a:lnTo>
                <a:lnTo>
                  <a:pt x="4227637" y="1961863"/>
                </a:lnTo>
                <a:lnTo>
                  <a:pt x="4263948" y="1976668"/>
                </a:lnTo>
                <a:lnTo>
                  <a:pt x="4299989" y="1991563"/>
                </a:lnTo>
                <a:lnTo>
                  <a:pt x="4335763" y="2006655"/>
                </a:lnTo>
                <a:lnTo>
                  <a:pt x="4371125" y="2022088"/>
                </a:lnTo>
                <a:lnTo>
                  <a:pt x="4422212" y="2046225"/>
                </a:lnTo>
                <a:lnTo>
                  <a:pt x="4471700" y="2071003"/>
                </a:lnTo>
                <a:lnTo>
                  <a:pt x="4488033" y="2079280"/>
                </a:lnTo>
                <a:lnTo>
                  <a:pt x="4504352" y="2087522"/>
                </a:lnTo>
                <a:lnTo>
                  <a:pt x="4553636" y="2111770"/>
                </a:lnTo>
                <a:lnTo>
                  <a:pt x="4604273" y="2134745"/>
                </a:lnTo>
                <a:lnTo>
                  <a:pt x="4657370" y="2155728"/>
                </a:lnTo>
                <a:lnTo>
                  <a:pt x="4694681" y="2168256"/>
                </a:lnTo>
                <a:lnTo>
                  <a:pt x="4734043" y="2179528"/>
                </a:lnTo>
                <a:lnTo>
                  <a:pt x="4775373" y="2189759"/>
                </a:lnTo>
                <a:lnTo>
                  <a:pt x="4818178" y="2199090"/>
                </a:lnTo>
                <a:lnTo>
                  <a:pt x="4861966" y="2207663"/>
                </a:lnTo>
                <a:lnTo>
                  <a:pt x="4906243" y="2215620"/>
                </a:lnTo>
                <a:lnTo>
                  <a:pt x="4950517" y="2223104"/>
                </a:lnTo>
                <a:lnTo>
                  <a:pt x="4994293" y="2230255"/>
                </a:lnTo>
                <a:lnTo>
                  <a:pt x="5015842" y="2233750"/>
                </a:lnTo>
                <a:lnTo>
                  <a:pt x="5037081" y="2237215"/>
                </a:lnTo>
                <a:lnTo>
                  <a:pt x="5078385" y="2244128"/>
                </a:lnTo>
                <a:lnTo>
                  <a:pt x="5117713" y="2251134"/>
                </a:lnTo>
                <a:lnTo>
                  <a:pt x="5137398" y="2254715"/>
                </a:lnTo>
                <a:lnTo>
                  <a:pt x="5158097" y="2258337"/>
                </a:lnTo>
                <a:lnTo>
                  <a:pt x="5201677" y="2265633"/>
                </a:lnTo>
                <a:lnTo>
                  <a:pt x="5246733" y="2272881"/>
                </a:lnTo>
                <a:lnTo>
                  <a:pt x="5291544" y="2279939"/>
                </a:lnTo>
                <a:lnTo>
                  <a:pt x="5313321" y="2283352"/>
                </a:lnTo>
                <a:lnTo>
                  <a:pt x="5334392" y="2286665"/>
                </a:lnTo>
                <a:lnTo>
                  <a:pt x="5373555" y="2292916"/>
                </a:lnTo>
                <a:lnTo>
                  <a:pt x="5421630" y="2301095"/>
                </a:lnTo>
                <a:lnTo>
                  <a:pt x="5456782" y="2309016"/>
                </a:lnTo>
                <a:lnTo>
                  <a:pt x="5458967" y="2310345"/>
                </a:lnTo>
              </a:path>
            </a:pathLst>
          </a:custGeom>
          <a:ln w="5791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4571" y="4401311"/>
            <a:ext cx="1196339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nsequences</a:t>
            </a:r>
            <a:endParaRPr sz="2800">
              <a:latin typeface="Segoe UI"/>
              <a:cs typeface="Segoe UI"/>
            </a:endParaRPr>
          </a:p>
          <a:p>
            <a:pPr marL="2931795" marR="5080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00AF50"/>
                </a:solidFill>
                <a:latin typeface="Segoe UI"/>
                <a:cs typeface="Segoe UI"/>
              </a:rPr>
              <a:t>Loca</a:t>
            </a:r>
            <a:r>
              <a:rPr sz="2000" b="1" spc="5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b="1" spc="-5" dirty="0">
                <a:solidFill>
                  <a:srgbClr val="00AF50"/>
                </a:solidFill>
                <a:latin typeface="Segoe UI"/>
                <a:cs typeface="Segoe UI"/>
              </a:rPr>
              <a:t>iona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l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Consequence</a:t>
            </a:r>
            <a:r>
              <a:rPr sz="20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Segoe UI"/>
                <a:cs typeface="Segoe UI"/>
              </a:rPr>
              <a:t>–</a:t>
            </a:r>
            <a:r>
              <a:rPr sz="2000" b="1" spc="-10" dirty="0">
                <a:solidFill>
                  <a:srgbClr val="00AF5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Ou</a:t>
            </a:r>
            <a:r>
              <a:rPr sz="2000" spc="-20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door</a:t>
            </a:r>
            <a:r>
              <a:rPr sz="200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IMMOV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A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LE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ecep</a:t>
            </a:r>
            <a:r>
              <a:rPr sz="2000" spc="-10" dirty="0">
                <a:solidFill>
                  <a:srgbClr val="00AF5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or</a:t>
            </a:r>
            <a:r>
              <a:rPr sz="2000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th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at</a:t>
            </a:r>
            <a:r>
              <a:rPr sz="2000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s</a:t>
            </a:r>
            <a:r>
              <a:rPr sz="2000" spc="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m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x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imall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y</a:t>
            </a:r>
            <a:r>
              <a:rPr sz="2000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Segoe UI"/>
                <a:cs typeface="Segoe UI"/>
              </a:rPr>
              <a:t>exp</a:t>
            </a:r>
            <a:r>
              <a:rPr sz="2000" spc="5" dirty="0">
                <a:solidFill>
                  <a:srgbClr val="00AF50"/>
                </a:solidFill>
                <a:latin typeface="Segoe UI"/>
                <a:cs typeface="Segoe UI"/>
              </a:rPr>
              <a:t>o</a:t>
            </a:r>
            <a:r>
              <a:rPr sz="2000" spc="-5" dirty="0">
                <a:solidFill>
                  <a:srgbClr val="00AF50"/>
                </a:solidFill>
                <a:latin typeface="Segoe UI"/>
                <a:cs typeface="Segoe UI"/>
              </a:rPr>
              <a:t>sed.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6711" y="4581144"/>
            <a:ext cx="886967" cy="138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3123" y="2371344"/>
            <a:ext cx="775715" cy="1082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5795" y="2390759"/>
            <a:ext cx="575945" cy="881380"/>
          </a:xfrm>
          <a:custGeom>
            <a:avLst/>
            <a:gdLst/>
            <a:ahLst/>
            <a:cxnLst/>
            <a:rect l="l" t="t" r="r" b="b"/>
            <a:pathLst>
              <a:path w="575945" h="881379">
                <a:moveTo>
                  <a:pt x="497717" y="795385"/>
                </a:moveTo>
                <a:lnTo>
                  <a:pt x="465703" y="815980"/>
                </a:lnTo>
                <a:lnTo>
                  <a:pt x="575553" y="881268"/>
                </a:lnTo>
                <a:lnTo>
                  <a:pt x="568016" y="811408"/>
                </a:lnTo>
                <a:lnTo>
                  <a:pt x="508010" y="811408"/>
                </a:lnTo>
                <a:lnTo>
                  <a:pt x="497717" y="795385"/>
                </a:lnTo>
                <a:close/>
              </a:path>
              <a:path w="575945" h="881379">
                <a:moveTo>
                  <a:pt x="529799" y="774746"/>
                </a:moveTo>
                <a:lnTo>
                  <a:pt x="497717" y="795385"/>
                </a:lnTo>
                <a:lnTo>
                  <a:pt x="508010" y="811408"/>
                </a:lnTo>
                <a:lnTo>
                  <a:pt x="540136" y="790834"/>
                </a:lnTo>
                <a:lnTo>
                  <a:pt x="529799" y="774746"/>
                </a:lnTo>
                <a:close/>
              </a:path>
              <a:path w="575945" h="881379">
                <a:moveTo>
                  <a:pt x="561837" y="754136"/>
                </a:moveTo>
                <a:lnTo>
                  <a:pt x="529799" y="774746"/>
                </a:lnTo>
                <a:lnTo>
                  <a:pt x="540136" y="790834"/>
                </a:lnTo>
                <a:lnTo>
                  <a:pt x="508010" y="811408"/>
                </a:lnTo>
                <a:lnTo>
                  <a:pt x="568016" y="811408"/>
                </a:lnTo>
                <a:lnTo>
                  <a:pt x="561837" y="754136"/>
                </a:lnTo>
                <a:close/>
              </a:path>
              <a:path w="575945" h="881379">
                <a:moveTo>
                  <a:pt x="32003" y="0"/>
                </a:moveTo>
                <a:lnTo>
                  <a:pt x="0" y="20573"/>
                </a:lnTo>
                <a:lnTo>
                  <a:pt x="497717" y="795385"/>
                </a:lnTo>
                <a:lnTo>
                  <a:pt x="529799" y="77474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40455" y="2630445"/>
            <a:ext cx="3258820" cy="172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indent="-7620">
              <a:lnSpc>
                <a:spcPct val="100000"/>
              </a:lnSpc>
            </a:pPr>
            <a:r>
              <a:rPr sz="2000" b="1" i="1" spc="-25" dirty="0">
                <a:latin typeface="Segoe UI"/>
                <a:cs typeface="Segoe UI"/>
              </a:rPr>
              <a:t>L</a:t>
            </a:r>
            <a:r>
              <a:rPr sz="2000" b="1" i="1" dirty="0">
                <a:latin typeface="Segoe UI"/>
                <a:cs typeface="Segoe UI"/>
              </a:rPr>
              <a:t>a</a:t>
            </a:r>
            <a:r>
              <a:rPr sz="2000" b="1" i="1" spc="-15" dirty="0">
                <a:latin typeface="Segoe UI"/>
                <a:cs typeface="Segoe UI"/>
              </a:rPr>
              <a:t>y</a:t>
            </a:r>
            <a:r>
              <a:rPr sz="2000" b="1" i="1" dirty="0">
                <a:latin typeface="Segoe UI"/>
                <a:cs typeface="Segoe UI"/>
              </a:rPr>
              <a:t>e</a:t>
            </a:r>
            <a:r>
              <a:rPr sz="2000" b="1" i="1" spc="10" dirty="0">
                <a:latin typeface="Segoe UI"/>
                <a:cs typeface="Segoe UI"/>
              </a:rPr>
              <a:t>r</a:t>
            </a:r>
            <a:r>
              <a:rPr sz="2000" b="1" i="1" dirty="0">
                <a:latin typeface="Segoe UI"/>
                <a:cs typeface="Segoe UI"/>
              </a:rPr>
              <a:t>s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spc="-40" dirty="0">
                <a:latin typeface="Segoe UI"/>
                <a:cs typeface="Segoe UI"/>
              </a:rPr>
              <a:t>o</a:t>
            </a:r>
            <a:r>
              <a:rPr sz="2000" b="1" i="1" dirty="0">
                <a:latin typeface="Segoe UI"/>
                <a:cs typeface="Segoe UI"/>
              </a:rPr>
              <a:t>f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Segoe UI"/>
                <a:cs typeface="Segoe UI"/>
              </a:rPr>
              <a:t>P</a:t>
            </a:r>
            <a:r>
              <a:rPr sz="2000" b="1" i="1" spc="-40" dirty="0">
                <a:latin typeface="Segoe UI"/>
                <a:cs typeface="Segoe UI"/>
              </a:rPr>
              <a:t>r</a:t>
            </a:r>
            <a:r>
              <a:rPr sz="2000" b="1" i="1" spc="-5" dirty="0">
                <a:latin typeface="Segoe UI"/>
                <a:cs typeface="Segoe UI"/>
              </a:rPr>
              <a:t>otection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50">
              <a:latin typeface="Times New Roman"/>
              <a:cs typeface="Times New Roman"/>
            </a:endParaRPr>
          </a:p>
          <a:p>
            <a:pPr marL="2032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Ind</a:t>
            </a:r>
            <a:r>
              <a:rPr sz="2000" b="1" spc="-15" dirty="0">
                <a:solidFill>
                  <a:srgbClr val="006FC0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vidual</a:t>
            </a:r>
            <a:r>
              <a:rPr sz="20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Con</a:t>
            </a:r>
            <a:r>
              <a:rPr sz="2000" b="1" spc="-15" dirty="0">
                <a:solidFill>
                  <a:srgbClr val="006FC0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006FC0"/>
                </a:solidFill>
                <a:latin typeface="Segoe UI"/>
                <a:cs typeface="Segoe UI"/>
              </a:rPr>
              <a:t>q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uen</a:t>
            </a:r>
            <a:r>
              <a:rPr sz="2000" b="1" spc="-10" dirty="0">
                <a:solidFill>
                  <a:srgbClr val="006FC0"/>
                </a:solidFill>
                <a:latin typeface="Segoe UI"/>
                <a:cs typeface="Segoe UI"/>
              </a:rPr>
              <a:t>c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e</a:t>
            </a:r>
            <a:r>
              <a:rPr sz="2000" b="1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Segoe UI"/>
                <a:cs typeface="Segoe UI"/>
              </a:rPr>
              <a:t>–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An</a:t>
            </a:r>
            <a:r>
              <a:rPr sz="20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ab</a:t>
            </a:r>
            <a:r>
              <a:rPr sz="2000" spc="-10" dirty="0">
                <a:solidFill>
                  <a:srgbClr val="006FC0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6FC0"/>
                </a:solidFill>
                <a:latin typeface="Segoe UI"/>
                <a:cs typeface="Segoe UI"/>
              </a:rPr>
              <a:t>l</a:t>
            </a:r>
            <a:r>
              <a:rPr sz="2000" spc="-15" dirty="0">
                <a:solidFill>
                  <a:srgbClr val="006FC0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ty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o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esca</a:t>
            </a:r>
            <a:r>
              <a:rPr sz="2000" spc="-10" dirty="0">
                <a:solidFill>
                  <a:srgbClr val="006FC0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e</a:t>
            </a:r>
            <a:r>
              <a:rPr sz="20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and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an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Segoe UI"/>
                <a:cs typeface="Segoe UI"/>
              </a:rPr>
              <a:t>in</a:t>
            </a:r>
            <a:r>
              <a:rPr sz="2000" spc="-10" dirty="0">
                <a:solidFill>
                  <a:srgbClr val="006FC0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oor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vs.</a:t>
            </a:r>
            <a:r>
              <a:rPr sz="20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ou</a:t>
            </a:r>
            <a:r>
              <a:rPr sz="2000" spc="-20" dirty="0">
                <a:solidFill>
                  <a:srgbClr val="006FC0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door</a:t>
            </a:r>
            <a:r>
              <a:rPr sz="20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ex</a:t>
            </a:r>
            <a:r>
              <a:rPr sz="2000" spc="-10" dirty="0">
                <a:solidFill>
                  <a:srgbClr val="006FC0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osu</a:t>
            </a:r>
            <a:r>
              <a:rPr sz="2000" spc="-20" dirty="0">
                <a:solidFill>
                  <a:srgbClr val="006FC0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6FC0"/>
                </a:solidFill>
                <a:latin typeface="Segoe UI"/>
                <a:cs typeface="Segoe UI"/>
              </a:rPr>
              <a:t>e.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7802" y="5835060"/>
            <a:ext cx="10502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Lo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spc="-5" dirty="0">
                <a:latin typeface="Segoe UI"/>
                <a:cs typeface="Segoe UI"/>
              </a:rPr>
              <a:t>ation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2089" y="5987460"/>
            <a:ext cx="27114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stance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f</a:t>
            </a:r>
            <a:r>
              <a:rPr sz="2000" b="1" spc="-2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ent,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x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17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94792" y="2178318"/>
            <a:ext cx="199390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9725" algn="r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P</a:t>
            </a:r>
            <a:r>
              <a:rPr sz="2000" b="1" spc="-15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spc="-20" dirty="0">
                <a:latin typeface="Segoe UI"/>
                <a:cs typeface="Segoe UI"/>
              </a:rPr>
              <a:t>b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spc="5" dirty="0">
                <a:latin typeface="Segoe UI"/>
                <a:cs typeface="Segoe UI"/>
              </a:rPr>
              <a:t>b</a:t>
            </a:r>
            <a:r>
              <a:rPr sz="2000" b="1" spc="-5" dirty="0">
                <a:latin typeface="Segoe UI"/>
                <a:cs typeface="Segoe UI"/>
              </a:rPr>
              <a:t>i</a:t>
            </a:r>
            <a:r>
              <a:rPr sz="2000" b="1" spc="-15" dirty="0">
                <a:latin typeface="Segoe UI"/>
                <a:cs typeface="Segoe UI"/>
              </a:rPr>
              <a:t>l</a:t>
            </a:r>
            <a:r>
              <a:rPr sz="2000" b="1" spc="-5" dirty="0">
                <a:latin typeface="Segoe UI"/>
                <a:cs typeface="Segoe UI"/>
              </a:rPr>
              <a:t>it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he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eff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ct,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Segoe UI"/>
                <a:cs typeface="Segoe UI"/>
              </a:rPr>
              <a:t>P</a:t>
            </a:r>
            <a:r>
              <a:rPr sz="1950" b="1" spc="22" baseline="-21367" dirty="0">
                <a:latin typeface="Segoe UI"/>
                <a:cs typeface="Segoe UI"/>
              </a:rPr>
              <a:t>d</a:t>
            </a:r>
            <a:r>
              <a:rPr sz="1950" b="1" spc="7" baseline="-21367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(death</a:t>
            </a:r>
            <a:r>
              <a:rPr sz="2000" b="1" dirty="0">
                <a:latin typeface="Segoe UI"/>
                <a:cs typeface="Segoe UI"/>
              </a:rPr>
              <a:t>,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damag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)</a:t>
            </a:r>
            <a:endParaRPr sz="20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</a:pP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2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3" y="1861862"/>
            <a:ext cx="7762875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65885">
              <a:lnSpc>
                <a:spcPts val="2920"/>
              </a:lnSpc>
            </a:pPr>
            <a:r>
              <a:rPr sz="2700" b="1" spc="-20" dirty="0">
                <a:latin typeface="Constantia"/>
                <a:cs typeface="Constantia"/>
              </a:rPr>
              <a:t>On</a:t>
            </a:r>
            <a:r>
              <a:rPr sz="2700" b="1" spc="-75" dirty="0">
                <a:latin typeface="Constantia"/>
                <a:cs typeface="Constantia"/>
              </a:rPr>
              <a:t>c</a:t>
            </a:r>
            <a:r>
              <a:rPr sz="2700" b="1" spc="-15" dirty="0">
                <a:latin typeface="Constantia"/>
                <a:cs typeface="Constantia"/>
              </a:rPr>
              <a:t>e</a:t>
            </a:r>
            <a:r>
              <a:rPr sz="2700" b="1" spc="-9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Constantia"/>
                <a:cs typeface="Constantia"/>
              </a:rPr>
              <a:t>haza</a:t>
            </a:r>
            <a:r>
              <a:rPr sz="2700" b="1" spc="-40" dirty="0">
                <a:latin typeface="Constantia"/>
                <a:cs typeface="Constantia"/>
              </a:rPr>
              <a:t>r</a:t>
            </a:r>
            <a:r>
              <a:rPr sz="2700" b="1" spc="-25" dirty="0">
                <a:latin typeface="Constantia"/>
                <a:cs typeface="Constantia"/>
              </a:rPr>
              <a:t>d</a:t>
            </a:r>
            <a:r>
              <a:rPr sz="2700" b="1" spc="-15" dirty="0">
                <a:latin typeface="Constantia"/>
                <a:cs typeface="Constantia"/>
              </a:rPr>
              <a:t>s</a:t>
            </a:r>
            <a:r>
              <a:rPr sz="2700" b="1" spc="-140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Constantia"/>
                <a:cs typeface="Constantia"/>
              </a:rPr>
              <a:t>a</a:t>
            </a:r>
            <a:r>
              <a:rPr sz="2700" b="1" spc="-45" dirty="0">
                <a:latin typeface="Constantia"/>
                <a:cs typeface="Constantia"/>
              </a:rPr>
              <a:t>r</a:t>
            </a:r>
            <a:r>
              <a:rPr sz="2700" b="1" spc="-15" dirty="0">
                <a:latin typeface="Constantia"/>
                <a:cs typeface="Constantia"/>
              </a:rPr>
              <a:t>e</a:t>
            </a:r>
            <a:r>
              <a:rPr sz="2700" b="1" spc="-10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Constantia"/>
                <a:cs typeface="Constantia"/>
              </a:rPr>
              <a:t>i</a:t>
            </a:r>
            <a:r>
              <a:rPr sz="2700" b="1" spc="-15" dirty="0">
                <a:latin typeface="Constantia"/>
                <a:cs typeface="Constantia"/>
              </a:rPr>
              <a:t>denti</a:t>
            </a:r>
            <a:r>
              <a:rPr sz="2700" b="1" spc="50" dirty="0">
                <a:latin typeface="Constantia"/>
                <a:cs typeface="Constantia"/>
              </a:rPr>
              <a:t>f</a:t>
            </a:r>
            <a:r>
              <a:rPr sz="2700" b="1" spc="-15" dirty="0">
                <a:latin typeface="Constantia"/>
                <a:cs typeface="Constantia"/>
              </a:rPr>
              <a:t>ied</a:t>
            </a:r>
            <a:r>
              <a:rPr sz="2700" b="1" dirty="0">
                <a:latin typeface="Constantia"/>
                <a:cs typeface="Constantia"/>
              </a:rPr>
              <a:t>,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spc="-25" dirty="0">
                <a:latin typeface="Constantia"/>
                <a:cs typeface="Constantia"/>
              </a:rPr>
              <a:t>h</a:t>
            </a:r>
            <a:r>
              <a:rPr sz="2700" b="1" spc="-70" dirty="0">
                <a:latin typeface="Constantia"/>
                <a:cs typeface="Constantia"/>
              </a:rPr>
              <a:t>o</a:t>
            </a:r>
            <a:r>
              <a:rPr sz="2700" b="1" dirty="0">
                <a:latin typeface="Constantia"/>
                <a:cs typeface="Constantia"/>
              </a:rPr>
              <a:t>w</a:t>
            </a:r>
            <a:r>
              <a:rPr sz="2700" b="1" spc="-8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Constantia"/>
                <a:cs typeface="Constantia"/>
              </a:rPr>
              <a:t>is</a:t>
            </a:r>
            <a:r>
              <a:rPr sz="2700" b="1" spc="-12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Constantia"/>
                <a:cs typeface="Constantia"/>
              </a:rPr>
              <a:t>ri</a:t>
            </a:r>
            <a:r>
              <a:rPr sz="2700" b="1" spc="-5" dirty="0">
                <a:latin typeface="Constantia"/>
                <a:cs typeface="Constantia"/>
              </a:rPr>
              <a:t>s</a:t>
            </a:r>
            <a:r>
              <a:rPr sz="2700" b="1" dirty="0">
                <a:latin typeface="Constantia"/>
                <a:cs typeface="Constantia"/>
              </a:rPr>
              <a:t>k</a:t>
            </a:r>
            <a:r>
              <a:rPr sz="2700" b="1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Constantia"/>
                <a:cs typeface="Constantia"/>
              </a:rPr>
              <a:t>an</a:t>
            </a:r>
            <a:r>
              <a:rPr sz="2700" b="1" spc="-10" dirty="0">
                <a:latin typeface="Constantia"/>
                <a:cs typeface="Constantia"/>
              </a:rPr>
              <a:t>a</a:t>
            </a:r>
            <a:r>
              <a:rPr sz="2700" b="1" spc="-25" dirty="0">
                <a:latin typeface="Constantia"/>
                <a:cs typeface="Constantia"/>
              </a:rPr>
              <a:t>l</a:t>
            </a:r>
            <a:r>
              <a:rPr sz="2700" b="1" spc="-30" dirty="0">
                <a:latin typeface="Constantia"/>
                <a:cs typeface="Constantia"/>
              </a:rPr>
              <a:t>y</a:t>
            </a:r>
            <a:r>
              <a:rPr sz="2700" b="1" spc="-15" dirty="0">
                <a:latin typeface="Constantia"/>
                <a:cs typeface="Constantia"/>
              </a:rPr>
              <a:t>sed?</a:t>
            </a:r>
            <a:endParaRPr sz="2700">
              <a:latin typeface="Constantia"/>
              <a:cs typeface="Constantia"/>
            </a:endParaRPr>
          </a:p>
          <a:p>
            <a:pPr marL="984885" marR="359410" indent="-514984">
              <a:lnSpc>
                <a:spcPts val="2590"/>
              </a:lnSpc>
              <a:spcBef>
                <a:spcPts val="58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uencie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ou</a:t>
            </a:r>
            <a:r>
              <a:rPr sz="2400" spc="-4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matr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84885" marR="359410" indent="-514984">
              <a:lnSpc>
                <a:spcPct val="90100"/>
              </a:lnSpc>
              <a:spcBef>
                <a:spcPts val="5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uencie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3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isk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atr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x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anking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984885" marR="5080" indent="-514984">
              <a:lnSpc>
                <a:spcPts val="2590"/>
              </a:lnSpc>
              <a:spcBef>
                <a:spcPts val="61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uencie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ou</a:t>
            </a:r>
            <a:r>
              <a:rPr sz="2400" spc="-4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matr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x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0" dirty="0">
                <a:latin typeface="Constantia"/>
                <a:cs typeface="Constantia"/>
              </a:rPr>
              <a:t>ol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king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6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elop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pla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4" y="0"/>
          <a:ext cx="8823222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53" y="1865609"/>
            <a:ext cx="7205345" cy="365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460"/>
              </a:lnSpc>
            </a:pPr>
            <a:r>
              <a:rPr sz="3200" b="1" spc="-25" dirty="0">
                <a:latin typeface="Constantia"/>
                <a:cs typeface="Constantia"/>
              </a:rPr>
              <a:t>H</a:t>
            </a:r>
            <a:r>
              <a:rPr sz="3200" b="1" dirty="0">
                <a:latin typeface="Constantia"/>
                <a:cs typeface="Constantia"/>
              </a:rPr>
              <a:t>aza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onse</a:t>
            </a:r>
            <a:r>
              <a:rPr sz="3200" b="1" spc="10" dirty="0">
                <a:latin typeface="Constantia"/>
                <a:cs typeface="Constantia"/>
              </a:rPr>
              <a:t>q</a:t>
            </a:r>
            <a:r>
              <a:rPr sz="3200" b="1" dirty="0">
                <a:latin typeface="Constantia"/>
                <a:cs typeface="Constantia"/>
              </a:rPr>
              <a:t>uen</a:t>
            </a:r>
            <a:r>
              <a:rPr sz="3200" b="1" spc="-6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es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ca</a:t>
            </a: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65" dirty="0">
                <a:latin typeface="Constantia"/>
                <a:cs typeface="Constantia"/>
              </a:rPr>
              <a:t>g</a:t>
            </a:r>
            <a:r>
              <a:rPr sz="3200" b="1" dirty="0">
                <a:latin typeface="Constantia"/>
                <a:cs typeface="Constantia"/>
              </a:rPr>
              <a:t>oris</a:t>
            </a:r>
            <a:r>
              <a:rPr sz="3200" b="1" spc="5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wit</a:t>
            </a:r>
            <a:r>
              <a:rPr sz="3200" b="1" dirty="0">
                <a:latin typeface="Constantia"/>
                <a:cs typeface="Constantia"/>
              </a:rPr>
              <a:t>h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table</a:t>
            </a:r>
            <a:r>
              <a:rPr sz="3200" b="1" spc="-50" dirty="0">
                <a:latin typeface="Constantia"/>
                <a:cs typeface="Constantia"/>
              </a:rPr>
              <a:t>s</a:t>
            </a:r>
            <a:r>
              <a:rPr sz="3200" b="1" dirty="0">
                <a:latin typeface="Constantia"/>
                <a:cs typeface="Constantia"/>
              </a:rPr>
              <a:t>.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Which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oll</a:t>
            </a:r>
            <a:r>
              <a:rPr sz="3200" b="1" spc="-60" dirty="0">
                <a:latin typeface="Constantia"/>
                <a:cs typeface="Constantia"/>
              </a:rPr>
              <a:t>o</a:t>
            </a:r>
            <a:r>
              <a:rPr sz="3200" b="1" spc="-15" dirty="0">
                <a:latin typeface="Constantia"/>
                <a:cs typeface="Constantia"/>
              </a:rPr>
              <a:t>w</a:t>
            </a:r>
            <a:r>
              <a:rPr sz="3200" b="1" dirty="0">
                <a:latin typeface="Constantia"/>
                <a:cs typeface="Constantia"/>
              </a:rPr>
              <a:t>ing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not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standa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d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table?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0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public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</a:t>
            </a:r>
            <a:r>
              <a:rPr sz="2800" spc="-25" dirty="0">
                <a:latin typeface="Constantia"/>
                <a:cs typeface="Constantia"/>
              </a:rPr>
              <a:t>n</a:t>
            </a: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70" dirty="0">
                <a:latin typeface="Constantia"/>
                <a:cs typeface="Constantia"/>
              </a:rPr>
              <a:t>k</a:t>
            </a:r>
            <a:r>
              <a:rPr sz="2800" spc="-15" dirty="0">
                <a:latin typeface="Constantia"/>
                <a:cs typeface="Constantia"/>
              </a:rPr>
              <a:t>er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4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mana</a:t>
            </a:r>
            <a:r>
              <a:rPr sz="2800" spc="-85" dirty="0">
                <a:latin typeface="Constantia"/>
                <a:cs typeface="Constantia"/>
              </a:rPr>
              <a:t>g</a:t>
            </a:r>
            <a:r>
              <a:rPr sz="2800" spc="-20" dirty="0">
                <a:latin typeface="Constantia"/>
                <a:cs typeface="Constantia"/>
              </a:rPr>
              <a:t>em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15" dirty="0">
                <a:latin typeface="Constantia"/>
                <a:cs typeface="Constantia"/>
              </a:rPr>
              <a:t>nt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pital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loss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ma</a:t>
            </a: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70" dirty="0">
                <a:latin typeface="Constantia"/>
                <a:cs typeface="Constantia"/>
              </a:rPr>
              <a:t>k</a:t>
            </a:r>
            <a:r>
              <a:rPr sz="2800" spc="-15" dirty="0">
                <a:latin typeface="Constantia"/>
                <a:cs typeface="Constantia"/>
              </a:rPr>
              <a:t>et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sha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171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4" y="0"/>
          <a:ext cx="8823222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>
              <a:lnSpc>
                <a:spcPct val="80000"/>
              </a:lnSpc>
            </a:pPr>
            <a:r>
              <a:rPr spc="-40" dirty="0"/>
              <a:t>H</a:t>
            </a:r>
            <a:r>
              <a:rPr spc="-15" dirty="0"/>
              <a:t>az</a:t>
            </a:r>
            <a:r>
              <a:rPr spc="-25" dirty="0"/>
              <a:t>a</a:t>
            </a:r>
            <a:r>
              <a:rPr spc="-60" dirty="0"/>
              <a:t>r</a:t>
            </a:r>
            <a:r>
              <a:rPr spc="-25" dirty="0"/>
              <a:t>dou</a:t>
            </a:r>
            <a:r>
              <a:rPr spc="-15" dirty="0"/>
              <a:t>s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70" dirty="0"/>
              <a:t>v</a:t>
            </a:r>
            <a:r>
              <a:rPr spc="-15" dirty="0"/>
              <a:t>ents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0" dirty="0"/>
              <a:t>clas</a:t>
            </a:r>
            <a:r>
              <a:rPr spc="-15" dirty="0"/>
              <a:t>sed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as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10" dirty="0"/>
              <a:t>e</a:t>
            </a:r>
            <a:r>
              <a:rPr spc="-20" dirty="0"/>
              <a:t>diu</a:t>
            </a:r>
            <a:r>
              <a:rPr spc="-25" dirty="0"/>
              <a:t>m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20" dirty="0"/>
              <a:t>risk</a:t>
            </a:r>
            <a:r>
              <a:rPr spc="-15" dirty="0"/>
              <a:t>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5" dirty="0"/>
              <a:t>sh</a:t>
            </a:r>
            <a:r>
              <a:rPr spc="-10" dirty="0"/>
              <a:t>o</a:t>
            </a:r>
            <a:r>
              <a:rPr spc="-20" dirty="0"/>
              <a:t>u</a:t>
            </a:r>
            <a:r>
              <a:rPr spc="-25" dirty="0"/>
              <a:t>l</a:t>
            </a:r>
            <a:r>
              <a:rPr spc="-20" dirty="0"/>
              <a:t>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man</a:t>
            </a:r>
            <a:r>
              <a:rPr spc="-25" dirty="0"/>
              <a:t>a</a:t>
            </a:r>
            <a:r>
              <a:rPr spc="-85" dirty="0"/>
              <a:t>g</a:t>
            </a:r>
            <a:r>
              <a:rPr spc="-15" dirty="0"/>
              <a:t>ed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spc="-15" dirty="0"/>
              <a:t>oll</a:t>
            </a:r>
            <a:r>
              <a:rPr spc="-65" dirty="0"/>
              <a:t>o</a:t>
            </a:r>
            <a:r>
              <a:rPr spc="-20" dirty="0"/>
              <a:t>win</a:t>
            </a:r>
            <a:r>
              <a:rPr spc="-15" dirty="0"/>
              <a:t>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manner:</a:t>
            </a:r>
          </a:p>
          <a:p>
            <a:pPr marL="1035685" indent="-514984">
              <a:lnSpc>
                <a:spcPts val="2375"/>
              </a:lnSpc>
              <a:spcBef>
                <a:spcPts val="10"/>
              </a:spcBef>
              <a:buFont typeface="Constantia"/>
              <a:buAutoNum type="alphaUcPeriod"/>
              <a:tabLst>
                <a:tab pos="1036319" algn="l"/>
              </a:tabLst>
            </a:pPr>
            <a:r>
              <a:rPr sz="2200" b="0" spc="-60" dirty="0">
                <a:latin typeface="Constantia"/>
                <a:cs typeface="Constantia"/>
              </a:rPr>
              <a:t>N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b="0" spc="-20" dirty="0">
                <a:latin typeface="Constantia"/>
                <a:cs typeface="Constantia"/>
              </a:rPr>
              <a:t>mi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igat</a:t>
            </a:r>
            <a:r>
              <a:rPr sz="2200" b="0" spc="-5" dirty="0">
                <a:latin typeface="Constantia"/>
                <a:cs typeface="Constantia"/>
              </a:rPr>
              <a:t>i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95" dirty="0">
                <a:latin typeface="Times New Roman"/>
                <a:cs typeface="Times New Roman"/>
              </a:rPr>
              <a:t> </a:t>
            </a:r>
            <a:r>
              <a:rPr sz="2200" b="0" spc="-4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equi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ed,</a:t>
            </a:r>
            <a:r>
              <a:rPr sz="2200" b="0" spc="-30" dirty="0">
                <a:latin typeface="Times New Roman"/>
                <a:cs typeface="Times New Roman"/>
              </a:rPr>
              <a:t> </a:t>
            </a:r>
            <a:r>
              <a:rPr sz="2200" b="0" spc="-4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edesign</a:t>
            </a:r>
            <a:r>
              <a:rPr sz="2200" b="0" spc="-105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s</a:t>
            </a:r>
            <a:r>
              <a:rPr sz="2200" b="0" spc="-45" dirty="0">
                <a:latin typeface="Constantia"/>
                <a:cs typeface="Constantia"/>
              </a:rPr>
              <a:t>y</a:t>
            </a:r>
            <a:r>
              <a:rPr sz="2200" b="0" spc="-10" dirty="0">
                <a:latin typeface="Constantia"/>
                <a:cs typeface="Constantia"/>
              </a:rPr>
              <a:t>s</a:t>
            </a:r>
            <a:r>
              <a:rPr sz="2200" b="0" spc="-50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em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4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10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ensu</a:t>
            </a:r>
            <a:r>
              <a:rPr sz="2200" b="0" spc="-6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7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haza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  <a:p>
            <a:pPr marL="1035685">
              <a:lnSpc>
                <a:spcPts val="2375"/>
              </a:lnSpc>
            </a:pPr>
            <a:r>
              <a:rPr sz="2200" b="0" spc="-15" dirty="0">
                <a:latin typeface="Constantia"/>
                <a:cs typeface="Constantia"/>
              </a:rPr>
              <a:t>p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65" dirty="0">
                <a:latin typeface="Constantia"/>
                <a:cs typeface="Constantia"/>
              </a:rPr>
              <a:t>v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" dirty="0">
                <a:latin typeface="Constantia"/>
                <a:cs typeface="Constantia"/>
              </a:rPr>
              <a:t>ntion</a:t>
            </a:r>
            <a:endParaRPr sz="2200">
              <a:latin typeface="Constantia"/>
              <a:cs typeface="Constantia"/>
            </a:endParaRPr>
          </a:p>
          <a:p>
            <a:pPr marL="1035685" marR="358140" indent="-514984">
              <a:lnSpc>
                <a:spcPts val="2110"/>
              </a:lnSpc>
              <a:spcBef>
                <a:spcPts val="509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200" b="0" spc="-15" dirty="0">
                <a:latin typeface="Constantia"/>
                <a:cs typeface="Constantia"/>
              </a:rPr>
              <a:t>Sho</a:t>
            </a:r>
            <a:r>
              <a:rPr sz="2200" b="0" spc="-25" dirty="0">
                <a:latin typeface="Constantia"/>
                <a:cs typeface="Constantia"/>
              </a:rPr>
              <a:t>u</a:t>
            </a:r>
            <a:r>
              <a:rPr sz="2200" b="0" spc="-10" dirty="0">
                <a:latin typeface="Constantia"/>
                <a:cs typeface="Constantia"/>
              </a:rPr>
              <a:t>ld</a:t>
            </a:r>
            <a:r>
              <a:rPr sz="2200" b="0" spc="5" dirty="0">
                <a:latin typeface="Times New Roman"/>
                <a:cs typeface="Times New Roman"/>
              </a:rPr>
              <a:t> </a:t>
            </a:r>
            <a:r>
              <a:rPr sz="2200" b="0" spc="-20" dirty="0">
                <a:latin typeface="Constantia"/>
                <a:cs typeface="Constantia"/>
              </a:rPr>
              <a:t>b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14" dirty="0">
                <a:latin typeface="Times New Roman"/>
                <a:cs typeface="Times New Roman"/>
              </a:rPr>
              <a:t> </a:t>
            </a:r>
            <a:r>
              <a:rPr sz="2200" b="0" spc="-70" dirty="0">
                <a:latin typeface="Constantia"/>
                <a:cs typeface="Constantia"/>
              </a:rPr>
              <a:t>v</a:t>
            </a:r>
            <a:r>
              <a:rPr sz="2200" b="0" spc="-10" dirty="0">
                <a:latin typeface="Constantia"/>
                <a:cs typeface="Constantia"/>
              </a:rPr>
              <a:t>eri</a:t>
            </a:r>
            <a:r>
              <a:rPr sz="2200" b="0" spc="40" dirty="0">
                <a:latin typeface="Constantia"/>
                <a:cs typeface="Constantia"/>
              </a:rPr>
              <a:t>f</a:t>
            </a:r>
            <a:r>
              <a:rPr sz="2200" b="0" spc="-15" dirty="0">
                <a:latin typeface="Constantia"/>
                <a:cs typeface="Constantia"/>
              </a:rPr>
              <a:t>ied</a:t>
            </a:r>
            <a:r>
              <a:rPr sz="2200" b="0" spc="-7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9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120" dirty="0">
                <a:latin typeface="Times New Roman"/>
                <a:cs typeface="Times New Roman"/>
              </a:rPr>
              <a:t> 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i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20" dirty="0">
                <a:latin typeface="Constantia"/>
                <a:cs typeface="Constantia"/>
              </a:rPr>
              <a:t>uou</a:t>
            </a:r>
            <a:r>
              <a:rPr sz="2200" b="0" spc="-10" dirty="0">
                <a:latin typeface="Constantia"/>
                <a:cs typeface="Constantia"/>
              </a:rPr>
              <a:t>s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basi</a:t>
            </a:r>
            <a:r>
              <a:rPr sz="2200" b="0" spc="-10" dirty="0">
                <a:latin typeface="Constantia"/>
                <a:cs typeface="Constantia"/>
              </a:rPr>
              <a:t>s</a:t>
            </a:r>
            <a:r>
              <a:rPr sz="2200" b="0" spc="-70" dirty="0">
                <a:latin typeface="Times New Roman"/>
                <a:cs typeface="Times New Roman"/>
              </a:rPr>
              <a:t> </a:t>
            </a:r>
            <a:r>
              <a:rPr sz="2200" b="0" spc="-4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1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15" dirty="0">
                <a:latin typeface="Constantia"/>
                <a:cs typeface="Constantia"/>
              </a:rPr>
              <a:t>su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9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that</a:t>
            </a:r>
            <a:r>
              <a:rPr sz="2200" b="0" spc="-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p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ed</a:t>
            </a:r>
            <a:r>
              <a:rPr sz="2200" b="0" spc="-20" dirty="0">
                <a:latin typeface="Constantia"/>
                <a:cs typeface="Constantia"/>
              </a:rPr>
              <a:t>u</a:t>
            </a:r>
            <a:r>
              <a:rPr sz="2200" b="0" spc="-55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es</a:t>
            </a:r>
            <a:r>
              <a:rPr sz="2200" b="0" spc="-9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15" dirty="0">
                <a:latin typeface="Constantia"/>
                <a:cs typeface="Constantia"/>
              </a:rPr>
              <a:t>d</a:t>
            </a:r>
            <a:r>
              <a:rPr sz="2200" b="0" spc="-70" dirty="0">
                <a:latin typeface="Times New Roman"/>
                <a:cs typeface="Times New Roman"/>
              </a:rPr>
              <a:t> 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ols</a:t>
            </a:r>
            <a:r>
              <a:rPr sz="2200" b="0" spc="-10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7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in</a:t>
            </a:r>
            <a:r>
              <a:rPr sz="2200" b="0" spc="-6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p</a:t>
            </a:r>
            <a:r>
              <a:rPr sz="2200" b="0" spc="-25" dirty="0">
                <a:latin typeface="Constantia"/>
                <a:cs typeface="Constantia"/>
              </a:rPr>
              <a:t>l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1035685" marR="447040" indent="-514984">
              <a:lnSpc>
                <a:spcPct val="80100"/>
              </a:lnSpc>
              <a:spcBef>
                <a:spcPts val="540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200" b="0" spc="-15" dirty="0">
                <a:latin typeface="Constantia"/>
                <a:cs typeface="Constantia"/>
              </a:rPr>
              <a:t>S</a:t>
            </a:r>
            <a:r>
              <a:rPr sz="2200" b="0" spc="-25" dirty="0">
                <a:latin typeface="Constantia"/>
                <a:cs typeface="Constantia"/>
              </a:rPr>
              <a:t>h</a:t>
            </a:r>
            <a:r>
              <a:rPr sz="2200" b="0" spc="-15" dirty="0">
                <a:latin typeface="Constantia"/>
                <a:cs typeface="Constantia"/>
              </a:rPr>
              <a:t>ou</a:t>
            </a:r>
            <a:r>
              <a:rPr sz="2200" b="0" spc="-25" dirty="0">
                <a:latin typeface="Constantia"/>
                <a:cs typeface="Constantia"/>
              </a:rPr>
              <a:t>l</a:t>
            </a:r>
            <a:r>
              <a:rPr sz="2200" b="0" spc="-15" dirty="0">
                <a:latin typeface="Constantia"/>
                <a:cs typeface="Constantia"/>
              </a:rPr>
              <a:t>d</a:t>
            </a:r>
            <a:r>
              <a:rPr sz="2200" b="0" spc="10" dirty="0">
                <a:latin typeface="Times New Roman"/>
                <a:cs typeface="Times New Roman"/>
              </a:rPr>
              <a:t> </a:t>
            </a:r>
            <a:r>
              <a:rPr sz="2200" b="0" spc="-20" dirty="0">
                <a:latin typeface="Constantia"/>
                <a:cs typeface="Constantia"/>
              </a:rPr>
              <a:t>b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60" dirty="0">
                <a:latin typeface="Times New Roman"/>
                <a:cs typeface="Times New Roman"/>
              </a:rPr>
              <a:t> </a:t>
            </a:r>
            <a:r>
              <a:rPr sz="2200" b="0" spc="-20" dirty="0">
                <a:latin typeface="Constantia"/>
                <a:cs typeface="Constantia"/>
              </a:rPr>
              <a:t>mi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iga</a:t>
            </a:r>
            <a:r>
              <a:rPr sz="2200" b="0" spc="-40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ed</a:t>
            </a:r>
            <a:r>
              <a:rPr sz="2200" b="0" spc="-8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with</a:t>
            </a:r>
            <a:r>
              <a:rPr sz="2200" b="0" spc="-8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engin</a:t>
            </a:r>
            <a:r>
              <a:rPr sz="2200" b="0" spc="-10" dirty="0">
                <a:latin typeface="Constantia"/>
                <a:cs typeface="Constantia"/>
              </a:rPr>
              <a:t>eering</a:t>
            </a:r>
            <a:r>
              <a:rPr sz="2200" b="0" spc="-10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and/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or</a:t>
            </a:r>
            <a:r>
              <a:rPr sz="2200" b="0" spc="-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admi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15" dirty="0">
                <a:latin typeface="Constantia"/>
                <a:cs typeface="Constantia"/>
              </a:rPr>
              <a:t>ist</a:t>
            </a:r>
            <a:r>
              <a:rPr sz="2200" b="0" spc="-40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at</a:t>
            </a:r>
            <a:r>
              <a:rPr sz="2200" b="0" spc="-35" dirty="0">
                <a:latin typeface="Constantia"/>
                <a:cs typeface="Constantia"/>
              </a:rPr>
              <a:t>i</a:t>
            </a:r>
            <a:r>
              <a:rPr sz="2200" b="0" spc="-70" dirty="0">
                <a:latin typeface="Constantia"/>
                <a:cs typeface="Constantia"/>
              </a:rPr>
              <a:t>v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40" dirty="0">
                <a:latin typeface="Times New Roman"/>
                <a:cs typeface="Times New Roman"/>
              </a:rPr>
              <a:t> 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ols</a:t>
            </a:r>
            <a:r>
              <a:rPr sz="2200" b="0" spc="-80" dirty="0">
                <a:latin typeface="Times New Roman"/>
                <a:cs typeface="Times New Roman"/>
              </a:rPr>
              <a:t> </a:t>
            </a:r>
            <a:r>
              <a:rPr sz="2200" b="0" spc="-4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12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achie</a:t>
            </a:r>
            <a:r>
              <a:rPr sz="2200" b="0" spc="-70" dirty="0">
                <a:latin typeface="Constantia"/>
                <a:cs typeface="Constantia"/>
              </a:rPr>
              <a:t>v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6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l</a:t>
            </a:r>
            <a:r>
              <a:rPr sz="2200" b="0" spc="-70" dirty="0">
                <a:latin typeface="Constantia"/>
                <a:cs typeface="Constantia"/>
              </a:rPr>
              <a:t>ow</a:t>
            </a:r>
            <a:r>
              <a:rPr sz="2200" b="0" spc="-10" dirty="0">
                <a:latin typeface="Constantia"/>
                <a:cs typeface="Constantia"/>
              </a:rPr>
              <a:t>er</a:t>
            </a:r>
            <a:r>
              <a:rPr sz="2200" b="0" spc="-114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risk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10" dirty="0">
                <a:latin typeface="Constantia"/>
                <a:cs typeface="Constantia"/>
              </a:rPr>
              <a:t>nkin</a:t>
            </a:r>
            <a:r>
              <a:rPr sz="2200" b="0" spc="-15" dirty="0">
                <a:latin typeface="Constantia"/>
                <a:cs typeface="Constantia"/>
              </a:rPr>
              <a:t>g</a:t>
            </a:r>
            <a:r>
              <a:rPr sz="2200" b="0" spc="-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wi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h</a:t>
            </a:r>
            <a:r>
              <a:rPr sz="2200" b="0" spc="-4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12</a:t>
            </a:r>
            <a:r>
              <a:rPr sz="2200" b="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mon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hs</a:t>
            </a:r>
            <a:endParaRPr sz="2200">
              <a:latin typeface="Constantia"/>
              <a:cs typeface="Constantia"/>
            </a:endParaRPr>
          </a:p>
          <a:p>
            <a:pPr marL="1035685" marR="447040" indent="-514984">
              <a:lnSpc>
                <a:spcPts val="2110"/>
              </a:lnSpc>
              <a:spcBef>
                <a:spcPts val="509"/>
              </a:spcBef>
              <a:buFont typeface="Constantia"/>
              <a:buAutoNum type="alphaUcPeriod" startAt="2"/>
              <a:tabLst>
                <a:tab pos="1036319" algn="l"/>
              </a:tabLst>
            </a:pPr>
            <a:r>
              <a:rPr sz="2200" b="0" spc="-15" dirty="0">
                <a:latin typeface="Constantia"/>
                <a:cs typeface="Constantia"/>
              </a:rPr>
              <a:t>Sho</a:t>
            </a:r>
            <a:r>
              <a:rPr sz="2200" b="0" spc="-25" dirty="0">
                <a:latin typeface="Constantia"/>
                <a:cs typeface="Constantia"/>
              </a:rPr>
              <a:t>u</a:t>
            </a:r>
            <a:r>
              <a:rPr sz="2200" b="0" spc="-10" dirty="0">
                <a:latin typeface="Constantia"/>
                <a:cs typeface="Constantia"/>
              </a:rPr>
              <a:t>ld</a:t>
            </a:r>
            <a:r>
              <a:rPr sz="2200" b="0" spc="5" dirty="0">
                <a:latin typeface="Times New Roman"/>
                <a:cs typeface="Times New Roman"/>
              </a:rPr>
              <a:t> </a:t>
            </a:r>
            <a:r>
              <a:rPr sz="2200" b="0" spc="-20" dirty="0">
                <a:latin typeface="Constantia"/>
                <a:cs typeface="Constantia"/>
              </a:rPr>
              <a:t>b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25" dirty="0">
                <a:latin typeface="Constantia"/>
                <a:cs typeface="Constantia"/>
              </a:rPr>
              <a:t>m</a:t>
            </a:r>
            <a:r>
              <a:rPr sz="2200" b="0" spc="-5" dirty="0">
                <a:latin typeface="Constantia"/>
                <a:cs typeface="Constantia"/>
              </a:rPr>
              <a:t>i</a:t>
            </a:r>
            <a:r>
              <a:rPr sz="2200" b="0" spc="-10" dirty="0">
                <a:latin typeface="Constantia"/>
                <a:cs typeface="Constantia"/>
              </a:rPr>
              <a:t>tiga</a:t>
            </a:r>
            <a:r>
              <a:rPr sz="2200" b="0" spc="-40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ed</a:t>
            </a:r>
            <a:r>
              <a:rPr sz="2200" b="0" spc="-8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wi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h</a:t>
            </a:r>
            <a:r>
              <a:rPr sz="2200" b="0" spc="-8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" dirty="0">
                <a:latin typeface="Constantia"/>
                <a:cs typeface="Constantia"/>
              </a:rPr>
              <a:t>ngin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" dirty="0">
                <a:latin typeface="Constantia"/>
                <a:cs typeface="Constantia"/>
              </a:rPr>
              <a:t>e</a:t>
            </a:r>
            <a:r>
              <a:rPr sz="2200" b="0" spc="-15" dirty="0">
                <a:latin typeface="Constantia"/>
                <a:cs typeface="Constantia"/>
              </a:rPr>
              <a:t>ring</a:t>
            </a:r>
            <a:r>
              <a:rPr sz="2200" b="0" spc="-9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20" dirty="0">
                <a:latin typeface="Constantia"/>
                <a:cs typeface="Constantia"/>
              </a:rPr>
              <a:t>d</a:t>
            </a:r>
            <a:r>
              <a:rPr sz="2200" b="0" spc="-10" dirty="0">
                <a:latin typeface="Constantia"/>
                <a:cs typeface="Constantia"/>
              </a:rPr>
              <a:t>/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or</a:t>
            </a:r>
            <a:r>
              <a:rPr sz="2200" b="0" spc="-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admi</a:t>
            </a:r>
            <a:r>
              <a:rPr sz="2200" b="0" spc="-10" dirty="0">
                <a:latin typeface="Constantia"/>
                <a:cs typeface="Constantia"/>
              </a:rPr>
              <a:t>n</a:t>
            </a:r>
            <a:r>
              <a:rPr sz="2200" b="0" spc="-15" dirty="0">
                <a:latin typeface="Constantia"/>
                <a:cs typeface="Constantia"/>
              </a:rPr>
              <a:t>ist</a:t>
            </a:r>
            <a:r>
              <a:rPr sz="2200" b="0" spc="-40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at</a:t>
            </a:r>
            <a:r>
              <a:rPr sz="2200" b="0" spc="-35" dirty="0">
                <a:latin typeface="Constantia"/>
                <a:cs typeface="Constantia"/>
              </a:rPr>
              <a:t>i</a:t>
            </a:r>
            <a:r>
              <a:rPr sz="2200" b="0" spc="-70" dirty="0">
                <a:latin typeface="Constantia"/>
                <a:cs typeface="Constantia"/>
              </a:rPr>
              <a:t>v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40" dirty="0">
                <a:latin typeface="Times New Roman"/>
                <a:cs typeface="Times New Roman"/>
              </a:rPr>
              <a:t> </a:t>
            </a:r>
            <a:r>
              <a:rPr sz="2200" b="0" spc="-70" dirty="0">
                <a:latin typeface="Constantia"/>
                <a:cs typeface="Constantia"/>
              </a:rPr>
              <a:t>c</a:t>
            </a:r>
            <a:r>
              <a:rPr sz="2200" b="0" spc="-15" dirty="0">
                <a:latin typeface="Constantia"/>
                <a:cs typeface="Constantia"/>
              </a:rPr>
              <a:t>on</a:t>
            </a:r>
            <a:r>
              <a:rPr sz="2200" b="0" spc="-5" dirty="0">
                <a:latin typeface="Constantia"/>
                <a:cs typeface="Constantia"/>
              </a:rPr>
              <a:t>t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0" dirty="0">
                <a:latin typeface="Constantia"/>
                <a:cs typeface="Constantia"/>
              </a:rPr>
              <a:t>ols</a:t>
            </a:r>
            <a:r>
              <a:rPr sz="2200" b="0" spc="-80" dirty="0">
                <a:latin typeface="Times New Roman"/>
                <a:cs typeface="Times New Roman"/>
              </a:rPr>
              <a:t> </a:t>
            </a:r>
            <a:r>
              <a:rPr sz="2200" b="0" spc="-45" dirty="0">
                <a:latin typeface="Constantia"/>
                <a:cs typeface="Constantia"/>
              </a:rPr>
              <a:t>t</a:t>
            </a:r>
            <a:r>
              <a:rPr sz="2200" b="0" spc="-15" dirty="0">
                <a:latin typeface="Constantia"/>
                <a:cs typeface="Constantia"/>
              </a:rPr>
              <a:t>o</a:t>
            </a:r>
            <a:r>
              <a:rPr sz="2200" b="0" spc="-12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achie</a:t>
            </a:r>
            <a:r>
              <a:rPr sz="2200" b="0" spc="-70" dirty="0">
                <a:latin typeface="Constantia"/>
                <a:cs typeface="Constantia"/>
              </a:rPr>
              <a:t>v</a:t>
            </a:r>
            <a:r>
              <a:rPr sz="2200" b="0" spc="-15" dirty="0">
                <a:latin typeface="Constantia"/>
                <a:cs typeface="Constantia"/>
              </a:rPr>
              <a:t>e</a:t>
            </a:r>
            <a:r>
              <a:rPr sz="2200" b="0" spc="-10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6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Constantia"/>
                <a:cs typeface="Constantia"/>
              </a:rPr>
              <a:t>l</a:t>
            </a:r>
            <a:r>
              <a:rPr sz="2200" b="0" spc="-70" dirty="0">
                <a:latin typeface="Constantia"/>
                <a:cs typeface="Constantia"/>
              </a:rPr>
              <a:t>ow</a:t>
            </a:r>
            <a:r>
              <a:rPr sz="2200" b="0" spc="-10" dirty="0">
                <a:latin typeface="Constantia"/>
                <a:cs typeface="Constantia"/>
              </a:rPr>
              <a:t>er</a:t>
            </a:r>
            <a:r>
              <a:rPr sz="2200" b="0" spc="-114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risk</a:t>
            </a:r>
            <a:r>
              <a:rPr sz="2200" b="0" spc="-55" dirty="0">
                <a:latin typeface="Times New Roman"/>
                <a:cs typeface="Times New Roman"/>
              </a:rPr>
              <a:t> </a:t>
            </a:r>
            <a:r>
              <a:rPr sz="2200" b="0" spc="-50" dirty="0">
                <a:latin typeface="Constantia"/>
                <a:cs typeface="Constantia"/>
              </a:rPr>
              <a:t>r</a:t>
            </a:r>
            <a:r>
              <a:rPr sz="2200" b="0" spc="-15" dirty="0">
                <a:latin typeface="Constantia"/>
                <a:cs typeface="Constantia"/>
              </a:rPr>
              <a:t>a</a:t>
            </a:r>
            <a:r>
              <a:rPr sz="2200" b="0" spc="-10" dirty="0">
                <a:latin typeface="Constantia"/>
                <a:cs typeface="Constantia"/>
              </a:rPr>
              <a:t>nkin</a:t>
            </a:r>
            <a:r>
              <a:rPr sz="2200" b="0" spc="-15" dirty="0">
                <a:latin typeface="Constantia"/>
                <a:cs typeface="Constantia"/>
              </a:rPr>
              <a:t>g</a:t>
            </a:r>
            <a:r>
              <a:rPr sz="2200" b="0" spc="-10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with</a:t>
            </a:r>
            <a:r>
              <a:rPr sz="2200" b="0" spc="-35" dirty="0">
                <a:latin typeface="Times New Roman"/>
                <a:cs typeface="Times New Roman"/>
              </a:rPr>
              <a:t> </a:t>
            </a:r>
            <a:r>
              <a:rPr sz="2200" b="0" spc="-15" dirty="0">
                <a:latin typeface="Constantia"/>
                <a:cs typeface="Constantia"/>
              </a:rPr>
              <a:t>6</a:t>
            </a:r>
            <a:r>
              <a:rPr sz="2200" b="0" dirty="0">
                <a:latin typeface="Times New Roman"/>
                <a:cs typeface="Times New Roman"/>
              </a:rPr>
              <a:t> </a:t>
            </a:r>
            <a:r>
              <a:rPr sz="2200" b="0" spc="-25" dirty="0">
                <a:latin typeface="Constantia"/>
                <a:cs typeface="Constantia"/>
              </a:rPr>
              <a:t>mo</a:t>
            </a:r>
            <a:r>
              <a:rPr sz="2200" b="0" spc="-10" dirty="0">
                <a:latin typeface="Constantia"/>
                <a:cs typeface="Constantia"/>
              </a:rPr>
              <a:t>nths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172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4" y="0"/>
          <a:ext cx="8823222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7469505" cy="194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15" dirty="0">
                <a:latin typeface="Constantia"/>
                <a:cs typeface="Constantia"/>
              </a:rPr>
              <a:t>V</a:t>
            </a:r>
            <a:r>
              <a:rPr sz="3200" b="1" dirty="0">
                <a:latin typeface="Constantia"/>
                <a:cs typeface="Constantia"/>
              </a:rPr>
              <a:t>alue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jud</a:t>
            </a:r>
            <a:r>
              <a:rPr sz="3200" b="1" spc="-65" dirty="0">
                <a:latin typeface="Constantia"/>
                <a:cs typeface="Constantia"/>
              </a:rPr>
              <a:t>g</a:t>
            </a:r>
            <a:r>
              <a:rPr sz="3200" b="1" dirty="0">
                <a:latin typeface="Constantia"/>
                <a:cs typeface="Constantia"/>
              </a:rPr>
              <a:t>eme</a:t>
            </a:r>
            <a:r>
              <a:rPr sz="3200" b="1" spc="5" dirty="0">
                <a:latin typeface="Constantia"/>
                <a:cs typeface="Constantia"/>
              </a:rPr>
              <a:t>n</a:t>
            </a:r>
            <a:r>
              <a:rPr sz="3200" b="1" dirty="0">
                <a:latin typeface="Constantia"/>
                <a:cs typeface="Constantia"/>
              </a:rPr>
              <a:t>ts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k</a:t>
            </a:r>
            <a:r>
              <a:rPr sz="3200" b="1" dirty="0">
                <a:latin typeface="Constantia"/>
                <a:cs typeface="Constantia"/>
              </a:rPr>
              <a:t>ey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omponent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ris</a:t>
            </a:r>
            <a:r>
              <a:rPr sz="3200" b="1" dirty="0">
                <a:latin typeface="Constantia"/>
                <a:cs typeface="Constantia"/>
              </a:rPr>
              <a:t>k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estimation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</a:t>
            </a:r>
            <a:r>
              <a:rPr sz="3200" b="1" spc="-5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edu</a:t>
            </a:r>
            <a:r>
              <a:rPr sz="3200" b="1" spc="-5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e?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9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9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rue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30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alse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7887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er: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173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4" y="0"/>
          <a:ext cx="8823222" cy="10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8"/>
                <a:gridCol w="1739824"/>
                <a:gridCol w="1274617"/>
                <a:gridCol w="1818158"/>
                <a:gridCol w="1364257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9491" y="6210058"/>
            <a:ext cx="46164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nch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esses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pain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-s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booth</a:t>
            </a:r>
            <a:r>
              <a:rPr sz="2200" spc="-4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62711"/>
            <a:ext cx="8147050" cy="431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34440" algn="l"/>
              </a:tabLst>
            </a:pP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Canadi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ufactu</a:t>
            </a:r>
            <a:r>
              <a:rPr sz="2200" spc="-3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lant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ba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au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omot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9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2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act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vities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ond</a:t>
            </a:r>
            <a:r>
              <a:rPr sz="2200" spc="-20" dirty="0">
                <a:latin typeface="Constantia"/>
                <a:cs typeface="Constantia"/>
              </a:rPr>
              <a:t>uc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esign,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part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oduction,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asse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21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est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qual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assu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ea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odu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asse</a:t>
            </a:r>
            <a:r>
              <a:rPr sz="2200" spc="-15" dirty="0">
                <a:latin typeface="Constantia"/>
                <a:cs typeface="Constantia"/>
              </a:rPr>
              <a:t>mble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ehicle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parts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ump</a:t>
            </a:r>
            <a:r>
              <a:rPr sz="2200" spc="-3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fans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elect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onic</a:t>
            </a:r>
            <a:r>
              <a:rPr sz="2200" spc="-5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90805">
              <a:lnSpc>
                <a:spcPct val="100000"/>
              </a:lnSpc>
              <a:tabLst>
                <a:tab pos="7058025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ufacturing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esses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400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some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ormed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usin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au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echnologies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equipmen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7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eop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machine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tasks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depend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nt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ost,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ti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qual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35" dirty="0">
                <a:latin typeface="Constantia"/>
                <a:cs typeface="Constantia"/>
              </a:rPr>
              <a:t>r</a:t>
            </a:r>
            <a:r>
              <a:rPr sz="2200" spc="-65" dirty="0">
                <a:latin typeface="Constantia"/>
                <a:cs typeface="Constantia"/>
              </a:rPr>
              <a:t>k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23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56235">
              <a:lnSpc>
                <a:spcPct val="100000"/>
              </a:lnSpc>
              <a:tabLst>
                <a:tab pos="4251325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3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shifts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Constantia"/>
                <a:cs typeface="Constantia"/>
              </a:rPr>
              <a:t>a</a:t>
            </a:r>
            <a:r>
              <a:rPr sz="2200" spc="-23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oduction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lines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chini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equipmen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ers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head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20" dirty="0"/>
              <a:t>Health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75107"/>
            <a:ext cx="8135620" cy="457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9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8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epor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dif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lem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469900" marR="137160" indent="-457200">
              <a:lnSpc>
                <a:spcPct val="100000"/>
              </a:lnSpc>
              <a:spcBef>
                <a:spcPts val="1370"/>
              </a:spcBef>
              <a:tabLst>
                <a:tab pos="469265" algn="l"/>
              </a:tabLst>
            </a:pPr>
            <a:r>
              <a:rPr sz="2000" spc="-5" dirty="0">
                <a:latin typeface="Constantia"/>
                <a:cs typeface="Constantia"/>
              </a:rPr>
              <a:t>1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installe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assemb</a:t>
            </a:r>
            <a:r>
              <a:rPr sz="2000" spc="-2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5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3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spc="-3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tach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arts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ehicle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chassi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ks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el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o</a:t>
            </a:r>
            <a:r>
              <a:rPr sz="2000" spc="-55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bac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</a:t>
            </a:r>
            <a:r>
              <a:rPr sz="2000" spc="-6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du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etit</a:t>
            </a:r>
            <a:r>
              <a:rPr sz="2000" spc="-30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bendin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oblem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vised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doc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st</a:t>
            </a:r>
            <a:r>
              <a:rPr sz="2000" spc="-3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eeks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bac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spc="-3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8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459105" marR="145415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manufacturin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engineers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igne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assemb</a:t>
            </a:r>
            <a:r>
              <a:rPr sz="2000" spc="-2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au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oma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bu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this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omic.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manua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use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bu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industrial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</a:t>
            </a:r>
            <a:r>
              <a:rPr sz="2000" spc="-6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bec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5" dirty="0">
                <a:latin typeface="Constantia"/>
                <a:cs typeface="Constantia"/>
              </a:rPr>
              <a:t>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lack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ertise.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20" dirty="0"/>
              <a:t>Health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75103"/>
            <a:ext cx="8135620" cy="392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9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8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epor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dif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lem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460375" marR="205104" indent="-448309">
              <a:lnSpc>
                <a:spcPct val="100000"/>
              </a:lnSpc>
              <a:spcBef>
                <a:spcPts val="1030"/>
              </a:spcBef>
              <a:tabLst>
                <a:tab pos="460375" algn="l"/>
              </a:tabLst>
            </a:pPr>
            <a:r>
              <a:rPr sz="2000" dirty="0">
                <a:latin typeface="Constantia"/>
                <a:cs typeface="Constantia"/>
              </a:rPr>
              <a:t>2.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eased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den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espi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illnes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ast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mon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ne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sp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oth</a:t>
            </a:r>
            <a:r>
              <a:rPr sz="2000" spc="-3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use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ths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wn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espi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illnesse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ks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sup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osed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osed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substan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becaus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10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sp</a:t>
            </a:r>
            <a:r>
              <a:rPr sz="2000" spc="-40" dirty="0">
                <a:latin typeface="Constantia"/>
                <a:cs typeface="Constantia"/>
              </a:rPr>
              <a:t>ra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ths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igne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ensu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erials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exit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3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</a:t>
            </a:r>
            <a:r>
              <a:rPr sz="2000" spc="-25" dirty="0">
                <a:latin typeface="Constantia"/>
                <a:cs typeface="Constantia"/>
              </a:rPr>
              <a:t>g</a:t>
            </a:r>
            <a:r>
              <a:rPr sz="2000" spc="5" dirty="0">
                <a:latin typeface="Constantia"/>
                <a:cs typeface="Constantia"/>
              </a:rPr>
              <a:t>h</a:t>
            </a:r>
            <a:r>
              <a:rPr sz="2000" spc="-5" dirty="0">
                <a:latin typeface="Constantia"/>
                <a:cs typeface="Constantia"/>
              </a:rPr>
              <a:t>-ca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acity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entilat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ests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5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carrie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out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entilat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air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lity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ertain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hether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not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50" dirty="0">
                <a:latin typeface="Constantia"/>
                <a:cs typeface="Constantia"/>
              </a:rPr>
              <a:t>a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sp</a:t>
            </a:r>
            <a:r>
              <a:rPr sz="2000" spc="-40" dirty="0">
                <a:latin typeface="Constantia"/>
                <a:cs typeface="Constantia"/>
              </a:rPr>
              <a:t>ra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leak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20" dirty="0"/>
              <a:t>Health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75107"/>
            <a:ext cx="8135620" cy="452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9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8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epor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dif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lem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460375" marR="42545" indent="-448309">
              <a:lnSpc>
                <a:spcPct val="100000"/>
              </a:lnSpc>
              <a:spcBef>
                <a:spcPts val="1085"/>
              </a:spcBef>
              <a:tabLst>
                <a:tab pos="460375" algn="l"/>
                <a:tab pos="1334135" algn="l"/>
                <a:tab pos="4867275" algn="l"/>
                <a:tab pos="6182360" algn="l"/>
              </a:tabLst>
            </a:pPr>
            <a:r>
              <a:rPr sz="2000" spc="-5" dirty="0">
                <a:latin typeface="Century"/>
                <a:cs typeface="Century"/>
              </a:rPr>
              <a:t>3</a:t>
            </a:r>
            <a:r>
              <a:rPr sz="2000" dirty="0">
                <a:latin typeface="Century"/>
                <a:cs typeface="Century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are</a:t>
            </a:r>
            <a:r>
              <a:rPr sz="2000" dirty="0">
                <a:latin typeface="Century"/>
                <a:cs typeface="Century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</a:t>
            </a:r>
            <a:r>
              <a:rPr sz="2000" dirty="0">
                <a:latin typeface="Century"/>
                <a:cs typeface="Century"/>
              </a:rPr>
              <a:t>l</a:t>
            </a:r>
            <a:r>
              <a:rPr sz="2000" spc="-5" dirty="0">
                <a:latin typeface="Century"/>
                <a:cs typeface="Century"/>
              </a:rPr>
              <a:t>an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where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meta</a:t>
            </a:r>
            <a:r>
              <a:rPr sz="2000" dirty="0">
                <a:latin typeface="Century"/>
                <a:cs typeface="Century"/>
              </a:rPr>
              <a:t>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cutting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occurs,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works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requ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red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we</a:t>
            </a:r>
            <a:r>
              <a:rPr sz="2000" spc="-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</a:t>
            </a:r>
            <a:r>
              <a:rPr sz="2000" dirty="0">
                <a:latin typeface="Century"/>
                <a:cs typeface="Century"/>
              </a:rPr>
              <a:t>tect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spc="-10" dirty="0">
                <a:latin typeface="Century"/>
                <a:cs typeface="Century"/>
              </a:rPr>
              <a:t>v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y</a:t>
            </a:r>
            <a:r>
              <a:rPr sz="2000" dirty="0">
                <a:latin typeface="Century"/>
                <a:cs typeface="Century"/>
              </a:rPr>
              <a:t>ewe</a:t>
            </a:r>
            <a:r>
              <a:rPr sz="2000" spc="5" dirty="0">
                <a:latin typeface="Century"/>
                <a:cs typeface="Century"/>
              </a:rPr>
              <a:t>a</a:t>
            </a:r>
            <a:r>
              <a:rPr sz="2000" spc="-160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entury"/>
                <a:cs typeface="Century"/>
              </a:rPr>
              <a:t>H</a:t>
            </a:r>
            <a:r>
              <a:rPr sz="2000" dirty="0">
                <a:latin typeface="Century"/>
                <a:cs typeface="Century"/>
              </a:rPr>
              <a:t>owe</a:t>
            </a:r>
            <a:r>
              <a:rPr sz="2000" spc="5" dirty="0">
                <a:latin typeface="Century"/>
                <a:cs typeface="Century"/>
              </a:rPr>
              <a:t>v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-155" dirty="0">
                <a:latin typeface="Century"/>
                <a:cs typeface="Century"/>
              </a:rPr>
              <a:t>r</a:t>
            </a:r>
            <a:r>
              <a:rPr sz="2000" dirty="0">
                <a:latin typeface="Century"/>
                <a:cs typeface="Century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workers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5" dirty="0">
                <a:latin typeface="Century"/>
                <a:cs typeface="Century"/>
              </a:rPr>
              <a:t>p</a:t>
            </a:r>
            <a:r>
              <a:rPr sz="2000" dirty="0">
                <a:latin typeface="Century"/>
                <a:cs typeface="Century"/>
              </a:rPr>
              <a:t>erating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thi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are</a:t>
            </a:r>
            <a:r>
              <a:rPr sz="2000" dirty="0">
                <a:latin typeface="Century"/>
                <a:cs typeface="Century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have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started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rep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rt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mino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y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injuri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com</a:t>
            </a:r>
            <a:r>
              <a:rPr sz="2000" spc="-20" dirty="0">
                <a:latin typeface="Century"/>
                <a:cs typeface="Century"/>
              </a:rPr>
              <a:t>m</a:t>
            </a:r>
            <a:r>
              <a:rPr sz="2000" dirty="0">
                <a:latin typeface="Century"/>
                <a:cs typeface="Century"/>
              </a:rPr>
              <a:t>on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knowledge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tha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workers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not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routinely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u</a:t>
            </a:r>
            <a:r>
              <a:rPr sz="2000" spc="-10" dirty="0">
                <a:latin typeface="Century"/>
                <a:cs typeface="Century"/>
              </a:rPr>
              <a:t>s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</a:t>
            </a:r>
            <a:r>
              <a:rPr sz="2000" dirty="0">
                <a:latin typeface="Century"/>
                <a:cs typeface="Century"/>
              </a:rPr>
              <a:t>tect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spc="-10" dirty="0">
                <a:latin typeface="Century"/>
                <a:cs typeface="Century"/>
              </a:rPr>
              <a:t>v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q</a:t>
            </a:r>
            <a:r>
              <a:rPr sz="2000" dirty="0">
                <a:latin typeface="Century"/>
                <a:cs typeface="Century"/>
              </a:rPr>
              <a:t>uipment;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y</a:t>
            </a:r>
            <a:r>
              <a:rPr sz="2000" dirty="0">
                <a:latin typeface="Century"/>
                <a:cs typeface="Century"/>
              </a:rPr>
              <a:t>ewear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fr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qu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ntly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5" dirty="0">
                <a:latin typeface="Century"/>
                <a:cs typeface="Century"/>
              </a:rPr>
              <a:t>b</a:t>
            </a:r>
            <a:r>
              <a:rPr sz="2000" dirty="0">
                <a:latin typeface="Century"/>
                <a:cs typeface="Century"/>
              </a:rPr>
              <a:t>serv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hang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ng</a:t>
            </a:r>
            <a:r>
              <a:rPr sz="2000" spc="-2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on</a:t>
            </a:r>
            <a:r>
              <a:rPr sz="2000" spc="-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ne</a:t>
            </a:r>
            <a:r>
              <a:rPr sz="2000" spc="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rby</a:t>
            </a:r>
            <a:r>
              <a:rPr sz="2000" spc="-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ho</a:t>
            </a:r>
            <a:r>
              <a:rPr sz="2000" spc="10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ks</a:t>
            </a:r>
            <a:r>
              <a:rPr sz="2000" spc="-3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or</a:t>
            </a:r>
            <a:r>
              <a:rPr sz="2000" spc="-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l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os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ly</a:t>
            </a:r>
            <a:r>
              <a:rPr sz="2000" spc="-4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hang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ng</a:t>
            </a:r>
            <a:r>
              <a:rPr sz="2000" spc="-2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around</a:t>
            </a:r>
            <a:r>
              <a:rPr sz="2000" spc="-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workers’ necks.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14" dirty="0">
                <a:latin typeface="Century"/>
                <a:cs typeface="Century"/>
              </a:rPr>
              <a:t>W</a:t>
            </a:r>
            <a:r>
              <a:rPr sz="2000" dirty="0">
                <a:latin typeface="Century"/>
                <a:cs typeface="Century"/>
              </a:rPr>
              <a:t>ork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complain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tha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the</a:t>
            </a:r>
            <a:r>
              <a:rPr sz="2000" dirty="0">
                <a:latin typeface="Century"/>
                <a:cs typeface="Century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f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</a:t>
            </a:r>
            <a:r>
              <a:rPr sz="2000" dirty="0">
                <a:latin typeface="Century"/>
                <a:cs typeface="Century"/>
              </a:rPr>
              <a:t>tective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y</a:t>
            </a:r>
            <a:r>
              <a:rPr sz="2000" dirty="0">
                <a:latin typeface="Century"/>
                <a:cs typeface="Century"/>
              </a:rPr>
              <a:t>ewe</a:t>
            </a:r>
            <a:r>
              <a:rPr sz="2000" spc="5" dirty="0">
                <a:latin typeface="Century"/>
                <a:cs typeface="Century"/>
              </a:rPr>
              <a:t>a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b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un</a:t>
            </a:r>
            <a:r>
              <a:rPr sz="2000" spc="-10" dirty="0">
                <a:latin typeface="Century"/>
                <a:cs typeface="Century"/>
              </a:rPr>
              <a:t>c</a:t>
            </a:r>
            <a:r>
              <a:rPr sz="2000" dirty="0">
                <a:latin typeface="Century"/>
                <a:cs typeface="Century"/>
              </a:rPr>
              <a:t>omfortable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an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d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not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thin</a:t>
            </a:r>
            <a:r>
              <a:rPr sz="2000" dirty="0">
                <a:latin typeface="Century"/>
                <a:cs typeface="Century"/>
              </a:rPr>
              <a:t>k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ne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de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important.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plan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manag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knows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thi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b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hav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our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bu</a:t>
            </a:r>
            <a:r>
              <a:rPr sz="2000" dirty="0">
                <a:latin typeface="Century"/>
                <a:cs typeface="Century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entury"/>
                <a:cs typeface="Century"/>
              </a:rPr>
              <a:t>ov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rl</a:t>
            </a:r>
            <a:r>
              <a:rPr sz="2000" spc="5" dirty="0">
                <a:latin typeface="Century"/>
                <a:cs typeface="Century"/>
              </a:rPr>
              <a:t>o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-10" dirty="0">
                <a:latin typeface="Century"/>
                <a:cs typeface="Century"/>
              </a:rPr>
              <a:t>k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since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en</a:t>
            </a:r>
            <a:r>
              <a:rPr sz="2000" spc="5" dirty="0">
                <a:latin typeface="Century"/>
                <a:cs typeface="Century"/>
              </a:rPr>
              <a:t>f</a:t>
            </a:r>
            <a:r>
              <a:rPr sz="2000" dirty="0">
                <a:latin typeface="Century"/>
                <a:cs typeface="Century"/>
              </a:rPr>
              <a:t>orc</a:t>
            </a:r>
            <a:r>
              <a:rPr sz="2000" spc="5" dirty="0">
                <a:latin typeface="Century"/>
                <a:cs typeface="Century"/>
              </a:rPr>
              <a:t>i</a:t>
            </a:r>
            <a:r>
              <a:rPr sz="2000" dirty="0">
                <a:latin typeface="Century"/>
                <a:cs typeface="Century"/>
              </a:rPr>
              <a:t>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th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5" dirty="0">
                <a:latin typeface="Century"/>
                <a:cs typeface="Century"/>
              </a:rPr>
              <a:t>y</a:t>
            </a:r>
            <a:r>
              <a:rPr sz="2000" dirty="0">
                <a:latin typeface="Century"/>
                <a:cs typeface="Century"/>
              </a:rPr>
              <a:t>ewear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use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se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spc="-5" dirty="0">
                <a:latin typeface="Century"/>
                <a:cs typeface="Century"/>
              </a:rPr>
              <a:t>m</a:t>
            </a:r>
            <a:r>
              <a:rPr sz="2000" dirty="0">
                <a:latin typeface="Century"/>
                <a:cs typeface="Century"/>
              </a:rPr>
              <a:t>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t</a:t>
            </a:r>
            <a:r>
              <a:rPr sz="2000" dirty="0">
                <a:latin typeface="Century"/>
                <a:cs typeface="Century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mak</a:t>
            </a:r>
            <a:r>
              <a:rPr sz="2000" dirty="0">
                <a:latin typeface="Century"/>
                <a:cs typeface="Century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workers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unhappy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an</a:t>
            </a:r>
            <a:r>
              <a:rPr sz="2000" dirty="0">
                <a:latin typeface="Century"/>
                <a:cs typeface="Century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"/>
                <a:cs typeface="Century"/>
              </a:rPr>
              <a:t>l</a:t>
            </a:r>
            <a:r>
              <a:rPr sz="2000" spc="5" dirty="0">
                <a:latin typeface="Century"/>
                <a:cs typeface="Century"/>
              </a:rPr>
              <a:t>e</a:t>
            </a:r>
            <a:r>
              <a:rPr sz="2000" dirty="0">
                <a:latin typeface="Century"/>
                <a:cs typeface="Century"/>
              </a:rPr>
              <a:t>ss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"/>
                <a:cs typeface="Century"/>
              </a:rPr>
              <a:t>pro</a:t>
            </a:r>
            <a:r>
              <a:rPr sz="2000" spc="5" dirty="0">
                <a:latin typeface="Century"/>
                <a:cs typeface="Century"/>
              </a:rPr>
              <a:t>d</a:t>
            </a:r>
            <a:r>
              <a:rPr sz="2000" dirty="0">
                <a:latin typeface="Century"/>
                <a:cs typeface="Century"/>
              </a:rPr>
              <a:t>uctive.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20" dirty="0"/>
              <a:t>Health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185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491" y="1172914"/>
            <a:ext cx="799084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Aut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moti</a:t>
            </a:r>
            <a:r>
              <a:rPr sz="2800" b="1" spc="-6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se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tud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Safety</a:t>
            </a:r>
            <a:endParaRPr sz="28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689"/>
              </a:spcBef>
            </a:pPr>
            <a:r>
              <a:rPr sz="2800" spc="5" dirty="0">
                <a:latin typeface="Constantia"/>
                <a:cs typeface="Constantia"/>
              </a:rPr>
              <a:t>L</a:t>
            </a:r>
            <a:r>
              <a:rPr sz="2800" spc="-15" dirty="0">
                <a:latin typeface="Constantia"/>
                <a:cs typeface="Constantia"/>
              </a:rPr>
              <a:t>et</a:t>
            </a:r>
            <a:r>
              <a:rPr sz="2800" spc="-2350" dirty="0">
                <a:latin typeface="Constantia"/>
                <a:cs typeface="Constantia"/>
              </a:rPr>
              <a:t>ǯ</a:t>
            </a:r>
            <a:r>
              <a:rPr sz="2800" spc="-15" dirty="0">
                <a:latin typeface="Constantia"/>
                <a:cs typeface="Constantia"/>
              </a:rPr>
              <a:t>s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onsider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same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au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omot</a:t>
            </a:r>
            <a:r>
              <a:rPr sz="2800" spc="-40" dirty="0">
                <a:latin typeface="Constantia"/>
                <a:cs typeface="Constantia"/>
              </a:rPr>
              <a:t>i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10" dirty="0">
                <a:latin typeface="Constantia"/>
                <a:cs typeface="Constantia"/>
              </a:rPr>
              <a:t>cility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again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but this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time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50" dirty="0">
                <a:latin typeface="Constantia"/>
                <a:cs typeface="Constantia"/>
              </a:rPr>
              <a:t>e</a:t>
            </a:r>
            <a:r>
              <a:rPr sz="2800" spc="-1739" dirty="0">
                <a:latin typeface="Constantia"/>
                <a:cs typeface="Constantia"/>
              </a:rPr>
              <a:t>ǯ</a:t>
            </a:r>
            <a:r>
              <a:rPr sz="2800" spc="-500" dirty="0">
                <a:latin typeface="Constantia"/>
                <a:cs typeface="Constantia"/>
              </a:rPr>
              <a:t>l</a:t>
            </a:r>
            <a:r>
              <a:rPr sz="2800" spc="-10" dirty="0">
                <a:latin typeface="Constantia"/>
                <a:cs typeface="Constantia"/>
              </a:rPr>
              <a:t>l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look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at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sa</a:t>
            </a:r>
            <a:r>
              <a:rPr sz="2800" spc="-40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ety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ela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15" dirty="0">
                <a:latin typeface="Constantia"/>
                <a:cs typeface="Constantia"/>
              </a:rPr>
              <a:t>ed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20" dirty="0">
                <a:latin typeface="Constantia"/>
                <a:cs typeface="Constantia"/>
              </a:rPr>
              <a:t>on</a:t>
            </a:r>
            <a:r>
              <a:rPr sz="2800" spc="-6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ern</a:t>
            </a:r>
            <a:r>
              <a:rPr sz="2800" spc="-50" dirty="0">
                <a:latin typeface="Constantia"/>
                <a:cs typeface="Constantia"/>
              </a:rPr>
              <a:t>s</a:t>
            </a:r>
            <a:r>
              <a:rPr sz="2800" spc="-10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26691" y="6412461"/>
            <a:ext cx="30232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den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ease.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35762"/>
            <a:ext cx="8128634" cy="455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384">
              <a:lnSpc>
                <a:spcPct val="100000"/>
              </a:lnSpc>
              <a:tabLst>
                <a:tab pos="2727960" algn="l"/>
                <a:tab pos="762127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head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vides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</a:t>
            </a:r>
            <a:r>
              <a:rPr sz="2200" spc="-5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onme</a:t>
            </a:r>
            <a:r>
              <a:rPr sz="2200" spc="-10" dirty="0">
                <a:latin typeface="Constantia"/>
                <a:cs typeface="Constantia"/>
              </a:rPr>
              <a:t>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ngineeri</a:t>
            </a:r>
            <a:r>
              <a:rPr sz="2200" spc="-2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audit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ompani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eport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issues:</a:t>
            </a:r>
            <a:endParaRPr sz="22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1625"/>
              </a:spcBef>
              <a:tabLst>
                <a:tab pos="469265" algn="l"/>
              </a:tabLst>
            </a:pPr>
            <a:r>
              <a:rPr sz="2000" spc="-5" dirty="0">
                <a:latin typeface="Constantia"/>
                <a:cs typeface="Constantia"/>
              </a:rPr>
              <a:t>1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ex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ens</a:t>
            </a: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natu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some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cum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tan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-4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elop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suf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natu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leak.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Which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j</a:t>
            </a:r>
            <a:r>
              <a:rPr sz="2000" spc="-5" dirty="0">
                <a:latin typeface="Constantia"/>
                <a:cs typeface="Constantia"/>
              </a:rPr>
              <a:t>urie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death</a:t>
            </a:r>
            <a:r>
              <a:rPr sz="2000" spc="-1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De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ecti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natu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moni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sensor</a:t>
            </a:r>
            <a:r>
              <a:rPr sz="2000" spc="-3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On</a:t>
            </a:r>
            <a:r>
              <a:rPr sz="2000" spc="-3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sensor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installe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bu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cumulatio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natu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cu</a:t>
            </a:r>
            <a:r>
              <a:rPr sz="2000" spc="-18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addition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ern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5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ving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sin</a:t>
            </a:r>
            <a:r>
              <a:rPr sz="2000" spc="-2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sensor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installed,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sensor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nec</a:t>
            </a:r>
            <a:r>
              <a:rPr sz="2000" spc="-3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au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natu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off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thout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-</a:t>
            </a:r>
            <a:r>
              <a:rPr sz="2000" dirty="0">
                <a:latin typeface="Constantia"/>
                <a:cs typeface="Constantia"/>
              </a:rPr>
              <a:t>off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eatu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erity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15" dirty="0"/>
              <a:t>Safety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6529" y="4121658"/>
            <a:ext cx="5637530" cy="1624965"/>
          </a:xfrm>
          <a:custGeom>
            <a:avLst/>
            <a:gdLst/>
            <a:ahLst/>
            <a:cxnLst/>
            <a:rect l="l" t="t" r="r" b="b"/>
            <a:pathLst>
              <a:path w="5637530" h="1624964">
                <a:moveTo>
                  <a:pt x="2388626" y="0"/>
                </a:moveTo>
                <a:lnTo>
                  <a:pt x="1706239" y="0"/>
                </a:lnTo>
                <a:lnTo>
                  <a:pt x="1364985" y="68198"/>
                </a:lnTo>
                <a:lnTo>
                  <a:pt x="819028" y="518790"/>
                </a:lnTo>
                <a:lnTo>
                  <a:pt x="450463" y="696218"/>
                </a:lnTo>
                <a:lnTo>
                  <a:pt x="177414" y="1092195"/>
                </a:lnTo>
                <a:lnTo>
                  <a:pt x="0" y="1542668"/>
                </a:lnTo>
                <a:lnTo>
                  <a:pt x="13584" y="1624583"/>
                </a:lnTo>
                <a:lnTo>
                  <a:pt x="5637275" y="1610928"/>
                </a:lnTo>
                <a:lnTo>
                  <a:pt x="4722753" y="1201424"/>
                </a:lnTo>
                <a:lnTo>
                  <a:pt x="4053961" y="709934"/>
                </a:lnTo>
                <a:lnTo>
                  <a:pt x="3685428" y="477773"/>
                </a:lnTo>
                <a:lnTo>
                  <a:pt x="3207654" y="341244"/>
                </a:lnTo>
                <a:lnTo>
                  <a:pt x="2388626" y="0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6529" y="4121658"/>
            <a:ext cx="5637530" cy="1624965"/>
          </a:xfrm>
          <a:custGeom>
            <a:avLst/>
            <a:gdLst/>
            <a:ahLst/>
            <a:cxnLst/>
            <a:rect l="l" t="t" r="r" b="b"/>
            <a:pathLst>
              <a:path w="5637530" h="1624964">
                <a:moveTo>
                  <a:pt x="0" y="1542668"/>
                </a:moveTo>
                <a:lnTo>
                  <a:pt x="177414" y="1092195"/>
                </a:lnTo>
                <a:lnTo>
                  <a:pt x="450463" y="696218"/>
                </a:lnTo>
                <a:lnTo>
                  <a:pt x="819028" y="518790"/>
                </a:lnTo>
                <a:lnTo>
                  <a:pt x="1364985" y="68198"/>
                </a:lnTo>
                <a:lnTo>
                  <a:pt x="1706239" y="0"/>
                </a:lnTo>
                <a:lnTo>
                  <a:pt x="2388626" y="0"/>
                </a:lnTo>
                <a:lnTo>
                  <a:pt x="3207654" y="341244"/>
                </a:lnTo>
                <a:lnTo>
                  <a:pt x="3685428" y="477773"/>
                </a:lnTo>
                <a:lnTo>
                  <a:pt x="4053961" y="709934"/>
                </a:lnTo>
                <a:lnTo>
                  <a:pt x="4722753" y="1201424"/>
                </a:lnTo>
                <a:lnTo>
                  <a:pt x="5637275" y="1610928"/>
                </a:lnTo>
                <a:lnTo>
                  <a:pt x="13584" y="1624583"/>
                </a:lnTo>
              </a:path>
            </a:pathLst>
          </a:custGeom>
          <a:ln w="25907">
            <a:solidFill>
              <a:srgbClr val="FFC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2332" y="3607308"/>
            <a:ext cx="1543812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2723" y="5649467"/>
            <a:ext cx="6660515" cy="173990"/>
          </a:xfrm>
          <a:custGeom>
            <a:avLst/>
            <a:gdLst/>
            <a:ahLst/>
            <a:cxnLst/>
            <a:rect l="l" t="t" r="r" b="b"/>
            <a:pathLst>
              <a:path w="6660515" h="173989">
                <a:moveTo>
                  <a:pt x="6486265" y="0"/>
                </a:moveTo>
                <a:lnTo>
                  <a:pt x="6486265" y="173735"/>
                </a:lnTo>
                <a:lnTo>
                  <a:pt x="6602089" y="115823"/>
                </a:lnTo>
                <a:lnTo>
                  <a:pt x="6515221" y="115823"/>
                </a:lnTo>
                <a:lnTo>
                  <a:pt x="6515221" y="57911"/>
                </a:lnTo>
                <a:lnTo>
                  <a:pt x="6602089" y="57911"/>
                </a:lnTo>
                <a:lnTo>
                  <a:pt x="6486265" y="0"/>
                </a:lnTo>
                <a:close/>
              </a:path>
              <a:path w="6660515" h="173989">
                <a:moveTo>
                  <a:pt x="648626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6486265" y="115823"/>
                </a:lnTo>
                <a:lnTo>
                  <a:pt x="6486265" y="57911"/>
                </a:lnTo>
                <a:close/>
              </a:path>
              <a:path w="6660515" h="173989">
                <a:moveTo>
                  <a:pt x="6602089" y="57911"/>
                </a:moveTo>
                <a:lnTo>
                  <a:pt x="6515221" y="57911"/>
                </a:lnTo>
                <a:lnTo>
                  <a:pt x="6515221" y="115823"/>
                </a:lnTo>
                <a:lnTo>
                  <a:pt x="6602089" y="115823"/>
                </a:lnTo>
                <a:lnTo>
                  <a:pt x="6660001" y="86867"/>
                </a:lnTo>
                <a:lnTo>
                  <a:pt x="6602089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9088" y="1956816"/>
            <a:ext cx="173990" cy="3780154"/>
          </a:xfrm>
          <a:custGeom>
            <a:avLst/>
            <a:gdLst/>
            <a:ahLst/>
            <a:cxnLst/>
            <a:rect l="l" t="t" r="r" b="b"/>
            <a:pathLst>
              <a:path w="173989" h="3780154">
                <a:moveTo>
                  <a:pt x="115823" y="144779"/>
                </a:moveTo>
                <a:lnTo>
                  <a:pt x="57911" y="144779"/>
                </a:lnTo>
                <a:lnTo>
                  <a:pt x="57911" y="3780007"/>
                </a:lnTo>
                <a:lnTo>
                  <a:pt x="115823" y="3780007"/>
                </a:lnTo>
                <a:lnTo>
                  <a:pt x="115823" y="144779"/>
                </a:lnTo>
                <a:close/>
              </a:path>
              <a:path w="173989" h="3780154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3780154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8335" y="3421418"/>
            <a:ext cx="5459095" cy="2310765"/>
          </a:xfrm>
          <a:custGeom>
            <a:avLst/>
            <a:gdLst/>
            <a:ahLst/>
            <a:cxnLst/>
            <a:rect l="l" t="t" r="r" b="b"/>
            <a:pathLst>
              <a:path w="5459095" h="2310765">
                <a:moveTo>
                  <a:pt x="0" y="13159"/>
                </a:moveTo>
                <a:lnTo>
                  <a:pt x="62392" y="7099"/>
                </a:lnTo>
                <a:lnTo>
                  <a:pt x="130836" y="2858"/>
                </a:lnTo>
                <a:lnTo>
                  <a:pt x="204795" y="478"/>
                </a:lnTo>
                <a:lnTo>
                  <a:pt x="283735" y="0"/>
                </a:lnTo>
                <a:lnTo>
                  <a:pt x="367122" y="1466"/>
                </a:lnTo>
                <a:lnTo>
                  <a:pt x="454419" y="4920"/>
                </a:lnTo>
                <a:lnTo>
                  <a:pt x="545094" y="10403"/>
                </a:lnTo>
                <a:lnTo>
                  <a:pt x="638610" y="17958"/>
                </a:lnTo>
                <a:lnTo>
                  <a:pt x="734432" y="27627"/>
                </a:lnTo>
                <a:lnTo>
                  <a:pt x="832027" y="39451"/>
                </a:lnTo>
                <a:lnTo>
                  <a:pt x="930859" y="53475"/>
                </a:lnTo>
                <a:lnTo>
                  <a:pt x="1030394" y="69739"/>
                </a:lnTo>
                <a:lnTo>
                  <a:pt x="1130096" y="88286"/>
                </a:lnTo>
                <a:lnTo>
                  <a:pt x="1229430" y="109158"/>
                </a:lnTo>
                <a:lnTo>
                  <a:pt x="1327863" y="132398"/>
                </a:lnTo>
                <a:lnTo>
                  <a:pt x="1424858" y="158047"/>
                </a:lnTo>
                <a:lnTo>
                  <a:pt x="1519882" y="186149"/>
                </a:lnTo>
                <a:lnTo>
                  <a:pt x="1612399" y="216745"/>
                </a:lnTo>
                <a:lnTo>
                  <a:pt x="1701874" y="249877"/>
                </a:lnTo>
                <a:lnTo>
                  <a:pt x="1787773" y="285589"/>
                </a:lnTo>
                <a:lnTo>
                  <a:pt x="1872766" y="326087"/>
                </a:lnTo>
                <a:lnTo>
                  <a:pt x="1959591" y="373103"/>
                </a:lnTo>
                <a:lnTo>
                  <a:pt x="2047828" y="425898"/>
                </a:lnTo>
                <a:lnTo>
                  <a:pt x="2137057" y="483736"/>
                </a:lnTo>
                <a:lnTo>
                  <a:pt x="2226858" y="545880"/>
                </a:lnTo>
                <a:lnTo>
                  <a:pt x="2316813" y="611591"/>
                </a:lnTo>
                <a:lnTo>
                  <a:pt x="2406501" y="680133"/>
                </a:lnTo>
                <a:lnTo>
                  <a:pt x="2495503" y="750769"/>
                </a:lnTo>
                <a:lnTo>
                  <a:pt x="2583399" y="822761"/>
                </a:lnTo>
                <a:lnTo>
                  <a:pt x="2669769" y="895373"/>
                </a:lnTo>
                <a:lnTo>
                  <a:pt x="2754195" y="967866"/>
                </a:lnTo>
                <a:lnTo>
                  <a:pt x="2836255" y="1039504"/>
                </a:lnTo>
                <a:lnTo>
                  <a:pt x="2915531" y="1109550"/>
                </a:lnTo>
                <a:lnTo>
                  <a:pt x="2991603" y="1177265"/>
                </a:lnTo>
                <a:lnTo>
                  <a:pt x="3064051" y="1241914"/>
                </a:lnTo>
                <a:lnTo>
                  <a:pt x="3132456" y="1302759"/>
                </a:lnTo>
                <a:lnTo>
                  <a:pt x="3196398" y="1359062"/>
                </a:lnTo>
                <a:lnTo>
                  <a:pt x="3255457" y="1410086"/>
                </a:lnTo>
                <a:lnTo>
                  <a:pt x="3309214" y="1455094"/>
                </a:lnTo>
                <a:lnTo>
                  <a:pt x="3357250" y="1493350"/>
                </a:lnTo>
                <a:lnTo>
                  <a:pt x="3398829" y="1525458"/>
                </a:lnTo>
                <a:lnTo>
                  <a:pt x="3433876" y="1552777"/>
                </a:lnTo>
                <a:lnTo>
                  <a:pt x="3486621" y="1594611"/>
                </a:lnTo>
                <a:lnTo>
                  <a:pt x="3519988" y="1621976"/>
                </a:lnTo>
                <a:lnTo>
                  <a:pt x="3548857" y="1648509"/>
                </a:lnTo>
                <a:lnTo>
                  <a:pt x="3549190" y="1648929"/>
                </a:lnTo>
                <a:lnTo>
                  <a:pt x="3549746" y="1649247"/>
                </a:lnTo>
                <a:lnTo>
                  <a:pt x="3551087" y="1649855"/>
                </a:lnTo>
                <a:lnTo>
                  <a:pt x="3553775" y="1651142"/>
                </a:lnTo>
                <a:lnTo>
                  <a:pt x="3558374" y="1653499"/>
                </a:lnTo>
                <a:lnTo>
                  <a:pt x="3565446" y="1657316"/>
                </a:lnTo>
                <a:lnTo>
                  <a:pt x="3575555" y="1662985"/>
                </a:lnTo>
                <a:lnTo>
                  <a:pt x="3589263" y="1670896"/>
                </a:lnTo>
                <a:lnTo>
                  <a:pt x="3605394" y="1680149"/>
                </a:lnTo>
                <a:lnTo>
                  <a:pt x="3640027" y="1699025"/>
                </a:lnTo>
                <a:lnTo>
                  <a:pt x="3677344" y="1718276"/>
                </a:lnTo>
                <a:lnTo>
                  <a:pt x="3716773" y="1737761"/>
                </a:lnTo>
                <a:lnTo>
                  <a:pt x="3757741" y="1757338"/>
                </a:lnTo>
                <a:lnTo>
                  <a:pt x="3799677" y="1776868"/>
                </a:lnTo>
                <a:lnTo>
                  <a:pt x="3842008" y="1796209"/>
                </a:lnTo>
                <a:lnTo>
                  <a:pt x="3884162" y="1815220"/>
                </a:lnTo>
                <a:lnTo>
                  <a:pt x="3925566" y="1833761"/>
                </a:lnTo>
                <a:lnTo>
                  <a:pt x="3945808" y="1842812"/>
                </a:lnTo>
                <a:lnTo>
                  <a:pt x="3965649" y="1851692"/>
                </a:lnTo>
                <a:lnTo>
                  <a:pt x="4004088" y="1868889"/>
                </a:lnTo>
                <a:lnTo>
                  <a:pt x="4042027" y="1885415"/>
                </a:lnTo>
                <a:lnTo>
                  <a:pt x="4079692" y="1901385"/>
                </a:lnTo>
                <a:lnTo>
                  <a:pt x="4117085" y="1916908"/>
                </a:lnTo>
                <a:lnTo>
                  <a:pt x="4154207" y="1932090"/>
                </a:lnTo>
                <a:lnTo>
                  <a:pt x="4191057" y="1947039"/>
                </a:lnTo>
                <a:lnTo>
                  <a:pt x="4209381" y="1954460"/>
                </a:lnTo>
                <a:lnTo>
                  <a:pt x="4227637" y="1961863"/>
                </a:lnTo>
                <a:lnTo>
                  <a:pt x="4263948" y="1976668"/>
                </a:lnTo>
                <a:lnTo>
                  <a:pt x="4299989" y="1991563"/>
                </a:lnTo>
                <a:lnTo>
                  <a:pt x="4335763" y="2006655"/>
                </a:lnTo>
                <a:lnTo>
                  <a:pt x="4371125" y="2022088"/>
                </a:lnTo>
                <a:lnTo>
                  <a:pt x="4422212" y="2046225"/>
                </a:lnTo>
                <a:lnTo>
                  <a:pt x="4471700" y="2071003"/>
                </a:lnTo>
                <a:lnTo>
                  <a:pt x="4488033" y="2079280"/>
                </a:lnTo>
                <a:lnTo>
                  <a:pt x="4504352" y="2087522"/>
                </a:lnTo>
                <a:lnTo>
                  <a:pt x="4553636" y="2111770"/>
                </a:lnTo>
                <a:lnTo>
                  <a:pt x="4604273" y="2134745"/>
                </a:lnTo>
                <a:lnTo>
                  <a:pt x="4657370" y="2155728"/>
                </a:lnTo>
                <a:lnTo>
                  <a:pt x="4694681" y="2168256"/>
                </a:lnTo>
                <a:lnTo>
                  <a:pt x="4734043" y="2179528"/>
                </a:lnTo>
                <a:lnTo>
                  <a:pt x="4775373" y="2189759"/>
                </a:lnTo>
                <a:lnTo>
                  <a:pt x="4818178" y="2199090"/>
                </a:lnTo>
                <a:lnTo>
                  <a:pt x="4861966" y="2207663"/>
                </a:lnTo>
                <a:lnTo>
                  <a:pt x="4906243" y="2215620"/>
                </a:lnTo>
                <a:lnTo>
                  <a:pt x="4950517" y="2223104"/>
                </a:lnTo>
                <a:lnTo>
                  <a:pt x="4994293" y="2230255"/>
                </a:lnTo>
                <a:lnTo>
                  <a:pt x="5015842" y="2233750"/>
                </a:lnTo>
                <a:lnTo>
                  <a:pt x="5037081" y="2237215"/>
                </a:lnTo>
                <a:lnTo>
                  <a:pt x="5078385" y="2244128"/>
                </a:lnTo>
                <a:lnTo>
                  <a:pt x="5117713" y="2251134"/>
                </a:lnTo>
                <a:lnTo>
                  <a:pt x="5137398" y="2254715"/>
                </a:lnTo>
                <a:lnTo>
                  <a:pt x="5158097" y="2258337"/>
                </a:lnTo>
                <a:lnTo>
                  <a:pt x="5201677" y="2265633"/>
                </a:lnTo>
                <a:lnTo>
                  <a:pt x="5246733" y="2272881"/>
                </a:lnTo>
                <a:lnTo>
                  <a:pt x="5291544" y="2279939"/>
                </a:lnTo>
                <a:lnTo>
                  <a:pt x="5313321" y="2283352"/>
                </a:lnTo>
                <a:lnTo>
                  <a:pt x="5334392" y="2286665"/>
                </a:lnTo>
                <a:lnTo>
                  <a:pt x="5373555" y="2292916"/>
                </a:lnTo>
                <a:lnTo>
                  <a:pt x="5421630" y="2301095"/>
                </a:lnTo>
                <a:lnTo>
                  <a:pt x="5456782" y="2309016"/>
                </a:lnTo>
                <a:lnTo>
                  <a:pt x="5458967" y="2310345"/>
                </a:lnTo>
              </a:path>
            </a:pathLst>
          </a:custGeom>
          <a:ln w="5791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3130" y="1156101"/>
            <a:ext cx="579437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A</a:t>
            </a: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2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a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75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Co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ns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q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u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nce</a:t>
            </a:r>
            <a:r>
              <a:rPr sz="2000" b="1" spc="70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–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Ou</a:t>
            </a:r>
            <a:r>
              <a:rPr sz="2000" spc="-20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door</a:t>
            </a:r>
            <a:r>
              <a:rPr sz="2000" spc="30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3651A"/>
                </a:solidFill>
                <a:latin typeface="Segoe UI"/>
                <a:cs typeface="Segoe UI"/>
              </a:rPr>
              <a:t>I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M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MOVEA</a:t>
            </a:r>
            <a:r>
              <a:rPr sz="2000" spc="-5" dirty="0">
                <a:solidFill>
                  <a:srgbClr val="C3651A"/>
                </a:solidFill>
                <a:latin typeface="Segoe UI"/>
                <a:cs typeface="Segoe UI"/>
              </a:rPr>
              <a:t>BLE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ec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p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o</a:t>
            </a:r>
            <a:r>
              <a:rPr sz="2000" spc="-17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4899659"/>
            <a:ext cx="2616708" cy="800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7127" y="4462272"/>
            <a:ext cx="205740" cy="1270000"/>
          </a:xfrm>
          <a:custGeom>
            <a:avLst/>
            <a:gdLst/>
            <a:ahLst/>
            <a:cxnLst/>
            <a:rect l="l" t="t" r="r" b="b"/>
            <a:pathLst>
              <a:path w="205739" h="1270000">
                <a:moveTo>
                  <a:pt x="0" y="0"/>
                </a:moveTo>
                <a:lnTo>
                  <a:pt x="0" y="1269491"/>
                </a:lnTo>
                <a:lnTo>
                  <a:pt x="178307" y="1269491"/>
                </a:lnTo>
                <a:lnTo>
                  <a:pt x="205739" y="68198"/>
                </a:lnTo>
                <a:lnTo>
                  <a:pt x="0" y="0"/>
                </a:lnTo>
                <a:close/>
              </a:path>
            </a:pathLst>
          </a:custGeom>
          <a:solidFill>
            <a:srgbClr val="C365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0675" y="4532376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29">
                <a:moveTo>
                  <a:pt x="0" y="1332000"/>
                </a:moveTo>
                <a:lnTo>
                  <a:pt x="0" y="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0844" y="4489703"/>
            <a:ext cx="0" cy="1368425"/>
          </a:xfrm>
          <a:custGeom>
            <a:avLst/>
            <a:gdLst/>
            <a:ahLst/>
            <a:cxnLst/>
            <a:rect l="l" t="t" r="r" b="b"/>
            <a:pathLst>
              <a:path h="1368425">
                <a:moveTo>
                  <a:pt x="0" y="1368003"/>
                </a:moveTo>
                <a:lnTo>
                  <a:pt x="0" y="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40683" y="3145038"/>
            <a:ext cx="24796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0205" algn="l"/>
              </a:tabLst>
            </a:pPr>
            <a:r>
              <a:rPr sz="1800" spc="-105" dirty="0">
                <a:latin typeface="Cambria Math"/>
                <a:cs typeface="Cambria Math"/>
              </a:rPr>
              <a:t>𝐶</a:t>
            </a:r>
            <a:r>
              <a:rPr sz="1950" spc="-705" baseline="-14957" dirty="0">
                <a:latin typeface="Cambria Math"/>
                <a:cs typeface="Cambria Math"/>
              </a:rPr>
              <a:t>ௗ</a:t>
            </a:r>
            <a:r>
              <a:rPr sz="1950" baseline="-14957" dirty="0">
                <a:latin typeface="Cambria Math"/>
                <a:cs typeface="Cambria Math"/>
              </a:rPr>
              <a:t>	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spc="-720" dirty="0">
                <a:latin typeface="Cambria Math"/>
                <a:cs typeface="Cambria Math"/>
              </a:rPr>
              <a:t>𝐴ݎ</a:t>
            </a:r>
            <a:r>
              <a:rPr sz="1800" spc="-730" dirty="0">
                <a:latin typeface="Cambria Math"/>
                <a:cs typeface="Cambria Math"/>
              </a:rPr>
              <a:t>݁</a:t>
            </a:r>
            <a:r>
              <a:rPr sz="1800" dirty="0">
                <a:latin typeface="Cambria Math"/>
                <a:cs typeface="Cambria Math"/>
              </a:rPr>
              <a:t>𝑎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spc="-470" dirty="0">
                <a:latin typeface="Cambria Math"/>
                <a:cs typeface="Cambria Math"/>
              </a:rPr>
              <a:t>𝑈</a:t>
            </a:r>
            <a:r>
              <a:rPr sz="1800" spc="-480" dirty="0">
                <a:latin typeface="Cambria Math"/>
                <a:cs typeface="Cambria Math"/>
              </a:rPr>
              <a:t>݊</a:t>
            </a:r>
            <a:r>
              <a:rPr sz="1800" spc="-885" dirty="0">
                <a:latin typeface="Cambria Math"/>
                <a:cs typeface="Cambria Math"/>
              </a:rPr>
              <a:t>݀݁ݎ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𝐶</a:t>
            </a:r>
            <a:r>
              <a:rPr sz="1800" spc="-865" dirty="0">
                <a:latin typeface="Cambria Math"/>
                <a:cs typeface="Cambria Math"/>
              </a:rPr>
              <a:t>ݑ</a:t>
            </a:r>
            <a:r>
              <a:rPr sz="1800" spc="-875" dirty="0">
                <a:latin typeface="Cambria Math"/>
                <a:cs typeface="Cambria Math"/>
              </a:rPr>
              <a:t>ݎ</a:t>
            </a:r>
            <a:r>
              <a:rPr sz="1800" spc="-865" dirty="0">
                <a:latin typeface="Cambria Math"/>
                <a:cs typeface="Cambria Math"/>
              </a:rPr>
              <a:t>ݒ݁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7968" y="3496835"/>
            <a:ext cx="3943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3086" dirty="0">
                <a:latin typeface="Cambria Math"/>
                <a:cs typeface="Cambria Math"/>
              </a:rPr>
              <a:t>=</a:t>
            </a:r>
            <a:r>
              <a:rPr sz="2700" spc="157" baseline="3086" dirty="0">
                <a:latin typeface="Cambria Math"/>
                <a:cs typeface="Cambria Math"/>
              </a:rPr>
              <a:t> </a:t>
            </a:r>
            <a:r>
              <a:rPr sz="1800" spc="655" dirty="0">
                <a:latin typeface="Cambria Math"/>
                <a:cs typeface="Cambria Math"/>
              </a:rPr>
              <a:t> 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5940" y="3572398"/>
            <a:ext cx="71310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latin typeface="Cambria Math"/>
                <a:cs typeface="Cambria Math"/>
              </a:rPr>
              <a:t>𝐸</a:t>
            </a:r>
            <a:r>
              <a:rPr sz="1300" spc="-365" dirty="0">
                <a:latin typeface="Cambria Math"/>
                <a:cs typeface="Cambria Math"/>
              </a:rPr>
              <a:t>𝑥௣</a:t>
            </a:r>
            <a:r>
              <a:rPr sz="1300" spc="-380" dirty="0">
                <a:latin typeface="Cambria Math"/>
                <a:cs typeface="Cambria Math"/>
              </a:rPr>
              <a:t>௢</a:t>
            </a:r>
            <a:r>
              <a:rPr sz="1300" spc="-575" dirty="0">
                <a:latin typeface="Cambria Math"/>
                <a:cs typeface="Cambria Math"/>
              </a:rPr>
              <a:t>௦௘ௗ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1907" y="3773320"/>
            <a:ext cx="2391410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1540"/>
              </a:lnSpc>
            </a:pPr>
            <a:r>
              <a:rPr sz="1300" spc="60" dirty="0">
                <a:latin typeface="Cambria Math"/>
                <a:cs typeface="Cambria Math"/>
              </a:rPr>
              <a:t>𝐺</a:t>
            </a:r>
            <a:r>
              <a:rPr sz="1300" spc="-560" dirty="0">
                <a:latin typeface="Cambria Math"/>
                <a:cs typeface="Cambria Math"/>
              </a:rPr>
              <a:t>௘௢</a:t>
            </a:r>
            <a:r>
              <a:rPr sz="1300" spc="105" dirty="0">
                <a:latin typeface="Cambria Math"/>
                <a:cs typeface="Cambria Math"/>
              </a:rPr>
              <a:t>𝑔</a:t>
            </a:r>
            <a:r>
              <a:rPr sz="1300" spc="-390" dirty="0">
                <a:latin typeface="Cambria Math"/>
                <a:cs typeface="Cambria Math"/>
              </a:rPr>
              <a:t>௥𝑎</a:t>
            </a:r>
            <a:r>
              <a:rPr sz="1300" spc="-400" dirty="0">
                <a:latin typeface="Cambria Math"/>
                <a:cs typeface="Cambria Math"/>
              </a:rPr>
              <a:t>௣</a:t>
            </a:r>
            <a:r>
              <a:rPr sz="1300" spc="90" dirty="0">
                <a:latin typeface="Cambria Math"/>
                <a:cs typeface="Cambria Math"/>
              </a:rPr>
              <a:t>ℎ</a:t>
            </a:r>
            <a:r>
              <a:rPr sz="1300" spc="145" dirty="0">
                <a:latin typeface="Cambria Math"/>
                <a:cs typeface="Cambria Math"/>
              </a:rPr>
              <a:t>𝑖</a:t>
            </a:r>
            <a:r>
              <a:rPr sz="1300" spc="-650" dirty="0">
                <a:latin typeface="Cambria Math"/>
                <a:cs typeface="Cambria Math"/>
              </a:rPr>
              <a:t>௖</a:t>
            </a:r>
            <a:r>
              <a:rPr sz="1300" spc="165" dirty="0">
                <a:latin typeface="Cambria Math"/>
                <a:cs typeface="Cambria Math"/>
              </a:rPr>
              <a:t>𝑎𝑙</a:t>
            </a:r>
            <a:endParaRPr sz="1300">
              <a:latin typeface="Cambria Math"/>
              <a:cs typeface="Cambria Math"/>
            </a:endParaRPr>
          </a:p>
          <a:p>
            <a:pPr marR="1188085" algn="ctr">
              <a:lnSpc>
                <a:spcPts val="1540"/>
              </a:lnSpc>
            </a:pPr>
            <a:r>
              <a:rPr sz="1300" spc="75" dirty="0">
                <a:latin typeface="Cambria Math"/>
                <a:cs typeface="Cambria Math"/>
              </a:rPr>
              <a:t>𝐴</a:t>
            </a:r>
            <a:r>
              <a:rPr sz="1300" spc="-430" dirty="0">
                <a:latin typeface="Cambria Math"/>
                <a:cs typeface="Cambria Math"/>
              </a:rPr>
              <a:t>௥௘𝑎</a:t>
            </a:r>
            <a:endParaRPr sz="1300">
              <a:latin typeface="Cambria Math"/>
              <a:cs typeface="Cambria Math"/>
            </a:endParaRPr>
          </a:p>
          <a:p>
            <a:pPr marL="245745" indent="-233679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ul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en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2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33045"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isk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p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er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3479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6134" y="3496835"/>
            <a:ext cx="81026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mbria Math"/>
                <a:cs typeface="Cambria Math"/>
              </a:rPr>
              <a:t>𝑷</a:t>
            </a:r>
            <a:r>
              <a:rPr sz="1950" spc="-682" baseline="-14957" dirty="0">
                <a:latin typeface="Cambria Math"/>
                <a:cs typeface="Cambria Math"/>
              </a:rPr>
              <a:t>ࢊ</a:t>
            </a:r>
            <a:r>
              <a:rPr sz="1950" baseline="-14957" dirty="0">
                <a:latin typeface="Cambria Math"/>
                <a:cs typeface="Cambria Math"/>
              </a:rPr>
              <a:t> </a:t>
            </a:r>
            <a:r>
              <a:rPr sz="1950" spc="-13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475" dirty="0">
                <a:latin typeface="Cambria Math"/>
                <a:cs typeface="Cambria Math"/>
              </a:rPr>
              <a:t>݀𝐴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08320" y="3505200"/>
            <a:ext cx="635508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6053" y="3524493"/>
            <a:ext cx="434975" cy="803275"/>
          </a:xfrm>
          <a:custGeom>
            <a:avLst/>
            <a:gdLst/>
            <a:ahLst/>
            <a:cxnLst/>
            <a:rect l="l" t="t" r="r" b="b"/>
            <a:pathLst>
              <a:path w="434975" h="803275">
                <a:moveTo>
                  <a:pt x="2682" y="675019"/>
                </a:moveTo>
                <a:lnTo>
                  <a:pt x="0" y="802773"/>
                </a:lnTo>
                <a:lnTo>
                  <a:pt x="103753" y="728228"/>
                </a:lnTo>
                <a:lnTo>
                  <a:pt x="102057" y="727335"/>
                </a:lnTo>
                <a:lnTo>
                  <a:pt x="61203" y="727335"/>
                </a:lnTo>
                <a:lnTo>
                  <a:pt x="27431" y="709559"/>
                </a:lnTo>
                <a:lnTo>
                  <a:pt x="36295" y="692714"/>
                </a:lnTo>
                <a:lnTo>
                  <a:pt x="2682" y="675019"/>
                </a:lnTo>
                <a:close/>
              </a:path>
              <a:path w="434975" h="803275">
                <a:moveTo>
                  <a:pt x="36295" y="692714"/>
                </a:moveTo>
                <a:lnTo>
                  <a:pt x="27431" y="709559"/>
                </a:lnTo>
                <a:lnTo>
                  <a:pt x="61203" y="727335"/>
                </a:lnTo>
                <a:lnTo>
                  <a:pt x="70064" y="710492"/>
                </a:lnTo>
                <a:lnTo>
                  <a:pt x="36295" y="692714"/>
                </a:lnTo>
                <a:close/>
              </a:path>
              <a:path w="434975" h="803275">
                <a:moveTo>
                  <a:pt x="70064" y="710492"/>
                </a:moveTo>
                <a:lnTo>
                  <a:pt x="61203" y="727335"/>
                </a:lnTo>
                <a:lnTo>
                  <a:pt x="102057" y="727335"/>
                </a:lnTo>
                <a:lnTo>
                  <a:pt x="70064" y="710492"/>
                </a:lnTo>
                <a:close/>
              </a:path>
              <a:path w="434975" h="803275">
                <a:moveTo>
                  <a:pt x="400811" y="0"/>
                </a:moveTo>
                <a:lnTo>
                  <a:pt x="36295" y="692714"/>
                </a:lnTo>
                <a:lnTo>
                  <a:pt x="70064" y="710492"/>
                </a:lnTo>
                <a:lnTo>
                  <a:pt x="434461" y="17800"/>
                </a:lnTo>
                <a:lnTo>
                  <a:pt x="4008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15974" y="2178318"/>
            <a:ext cx="136779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9155" algn="r">
              <a:lnSpc>
                <a:spcPct val="100000"/>
              </a:lnSpc>
            </a:pPr>
            <a:r>
              <a:rPr sz="2000" b="1" dirty="0">
                <a:latin typeface="Segoe UI"/>
                <a:cs typeface="Segoe UI"/>
              </a:rPr>
              <a:t>ρ</a:t>
            </a:r>
            <a:r>
              <a:rPr sz="2000" b="1" spc="-5" dirty="0">
                <a:latin typeface="Segoe UI"/>
                <a:cs typeface="Segoe UI"/>
              </a:rPr>
              <a:t> </a:t>
            </a:r>
            <a:r>
              <a:rPr sz="2000" b="1" spc="-55" dirty="0">
                <a:latin typeface="Segoe UI"/>
                <a:cs typeface="Segoe UI"/>
              </a:rPr>
              <a:t>P</a:t>
            </a:r>
            <a:r>
              <a:rPr sz="1950" b="1" spc="22" baseline="-21367" dirty="0">
                <a:latin typeface="Segoe UI"/>
                <a:cs typeface="Segoe UI"/>
              </a:rPr>
              <a:t>d</a:t>
            </a:r>
            <a:r>
              <a:rPr sz="1950" b="1" spc="7" baseline="-21367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(death,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damag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)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2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7802" y="5835060"/>
            <a:ext cx="10502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Lo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spc="-5" dirty="0">
                <a:latin typeface="Segoe UI"/>
                <a:cs typeface="Segoe UI"/>
              </a:rPr>
              <a:t>ation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00170" y="5891745"/>
            <a:ext cx="361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dA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71582" y="5987460"/>
            <a:ext cx="27114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stance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f</a:t>
            </a:r>
            <a:r>
              <a:rPr sz="2000" b="1" spc="-2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ent,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x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35762"/>
            <a:ext cx="8100695" cy="363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727960" algn="l"/>
                <a:tab pos="762127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head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vides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</a:t>
            </a:r>
            <a:r>
              <a:rPr sz="2200" spc="-5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onme</a:t>
            </a:r>
            <a:r>
              <a:rPr sz="2200" spc="-10" dirty="0">
                <a:latin typeface="Constantia"/>
                <a:cs typeface="Constantia"/>
              </a:rPr>
              <a:t>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ngineeri</a:t>
            </a:r>
            <a:r>
              <a:rPr sz="2200" spc="-2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audit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ompani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eport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issues:</a:t>
            </a:r>
            <a:endParaRPr sz="2200">
              <a:latin typeface="Constantia"/>
              <a:cs typeface="Constantia"/>
            </a:endParaRPr>
          </a:p>
          <a:p>
            <a:pPr marL="551815" marR="34925" indent="-539750">
              <a:lnSpc>
                <a:spcPct val="100000"/>
              </a:lnSpc>
              <a:spcBef>
                <a:spcPts val="1625"/>
              </a:spcBef>
              <a:tabLst>
                <a:tab pos="551815" algn="l"/>
              </a:tabLst>
            </a:pPr>
            <a:r>
              <a:rPr sz="2000" dirty="0">
                <a:latin typeface="Constantia"/>
                <a:cs typeface="Constantia"/>
              </a:rPr>
              <a:t>2.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line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5" dirty="0">
                <a:latin typeface="Constantia"/>
                <a:cs typeface="Constantia"/>
              </a:rPr>
              <a:t>r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er;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eviden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sin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lines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installe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our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ears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spc="-8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edu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nv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checkin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ix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leak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also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edu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;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this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not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bee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duc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wri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edu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elating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15" dirty="0"/>
              <a:t>Safety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1" y="1835762"/>
            <a:ext cx="8109584" cy="3332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70">
              <a:lnSpc>
                <a:spcPct val="100000"/>
              </a:lnSpc>
              <a:tabLst>
                <a:tab pos="2727960" algn="l"/>
                <a:tab pos="762127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head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vides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</a:t>
            </a:r>
            <a:r>
              <a:rPr sz="2200" spc="-5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onme</a:t>
            </a:r>
            <a:r>
              <a:rPr sz="2200" spc="-10" dirty="0">
                <a:latin typeface="Constantia"/>
                <a:cs typeface="Constantia"/>
              </a:rPr>
              <a:t>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ngineeri</a:t>
            </a:r>
            <a:r>
              <a:rPr sz="2200" spc="-2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health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5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et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audit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lant.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onsulting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ompani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eport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issues:</a:t>
            </a:r>
            <a:endParaRPr sz="2200">
              <a:latin typeface="Constantia"/>
              <a:cs typeface="Constantia"/>
            </a:endParaRPr>
          </a:p>
          <a:p>
            <a:pPr marL="551815" marR="5080" indent="-539750">
              <a:lnSpc>
                <a:spcPct val="100000"/>
              </a:lnSpc>
              <a:spcBef>
                <a:spcPts val="1625"/>
              </a:spcBef>
              <a:tabLst>
                <a:tab pos="551815" algn="l"/>
              </a:tabLst>
            </a:pPr>
            <a:r>
              <a:rPr sz="2000" dirty="0">
                <a:latin typeface="Constantia"/>
                <a:cs typeface="Constantia"/>
              </a:rPr>
              <a:t>3.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tain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spc="-65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xi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erials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harm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mal</a:t>
            </a:r>
            <a:r>
              <a:rPr sz="2000" spc="-1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dous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substan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not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suf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icals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elease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substan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illnes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death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among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ber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ubli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ould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also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harm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vi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ment.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>
              <a:lnSpc>
                <a:spcPts val="3329"/>
              </a:lnSpc>
            </a:pPr>
            <a:r>
              <a:rPr spc="-25" dirty="0"/>
              <a:t>Aut</a:t>
            </a:r>
            <a:r>
              <a:rPr spc="-30" dirty="0"/>
              <a:t>o</a:t>
            </a:r>
            <a:r>
              <a:rPr spc="-20" dirty="0"/>
              <a:t>moti</a:t>
            </a:r>
            <a:r>
              <a:rPr spc="-60" dirty="0"/>
              <a:t>v</a:t>
            </a:r>
            <a:r>
              <a:rPr spc="-20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0" dirty="0"/>
              <a:t>S</a:t>
            </a:r>
            <a:r>
              <a:rPr spc="-20" dirty="0"/>
              <a:t>tud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–</a:t>
            </a:r>
            <a:r>
              <a:rPr spc="10" dirty="0">
                <a:latin typeface="Segoe UI"/>
                <a:cs typeface="Segoe UI"/>
              </a:rPr>
              <a:t> </a:t>
            </a:r>
            <a:r>
              <a:rPr spc="-15" dirty="0"/>
              <a:t>Safety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06442"/>
            <a:ext cx="7149465" cy="415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identific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answer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following</a:t>
            </a:r>
            <a:r>
              <a:rPr sz="2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questions:</a:t>
            </a:r>
            <a:endParaRPr sz="2800">
              <a:latin typeface="Segoe UI"/>
              <a:cs typeface="Segoe UI"/>
            </a:endParaRPr>
          </a:p>
          <a:p>
            <a:pPr marL="31750" marR="2061210">
              <a:lnSpc>
                <a:spcPts val="6720"/>
              </a:lnSpc>
              <a:spcBef>
                <a:spcPts val="85"/>
              </a:spcBef>
            </a:pPr>
            <a:r>
              <a:rPr sz="2800" spc="-20" dirty="0">
                <a:latin typeface="Constantia"/>
                <a:cs typeface="Constantia"/>
              </a:rPr>
              <a:t>What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onstantia"/>
                <a:cs typeface="Constantia"/>
              </a:rPr>
              <a:t>g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w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ong?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onstantia"/>
                <a:cs typeface="Constantia"/>
              </a:rPr>
              <a:t>Ho</a:t>
            </a:r>
            <a:r>
              <a:rPr sz="2800" spc="-20" dirty="0">
                <a:latin typeface="Constantia"/>
                <a:cs typeface="Constantia"/>
              </a:rPr>
              <a:t>w?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W</a:t>
            </a:r>
            <a:r>
              <a:rPr sz="2800" spc="-55" dirty="0">
                <a:latin typeface="Constantia"/>
                <a:cs typeface="Constantia"/>
              </a:rPr>
              <a:t>h</a:t>
            </a:r>
            <a:r>
              <a:rPr sz="2800" spc="-20" dirty="0">
                <a:latin typeface="Constantia"/>
                <a:cs typeface="Constantia"/>
              </a:rPr>
              <a:t>y?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What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es?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2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2800" spc="-85" dirty="0">
                <a:latin typeface="Constantia"/>
                <a:cs typeface="Constantia"/>
              </a:rPr>
              <a:t>Ho</a:t>
            </a:r>
            <a:r>
              <a:rPr sz="2800" spc="-25" dirty="0">
                <a:latin typeface="Constantia"/>
                <a:cs typeface="Constantia"/>
              </a:rPr>
              <a:t>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li</a:t>
            </a:r>
            <a:r>
              <a:rPr sz="2800" spc="-75" dirty="0">
                <a:latin typeface="Constantia"/>
                <a:cs typeface="Constantia"/>
              </a:rPr>
              <a:t>k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40" dirty="0">
                <a:latin typeface="Constantia"/>
                <a:cs typeface="Constantia"/>
              </a:rPr>
              <a:t>l</a:t>
            </a:r>
            <a:r>
              <a:rPr sz="2800" dirty="0">
                <a:latin typeface="Constantia"/>
                <a:cs typeface="Constantia"/>
              </a:rPr>
              <a:t>y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25" dirty="0">
                <a:latin typeface="Constantia"/>
                <a:cs typeface="Constantia"/>
              </a:rPr>
              <a:t>s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onseque</a:t>
            </a:r>
            <a:r>
              <a:rPr sz="2800" spc="-25" dirty="0">
                <a:latin typeface="Constantia"/>
                <a:cs typeface="Constantia"/>
              </a:rPr>
              <a:t>n</a:t>
            </a: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es?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2800" spc="-20" dirty="0">
                <a:latin typeface="Constantia"/>
                <a:cs typeface="Constantia"/>
              </a:rPr>
              <a:t>What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risk?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15" dirty="0"/>
              <a:t>Finding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Haza</a:t>
            </a:r>
            <a:r>
              <a:rPr spc="-30" dirty="0"/>
              <a:t>r</a:t>
            </a:r>
            <a:r>
              <a:rPr spc="-20" dirty="0"/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8267065" cy="397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3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ela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35" dirty="0">
                <a:latin typeface="Constantia"/>
                <a:cs typeface="Constantia"/>
              </a:rPr>
              <a:t>g</a:t>
            </a:r>
            <a:r>
              <a:rPr sz="2400" spc="-5" dirty="0">
                <a:latin typeface="Constantia"/>
                <a:cs typeface="Constantia"/>
              </a:rPr>
              <a:t>y: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65" dirty="0">
                <a:latin typeface="Constantia"/>
                <a:cs typeface="Constantia"/>
              </a:rPr>
              <a:t>H</a:t>
            </a:r>
            <a:r>
              <a:rPr sz="2400" spc="-5" dirty="0">
                <a:latin typeface="Constantia"/>
                <a:cs typeface="Constantia"/>
              </a:rPr>
              <a:t>uma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inetic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3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95" dirty="0">
                <a:latin typeface="Constantia"/>
                <a:cs typeface="Constantia"/>
              </a:rPr>
              <a:t>P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3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eat</a:t>
            </a:r>
            <a:endParaRPr sz="24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onstantia"/>
                <a:cs typeface="Constantia"/>
              </a:rPr>
              <a:t>Electri</a:t>
            </a:r>
            <a:r>
              <a:rPr sz="2400" spc="-5" dirty="0">
                <a:latin typeface="Constantia"/>
                <a:cs typeface="Constantia"/>
              </a:rPr>
              <a:t>ci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ad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3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sou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ibu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st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kpla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cide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96</a:t>
            </a:r>
            <a:r>
              <a:rPr sz="2400" dirty="0">
                <a:latin typeface="Constantia"/>
                <a:cs typeface="Constantia"/>
              </a:rPr>
              <a:t>%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kpla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unsa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acti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Huma</a:t>
            </a:r>
            <a:r>
              <a:rPr spc="-20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Err</a:t>
            </a:r>
            <a:r>
              <a:rPr spc="-30" dirty="0"/>
              <a:t>o</a:t>
            </a:r>
            <a:r>
              <a:rPr spc="-15"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5" dirty="0"/>
              <a:t>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5" dirty="0"/>
              <a:t>use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75" dirty="0"/>
              <a:t>o</a:t>
            </a:r>
            <a:r>
              <a:rPr spc="-15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30" dirty="0"/>
              <a:t>d</a:t>
            </a:r>
            <a:r>
              <a:rPr spc="-1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8140700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940">
              <a:lnSpc>
                <a:spcPct val="100000"/>
              </a:lnSpc>
              <a:tabLst>
                <a:tab pos="4699635" algn="l"/>
              </a:tabLst>
            </a:pP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designin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li</a:t>
            </a:r>
            <a:r>
              <a:rPr sz="2400" b="1" spc="-10" dirty="0">
                <a:latin typeface="Constantia"/>
                <a:cs typeface="Constantia"/>
              </a:rPr>
              <a:t>m</a:t>
            </a:r>
            <a:r>
              <a:rPr sz="2400" b="1" dirty="0">
                <a:latin typeface="Constantia"/>
                <a:cs typeface="Constantia"/>
              </a:rPr>
              <a:t>it</a:t>
            </a:r>
            <a:r>
              <a:rPr sz="2400" b="1" spc="-10" dirty="0">
                <a:latin typeface="Constantia"/>
                <a:cs typeface="Constantia"/>
              </a:rPr>
              <a:t>a</a:t>
            </a:r>
            <a:r>
              <a:rPr sz="2400" b="1" dirty="0">
                <a:latin typeface="Constantia"/>
                <a:cs typeface="Constantia"/>
              </a:rPr>
              <a:t>tion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of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h</a:t>
            </a:r>
            <a:r>
              <a:rPr sz="2400" b="1" spc="-15" dirty="0">
                <a:latin typeface="Constantia"/>
                <a:cs typeface="Constantia"/>
              </a:rPr>
              <a:t>u</a:t>
            </a:r>
            <a:r>
              <a:rPr sz="2400" b="1" dirty="0">
                <a:latin typeface="Constantia"/>
                <a:cs typeface="Constantia"/>
              </a:rPr>
              <a:t>m</a:t>
            </a:r>
            <a:r>
              <a:rPr sz="2400" b="1" spc="-10" dirty="0">
                <a:latin typeface="Constantia"/>
                <a:cs typeface="Constantia"/>
              </a:rPr>
              <a:t>a</a:t>
            </a:r>
            <a:r>
              <a:rPr sz="2400" b="1" dirty="0">
                <a:latin typeface="Constantia"/>
                <a:cs typeface="Constantia"/>
              </a:rPr>
              <a:t>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beh</a:t>
            </a:r>
            <a:r>
              <a:rPr sz="2400" b="1" spc="-65" dirty="0">
                <a:latin typeface="Constantia"/>
                <a:cs typeface="Constantia"/>
              </a:rPr>
              <a:t>a</a:t>
            </a:r>
            <a:r>
              <a:rPr sz="2400" b="1" spc="-5" dirty="0">
                <a:latin typeface="Constantia"/>
                <a:cs typeface="Constantia"/>
              </a:rPr>
              <a:t>viou</a:t>
            </a:r>
            <a:r>
              <a:rPr sz="2400" b="1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nstantia"/>
                <a:cs typeface="Constantia"/>
              </a:rPr>
              <a:t>Thi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ude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ope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45" dirty="0">
                <a:latin typeface="Constantia"/>
                <a:cs typeface="Constantia"/>
              </a:rPr>
              <a:t>r</a:t>
            </a:r>
            <a:r>
              <a:rPr sz="2400" spc="-2025" dirty="0">
                <a:latin typeface="Constantia"/>
                <a:cs typeface="Constantia"/>
              </a:rPr>
              <a:t>ǯ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tt</a:t>
            </a:r>
            <a:r>
              <a:rPr sz="2400" dirty="0">
                <a:latin typeface="Constantia"/>
                <a:cs typeface="Constantia"/>
              </a:rPr>
              <a:t>ention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span,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ept</a:t>
            </a:r>
            <a:r>
              <a:rPr sz="2400" spc="-10" dirty="0">
                <a:latin typeface="Constantia"/>
                <a:cs typeface="Constantia"/>
              </a:rPr>
              <a:t>ion, </a:t>
            </a:r>
            <a:r>
              <a:rPr sz="2400" dirty="0">
                <a:latin typeface="Constantia"/>
                <a:cs typeface="Constantia"/>
              </a:rPr>
              <a:t>memo</a:t>
            </a:r>
            <a:r>
              <a:rPr sz="2400" spc="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logical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easoning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abilit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Constantia"/>
                <a:cs typeface="Constantia"/>
              </a:rPr>
              <a:t>When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ack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65" dirty="0">
                <a:latin typeface="Constantia"/>
                <a:cs typeface="Constantia"/>
              </a:rPr>
              <a:t>o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led</a:t>
            </a:r>
            <a:r>
              <a:rPr sz="2400" spc="-8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sole</a:t>
            </a:r>
            <a:r>
              <a:rPr sz="2400" spc="-4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bl</a:t>
            </a:r>
            <a:r>
              <a:rPr sz="2400" dirty="0">
                <a:latin typeface="Constantia"/>
                <a:cs typeface="Constantia"/>
              </a:rPr>
              <a:t>amed.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ganisa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io</a:t>
            </a:r>
            <a:r>
              <a:rPr sz="2400" spc="-90" dirty="0">
                <a:latin typeface="Constantia"/>
                <a:cs typeface="Constantia"/>
              </a:rPr>
              <a:t>n</a:t>
            </a:r>
            <a:r>
              <a:rPr sz="2400" spc="-2025" dirty="0">
                <a:latin typeface="Constantia"/>
                <a:cs typeface="Constantia"/>
              </a:rPr>
              <a:t>ǯ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ement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eam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ey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all sa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24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Instilling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a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sa</a:t>
            </a:r>
            <a:r>
              <a:rPr sz="2400" b="1" spc="-20" dirty="0">
                <a:latin typeface="Constantia"/>
                <a:cs typeface="Constantia"/>
              </a:rPr>
              <a:t>f</a:t>
            </a:r>
            <a:r>
              <a:rPr sz="2400" b="1" spc="-10" dirty="0">
                <a:latin typeface="Constantia"/>
                <a:cs typeface="Constantia"/>
              </a:rPr>
              <a:t>e</a:t>
            </a:r>
            <a:r>
              <a:rPr sz="2400" b="1" spc="-15" dirty="0">
                <a:latin typeface="Constantia"/>
                <a:cs typeface="Constantia"/>
              </a:rPr>
              <a:t>ty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cu</a:t>
            </a:r>
            <a:r>
              <a:rPr sz="2400" b="1" spc="5" dirty="0">
                <a:latin typeface="Constantia"/>
                <a:cs typeface="Constantia"/>
              </a:rPr>
              <a:t>l</a:t>
            </a:r>
            <a:r>
              <a:rPr sz="2400" b="1" spc="-15" dirty="0">
                <a:latin typeface="Constantia"/>
                <a:cs typeface="Constantia"/>
              </a:rPr>
              <a:t>tu</a:t>
            </a:r>
            <a:r>
              <a:rPr sz="2400" b="1" spc="-50" dirty="0">
                <a:latin typeface="Constantia"/>
                <a:cs typeface="Constantia"/>
              </a:rPr>
              <a:t>r</a:t>
            </a:r>
            <a:r>
              <a:rPr sz="2400" b="1" spc="-15" dirty="0">
                <a:latin typeface="Constantia"/>
                <a:cs typeface="Constantia"/>
              </a:rPr>
              <a:t>e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ganisation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essent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1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nu</a:t>
            </a:r>
            <a:r>
              <a:rPr sz="2400" spc="-15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cide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z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9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Hazar</a:t>
            </a:r>
            <a:r>
              <a:rPr spc="-30" dirty="0"/>
              <a:t>d</a:t>
            </a:r>
            <a:r>
              <a:rPr spc="-10" dirty="0"/>
              <a:t>s,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Ris</a:t>
            </a:r>
            <a:r>
              <a:rPr spc="80" dirty="0"/>
              <a:t>k</a:t>
            </a:r>
            <a:r>
              <a:rPr spc="-10" dirty="0"/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Sou</a:t>
            </a:r>
            <a:r>
              <a:rPr spc="-30" dirty="0"/>
              <a:t>r</a:t>
            </a:r>
            <a:r>
              <a:rPr spc="-15" dirty="0"/>
              <a:t>ces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95" dirty="0"/>
              <a:t>R</a:t>
            </a:r>
            <a:r>
              <a:rPr spc="-20" dirty="0"/>
              <a:t>ecep</a:t>
            </a:r>
            <a:r>
              <a:rPr spc="-30" dirty="0"/>
              <a:t>t</a:t>
            </a:r>
            <a:r>
              <a:rPr spc="-25" dirty="0"/>
              <a:t>o</a:t>
            </a:r>
            <a:r>
              <a:rPr spc="-10" dirty="0"/>
              <a:t>r</a:t>
            </a:r>
            <a:r>
              <a:rPr spc="-1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8164830" cy="460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71715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ha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onn</a:t>
            </a:r>
            <a:r>
              <a:rPr sz="2400" b="1" spc="-10" dirty="0">
                <a:latin typeface="Constantia"/>
                <a:cs typeface="Constantia"/>
              </a:rPr>
              <a:t>e</a:t>
            </a:r>
            <a:r>
              <a:rPr sz="2400" b="1" spc="-20" dirty="0">
                <a:latin typeface="Constantia"/>
                <a:cs typeface="Constantia"/>
              </a:rPr>
              <a:t>ct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risk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sou</a:t>
            </a:r>
            <a:r>
              <a:rPr sz="2400" b="1" spc="-60" dirty="0">
                <a:latin typeface="Constantia"/>
                <a:cs typeface="Constantia"/>
              </a:rPr>
              <a:t>r</a:t>
            </a:r>
            <a:r>
              <a:rPr sz="2400" b="1" spc="-50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es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with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risk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spc="-15" dirty="0">
                <a:latin typeface="Constantia"/>
                <a:cs typeface="Constantia"/>
              </a:rPr>
              <a:t>e</a:t>
            </a:r>
            <a:r>
              <a:rPr sz="2400" b="1" spc="-60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ep</a:t>
            </a:r>
            <a:r>
              <a:rPr sz="2400" b="1" spc="-45" dirty="0">
                <a:latin typeface="Constantia"/>
                <a:cs typeface="Constantia"/>
              </a:rPr>
              <a:t>t</a:t>
            </a:r>
            <a:r>
              <a:rPr sz="2400" b="1" spc="-15" dirty="0">
                <a:latin typeface="Constantia"/>
                <a:cs typeface="Constantia"/>
              </a:rPr>
              <a:t>or</a:t>
            </a:r>
            <a:r>
              <a:rPr sz="2400" b="1" spc="-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se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po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ents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ude: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sou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Indus</a:t>
            </a:r>
            <a:r>
              <a:rPr sz="2000" spc="-5" dirty="0">
                <a:latin typeface="Constantia"/>
                <a:cs typeface="Constantia"/>
              </a:rPr>
              <a:t>tria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facilit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d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40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ersity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labo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14"/>
              </a:spcBef>
              <a:buFont typeface="Courier New"/>
              <a:buChar char="o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25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p</a:t>
            </a:r>
            <a:r>
              <a:rPr sz="2400" i="1" spc="-25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-1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469900" lvl="1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Pl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Students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ersity</a:t>
            </a:r>
            <a:endParaRPr sz="2000">
              <a:latin typeface="Constantia"/>
              <a:cs typeface="Constantia"/>
            </a:endParaRPr>
          </a:p>
          <a:p>
            <a:pPr marL="469900" marR="5898515" lvl="1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Sha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eholders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urier New"/>
                <a:cs typeface="Courier New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ommunity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urier New"/>
                <a:cs typeface="Courier New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vi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urier New"/>
                <a:cs typeface="Courier New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egula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ors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Hazar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Identification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8314055" cy="399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haza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Qualit</a:t>
            </a:r>
            <a:r>
              <a:rPr sz="2400" b="1" dirty="0">
                <a:latin typeface="Constantia"/>
                <a:cs typeface="Constantia"/>
              </a:rPr>
              <a:t>at</a:t>
            </a:r>
            <a:r>
              <a:rPr sz="2400" b="1" spc="-35" dirty="0">
                <a:latin typeface="Constantia"/>
                <a:cs typeface="Constantia"/>
              </a:rPr>
              <a:t>i</a:t>
            </a:r>
            <a:r>
              <a:rPr sz="2400" b="1" spc="-60" dirty="0">
                <a:latin typeface="Constantia"/>
                <a:cs typeface="Constantia"/>
              </a:rPr>
              <a:t>v</a:t>
            </a:r>
            <a:r>
              <a:rPr sz="2400" b="1" dirty="0">
                <a:latin typeface="Constantia"/>
                <a:cs typeface="Constantia"/>
              </a:rPr>
              <a:t>e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methods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discuss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lu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Sc</a:t>
            </a:r>
            <a:r>
              <a:rPr sz="2400" i="1" spc="-30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ening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Constantia"/>
                <a:cs typeface="Constantia"/>
              </a:rPr>
              <a:t>L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50" dirty="0">
                <a:latin typeface="Constantia"/>
                <a:cs typeface="Constantia"/>
              </a:rPr>
              <a:t>v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l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alys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latin typeface="Constantia"/>
                <a:cs typeface="Constantia"/>
              </a:rPr>
              <a:t>Che</a:t>
            </a:r>
            <a:r>
              <a:rPr sz="2400" i="1" spc="-50" dirty="0">
                <a:latin typeface="Constantia"/>
                <a:cs typeface="Constantia"/>
              </a:rPr>
              <a:t>c</a:t>
            </a:r>
            <a:r>
              <a:rPr sz="2400" i="1" spc="-10" dirty="0">
                <a:latin typeface="Constantia"/>
                <a:cs typeface="Constantia"/>
              </a:rPr>
              <a:t>kl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sts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Wha</a:t>
            </a:r>
            <a:r>
              <a:rPr sz="2400" i="1" dirty="0">
                <a:latin typeface="Constantia"/>
                <a:cs typeface="Constantia"/>
              </a:rPr>
              <a:t>t-if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i="1" spc="5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alysis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70" dirty="0">
                <a:latin typeface="Constantia"/>
                <a:cs typeface="Constantia"/>
              </a:rPr>
              <a:t>F</a:t>
            </a:r>
            <a:r>
              <a:rPr sz="2400" i="1" spc="-10" dirty="0">
                <a:latin typeface="Constantia"/>
                <a:cs typeface="Constantia"/>
              </a:rPr>
              <a:t>ailu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Constantia"/>
                <a:cs typeface="Constantia"/>
              </a:rPr>
              <a:t>M</a:t>
            </a:r>
            <a:r>
              <a:rPr sz="2400" i="1" spc="-5" dirty="0">
                <a:latin typeface="Constantia"/>
                <a:cs typeface="Constantia"/>
              </a:rPr>
              <a:t>ode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a</a:t>
            </a:r>
            <a:r>
              <a:rPr sz="2400" i="1" spc="-15" dirty="0">
                <a:latin typeface="Constantia"/>
                <a:cs typeface="Constantia"/>
              </a:rPr>
              <a:t>nd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Ef</a:t>
            </a:r>
            <a:r>
              <a:rPr sz="2400" i="1" spc="-25" dirty="0">
                <a:latin typeface="Constantia"/>
                <a:cs typeface="Constantia"/>
              </a:rPr>
              <a:t>f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Analysis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(FMEA)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60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i="1" spc="-15" dirty="0">
                <a:latin typeface="Constantia"/>
                <a:cs typeface="Constantia"/>
              </a:rPr>
              <a:t>za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Op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spc="-10" dirty="0">
                <a:latin typeface="Constantia"/>
                <a:cs typeface="Constantia"/>
              </a:rPr>
              <a:t>ability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Stud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(HA</a:t>
            </a:r>
            <a:r>
              <a:rPr sz="2400" i="1" spc="-75" dirty="0">
                <a:latin typeface="Constantia"/>
                <a:cs typeface="Constantia"/>
              </a:rPr>
              <a:t>Z</a:t>
            </a:r>
            <a:r>
              <a:rPr sz="2400" i="1" spc="-55" dirty="0">
                <a:latin typeface="Constantia"/>
                <a:cs typeface="Constantia"/>
              </a:rPr>
              <a:t>O</a:t>
            </a:r>
            <a:r>
              <a:rPr sz="2400" i="1" spc="-20" dirty="0">
                <a:latin typeface="Constantia"/>
                <a:cs typeface="Constantia"/>
              </a:rPr>
              <a:t>P)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350">
              <a:latin typeface="Times New Roman"/>
              <a:cs typeface="Times New Roman"/>
            </a:endParaRPr>
          </a:p>
          <a:p>
            <a:pPr marL="92075" marR="5080">
              <a:lnSpc>
                <a:spcPct val="100000"/>
              </a:lnSpc>
            </a:pP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Thes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echniques</a:t>
            </a:r>
            <a:r>
              <a:rPr sz="22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esent</a:t>
            </a:r>
            <a:r>
              <a:rPr sz="22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o-act</a:t>
            </a:r>
            <a:r>
              <a:rPr sz="2200" b="1" spc="-3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b="1" spc="-6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b="1" spc="-3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b="1" spc="-4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3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atic</a:t>
            </a:r>
            <a:r>
              <a:rPr sz="2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app</a:t>
            </a:r>
            <a:r>
              <a:rPr sz="2200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oa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for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ide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nti</a:t>
            </a:r>
            <a:r>
              <a:rPr sz="2200" spc="4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ication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mi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igat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r>
              <a:rPr sz="2200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200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spc="-7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ention</a:t>
            </a:r>
            <a:r>
              <a:rPr sz="2200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sz="22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haza</a:t>
            </a:r>
            <a:r>
              <a:rPr sz="2200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C00000"/>
                </a:solidFill>
                <a:latin typeface="Constantia"/>
                <a:cs typeface="Constantia"/>
              </a:rPr>
              <a:t>om</a:t>
            </a:r>
            <a:r>
              <a:rPr sz="22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7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200" spc="-3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ma</a:t>
            </a:r>
            <a:r>
              <a:rPr sz="2200" spc="-4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erial</a:t>
            </a:r>
            <a:r>
              <a:rPr sz="2200" spc="-4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2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equipment</a:t>
            </a:r>
            <a:r>
              <a:rPr sz="22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2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human</a:t>
            </a:r>
            <a:r>
              <a:rPr sz="22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2200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spc="-204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-15" dirty="0"/>
              <a:t>Generalised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Pr</a:t>
            </a:r>
            <a:r>
              <a:rPr spc="-20" dirty="0"/>
              <a:t>oces</a:t>
            </a:r>
            <a:r>
              <a:rPr spc="-15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Hazar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Analysi</a:t>
            </a:r>
            <a:r>
              <a:rPr spc="-15" dirty="0"/>
              <a:t>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5" dirty="0"/>
              <a:t>Procedu</a:t>
            </a:r>
            <a:r>
              <a:rPr spc="-30" dirty="0"/>
              <a:t>r</a:t>
            </a:r>
            <a:r>
              <a:rPr spc="-2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19100"/>
            <a:ext cx="7929880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nstantia"/>
              <a:buAutoNum type="arabicPeriod"/>
              <a:tabLst>
                <a:tab pos="469900" algn="l"/>
              </a:tabLst>
            </a:pP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eak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70" dirty="0">
                <a:latin typeface="Constantia"/>
                <a:cs typeface="Constantia"/>
              </a:rPr>
              <a:t>o</a:t>
            </a:r>
            <a:r>
              <a:rPr sz="2400" spc="-20" dirty="0">
                <a:latin typeface="Constantia"/>
                <a:cs typeface="Constantia"/>
              </a:rPr>
              <a:t>wn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469900" marR="18288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7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insi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(chemical,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" dirty="0">
                <a:latin typeface="Constantia"/>
                <a:cs typeface="Constantia"/>
              </a:rPr>
              <a:t>ial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pment,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human)</a:t>
            </a:r>
            <a:endParaRPr sz="24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6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elop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Font typeface="Constantia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Constantia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20" dirty="0">
                <a:latin typeface="Constantia"/>
                <a:cs typeface="Constantia"/>
              </a:rPr>
              <a:t>A</a:t>
            </a:r>
            <a:r>
              <a:rPr sz="2400" i="1" dirty="0">
                <a:latin typeface="Constantia"/>
                <a:cs typeface="Constantia"/>
              </a:rPr>
              <a:t>ddit</a:t>
            </a:r>
            <a:r>
              <a:rPr sz="2400" i="1" spc="-15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on</a:t>
            </a:r>
            <a:r>
              <a:rPr sz="2400" i="1" spc="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l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s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p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for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Wha</a:t>
            </a:r>
            <a:r>
              <a:rPr sz="2400" i="1" spc="10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-i</a:t>
            </a:r>
            <a:r>
              <a:rPr sz="2400" i="1" spc="-35" dirty="0">
                <a:latin typeface="Constantia"/>
                <a:cs typeface="Constantia"/>
              </a:rPr>
              <a:t>f</a:t>
            </a:r>
            <a:r>
              <a:rPr sz="2400" i="1" dirty="0">
                <a:latin typeface="Constantia"/>
                <a:cs typeface="Constantia"/>
              </a:rPr>
              <a:t>,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F</a:t>
            </a:r>
            <a:r>
              <a:rPr sz="2400" i="1" spc="-5" dirty="0">
                <a:latin typeface="Constantia"/>
                <a:cs typeface="Constantia"/>
              </a:rPr>
              <a:t>ME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i="1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and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HA</a:t>
            </a:r>
            <a:r>
              <a:rPr sz="2400" i="1" spc="-65" dirty="0">
                <a:latin typeface="Constantia"/>
                <a:cs typeface="Constantia"/>
              </a:rPr>
              <a:t>Z</a:t>
            </a:r>
            <a:r>
              <a:rPr sz="2400" i="1" spc="-40" dirty="0">
                <a:latin typeface="Constantia"/>
                <a:cs typeface="Constantia"/>
              </a:rPr>
              <a:t>O</a:t>
            </a:r>
            <a:r>
              <a:rPr sz="2400" i="1" spc="-25" dirty="0">
                <a:latin typeface="Constantia"/>
                <a:cs typeface="Constantia"/>
              </a:rPr>
              <a:t>P</a:t>
            </a:r>
            <a:r>
              <a:rPr sz="2400" i="1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 startAt="4"/>
              <a:tabLst>
                <a:tab pos="469900" algn="l"/>
              </a:tabLst>
            </a:pP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min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ent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 startAt="4"/>
              <a:tabLst>
                <a:tab pos="469900" algn="l"/>
              </a:tabLst>
            </a:pPr>
            <a:r>
              <a:rPr sz="2400" spc="-10" dirty="0">
                <a:latin typeface="Constantia"/>
                <a:cs typeface="Constantia"/>
              </a:rPr>
              <a:t>Esti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200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0" dirty="0"/>
              <a:t>Es</a:t>
            </a:r>
            <a:r>
              <a:rPr spc="-10" dirty="0"/>
              <a:t>t</a:t>
            </a:r>
            <a:r>
              <a:rPr spc="-25" dirty="0"/>
              <a:t>im</a:t>
            </a:r>
            <a:r>
              <a:rPr spc="-30" dirty="0"/>
              <a:t>a</a:t>
            </a:r>
            <a:r>
              <a:rPr spc="-20" dirty="0"/>
              <a:t>ting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Risk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8015605" cy="318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9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ela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ormation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ermine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asso</a:t>
            </a:r>
            <a:r>
              <a:rPr sz="2400" spc="-1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ia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isk.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an</a:t>
            </a:r>
            <a:r>
              <a:rPr sz="2400" spc="-7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matrix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tima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sk.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i="1" spc="-15" dirty="0">
                <a:latin typeface="Constantia"/>
                <a:cs typeface="Constantia"/>
              </a:rPr>
              <a:t>Ri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=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5" dirty="0">
                <a:latin typeface="Constantia"/>
                <a:cs typeface="Constantia"/>
              </a:rPr>
              <a:t>st</a:t>
            </a:r>
            <a:r>
              <a:rPr sz="2400" i="1" spc="-1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ma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5" dirty="0">
                <a:latin typeface="Constantia"/>
                <a:cs typeface="Constantia"/>
              </a:rPr>
              <a:t>n</a:t>
            </a:r>
            <a:r>
              <a:rPr sz="2400" i="1" spc="-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30" dirty="0">
                <a:latin typeface="Constantia"/>
                <a:cs typeface="Constantia"/>
              </a:rPr>
              <a:t>q</a:t>
            </a:r>
            <a:r>
              <a:rPr sz="2400" i="1" spc="-5" dirty="0">
                <a:latin typeface="Constantia"/>
                <a:cs typeface="Constantia"/>
              </a:rPr>
              <a:t>u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n</a:t>
            </a:r>
            <a:r>
              <a:rPr sz="2400" i="1" spc="-30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dirty="0">
                <a:latin typeface="Constantia"/>
                <a:cs typeface="Constantia"/>
              </a:rPr>
              <a:t>f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ha</a:t>
            </a:r>
            <a:r>
              <a:rPr sz="2400" i="1" spc="-15" dirty="0">
                <a:latin typeface="Constantia"/>
                <a:cs typeface="Constantia"/>
              </a:rPr>
              <a:t>za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dous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50" dirty="0">
                <a:latin typeface="Constantia"/>
                <a:cs typeface="Constantia"/>
              </a:rPr>
              <a:t>v</a:t>
            </a:r>
            <a:r>
              <a:rPr sz="2400" i="1" spc="-5" dirty="0">
                <a:latin typeface="Constantia"/>
                <a:cs typeface="Constantia"/>
              </a:rPr>
              <a:t>en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12700" indent="1828800">
              <a:lnSpc>
                <a:spcPct val="100000"/>
              </a:lnSpc>
            </a:pPr>
            <a:r>
              <a:rPr sz="2400" i="1" spc="-45" dirty="0">
                <a:latin typeface="Constantia"/>
                <a:cs typeface="Constantia"/>
              </a:rPr>
              <a:t>F</a:t>
            </a:r>
            <a:r>
              <a:rPr sz="2400" i="1" spc="-3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Constantia"/>
                <a:cs typeface="Constantia"/>
              </a:rPr>
              <a:t>q</a:t>
            </a:r>
            <a:r>
              <a:rPr sz="2400" i="1" dirty="0">
                <a:latin typeface="Constantia"/>
                <a:cs typeface="Constantia"/>
              </a:rPr>
              <a:t>u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n</a:t>
            </a:r>
            <a:r>
              <a:rPr sz="2400" i="1" spc="3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y of</a:t>
            </a:r>
            <a:r>
              <a:rPr sz="2400" i="1" spc="5" dirty="0">
                <a:latin typeface="Constantia"/>
                <a:cs typeface="Constantia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he</a:t>
            </a:r>
            <a:r>
              <a:rPr sz="2400" i="1" spc="-1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50" dirty="0">
                <a:latin typeface="Constantia"/>
                <a:cs typeface="Constantia"/>
              </a:rPr>
              <a:t>v</a:t>
            </a:r>
            <a:r>
              <a:rPr sz="2400" i="1" dirty="0">
                <a:latin typeface="Constantia"/>
                <a:cs typeface="Constantia"/>
              </a:rPr>
              <a:t>en</a:t>
            </a:r>
            <a:r>
              <a:rPr sz="2400" i="1" spc="-40" dirty="0">
                <a:latin typeface="Constantia"/>
                <a:cs typeface="Constantia"/>
              </a:rPr>
              <a:t>t</a:t>
            </a:r>
            <a:r>
              <a:rPr sz="2400" i="1" spc="-60" dirty="0">
                <a:latin typeface="Constantia"/>
                <a:cs typeface="Constantia"/>
              </a:rPr>
              <a:t>’</a:t>
            </a:r>
            <a:r>
              <a:rPr sz="2400" i="1" dirty="0">
                <a:latin typeface="Constantia"/>
                <a:cs typeface="Constantia"/>
              </a:rPr>
              <a:t>s </a:t>
            </a:r>
            <a:r>
              <a:rPr sz="2400" i="1" spc="5" dirty="0">
                <a:latin typeface="Constantia"/>
                <a:cs typeface="Constantia"/>
              </a:rPr>
              <a:t>o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c</a:t>
            </a:r>
            <a:r>
              <a:rPr sz="2400" i="1" spc="-10" dirty="0">
                <a:latin typeface="Constantia"/>
                <a:cs typeface="Constantia"/>
              </a:rPr>
              <a:t>u</a:t>
            </a:r>
            <a:r>
              <a:rPr sz="2400" i="1" dirty="0">
                <a:latin typeface="Constantia"/>
                <a:cs typeface="Constantia"/>
              </a:rPr>
              <a:t>r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en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Risk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00AF50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e</a:t>
            </a:r>
            <a:r>
              <a:rPr sz="2400" b="1" spc="35" dirty="0">
                <a:solidFill>
                  <a:srgbClr val="00AF5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y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onstantia"/>
                <a:cs typeface="Constantia"/>
              </a:rPr>
              <a:t>l</a:t>
            </a:r>
            <a:r>
              <a:rPr sz="2400" b="1" spc="-45" dirty="0">
                <a:solidFill>
                  <a:srgbClr val="00AF50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00AF50"/>
                </a:solidFill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C9800"/>
                </a:solidFill>
                <a:latin typeface="Constantia"/>
                <a:cs typeface="Constantia"/>
              </a:rPr>
              <a:t>l</a:t>
            </a:r>
            <a:r>
              <a:rPr sz="2400" b="1" spc="-45" dirty="0">
                <a:solidFill>
                  <a:srgbClr val="CC9800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CC9800"/>
                </a:solidFill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6C09"/>
                </a:solidFill>
                <a:latin typeface="Constantia"/>
                <a:cs typeface="Constantia"/>
              </a:rPr>
              <a:t>medi</a:t>
            </a:r>
            <a:r>
              <a:rPr sz="2400" b="1" spc="-10" dirty="0">
                <a:solidFill>
                  <a:srgbClr val="E46C09"/>
                </a:solidFill>
                <a:latin typeface="Constantia"/>
                <a:cs typeface="Constantia"/>
              </a:rPr>
              <a:t>u</a:t>
            </a:r>
            <a:r>
              <a:rPr sz="2400" b="1" dirty="0">
                <a:solidFill>
                  <a:srgbClr val="E46C09"/>
                </a:solidFill>
                <a:latin typeface="Constantia"/>
                <a:cs typeface="Constantia"/>
              </a:rPr>
              <a:t>m</a:t>
            </a:r>
            <a:r>
              <a:rPr sz="2400" b="1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201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15" dirty="0"/>
              <a:t>Risk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anal</a:t>
            </a:r>
            <a:r>
              <a:rPr spc="-20" dirty="0"/>
              <a:t>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5" y="1831800"/>
            <a:ext cx="7042784" cy="251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55" dirty="0">
                <a:latin typeface="Constantia"/>
                <a:cs typeface="Constantia"/>
              </a:rPr>
              <a:t>ro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b</a:t>
            </a:r>
            <a:r>
              <a:rPr sz="2400" spc="-5" dirty="0">
                <a:latin typeface="Constantia"/>
                <a:cs typeface="Constantia"/>
              </a:rPr>
              <a:t>ject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10" dirty="0">
                <a:latin typeface="Constantia"/>
                <a:cs typeface="Constantia"/>
              </a:rPr>
              <a:t>asis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ompar</a:t>
            </a:r>
            <a:r>
              <a:rPr sz="2400" b="1" spc="-20" dirty="0">
                <a:latin typeface="Constantia"/>
                <a:cs typeface="Constantia"/>
              </a:rPr>
              <a:t>i</a:t>
            </a:r>
            <a:r>
              <a:rPr sz="2400" b="1" dirty="0">
                <a:latin typeface="Constantia"/>
                <a:cs typeface="Constantia"/>
              </a:rPr>
              <a:t>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ha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spc="-20" dirty="0">
                <a:latin typeface="Constantia"/>
                <a:cs typeface="Constantia"/>
              </a:rPr>
              <a:t>d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al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ernat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isk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measu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eme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also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impor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espon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dirty="0">
                <a:latin typeface="Constantia"/>
                <a:cs typeface="Constantia"/>
              </a:rPr>
              <a:t>e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plan</a:t>
            </a:r>
            <a:r>
              <a:rPr sz="2400" b="1" dirty="0">
                <a:latin typeface="Constantia"/>
                <a:cs typeface="Constantia"/>
              </a:rPr>
              <a:t>ni</a:t>
            </a:r>
            <a:r>
              <a:rPr sz="2400" b="1" spc="-10" dirty="0">
                <a:latin typeface="Constantia"/>
                <a:cs typeface="Constantia"/>
              </a:rPr>
              <a:t>n</a:t>
            </a:r>
            <a:r>
              <a:rPr sz="2400" b="1" dirty="0">
                <a:latin typeface="Constantia"/>
                <a:cs typeface="Constantia"/>
              </a:rPr>
              <a:t>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f</a:t>
            </a:r>
            <a:r>
              <a:rPr sz="2400" b="1" dirty="0">
                <a:latin typeface="Constantia"/>
                <a:cs typeface="Constantia"/>
              </a:rPr>
              <a:t>or</a:t>
            </a:r>
            <a:r>
              <a:rPr sz="2400" b="1" spc="-1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eme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spc="-65" dirty="0">
                <a:latin typeface="Constantia"/>
                <a:cs typeface="Constantia"/>
              </a:rPr>
              <a:t>g</a:t>
            </a:r>
            <a:r>
              <a:rPr sz="2400" b="1" dirty="0">
                <a:latin typeface="Constantia"/>
                <a:cs typeface="Constantia"/>
              </a:rPr>
              <a:t>encies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4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types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d: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1" y="4479326"/>
            <a:ext cx="229806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35" dirty="0">
                <a:latin typeface="Constantia"/>
                <a:cs typeface="Constantia"/>
              </a:rPr>
              <a:t>E</a:t>
            </a:r>
            <a:r>
              <a:rPr sz="2400" i="1" spc="-45" dirty="0">
                <a:latin typeface="Constantia"/>
                <a:cs typeface="Constantia"/>
              </a:rPr>
              <a:t>v</a:t>
            </a:r>
            <a:r>
              <a:rPr sz="2400" i="1" spc="-5" dirty="0">
                <a:latin typeface="Constantia"/>
                <a:cs typeface="Constantia"/>
              </a:rPr>
              <a:t>en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Ri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70" dirty="0">
                <a:latin typeface="Constantia"/>
                <a:cs typeface="Constantia"/>
              </a:rPr>
              <a:t>F</a:t>
            </a:r>
            <a:r>
              <a:rPr sz="2400" i="1" dirty="0">
                <a:latin typeface="Constantia"/>
                <a:cs typeface="Constantia"/>
              </a:rPr>
              <a:t>ac</a:t>
            </a:r>
            <a:r>
              <a:rPr sz="2400" i="1" spc="-15" dirty="0">
                <a:latin typeface="Constantia"/>
                <a:cs typeface="Constantia"/>
              </a:rPr>
              <a:t>i</a:t>
            </a:r>
            <a:r>
              <a:rPr sz="2400" i="1" dirty="0">
                <a:latin typeface="Constantia"/>
                <a:cs typeface="Constantia"/>
              </a:rPr>
              <a:t>lity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R</a:t>
            </a:r>
            <a:r>
              <a:rPr sz="2400" i="1" spc="-1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sk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30" dirty="0">
                <a:latin typeface="Constantia"/>
                <a:cs typeface="Constantia"/>
              </a:rPr>
              <a:t>I</a:t>
            </a:r>
            <a:r>
              <a:rPr sz="2400" i="1" spc="-15" dirty="0">
                <a:latin typeface="Constantia"/>
                <a:cs typeface="Constantia"/>
              </a:rPr>
              <a:t>ndiv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spc="-15" dirty="0">
                <a:latin typeface="Constantia"/>
                <a:cs typeface="Constantia"/>
              </a:rPr>
              <a:t>dual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Ri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Soci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10" dirty="0">
                <a:latin typeface="Constantia"/>
                <a:cs typeface="Constantia"/>
              </a:rPr>
              <a:t>al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Ri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190" dirty="0">
                <a:latin typeface="Constantia"/>
                <a:cs typeface="Constantia"/>
              </a:rPr>
              <a:t>V</a:t>
            </a:r>
            <a:r>
              <a:rPr sz="2400" i="1" spc="-5" dirty="0">
                <a:latin typeface="Constantia"/>
                <a:cs typeface="Constantia"/>
              </a:rPr>
              <a:t>olun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i="1" spc="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R</a:t>
            </a:r>
            <a:r>
              <a:rPr sz="2400" i="1" spc="-1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sk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807" y="4479330"/>
            <a:ext cx="377634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3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mpose</a:t>
            </a:r>
            <a:r>
              <a:rPr sz="2400" i="1" dirty="0">
                <a:latin typeface="Constantia"/>
                <a:cs typeface="Constantia"/>
              </a:rPr>
              <a:t>d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i</a:t>
            </a:r>
            <a:r>
              <a:rPr sz="2400" i="1" spc="-15" dirty="0">
                <a:latin typeface="Constantia"/>
                <a:cs typeface="Constantia"/>
              </a:rPr>
              <a:t>sk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Sa</a:t>
            </a:r>
            <a:r>
              <a:rPr sz="2400" i="1" spc="-10" dirty="0">
                <a:latin typeface="Constantia"/>
                <a:cs typeface="Constantia"/>
              </a:rPr>
              <a:t>f</a:t>
            </a:r>
            <a:r>
              <a:rPr sz="2400" i="1" spc="-5" dirty="0">
                <a:latin typeface="Constantia"/>
                <a:cs typeface="Constantia"/>
              </a:rPr>
              <a:t>et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Ri</a:t>
            </a:r>
            <a:r>
              <a:rPr sz="2400" i="1" spc="-10" dirty="0">
                <a:latin typeface="Constantia"/>
                <a:cs typeface="Constantia"/>
              </a:rPr>
              <a:t>s</a:t>
            </a:r>
            <a:r>
              <a:rPr sz="2400" i="1" dirty="0">
                <a:latin typeface="Constantia"/>
                <a:cs typeface="Constantia"/>
              </a:rPr>
              <a:t>k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v</a:t>
            </a:r>
            <a:r>
              <a:rPr sz="2400" i="1" spc="-15" dirty="0">
                <a:latin typeface="Constantia"/>
                <a:cs typeface="Constantia"/>
              </a:rPr>
              <a:t>i</a:t>
            </a:r>
            <a:r>
              <a:rPr sz="2400" i="1" spc="-30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5" dirty="0">
                <a:latin typeface="Constantia"/>
                <a:cs typeface="Constantia"/>
              </a:rPr>
              <a:t>n</a:t>
            </a:r>
            <a:r>
              <a:rPr sz="2400" i="1" spc="-5" dirty="0">
                <a:latin typeface="Constantia"/>
                <a:cs typeface="Constantia"/>
              </a:rPr>
              <a:t>men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spc="-10" dirty="0">
                <a:latin typeface="Constantia"/>
                <a:cs typeface="Constantia"/>
              </a:rPr>
              <a:t>al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i="1" spc="-15" dirty="0">
                <a:latin typeface="Constantia"/>
                <a:cs typeface="Constantia"/>
              </a:rPr>
              <a:t>Risk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q</a:t>
            </a:r>
            <a:r>
              <a:rPr sz="2400" i="1" spc="-5" dirty="0">
                <a:latin typeface="Constantia"/>
                <a:cs typeface="Constantia"/>
              </a:rPr>
              <a:t>ui</a:t>
            </a:r>
            <a:r>
              <a:rPr sz="2400" i="1" spc="-10" dirty="0">
                <a:latin typeface="Constantia"/>
                <a:cs typeface="Constantia"/>
              </a:rPr>
              <a:t>p</a:t>
            </a:r>
            <a:r>
              <a:rPr sz="2400" i="1" spc="-5" dirty="0">
                <a:latin typeface="Constantia"/>
                <a:cs typeface="Constantia"/>
              </a:rPr>
              <a:t>me</a:t>
            </a:r>
            <a:r>
              <a:rPr sz="2400" i="1" spc="5" dirty="0">
                <a:latin typeface="Constantia"/>
                <a:cs typeface="Constantia"/>
              </a:rPr>
              <a:t>n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Ri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spc="-5" dirty="0">
                <a:latin typeface="Constantia"/>
                <a:cs typeface="Constantia"/>
              </a:rPr>
              <a:t>Sha</a:t>
            </a:r>
            <a:r>
              <a:rPr sz="2400" i="1" spc="-25" dirty="0">
                <a:latin typeface="Constantia"/>
                <a:cs typeface="Constantia"/>
              </a:rPr>
              <a:t>r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5" dirty="0">
                <a:latin typeface="Constantia"/>
                <a:cs typeface="Constantia"/>
              </a:rPr>
              <a:t>holde</a:t>
            </a:r>
            <a:r>
              <a:rPr sz="2400" i="1" dirty="0">
                <a:latin typeface="Constantia"/>
                <a:cs typeface="Constantia"/>
              </a:rPr>
              <a:t>r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Ri</a:t>
            </a:r>
            <a:r>
              <a:rPr sz="2400" i="1" spc="-10" dirty="0">
                <a:latin typeface="Constantia"/>
                <a:cs typeface="Constantia"/>
              </a:rPr>
              <a:t>s</a:t>
            </a:r>
            <a:r>
              <a:rPr sz="2400" i="1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6529" y="4121658"/>
            <a:ext cx="5637530" cy="1624965"/>
          </a:xfrm>
          <a:custGeom>
            <a:avLst/>
            <a:gdLst/>
            <a:ahLst/>
            <a:cxnLst/>
            <a:rect l="l" t="t" r="r" b="b"/>
            <a:pathLst>
              <a:path w="5637530" h="1624964">
                <a:moveTo>
                  <a:pt x="2388626" y="0"/>
                </a:moveTo>
                <a:lnTo>
                  <a:pt x="1706239" y="0"/>
                </a:lnTo>
                <a:lnTo>
                  <a:pt x="1364985" y="68198"/>
                </a:lnTo>
                <a:lnTo>
                  <a:pt x="819028" y="518790"/>
                </a:lnTo>
                <a:lnTo>
                  <a:pt x="450463" y="696218"/>
                </a:lnTo>
                <a:lnTo>
                  <a:pt x="177414" y="1092195"/>
                </a:lnTo>
                <a:lnTo>
                  <a:pt x="0" y="1542668"/>
                </a:lnTo>
                <a:lnTo>
                  <a:pt x="13584" y="1624583"/>
                </a:lnTo>
                <a:lnTo>
                  <a:pt x="5637275" y="1610928"/>
                </a:lnTo>
                <a:lnTo>
                  <a:pt x="4722753" y="1201424"/>
                </a:lnTo>
                <a:lnTo>
                  <a:pt x="4053961" y="709934"/>
                </a:lnTo>
                <a:lnTo>
                  <a:pt x="3685428" y="477773"/>
                </a:lnTo>
                <a:lnTo>
                  <a:pt x="3207654" y="341244"/>
                </a:lnTo>
                <a:lnTo>
                  <a:pt x="2388626" y="0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6529" y="4121658"/>
            <a:ext cx="5637530" cy="1624965"/>
          </a:xfrm>
          <a:custGeom>
            <a:avLst/>
            <a:gdLst/>
            <a:ahLst/>
            <a:cxnLst/>
            <a:rect l="l" t="t" r="r" b="b"/>
            <a:pathLst>
              <a:path w="5637530" h="1624964">
                <a:moveTo>
                  <a:pt x="0" y="1542668"/>
                </a:moveTo>
                <a:lnTo>
                  <a:pt x="177414" y="1092195"/>
                </a:lnTo>
                <a:lnTo>
                  <a:pt x="450463" y="696218"/>
                </a:lnTo>
                <a:lnTo>
                  <a:pt x="819028" y="518790"/>
                </a:lnTo>
                <a:lnTo>
                  <a:pt x="1364985" y="68198"/>
                </a:lnTo>
                <a:lnTo>
                  <a:pt x="1706239" y="0"/>
                </a:lnTo>
                <a:lnTo>
                  <a:pt x="2388626" y="0"/>
                </a:lnTo>
                <a:lnTo>
                  <a:pt x="3207654" y="341244"/>
                </a:lnTo>
                <a:lnTo>
                  <a:pt x="3685428" y="477773"/>
                </a:lnTo>
                <a:lnTo>
                  <a:pt x="4053961" y="709934"/>
                </a:lnTo>
                <a:lnTo>
                  <a:pt x="4722753" y="1201424"/>
                </a:lnTo>
                <a:lnTo>
                  <a:pt x="5637275" y="1610928"/>
                </a:lnTo>
                <a:lnTo>
                  <a:pt x="13584" y="1624583"/>
                </a:lnTo>
              </a:path>
            </a:pathLst>
          </a:custGeom>
          <a:ln w="25907">
            <a:solidFill>
              <a:srgbClr val="FFC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2332" y="3607308"/>
            <a:ext cx="1543812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2723" y="5649467"/>
            <a:ext cx="6660515" cy="173990"/>
          </a:xfrm>
          <a:custGeom>
            <a:avLst/>
            <a:gdLst/>
            <a:ahLst/>
            <a:cxnLst/>
            <a:rect l="l" t="t" r="r" b="b"/>
            <a:pathLst>
              <a:path w="6660515" h="173989">
                <a:moveTo>
                  <a:pt x="6486265" y="0"/>
                </a:moveTo>
                <a:lnTo>
                  <a:pt x="6486265" y="173735"/>
                </a:lnTo>
                <a:lnTo>
                  <a:pt x="6602089" y="115823"/>
                </a:lnTo>
                <a:lnTo>
                  <a:pt x="6515221" y="115823"/>
                </a:lnTo>
                <a:lnTo>
                  <a:pt x="6515221" y="57911"/>
                </a:lnTo>
                <a:lnTo>
                  <a:pt x="6602089" y="57911"/>
                </a:lnTo>
                <a:lnTo>
                  <a:pt x="6486265" y="0"/>
                </a:lnTo>
                <a:close/>
              </a:path>
              <a:path w="6660515" h="173989">
                <a:moveTo>
                  <a:pt x="648626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6486265" y="115823"/>
                </a:lnTo>
                <a:lnTo>
                  <a:pt x="6486265" y="57911"/>
                </a:lnTo>
                <a:close/>
              </a:path>
              <a:path w="6660515" h="173989">
                <a:moveTo>
                  <a:pt x="6602089" y="57911"/>
                </a:moveTo>
                <a:lnTo>
                  <a:pt x="6515221" y="57911"/>
                </a:lnTo>
                <a:lnTo>
                  <a:pt x="6515221" y="115823"/>
                </a:lnTo>
                <a:lnTo>
                  <a:pt x="6602089" y="115823"/>
                </a:lnTo>
                <a:lnTo>
                  <a:pt x="6660001" y="86867"/>
                </a:lnTo>
                <a:lnTo>
                  <a:pt x="6602089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9088" y="1956816"/>
            <a:ext cx="173990" cy="3780154"/>
          </a:xfrm>
          <a:custGeom>
            <a:avLst/>
            <a:gdLst/>
            <a:ahLst/>
            <a:cxnLst/>
            <a:rect l="l" t="t" r="r" b="b"/>
            <a:pathLst>
              <a:path w="173989" h="3780154">
                <a:moveTo>
                  <a:pt x="115823" y="144779"/>
                </a:moveTo>
                <a:lnTo>
                  <a:pt x="57911" y="144779"/>
                </a:lnTo>
                <a:lnTo>
                  <a:pt x="57911" y="3780007"/>
                </a:lnTo>
                <a:lnTo>
                  <a:pt x="115823" y="3780007"/>
                </a:lnTo>
                <a:lnTo>
                  <a:pt x="115823" y="144779"/>
                </a:lnTo>
                <a:close/>
              </a:path>
              <a:path w="173989" h="3780154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3780154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8335" y="3421418"/>
            <a:ext cx="5459095" cy="2310765"/>
          </a:xfrm>
          <a:custGeom>
            <a:avLst/>
            <a:gdLst/>
            <a:ahLst/>
            <a:cxnLst/>
            <a:rect l="l" t="t" r="r" b="b"/>
            <a:pathLst>
              <a:path w="5459095" h="2310765">
                <a:moveTo>
                  <a:pt x="0" y="13159"/>
                </a:moveTo>
                <a:lnTo>
                  <a:pt x="62392" y="7099"/>
                </a:lnTo>
                <a:lnTo>
                  <a:pt x="130836" y="2858"/>
                </a:lnTo>
                <a:lnTo>
                  <a:pt x="204795" y="478"/>
                </a:lnTo>
                <a:lnTo>
                  <a:pt x="283735" y="0"/>
                </a:lnTo>
                <a:lnTo>
                  <a:pt x="367122" y="1466"/>
                </a:lnTo>
                <a:lnTo>
                  <a:pt x="454419" y="4920"/>
                </a:lnTo>
                <a:lnTo>
                  <a:pt x="545094" y="10403"/>
                </a:lnTo>
                <a:lnTo>
                  <a:pt x="638610" y="17958"/>
                </a:lnTo>
                <a:lnTo>
                  <a:pt x="734432" y="27627"/>
                </a:lnTo>
                <a:lnTo>
                  <a:pt x="832027" y="39451"/>
                </a:lnTo>
                <a:lnTo>
                  <a:pt x="930859" y="53475"/>
                </a:lnTo>
                <a:lnTo>
                  <a:pt x="1030394" y="69739"/>
                </a:lnTo>
                <a:lnTo>
                  <a:pt x="1130096" y="88286"/>
                </a:lnTo>
                <a:lnTo>
                  <a:pt x="1229430" y="109158"/>
                </a:lnTo>
                <a:lnTo>
                  <a:pt x="1327863" y="132398"/>
                </a:lnTo>
                <a:lnTo>
                  <a:pt x="1424858" y="158047"/>
                </a:lnTo>
                <a:lnTo>
                  <a:pt x="1519882" y="186149"/>
                </a:lnTo>
                <a:lnTo>
                  <a:pt x="1612399" y="216745"/>
                </a:lnTo>
                <a:lnTo>
                  <a:pt x="1701874" y="249877"/>
                </a:lnTo>
                <a:lnTo>
                  <a:pt x="1787773" y="285589"/>
                </a:lnTo>
                <a:lnTo>
                  <a:pt x="1872766" y="326087"/>
                </a:lnTo>
                <a:lnTo>
                  <a:pt x="1959591" y="373103"/>
                </a:lnTo>
                <a:lnTo>
                  <a:pt x="2047828" y="425898"/>
                </a:lnTo>
                <a:lnTo>
                  <a:pt x="2137057" y="483736"/>
                </a:lnTo>
                <a:lnTo>
                  <a:pt x="2226858" y="545880"/>
                </a:lnTo>
                <a:lnTo>
                  <a:pt x="2316813" y="611591"/>
                </a:lnTo>
                <a:lnTo>
                  <a:pt x="2406501" y="680133"/>
                </a:lnTo>
                <a:lnTo>
                  <a:pt x="2495503" y="750769"/>
                </a:lnTo>
                <a:lnTo>
                  <a:pt x="2583399" y="822761"/>
                </a:lnTo>
                <a:lnTo>
                  <a:pt x="2669769" y="895373"/>
                </a:lnTo>
                <a:lnTo>
                  <a:pt x="2754195" y="967866"/>
                </a:lnTo>
                <a:lnTo>
                  <a:pt x="2836255" y="1039504"/>
                </a:lnTo>
                <a:lnTo>
                  <a:pt x="2915531" y="1109550"/>
                </a:lnTo>
                <a:lnTo>
                  <a:pt x="2991603" y="1177265"/>
                </a:lnTo>
                <a:lnTo>
                  <a:pt x="3064051" y="1241914"/>
                </a:lnTo>
                <a:lnTo>
                  <a:pt x="3132456" y="1302759"/>
                </a:lnTo>
                <a:lnTo>
                  <a:pt x="3196398" y="1359062"/>
                </a:lnTo>
                <a:lnTo>
                  <a:pt x="3255457" y="1410086"/>
                </a:lnTo>
                <a:lnTo>
                  <a:pt x="3309214" y="1455094"/>
                </a:lnTo>
                <a:lnTo>
                  <a:pt x="3357250" y="1493350"/>
                </a:lnTo>
                <a:lnTo>
                  <a:pt x="3398829" y="1525458"/>
                </a:lnTo>
                <a:lnTo>
                  <a:pt x="3433876" y="1552777"/>
                </a:lnTo>
                <a:lnTo>
                  <a:pt x="3486621" y="1594611"/>
                </a:lnTo>
                <a:lnTo>
                  <a:pt x="3519988" y="1621976"/>
                </a:lnTo>
                <a:lnTo>
                  <a:pt x="3548857" y="1648509"/>
                </a:lnTo>
                <a:lnTo>
                  <a:pt x="3549190" y="1648929"/>
                </a:lnTo>
                <a:lnTo>
                  <a:pt x="3549746" y="1649247"/>
                </a:lnTo>
                <a:lnTo>
                  <a:pt x="3551087" y="1649855"/>
                </a:lnTo>
                <a:lnTo>
                  <a:pt x="3553775" y="1651142"/>
                </a:lnTo>
                <a:lnTo>
                  <a:pt x="3558374" y="1653499"/>
                </a:lnTo>
                <a:lnTo>
                  <a:pt x="3565446" y="1657316"/>
                </a:lnTo>
                <a:lnTo>
                  <a:pt x="3575555" y="1662985"/>
                </a:lnTo>
                <a:lnTo>
                  <a:pt x="3589263" y="1670896"/>
                </a:lnTo>
                <a:lnTo>
                  <a:pt x="3605394" y="1680149"/>
                </a:lnTo>
                <a:lnTo>
                  <a:pt x="3640027" y="1699025"/>
                </a:lnTo>
                <a:lnTo>
                  <a:pt x="3677344" y="1718276"/>
                </a:lnTo>
                <a:lnTo>
                  <a:pt x="3716773" y="1737761"/>
                </a:lnTo>
                <a:lnTo>
                  <a:pt x="3757741" y="1757338"/>
                </a:lnTo>
                <a:lnTo>
                  <a:pt x="3799677" y="1776868"/>
                </a:lnTo>
                <a:lnTo>
                  <a:pt x="3842008" y="1796209"/>
                </a:lnTo>
                <a:lnTo>
                  <a:pt x="3884162" y="1815220"/>
                </a:lnTo>
                <a:lnTo>
                  <a:pt x="3925566" y="1833761"/>
                </a:lnTo>
                <a:lnTo>
                  <a:pt x="3945808" y="1842812"/>
                </a:lnTo>
                <a:lnTo>
                  <a:pt x="3965649" y="1851692"/>
                </a:lnTo>
                <a:lnTo>
                  <a:pt x="4004088" y="1868889"/>
                </a:lnTo>
                <a:lnTo>
                  <a:pt x="4042027" y="1885415"/>
                </a:lnTo>
                <a:lnTo>
                  <a:pt x="4079692" y="1901385"/>
                </a:lnTo>
                <a:lnTo>
                  <a:pt x="4117085" y="1916908"/>
                </a:lnTo>
                <a:lnTo>
                  <a:pt x="4154207" y="1932090"/>
                </a:lnTo>
                <a:lnTo>
                  <a:pt x="4191057" y="1947039"/>
                </a:lnTo>
                <a:lnTo>
                  <a:pt x="4209381" y="1954460"/>
                </a:lnTo>
                <a:lnTo>
                  <a:pt x="4227637" y="1961863"/>
                </a:lnTo>
                <a:lnTo>
                  <a:pt x="4263948" y="1976668"/>
                </a:lnTo>
                <a:lnTo>
                  <a:pt x="4299989" y="1991563"/>
                </a:lnTo>
                <a:lnTo>
                  <a:pt x="4335763" y="2006655"/>
                </a:lnTo>
                <a:lnTo>
                  <a:pt x="4371125" y="2022088"/>
                </a:lnTo>
                <a:lnTo>
                  <a:pt x="4422212" y="2046225"/>
                </a:lnTo>
                <a:lnTo>
                  <a:pt x="4471700" y="2071003"/>
                </a:lnTo>
                <a:lnTo>
                  <a:pt x="4488033" y="2079280"/>
                </a:lnTo>
                <a:lnTo>
                  <a:pt x="4504352" y="2087522"/>
                </a:lnTo>
                <a:lnTo>
                  <a:pt x="4553636" y="2111770"/>
                </a:lnTo>
                <a:lnTo>
                  <a:pt x="4604273" y="2134745"/>
                </a:lnTo>
                <a:lnTo>
                  <a:pt x="4657370" y="2155728"/>
                </a:lnTo>
                <a:lnTo>
                  <a:pt x="4694681" y="2168256"/>
                </a:lnTo>
                <a:lnTo>
                  <a:pt x="4734043" y="2179528"/>
                </a:lnTo>
                <a:lnTo>
                  <a:pt x="4775373" y="2189759"/>
                </a:lnTo>
                <a:lnTo>
                  <a:pt x="4818178" y="2199090"/>
                </a:lnTo>
                <a:lnTo>
                  <a:pt x="4861966" y="2207663"/>
                </a:lnTo>
                <a:lnTo>
                  <a:pt x="4906243" y="2215620"/>
                </a:lnTo>
                <a:lnTo>
                  <a:pt x="4950517" y="2223104"/>
                </a:lnTo>
                <a:lnTo>
                  <a:pt x="4994293" y="2230255"/>
                </a:lnTo>
                <a:lnTo>
                  <a:pt x="5015842" y="2233750"/>
                </a:lnTo>
                <a:lnTo>
                  <a:pt x="5037081" y="2237215"/>
                </a:lnTo>
                <a:lnTo>
                  <a:pt x="5078385" y="2244128"/>
                </a:lnTo>
                <a:lnTo>
                  <a:pt x="5117713" y="2251134"/>
                </a:lnTo>
                <a:lnTo>
                  <a:pt x="5137398" y="2254715"/>
                </a:lnTo>
                <a:lnTo>
                  <a:pt x="5158097" y="2258337"/>
                </a:lnTo>
                <a:lnTo>
                  <a:pt x="5201677" y="2265633"/>
                </a:lnTo>
                <a:lnTo>
                  <a:pt x="5246733" y="2272881"/>
                </a:lnTo>
                <a:lnTo>
                  <a:pt x="5291544" y="2279939"/>
                </a:lnTo>
                <a:lnTo>
                  <a:pt x="5313321" y="2283352"/>
                </a:lnTo>
                <a:lnTo>
                  <a:pt x="5334392" y="2286665"/>
                </a:lnTo>
                <a:lnTo>
                  <a:pt x="5373555" y="2292916"/>
                </a:lnTo>
                <a:lnTo>
                  <a:pt x="5421630" y="2301095"/>
                </a:lnTo>
                <a:lnTo>
                  <a:pt x="5456782" y="2309016"/>
                </a:lnTo>
                <a:lnTo>
                  <a:pt x="5458967" y="2310345"/>
                </a:lnTo>
              </a:path>
            </a:pathLst>
          </a:custGeom>
          <a:ln w="5791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3130" y="1156101"/>
            <a:ext cx="579437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A</a:t>
            </a: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2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g</a:t>
            </a: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a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75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Co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ns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spc="-15" dirty="0">
                <a:solidFill>
                  <a:srgbClr val="C3651A"/>
                </a:solidFill>
                <a:latin typeface="Segoe UI"/>
                <a:cs typeface="Segoe UI"/>
              </a:rPr>
              <a:t>q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u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nce</a:t>
            </a:r>
            <a:r>
              <a:rPr sz="2000" b="1" spc="70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3651A"/>
                </a:solidFill>
                <a:latin typeface="Segoe UI"/>
                <a:cs typeface="Segoe UI"/>
              </a:rPr>
              <a:t>–</a:t>
            </a:r>
            <a:r>
              <a:rPr sz="2000" b="1" spc="-10" dirty="0">
                <a:solidFill>
                  <a:srgbClr val="C3651A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Ou</a:t>
            </a:r>
            <a:r>
              <a:rPr sz="2000" spc="-20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door</a:t>
            </a:r>
            <a:r>
              <a:rPr sz="2000" spc="30" dirty="0">
                <a:solidFill>
                  <a:srgbClr val="C3651A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3651A"/>
                </a:solidFill>
                <a:latin typeface="Segoe UI"/>
                <a:cs typeface="Segoe UI"/>
              </a:rPr>
              <a:t>I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M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MOVEA</a:t>
            </a:r>
            <a:r>
              <a:rPr sz="2000" spc="-5" dirty="0">
                <a:solidFill>
                  <a:srgbClr val="C3651A"/>
                </a:solidFill>
                <a:latin typeface="Segoe UI"/>
                <a:cs typeface="Segoe UI"/>
              </a:rPr>
              <a:t>BLE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ec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p</a:t>
            </a:r>
            <a:r>
              <a:rPr sz="2000" spc="-10" dirty="0">
                <a:solidFill>
                  <a:srgbClr val="C3651A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o</a:t>
            </a:r>
            <a:r>
              <a:rPr sz="2000" spc="-170" dirty="0">
                <a:solidFill>
                  <a:srgbClr val="C3651A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C3651A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4899659"/>
            <a:ext cx="2616708" cy="800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7127" y="4462272"/>
            <a:ext cx="205740" cy="1270000"/>
          </a:xfrm>
          <a:custGeom>
            <a:avLst/>
            <a:gdLst/>
            <a:ahLst/>
            <a:cxnLst/>
            <a:rect l="l" t="t" r="r" b="b"/>
            <a:pathLst>
              <a:path w="205739" h="1270000">
                <a:moveTo>
                  <a:pt x="0" y="0"/>
                </a:moveTo>
                <a:lnTo>
                  <a:pt x="0" y="1269491"/>
                </a:lnTo>
                <a:lnTo>
                  <a:pt x="178307" y="1269491"/>
                </a:lnTo>
                <a:lnTo>
                  <a:pt x="205739" y="68198"/>
                </a:lnTo>
                <a:lnTo>
                  <a:pt x="0" y="0"/>
                </a:lnTo>
                <a:close/>
              </a:path>
            </a:pathLst>
          </a:custGeom>
          <a:solidFill>
            <a:srgbClr val="C365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0675" y="4532376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29">
                <a:moveTo>
                  <a:pt x="0" y="1332000"/>
                </a:moveTo>
                <a:lnTo>
                  <a:pt x="0" y="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0844" y="4489703"/>
            <a:ext cx="0" cy="1368425"/>
          </a:xfrm>
          <a:custGeom>
            <a:avLst/>
            <a:gdLst/>
            <a:ahLst/>
            <a:cxnLst/>
            <a:rect l="l" t="t" r="r" b="b"/>
            <a:pathLst>
              <a:path h="1368425">
                <a:moveTo>
                  <a:pt x="0" y="1368003"/>
                </a:moveTo>
                <a:lnTo>
                  <a:pt x="0" y="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8320" y="3505200"/>
            <a:ext cx="635508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6053" y="3524493"/>
            <a:ext cx="434975" cy="803275"/>
          </a:xfrm>
          <a:custGeom>
            <a:avLst/>
            <a:gdLst/>
            <a:ahLst/>
            <a:cxnLst/>
            <a:rect l="l" t="t" r="r" b="b"/>
            <a:pathLst>
              <a:path w="434975" h="803275">
                <a:moveTo>
                  <a:pt x="2682" y="675019"/>
                </a:moveTo>
                <a:lnTo>
                  <a:pt x="0" y="802773"/>
                </a:lnTo>
                <a:lnTo>
                  <a:pt x="103753" y="728228"/>
                </a:lnTo>
                <a:lnTo>
                  <a:pt x="102057" y="727335"/>
                </a:lnTo>
                <a:lnTo>
                  <a:pt x="61203" y="727335"/>
                </a:lnTo>
                <a:lnTo>
                  <a:pt x="27431" y="709559"/>
                </a:lnTo>
                <a:lnTo>
                  <a:pt x="36295" y="692714"/>
                </a:lnTo>
                <a:lnTo>
                  <a:pt x="2682" y="675019"/>
                </a:lnTo>
                <a:close/>
              </a:path>
              <a:path w="434975" h="803275">
                <a:moveTo>
                  <a:pt x="36295" y="692714"/>
                </a:moveTo>
                <a:lnTo>
                  <a:pt x="27431" y="709559"/>
                </a:lnTo>
                <a:lnTo>
                  <a:pt x="61203" y="727335"/>
                </a:lnTo>
                <a:lnTo>
                  <a:pt x="70064" y="710492"/>
                </a:lnTo>
                <a:lnTo>
                  <a:pt x="36295" y="692714"/>
                </a:lnTo>
                <a:close/>
              </a:path>
              <a:path w="434975" h="803275">
                <a:moveTo>
                  <a:pt x="70064" y="710492"/>
                </a:moveTo>
                <a:lnTo>
                  <a:pt x="61203" y="727335"/>
                </a:lnTo>
                <a:lnTo>
                  <a:pt x="102057" y="727335"/>
                </a:lnTo>
                <a:lnTo>
                  <a:pt x="70064" y="710492"/>
                </a:lnTo>
                <a:close/>
              </a:path>
              <a:path w="434975" h="803275">
                <a:moveTo>
                  <a:pt x="400811" y="0"/>
                </a:moveTo>
                <a:lnTo>
                  <a:pt x="36295" y="692714"/>
                </a:lnTo>
                <a:lnTo>
                  <a:pt x="70064" y="710492"/>
                </a:lnTo>
                <a:lnTo>
                  <a:pt x="434461" y="17800"/>
                </a:lnTo>
                <a:lnTo>
                  <a:pt x="4008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83130" y="2226578"/>
            <a:ext cx="547687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937510" algn="l"/>
              </a:tabLst>
            </a:pP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Soci</a:t>
            </a:r>
            <a:r>
              <a:rPr sz="2000" b="1" spc="-15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b="1" spc="-5" dirty="0">
                <a:solidFill>
                  <a:srgbClr val="E46C09"/>
                </a:solidFill>
                <a:latin typeface="Segoe UI"/>
                <a:cs typeface="Segoe UI"/>
              </a:rPr>
              <a:t>ta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l</a:t>
            </a:r>
            <a:r>
              <a:rPr sz="2000" b="1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Con</a:t>
            </a:r>
            <a:r>
              <a:rPr sz="2000" b="1" spc="-15" dirty="0">
                <a:solidFill>
                  <a:srgbClr val="E46C09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E46C09"/>
                </a:solidFill>
                <a:latin typeface="Segoe UI"/>
                <a:cs typeface="Segoe UI"/>
              </a:rPr>
              <a:t>q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uen</a:t>
            </a:r>
            <a:r>
              <a:rPr sz="2000" b="1" spc="-10" dirty="0">
                <a:solidFill>
                  <a:srgbClr val="E46C09"/>
                </a:solidFill>
                <a:latin typeface="Segoe UI"/>
                <a:cs typeface="Segoe UI"/>
              </a:rPr>
              <a:t>c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b="1" spc="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Segoe UI"/>
                <a:cs typeface="Segoe UI"/>
              </a:rPr>
              <a:t>–	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An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ab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E46C09"/>
                </a:solidFill>
                <a:latin typeface="Segoe UI"/>
                <a:cs typeface="Segoe UI"/>
              </a:rPr>
              <a:t>l</a:t>
            </a:r>
            <a:r>
              <a:rPr sz="2000" spc="-15" dirty="0">
                <a:solidFill>
                  <a:srgbClr val="E46C09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ty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o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esca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e,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E46C09"/>
                </a:solidFill>
                <a:latin typeface="Segoe UI"/>
                <a:cs typeface="Segoe UI"/>
              </a:rPr>
              <a:t>indoo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r</a:t>
            </a:r>
            <a:r>
              <a:rPr sz="2000" spc="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vs.</a:t>
            </a:r>
            <a:r>
              <a:rPr sz="2000" spc="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o</a:t>
            </a:r>
            <a:r>
              <a:rPr sz="2000" spc="5" dirty="0">
                <a:solidFill>
                  <a:srgbClr val="E46C09"/>
                </a:solidFill>
                <a:latin typeface="Segoe UI"/>
                <a:cs typeface="Segoe UI"/>
              </a:rPr>
              <a:t>u</a:t>
            </a:r>
            <a:r>
              <a:rPr sz="2000" spc="-20" dirty="0">
                <a:solidFill>
                  <a:srgbClr val="E46C09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door</a:t>
            </a:r>
            <a:r>
              <a:rPr sz="2000" spc="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expos</a:t>
            </a:r>
            <a:r>
              <a:rPr sz="2000" spc="5" dirty="0">
                <a:solidFill>
                  <a:srgbClr val="E46C09"/>
                </a:solidFill>
                <a:latin typeface="Segoe UI"/>
                <a:cs typeface="Segoe UI"/>
              </a:rPr>
              <a:t>u</a:t>
            </a:r>
            <a:r>
              <a:rPr sz="2000" spc="-30" dirty="0">
                <a:solidFill>
                  <a:srgbClr val="E46C09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and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fra</a:t>
            </a:r>
            <a:r>
              <a:rPr sz="2000" spc="-5" dirty="0">
                <a:solidFill>
                  <a:srgbClr val="E46C09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tion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E46C09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f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time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t</a:t>
            </a:r>
            <a:r>
              <a:rPr sz="2000" spc="5" dirty="0">
                <a:solidFill>
                  <a:srgbClr val="E46C09"/>
                </a:solidFill>
                <a:latin typeface="Segoe UI"/>
                <a:cs typeface="Segoe UI"/>
              </a:rPr>
              <a:t>h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spc="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E46C09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pt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or</a:t>
            </a:r>
            <a:r>
              <a:rPr sz="2000" spc="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</a:t>
            </a:r>
            <a:r>
              <a:rPr sz="2000" spc="-30" dirty="0">
                <a:solidFill>
                  <a:srgbClr val="E46C09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e</a:t>
            </a:r>
            <a:r>
              <a:rPr sz="2000" spc="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at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E46C09"/>
                </a:solidFill>
                <a:latin typeface="Segoe UI"/>
                <a:cs typeface="Segoe UI"/>
              </a:rPr>
              <a:t>lo</a:t>
            </a:r>
            <a:r>
              <a:rPr sz="2000" spc="-10" dirty="0">
                <a:solidFill>
                  <a:srgbClr val="E46C09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E46C09"/>
                </a:solidFill>
                <a:latin typeface="Segoe UI"/>
                <a:cs typeface="Segoe UI"/>
              </a:rPr>
              <a:t>ation.</a:t>
            </a:r>
            <a:endParaRPr sz="2000">
              <a:latin typeface="Segoe UI"/>
              <a:cs typeface="Segoe UI"/>
            </a:endParaRPr>
          </a:p>
          <a:p>
            <a:pPr marL="2769870">
              <a:lnSpc>
                <a:spcPct val="100000"/>
              </a:lnSpc>
              <a:spcBef>
                <a:spcPts val="65"/>
              </a:spcBef>
              <a:tabLst>
                <a:tab pos="3128010" algn="l"/>
              </a:tabLst>
            </a:pPr>
            <a:r>
              <a:rPr sz="1800" spc="-105" dirty="0">
                <a:latin typeface="Cambria Math"/>
                <a:cs typeface="Cambria Math"/>
              </a:rPr>
              <a:t>𝐶</a:t>
            </a:r>
            <a:r>
              <a:rPr sz="1950" spc="-705" baseline="-14957" dirty="0">
                <a:latin typeface="Cambria Math"/>
                <a:cs typeface="Cambria Math"/>
              </a:rPr>
              <a:t>ௗ</a:t>
            </a:r>
            <a:r>
              <a:rPr sz="1950" baseline="-14957" dirty="0">
                <a:latin typeface="Cambria Math"/>
                <a:cs typeface="Cambria Math"/>
              </a:rPr>
              <a:t>	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spc="-720" dirty="0">
                <a:latin typeface="Cambria Math"/>
                <a:cs typeface="Cambria Math"/>
              </a:rPr>
              <a:t>𝐴ݎ</a:t>
            </a:r>
            <a:r>
              <a:rPr sz="1800" spc="-730" dirty="0">
                <a:latin typeface="Cambria Math"/>
                <a:cs typeface="Cambria Math"/>
              </a:rPr>
              <a:t>݁</a:t>
            </a:r>
            <a:r>
              <a:rPr sz="1800" dirty="0">
                <a:latin typeface="Cambria Math"/>
                <a:cs typeface="Cambria Math"/>
              </a:rPr>
              <a:t>𝑎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spc="-470" dirty="0">
                <a:latin typeface="Cambria Math"/>
                <a:cs typeface="Cambria Math"/>
              </a:rPr>
              <a:t>𝑈</a:t>
            </a:r>
            <a:r>
              <a:rPr sz="1800" spc="-480" dirty="0">
                <a:latin typeface="Cambria Math"/>
                <a:cs typeface="Cambria Math"/>
              </a:rPr>
              <a:t>݊</a:t>
            </a:r>
            <a:r>
              <a:rPr sz="1800" spc="-885" dirty="0">
                <a:latin typeface="Cambria Math"/>
                <a:cs typeface="Cambria Math"/>
              </a:rPr>
              <a:t>݀݁ݎ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𝐶</a:t>
            </a:r>
            <a:r>
              <a:rPr sz="1800" spc="-865" dirty="0">
                <a:latin typeface="Cambria Math"/>
                <a:cs typeface="Cambria Math"/>
              </a:rPr>
              <a:t>ݑ</a:t>
            </a:r>
            <a:r>
              <a:rPr sz="1800" spc="-875" dirty="0">
                <a:latin typeface="Cambria Math"/>
                <a:cs typeface="Cambria Math"/>
              </a:rPr>
              <a:t>ݎ</a:t>
            </a:r>
            <a:r>
              <a:rPr sz="1800" spc="-865" dirty="0">
                <a:latin typeface="Cambria Math"/>
                <a:cs typeface="Cambria Math"/>
              </a:rPr>
              <a:t>ݒ݁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7968" y="3496835"/>
            <a:ext cx="3943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3086" dirty="0">
                <a:latin typeface="Cambria Math"/>
                <a:cs typeface="Cambria Math"/>
              </a:rPr>
              <a:t>=</a:t>
            </a:r>
            <a:r>
              <a:rPr sz="2700" spc="157" baseline="3086" dirty="0">
                <a:latin typeface="Cambria Math"/>
                <a:cs typeface="Cambria Math"/>
              </a:rPr>
              <a:t> </a:t>
            </a:r>
            <a:r>
              <a:rPr sz="1800" spc="655" dirty="0">
                <a:latin typeface="Cambria Math"/>
                <a:cs typeface="Cambria Math"/>
              </a:rPr>
              <a:t> 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5940" y="3572398"/>
            <a:ext cx="71310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latin typeface="Cambria Math"/>
                <a:cs typeface="Cambria Math"/>
              </a:rPr>
              <a:t>𝐸</a:t>
            </a:r>
            <a:r>
              <a:rPr sz="1300" spc="-365" dirty="0">
                <a:latin typeface="Cambria Math"/>
                <a:cs typeface="Cambria Math"/>
              </a:rPr>
              <a:t>𝑥௣</a:t>
            </a:r>
            <a:r>
              <a:rPr sz="1300" spc="-380" dirty="0">
                <a:latin typeface="Cambria Math"/>
                <a:cs typeface="Cambria Math"/>
              </a:rPr>
              <a:t>௢</a:t>
            </a:r>
            <a:r>
              <a:rPr sz="1300" spc="-575" dirty="0">
                <a:latin typeface="Cambria Math"/>
                <a:cs typeface="Cambria Math"/>
              </a:rPr>
              <a:t>௦௘ௗ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1907" y="3773320"/>
            <a:ext cx="2391410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1540"/>
              </a:lnSpc>
            </a:pPr>
            <a:r>
              <a:rPr sz="1300" spc="60" dirty="0">
                <a:latin typeface="Cambria Math"/>
                <a:cs typeface="Cambria Math"/>
              </a:rPr>
              <a:t>𝐺</a:t>
            </a:r>
            <a:r>
              <a:rPr sz="1300" spc="-560" dirty="0">
                <a:latin typeface="Cambria Math"/>
                <a:cs typeface="Cambria Math"/>
              </a:rPr>
              <a:t>௘௢</a:t>
            </a:r>
            <a:r>
              <a:rPr sz="1300" spc="105" dirty="0">
                <a:latin typeface="Cambria Math"/>
                <a:cs typeface="Cambria Math"/>
              </a:rPr>
              <a:t>𝑔</a:t>
            </a:r>
            <a:r>
              <a:rPr sz="1300" spc="-390" dirty="0">
                <a:latin typeface="Cambria Math"/>
                <a:cs typeface="Cambria Math"/>
              </a:rPr>
              <a:t>௥𝑎</a:t>
            </a:r>
            <a:r>
              <a:rPr sz="1300" spc="-400" dirty="0">
                <a:latin typeface="Cambria Math"/>
                <a:cs typeface="Cambria Math"/>
              </a:rPr>
              <a:t>௣</a:t>
            </a:r>
            <a:r>
              <a:rPr sz="1300" spc="90" dirty="0">
                <a:latin typeface="Cambria Math"/>
                <a:cs typeface="Cambria Math"/>
              </a:rPr>
              <a:t>ℎ</a:t>
            </a:r>
            <a:r>
              <a:rPr sz="1300" spc="145" dirty="0">
                <a:latin typeface="Cambria Math"/>
                <a:cs typeface="Cambria Math"/>
              </a:rPr>
              <a:t>𝑖</a:t>
            </a:r>
            <a:r>
              <a:rPr sz="1300" spc="-650" dirty="0">
                <a:latin typeface="Cambria Math"/>
                <a:cs typeface="Cambria Math"/>
              </a:rPr>
              <a:t>௖</a:t>
            </a:r>
            <a:r>
              <a:rPr sz="1300" spc="165" dirty="0">
                <a:latin typeface="Cambria Math"/>
                <a:cs typeface="Cambria Math"/>
              </a:rPr>
              <a:t>𝑎𝑙</a:t>
            </a:r>
            <a:endParaRPr sz="1300">
              <a:latin typeface="Cambria Math"/>
              <a:cs typeface="Cambria Math"/>
            </a:endParaRPr>
          </a:p>
          <a:p>
            <a:pPr marR="1188085" algn="ctr">
              <a:lnSpc>
                <a:spcPts val="1540"/>
              </a:lnSpc>
            </a:pPr>
            <a:r>
              <a:rPr sz="1300" spc="75" dirty="0">
                <a:latin typeface="Cambria Math"/>
                <a:cs typeface="Cambria Math"/>
              </a:rPr>
              <a:t>𝐴</a:t>
            </a:r>
            <a:r>
              <a:rPr sz="1300" spc="-430" dirty="0">
                <a:latin typeface="Cambria Math"/>
                <a:cs typeface="Cambria Math"/>
              </a:rPr>
              <a:t>௥௘𝑎</a:t>
            </a:r>
            <a:endParaRPr sz="1300">
              <a:latin typeface="Cambria Math"/>
              <a:cs typeface="Cambria Math"/>
            </a:endParaRPr>
          </a:p>
          <a:p>
            <a:pPr marL="245745" indent="-233679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ul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en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2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33045"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isk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p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er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3479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6134" y="3496835"/>
            <a:ext cx="81026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mbria Math"/>
                <a:cs typeface="Cambria Math"/>
              </a:rPr>
              <a:t>𝑷</a:t>
            </a:r>
            <a:r>
              <a:rPr sz="1950" spc="-682" baseline="-14957" dirty="0">
                <a:latin typeface="Cambria Math"/>
                <a:cs typeface="Cambria Math"/>
              </a:rPr>
              <a:t>ࢊ</a:t>
            </a:r>
            <a:r>
              <a:rPr sz="1950" baseline="-14957" dirty="0">
                <a:latin typeface="Cambria Math"/>
                <a:cs typeface="Cambria Math"/>
              </a:rPr>
              <a:t> </a:t>
            </a:r>
            <a:r>
              <a:rPr sz="1950" spc="-13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𝜌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475" dirty="0">
                <a:latin typeface="Cambria Math"/>
                <a:cs typeface="Cambria Math"/>
              </a:rPr>
              <a:t>݀𝐴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54067" y="1456944"/>
            <a:ext cx="676656" cy="923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6739" y="1476359"/>
            <a:ext cx="475615" cy="723900"/>
          </a:xfrm>
          <a:custGeom>
            <a:avLst/>
            <a:gdLst/>
            <a:ahLst/>
            <a:cxnLst/>
            <a:rect l="l" t="t" r="r" b="b"/>
            <a:pathLst>
              <a:path w="475614" h="723900">
                <a:moveTo>
                  <a:pt x="397644" y="637853"/>
                </a:moveTo>
                <a:lnTo>
                  <a:pt x="365638" y="658520"/>
                </a:lnTo>
                <a:lnTo>
                  <a:pt x="475609" y="723656"/>
                </a:lnTo>
                <a:lnTo>
                  <a:pt x="467938" y="653795"/>
                </a:lnTo>
                <a:lnTo>
                  <a:pt x="407913" y="653795"/>
                </a:lnTo>
                <a:lnTo>
                  <a:pt x="397644" y="637853"/>
                </a:lnTo>
                <a:close/>
              </a:path>
              <a:path w="475614" h="723900">
                <a:moveTo>
                  <a:pt x="429606" y="617215"/>
                </a:moveTo>
                <a:lnTo>
                  <a:pt x="397644" y="637853"/>
                </a:lnTo>
                <a:lnTo>
                  <a:pt x="407913" y="653795"/>
                </a:lnTo>
                <a:lnTo>
                  <a:pt x="439917" y="633221"/>
                </a:lnTo>
                <a:lnTo>
                  <a:pt x="429606" y="617215"/>
                </a:lnTo>
                <a:close/>
              </a:path>
              <a:path w="475614" h="723900">
                <a:moveTo>
                  <a:pt x="461650" y="596524"/>
                </a:moveTo>
                <a:lnTo>
                  <a:pt x="429606" y="617215"/>
                </a:lnTo>
                <a:lnTo>
                  <a:pt x="439917" y="633221"/>
                </a:lnTo>
                <a:lnTo>
                  <a:pt x="407913" y="653795"/>
                </a:lnTo>
                <a:lnTo>
                  <a:pt x="467938" y="653795"/>
                </a:lnTo>
                <a:lnTo>
                  <a:pt x="461650" y="596524"/>
                </a:lnTo>
                <a:close/>
              </a:path>
              <a:path w="475614" h="723900">
                <a:moveTo>
                  <a:pt x="32003" y="0"/>
                </a:moveTo>
                <a:lnTo>
                  <a:pt x="0" y="20573"/>
                </a:lnTo>
                <a:lnTo>
                  <a:pt x="397644" y="637853"/>
                </a:lnTo>
                <a:lnTo>
                  <a:pt x="429606" y="617215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22117" y="1659903"/>
            <a:ext cx="23856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0" dirty="0">
                <a:latin typeface="Segoe UI"/>
                <a:cs typeface="Segoe UI"/>
              </a:rPr>
              <a:t>L</a:t>
            </a:r>
            <a:r>
              <a:rPr sz="2000" b="1" i="1" dirty="0">
                <a:latin typeface="Segoe UI"/>
                <a:cs typeface="Segoe UI"/>
              </a:rPr>
              <a:t>a</a:t>
            </a:r>
            <a:r>
              <a:rPr sz="2000" b="1" i="1" spc="-15" dirty="0">
                <a:latin typeface="Segoe UI"/>
                <a:cs typeface="Segoe UI"/>
              </a:rPr>
              <a:t>y</a:t>
            </a:r>
            <a:r>
              <a:rPr sz="2000" b="1" i="1" dirty="0">
                <a:latin typeface="Segoe UI"/>
                <a:cs typeface="Segoe UI"/>
              </a:rPr>
              <a:t>e</a:t>
            </a:r>
            <a:r>
              <a:rPr sz="2000" b="1" i="1" spc="10" dirty="0">
                <a:latin typeface="Segoe UI"/>
                <a:cs typeface="Segoe UI"/>
              </a:rPr>
              <a:t>r</a:t>
            </a:r>
            <a:r>
              <a:rPr sz="2000" b="1" i="1" dirty="0">
                <a:latin typeface="Segoe UI"/>
                <a:cs typeface="Segoe UI"/>
              </a:rPr>
              <a:t>s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spc="-40" dirty="0">
                <a:latin typeface="Segoe UI"/>
                <a:cs typeface="Segoe UI"/>
              </a:rPr>
              <a:t>o</a:t>
            </a:r>
            <a:r>
              <a:rPr sz="2000" b="1" i="1" dirty="0">
                <a:latin typeface="Segoe UI"/>
                <a:cs typeface="Segoe UI"/>
              </a:rPr>
              <a:t>f</a:t>
            </a:r>
            <a:r>
              <a:rPr sz="2000" b="1" i="1" spc="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Segoe UI"/>
                <a:cs typeface="Segoe UI"/>
              </a:rPr>
              <a:t>P</a:t>
            </a:r>
            <a:r>
              <a:rPr sz="2000" b="1" i="1" spc="-40" dirty="0">
                <a:latin typeface="Segoe UI"/>
                <a:cs typeface="Segoe UI"/>
              </a:rPr>
              <a:t>r</a:t>
            </a:r>
            <a:r>
              <a:rPr sz="2000" b="1" i="1" spc="-5" dirty="0">
                <a:latin typeface="Segoe UI"/>
                <a:cs typeface="Segoe UI"/>
              </a:rPr>
              <a:t>ot</a:t>
            </a:r>
            <a:r>
              <a:rPr sz="2000" b="1" i="1" dirty="0">
                <a:latin typeface="Segoe UI"/>
                <a:cs typeface="Segoe UI"/>
              </a:rPr>
              <a:t>ection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7802" y="5835060"/>
            <a:ext cx="10502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Lo</a:t>
            </a:r>
            <a:r>
              <a:rPr sz="2000" b="1" spc="-10" dirty="0">
                <a:latin typeface="Segoe UI"/>
                <a:cs typeface="Segoe UI"/>
              </a:rPr>
              <a:t>c</a:t>
            </a:r>
            <a:r>
              <a:rPr sz="2000" b="1" spc="-5" dirty="0">
                <a:latin typeface="Segoe UI"/>
                <a:cs typeface="Segoe UI"/>
              </a:rPr>
              <a:t>ation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00170" y="5891745"/>
            <a:ext cx="361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3651A"/>
                </a:solidFill>
                <a:latin typeface="Segoe UI"/>
                <a:cs typeface="Segoe UI"/>
              </a:rPr>
              <a:t>dA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71582" y="5987460"/>
            <a:ext cx="27114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stance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f</a:t>
            </a:r>
            <a:r>
              <a:rPr sz="2000" b="1" spc="-2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20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ent,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x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19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115974" y="2178314"/>
            <a:ext cx="136779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9155" algn="r">
              <a:lnSpc>
                <a:spcPct val="100000"/>
              </a:lnSpc>
            </a:pPr>
            <a:r>
              <a:rPr sz="2000" b="1" dirty="0">
                <a:latin typeface="Segoe UI"/>
                <a:cs typeface="Segoe UI"/>
              </a:rPr>
              <a:t>ρ</a:t>
            </a:r>
            <a:r>
              <a:rPr sz="2000" b="1" spc="-5" dirty="0">
                <a:latin typeface="Segoe UI"/>
                <a:cs typeface="Segoe UI"/>
              </a:rPr>
              <a:t> </a:t>
            </a:r>
            <a:r>
              <a:rPr sz="2000" b="1" spc="-55" dirty="0">
                <a:latin typeface="Segoe UI"/>
                <a:cs typeface="Segoe UI"/>
              </a:rPr>
              <a:t>P</a:t>
            </a:r>
            <a:r>
              <a:rPr sz="1950" b="1" spc="22" baseline="-21367" dirty="0">
                <a:latin typeface="Segoe UI"/>
                <a:cs typeface="Segoe UI"/>
              </a:rPr>
              <a:t>d</a:t>
            </a:r>
            <a:r>
              <a:rPr sz="1950" b="1" spc="7" baseline="-21367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(death,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damag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)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2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ent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29"/>
              </a:lnSpc>
            </a:pPr>
            <a:r>
              <a:rPr spc="-25" dirty="0"/>
              <a:t>Hazar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Risk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Fram</a:t>
            </a:r>
            <a:r>
              <a:rPr spc="-30" dirty="0"/>
              <a:t>ew</a:t>
            </a:r>
            <a:r>
              <a:rPr spc="-20" dirty="0"/>
              <a:t>ork</a:t>
            </a:r>
          </a:p>
        </p:txBody>
      </p:sp>
      <p:sp>
        <p:nvSpPr>
          <p:cNvPr id="4" name="object 4"/>
          <p:cNvSpPr/>
          <p:nvPr/>
        </p:nvSpPr>
        <p:spPr>
          <a:xfrm>
            <a:off x="1696211" y="3203448"/>
            <a:ext cx="5226050" cy="2799715"/>
          </a:xfrm>
          <a:custGeom>
            <a:avLst/>
            <a:gdLst/>
            <a:ahLst/>
            <a:cxnLst/>
            <a:rect l="l" t="t" r="r" b="b"/>
            <a:pathLst>
              <a:path w="5226050" h="2799715">
                <a:moveTo>
                  <a:pt x="0" y="2799587"/>
                </a:moveTo>
                <a:lnTo>
                  <a:pt x="5225795" y="2799587"/>
                </a:lnTo>
                <a:lnTo>
                  <a:pt x="5225795" y="0"/>
                </a:lnTo>
                <a:lnTo>
                  <a:pt x="0" y="0"/>
                </a:lnTo>
                <a:lnTo>
                  <a:pt x="0" y="27995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8316" y="3636264"/>
            <a:ext cx="1847088" cy="66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0782" y="3656594"/>
            <a:ext cx="1591945" cy="457200"/>
          </a:xfrm>
          <a:custGeom>
            <a:avLst/>
            <a:gdLst/>
            <a:ahLst/>
            <a:cxnLst/>
            <a:rect l="l" t="t" r="r" b="b"/>
            <a:pathLst>
              <a:path w="1591945" h="457200">
                <a:moveTo>
                  <a:pt x="126094" y="291239"/>
                </a:moveTo>
                <a:lnTo>
                  <a:pt x="118490" y="295649"/>
                </a:lnTo>
                <a:lnTo>
                  <a:pt x="0" y="410580"/>
                </a:lnTo>
                <a:lnTo>
                  <a:pt x="158377" y="457062"/>
                </a:lnTo>
                <a:lnTo>
                  <a:pt x="170748" y="456472"/>
                </a:lnTo>
                <a:lnTo>
                  <a:pt x="180057" y="448585"/>
                </a:lnTo>
                <a:lnTo>
                  <a:pt x="181457" y="434463"/>
                </a:lnTo>
                <a:lnTo>
                  <a:pt x="176235" y="424520"/>
                </a:lnTo>
                <a:lnTo>
                  <a:pt x="161505" y="419974"/>
                </a:lnTo>
                <a:lnTo>
                  <a:pt x="41279" y="419974"/>
                </a:lnTo>
                <a:lnTo>
                  <a:pt x="32135" y="383017"/>
                </a:lnTo>
                <a:lnTo>
                  <a:pt x="100572" y="366111"/>
                </a:lnTo>
                <a:lnTo>
                  <a:pt x="145042" y="322950"/>
                </a:lnTo>
                <a:lnTo>
                  <a:pt x="150584" y="312210"/>
                </a:lnTo>
                <a:lnTo>
                  <a:pt x="148617" y="300444"/>
                </a:lnTo>
                <a:lnTo>
                  <a:pt x="137113" y="292000"/>
                </a:lnTo>
                <a:lnTo>
                  <a:pt x="126094" y="291239"/>
                </a:lnTo>
                <a:close/>
              </a:path>
              <a:path w="1591945" h="457200">
                <a:moveTo>
                  <a:pt x="100572" y="366111"/>
                </a:moveTo>
                <a:lnTo>
                  <a:pt x="32135" y="383017"/>
                </a:lnTo>
                <a:lnTo>
                  <a:pt x="41279" y="419974"/>
                </a:lnTo>
                <a:lnTo>
                  <a:pt x="60801" y="415152"/>
                </a:lnTo>
                <a:lnTo>
                  <a:pt x="50042" y="415152"/>
                </a:lnTo>
                <a:lnTo>
                  <a:pt x="42172" y="383148"/>
                </a:lnTo>
                <a:lnTo>
                  <a:pt x="83017" y="383148"/>
                </a:lnTo>
                <a:lnTo>
                  <a:pt x="100572" y="366111"/>
                </a:lnTo>
                <a:close/>
              </a:path>
              <a:path w="1591945" h="457200">
                <a:moveTo>
                  <a:pt x="108057" y="403481"/>
                </a:moveTo>
                <a:lnTo>
                  <a:pt x="41279" y="419974"/>
                </a:lnTo>
                <a:lnTo>
                  <a:pt x="161505" y="419974"/>
                </a:lnTo>
                <a:lnTo>
                  <a:pt x="108057" y="403481"/>
                </a:lnTo>
                <a:close/>
              </a:path>
              <a:path w="1591945" h="457200">
                <a:moveTo>
                  <a:pt x="42172" y="383148"/>
                </a:moveTo>
                <a:lnTo>
                  <a:pt x="50042" y="415152"/>
                </a:lnTo>
                <a:lnTo>
                  <a:pt x="73163" y="392712"/>
                </a:lnTo>
                <a:lnTo>
                  <a:pt x="42172" y="383148"/>
                </a:lnTo>
                <a:close/>
              </a:path>
              <a:path w="1591945" h="457200">
                <a:moveTo>
                  <a:pt x="73163" y="392712"/>
                </a:moveTo>
                <a:lnTo>
                  <a:pt x="50042" y="415152"/>
                </a:lnTo>
                <a:lnTo>
                  <a:pt x="60801" y="415152"/>
                </a:lnTo>
                <a:lnTo>
                  <a:pt x="108057" y="403481"/>
                </a:lnTo>
                <a:lnTo>
                  <a:pt x="73163" y="392712"/>
                </a:lnTo>
                <a:close/>
              </a:path>
              <a:path w="1591945" h="457200">
                <a:moveTo>
                  <a:pt x="1582561" y="0"/>
                </a:moveTo>
                <a:lnTo>
                  <a:pt x="100572" y="366111"/>
                </a:lnTo>
                <a:lnTo>
                  <a:pt x="73163" y="392712"/>
                </a:lnTo>
                <a:lnTo>
                  <a:pt x="108057" y="403481"/>
                </a:lnTo>
                <a:lnTo>
                  <a:pt x="1591583" y="37063"/>
                </a:lnTo>
                <a:lnTo>
                  <a:pt x="1582561" y="0"/>
                </a:lnTo>
                <a:close/>
              </a:path>
              <a:path w="1591945" h="457200">
                <a:moveTo>
                  <a:pt x="83017" y="383148"/>
                </a:moveTo>
                <a:lnTo>
                  <a:pt x="42172" y="383148"/>
                </a:lnTo>
                <a:lnTo>
                  <a:pt x="73163" y="392712"/>
                </a:lnTo>
                <a:lnTo>
                  <a:pt x="83017" y="383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0915" y="3636264"/>
            <a:ext cx="1937003" cy="66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3069" y="3656594"/>
            <a:ext cx="1682114" cy="459105"/>
          </a:xfrm>
          <a:custGeom>
            <a:avLst/>
            <a:gdLst/>
            <a:ahLst/>
            <a:cxnLst/>
            <a:rect l="l" t="t" r="r" b="b"/>
            <a:pathLst>
              <a:path w="1682114" h="459104">
                <a:moveTo>
                  <a:pt x="1573732" y="404862"/>
                </a:moveTo>
                <a:lnTo>
                  <a:pt x="1505648" y="426865"/>
                </a:lnTo>
                <a:lnTo>
                  <a:pt x="1500698" y="436857"/>
                </a:lnTo>
                <a:lnTo>
                  <a:pt x="1502394" y="450980"/>
                </a:lnTo>
                <a:lnTo>
                  <a:pt x="1511820" y="458655"/>
                </a:lnTo>
                <a:lnTo>
                  <a:pt x="1524152" y="459098"/>
                </a:lnTo>
                <a:lnTo>
                  <a:pt x="1649560" y="420486"/>
                </a:lnTo>
                <a:lnTo>
                  <a:pt x="1640585" y="420486"/>
                </a:lnTo>
                <a:lnTo>
                  <a:pt x="1573732" y="404862"/>
                </a:lnTo>
                <a:close/>
              </a:path>
              <a:path w="1682114" h="459104">
                <a:moveTo>
                  <a:pt x="1608434" y="393647"/>
                </a:moveTo>
                <a:lnTo>
                  <a:pt x="1573732" y="404862"/>
                </a:lnTo>
                <a:lnTo>
                  <a:pt x="1640585" y="420486"/>
                </a:lnTo>
                <a:lnTo>
                  <a:pt x="1641699" y="415783"/>
                </a:lnTo>
                <a:lnTo>
                  <a:pt x="1631838" y="415783"/>
                </a:lnTo>
                <a:lnTo>
                  <a:pt x="1608434" y="393647"/>
                </a:lnTo>
                <a:close/>
              </a:path>
              <a:path w="1682114" h="459104">
                <a:moveTo>
                  <a:pt x="1554209" y="292850"/>
                </a:moveTo>
                <a:lnTo>
                  <a:pt x="1543193" y="293725"/>
                </a:lnTo>
                <a:lnTo>
                  <a:pt x="1531908" y="302367"/>
                </a:lnTo>
                <a:lnTo>
                  <a:pt x="1530043" y="314125"/>
                </a:lnTo>
                <a:lnTo>
                  <a:pt x="1535704" y="324855"/>
                </a:lnTo>
                <a:lnTo>
                  <a:pt x="1580613" y="367333"/>
                </a:lnTo>
                <a:lnTo>
                  <a:pt x="1649364" y="383398"/>
                </a:lnTo>
                <a:lnTo>
                  <a:pt x="1640585" y="420486"/>
                </a:lnTo>
                <a:lnTo>
                  <a:pt x="1649560" y="420486"/>
                </a:lnTo>
                <a:lnTo>
                  <a:pt x="1681733" y="410580"/>
                </a:lnTo>
                <a:lnTo>
                  <a:pt x="1561978" y="297173"/>
                </a:lnTo>
                <a:lnTo>
                  <a:pt x="1554209" y="292850"/>
                </a:lnTo>
                <a:close/>
              </a:path>
              <a:path w="1682114" h="459104">
                <a:moveTo>
                  <a:pt x="1639336" y="383660"/>
                </a:moveTo>
                <a:lnTo>
                  <a:pt x="1608434" y="393647"/>
                </a:lnTo>
                <a:lnTo>
                  <a:pt x="1631838" y="415783"/>
                </a:lnTo>
                <a:lnTo>
                  <a:pt x="1639336" y="383660"/>
                </a:lnTo>
                <a:close/>
              </a:path>
              <a:path w="1682114" h="459104">
                <a:moveTo>
                  <a:pt x="1649302" y="383660"/>
                </a:moveTo>
                <a:lnTo>
                  <a:pt x="1639336" y="383660"/>
                </a:lnTo>
                <a:lnTo>
                  <a:pt x="1631838" y="415783"/>
                </a:lnTo>
                <a:lnTo>
                  <a:pt x="1641699" y="415783"/>
                </a:lnTo>
                <a:lnTo>
                  <a:pt x="1649302" y="383660"/>
                </a:lnTo>
                <a:close/>
              </a:path>
              <a:path w="1682114" h="459104">
                <a:moveTo>
                  <a:pt x="8656" y="0"/>
                </a:moveTo>
                <a:lnTo>
                  <a:pt x="0" y="37063"/>
                </a:lnTo>
                <a:lnTo>
                  <a:pt x="1573732" y="404862"/>
                </a:lnTo>
                <a:lnTo>
                  <a:pt x="1608434" y="393647"/>
                </a:lnTo>
                <a:lnTo>
                  <a:pt x="1580613" y="367333"/>
                </a:lnTo>
                <a:lnTo>
                  <a:pt x="8656" y="0"/>
                </a:lnTo>
                <a:close/>
              </a:path>
              <a:path w="1682114" h="459104">
                <a:moveTo>
                  <a:pt x="1580613" y="367333"/>
                </a:moveTo>
                <a:lnTo>
                  <a:pt x="1608434" y="393647"/>
                </a:lnTo>
                <a:lnTo>
                  <a:pt x="1639336" y="383660"/>
                </a:lnTo>
                <a:lnTo>
                  <a:pt x="1649302" y="383660"/>
                </a:lnTo>
                <a:lnTo>
                  <a:pt x="1649364" y="383398"/>
                </a:lnTo>
                <a:lnTo>
                  <a:pt x="1580613" y="367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2907" y="4860035"/>
            <a:ext cx="1886712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329" y="4879217"/>
            <a:ext cx="1631950" cy="553085"/>
          </a:xfrm>
          <a:custGeom>
            <a:avLst/>
            <a:gdLst/>
            <a:ahLst/>
            <a:cxnLst/>
            <a:rect l="l" t="t" r="r" b="b"/>
            <a:pathLst>
              <a:path w="1631950" h="553085">
                <a:moveTo>
                  <a:pt x="1524399" y="501994"/>
                </a:moveTo>
                <a:lnTo>
                  <a:pt x="1455513" y="519086"/>
                </a:lnTo>
                <a:lnTo>
                  <a:pt x="1449394" y="528700"/>
                </a:lnTo>
                <a:lnTo>
                  <a:pt x="1449887" y="542937"/>
                </a:lnTo>
                <a:lnTo>
                  <a:pt x="1458780" y="551521"/>
                </a:lnTo>
                <a:lnTo>
                  <a:pt x="1471306" y="552830"/>
                </a:lnTo>
                <a:lnTo>
                  <a:pt x="1601671" y="522088"/>
                </a:lnTo>
                <a:lnTo>
                  <a:pt x="1590178" y="522088"/>
                </a:lnTo>
                <a:lnTo>
                  <a:pt x="1524399" y="501994"/>
                </a:lnTo>
                <a:close/>
              </a:path>
              <a:path w="1631950" h="553085">
                <a:moveTo>
                  <a:pt x="1559775" y="493217"/>
                </a:moveTo>
                <a:lnTo>
                  <a:pt x="1524399" y="501994"/>
                </a:lnTo>
                <a:lnTo>
                  <a:pt x="1590178" y="522088"/>
                </a:lnTo>
                <a:lnTo>
                  <a:pt x="1591753" y="516885"/>
                </a:lnTo>
                <a:lnTo>
                  <a:pt x="1581643" y="516885"/>
                </a:lnTo>
                <a:lnTo>
                  <a:pt x="1559775" y="493217"/>
                </a:lnTo>
                <a:close/>
              </a:path>
              <a:path w="1631950" h="553085">
                <a:moveTo>
                  <a:pt x="1512261" y="388944"/>
                </a:moveTo>
                <a:lnTo>
                  <a:pt x="1501279" y="389192"/>
                </a:lnTo>
                <a:lnTo>
                  <a:pt x="1489430" y="397058"/>
                </a:lnTo>
                <a:lnTo>
                  <a:pt x="1486890" y="408651"/>
                </a:lnTo>
                <a:lnTo>
                  <a:pt x="1491880" y="419730"/>
                </a:lnTo>
                <a:lnTo>
                  <a:pt x="1533738" y="465035"/>
                </a:lnTo>
                <a:lnTo>
                  <a:pt x="1601211" y="485643"/>
                </a:lnTo>
                <a:lnTo>
                  <a:pt x="1590178" y="522088"/>
                </a:lnTo>
                <a:lnTo>
                  <a:pt x="1601671" y="522088"/>
                </a:lnTo>
                <a:lnTo>
                  <a:pt x="1631813" y="514980"/>
                </a:lnTo>
                <a:lnTo>
                  <a:pt x="1519799" y="393822"/>
                </a:lnTo>
                <a:lnTo>
                  <a:pt x="1512261" y="388944"/>
                </a:lnTo>
                <a:close/>
              </a:path>
              <a:path w="1631950" h="553085">
                <a:moveTo>
                  <a:pt x="1591305" y="485393"/>
                </a:moveTo>
                <a:lnTo>
                  <a:pt x="1559775" y="493217"/>
                </a:lnTo>
                <a:lnTo>
                  <a:pt x="1581643" y="516885"/>
                </a:lnTo>
                <a:lnTo>
                  <a:pt x="1591305" y="485393"/>
                </a:lnTo>
                <a:close/>
              </a:path>
              <a:path w="1631950" h="553085">
                <a:moveTo>
                  <a:pt x="1600393" y="485393"/>
                </a:moveTo>
                <a:lnTo>
                  <a:pt x="1591305" y="485393"/>
                </a:lnTo>
                <a:lnTo>
                  <a:pt x="1581643" y="516885"/>
                </a:lnTo>
                <a:lnTo>
                  <a:pt x="1591753" y="516885"/>
                </a:lnTo>
                <a:lnTo>
                  <a:pt x="1601211" y="485643"/>
                </a:lnTo>
                <a:lnTo>
                  <a:pt x="1600393" y="485393"/>
                </a:lnTo>
                <a:close/>
              </a:path>
              <a:path w="1631950" h="553085">
                <a:moveTo>
                  <a:pt x="11167" y="0"/>
                </a:moveTo>
                <a:lnTo>
                  <a:pt x="0" y="36313"/>
                </a:lnTo>
                <a:lnTo>
                  <a:pt x="1524399" y="501994"/>
                </a:lnTo>
                <a:lnTo>
                  <a:pt x="1559775" y="493217"/>
                </a:lnTo>
                <a:lnTo>
                  <a:pt x="1533738" y="465035"/>
                </a:lnTo>
                <a:lnTo>
                  <a:pt x="11167" y="0"/>
                </a:lnTo>
                <a:close/>
              </a:path>
              <a:path w="1631950" h="553085">
                <a:moveTo>
                  <a:pt x="1533738" y="465035"/>
                </a:moveTo>
                <a:lnTo>
                  <a:pt x="1559775" y="493217"/>
                </a:lnTo>
                <a:lnTo>
                  <a:pt x="1591305" y="485393"/>
                </a:lnTo>
                <a:lnTo>
                  <a:pt x="1600393" y="485393"/>
                </a:lnTo>
                <a:lnTo>
                  <a:pt x="1533738" y="465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4423" y="4860035"/>
            <a:ext cx="1898903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6900" y="4879085"/>
            <a:ext cx="1644014" cy="553720"/>
          </a:xfrm>
          <a:custGeom>
            <a:avLst/>
            <a:gdLst/>
            <a:ahLst/>
            <a:cxnLst/>
            <a:rect l="l" t="t" r="r" b="b"/>
            <a:pathLst>
              <a:path w="1644014" h="553720">
                <a:moveTo>
                  <a:pt x="119786" y="389378"/>
                </a:moveTo>
                <a:lnTo>
                  <a:pt x="112257" y="394203"/>
                </a:lnTo>
                <a:lnTo>
                  <a:pt x="0" y="515111"/>
                </a:lnTo>
                <a:lnTo>
                  <a:pt x="160538" y="553343"/>
                </a:lnTo>
                <a:lnTo>
                  <a:pt x="173057" y="552029"/>
                </a:lnTo>
                <a:lnTo>
                  <a:pt x="181945" y="543431"/>
                </a:lnTo>
                <a:lnTo>
                  <a:pt x="182429" y="529173"/>
                </a:lnTo>
                <a:lnTo>
                  <a:pt x="178089" y="522350"/>
                </a:lnTo>
                <a:lnTo>
                  <a:pt x="41788" y="522350"/>
                </a:lnTo>
                <a:lnTo>
                  <a:pt x="30723" y="485906"/>
                </a:lnTo>
                <a:lnTo>
                  <a:pt x="98050" y="465485"/>
                </a:lnTo>
                <a:lnTo>
                  <a:pt x="140207" y="420111"/>
                </a:lnTo>
                <a:lnTo>
                  <a:pt x="145185" y="409026"/>
                </a:lnTo>
                <a:lnTo>
                  <a:pt x="142642" y="397420"/>
                </a:lnTo>
                <a:lnTo>
                  <a:pt x="130774" y="389614"/>
                </a:lnTo>
                <a:lnTo>
                  <a:pt x="119786" y="389378"/>
                </a:lnTo>
                <a:close/>
              </a:path>
              <a:path w="1644014" h="553720">
                <a:moveTo>
                  <a:pt x="98050" y="465485"/>
                </a:moveTo>
                <a:lnTo>
                  <a:pt x="30723" y="485906"/>
                </a:lnTo>
                <a:lnTo>
                  <a:pt x="41788" y="522350"/>
                </a:lnTo>
                <a:lnTo>
                  <a:pt x="59378" y="517016"/>
                </a:lnTo>
                <a:lnTo>
                  <a:pt x="50170" y="517016"/>
                </a:lnTo>
                <a:lnTo>
                  <a:pt x="40629" y="485525"/>
                </a:lnTo>
                <a:lnTo>
                  <a:pt x="79430" y="485525"/>
                </a:lnTo>
                <a:lnTo>
                  <a:pt x="98050" y="465485"/>
                </a:lnTo>
                <a:close/>
              </a:path>
              <a:path w="1644014" h="553720">
                <a:moveTo>
                  <a:pt x="107729" y="502355"/>
                </a:moveTo>
                <a:lnTo>
                  <a:pt x="41788" y="522350"/>
                </a:lnTo>
                <a:lnTo>
                  <a:pt x="178089" y="522350"/>
                </a:lnTo>
                <a:lnTo>
                  <a:pt x="176312" y="519557"/>
                </a:lnTo>
                <a:lnTo>
                  <a:pt x="107729" y="502355"/>
                </a:lnTo>
                <a:close/>
              </a:path>
              <a:path w="1644014" h="553720">
                <a:moveTo>
                  <a:pt x="40629" y="485525"/>
                </a:moveTo>
                <a:lnTo>
                  <a:pt x="50170" y="517016"/>
                </a:lnTo>
                <a:lnTo>
                  <a:pt x="72096" y="493417"/>
                </a:lnTo>
                <a:lnTo>
                  <a:pt x="40629" y="485525"/>
                </a:lnTo>
                <a:close/>
              </a:path>
              <a:path w="1644014" h="553720">
                <a:moveTo>
                  <a:pt x="72096" y="493417"/>
                </a:moveTo>
                <a:lnTo>
                  <a:pt x="50170" y="517016"/>
                </a:lnTo>
                <a:lnTo>
                  <a:pt x="59378" y="517016"/>
                </a:lnTo>
                <a:lnTo>
                  <a:pt x="107729" y="502355"/>
                </a:lnTo>
                <a:lnTo>
                  <a:pt x="72096" y="493417"/>
                </a:lnTo>
                <a:close/>
              </a:path>
              <a:path w="1644014" h="553720">
                <a:moveTo>
                  <a:pt x="1632722" y="0"/>
                </a:moveTo>
                <a:lnTo>
                  <a:pt x="98050" y="465485"/>
                </a:lnTo>
                <a:lnTo>
                  <a:pt x="72096" y="493417"/>
                </a:lnTo>
                <a:lnTo>
                  <a:pt x="107729" y="502355"/>
                </a:lnTo>
                <a:lnTo>
                  <a:pt x="1643755" y="36575"/>
                </a:lnTo>
                <a:lnTo>
                  <a:pt x="1632722" y="0"/>
                </a:lnTo>
                <a:close/>
              </a:path>
              <a:path w="1644014" h="553720">
                <a:moveTo>
                  <a:pt x="79430" y="485525"/>
                </a:moveTo>
                <a:lnTo>
                  <a:pt x="40629" y="485525"/>
                </a:lnTo>
                <a:lnTo>
                  <a:pt x="72096" y="493417"/>
                </a:lnTo>
                <a:lnTo>
                  <a:pt x="79430" y="485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9852" y="5836920"/>
            <a:ext cx="425196" cy="664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6895" y="5855970"/>
            <a:ext cx="171450" cy="410845"/>
          </a:xfrm>
          <a:custGeom>
            <a:avLst/>
            <a:gdLst/>
            <a:ahLst/>
            <a:cxnLst/>
            <a:rect l="l" t="t" r="r" b="b"/>
            <a:pathLst>
              <a:path w="171450" h="410845">
                <a:moveTo>
                  <a:pt x="14727" y="239844"/>
                </a:moveTo>
                <a:lnTo>
                  <a:pt x="3554" y="248934"/>
                </a:lnTo>
                <a:lnTo>
                  <a:pt x="0" y="259376"/>
                </a:lnTo>
                <a:lnTo>
                  <a:pt x="2374" y="268044"/>
                </a:lnTo>
                <a:lnTo>
                  <a:pt x="85553" y="410550"/>
                </a:lnTo>
                <a:lnTo>
                  <a:pt x="107618" y="372749"/>
                </a:lnTo>
                <a:lnTo>
                  <a:pt x="66503" y="372749"/>
                </a:lnTo>
                <a:lnTo>
                  <a:pt x="66503" y="302178"/>
                </a:lnTo>
                <a:lnTo>
                  <a:pt x="35383" y="248841"/>
                </a:lnTo>
                <a:lnTo>
                  <a:pt x="26404" y="240937"/>
                </a:lnTo>
                <a:lnTo>
                  <a:pt x="14727" y="239844"/>
                </a:lnTo>
                <a:close/>
              </a:path>
              <a:path w="171450" h="410845">
                <a:moveTo>
                  <a:pt x="66503" y="302178"/>
                </a:moveTo>
                <a:lnTo>
                  <a:pt x="66503" y="372749"/>
                </a:lnTo>
                <a:lnTo>
                  <a:pt x="104603" y="372749"/>
                </a:lnTo>
                <a:lnTo>
                  <a:pt x="104603" y="363141"/>
                </a:lnTo>
                <a:lnTo>
                  <a:pt x="69033" y="363141"/>
                </a:lnTo>
                <a:lnTo>
                  <a:pt x="85892" y="335408"/>
                </a:lnTo>
                <a:lnTo>
                  <a:pt x="66503" y="302178"/>
                </a:lnTo>
                <a:close/>
              </a:path>
              <a:path w="171450" h="410845">
                <a:moveTo>
                  <a:pt x="153222" y="240418"/>
                </a:moveTo>
                <a:lnTo>
                  <a:pt x="142538" y="242223"/>
                </a:lnTo>
                <a:lnTo>
                  <a:pt x="104603" y="304627"/>
                </a:lnTo>
                <a:lnTo>
                  <a:pt x="104603" y="372749"/>
                </a:lnTo>
                <a:lnTo>
                  <a:pt x="107618" y="372749"/>
                </a:lnTo>
                <a:lnTo>
                  <a:pt x="168733" y="268044"/>
                </a:lnTo>
                <a:lnTo>
                  <a:pt x="171149" y="256294"/>
                </a:lnTo>
                <a:lnTo>
                  <a:pt x="166304" y="245587"/>
                </a:lnTo>
                <a:lnTo>
                  <a:pt x="153222" y="240418"/>
                </a:lnTo>
                <a:close/>
              </a:path>
              <a:path w="171450" h="410845">
                <a:moveTo>
                  <a:pt x="85892" y="335408"/>
                </a:moveTo>
                <a:lnTo>
                  <a:pt x="69033" y="363141"/>
                </a:lnTo>
                <a:lnTo>
                  <a:pt x="102074" y="363141"/>
                </a:lnTo>
                <a:lnTo>
                  <a:pt x="85892" y="335408"/>
                </a:lnTo>
                <a:close/>
              </a:path>
              <a:path w="171450" h="410845">
                <a:moveTo>
                  <a:pt x="104603" y="304627"/>
                </a:moveTo>
                <a:lnTo>
                  <a:pt x="85892" y="335408"/>
                </a:lnTo>
                <a:lnTo>
                  <a:pt x="102074" y="363141"/>
                </a:lnTo>
                <a:lnTo>
                  <a:pt x="104603" y="363141"/>
                </a:lnTo>
                <a:lnTo>
                  <a:pt x="104603" y="304627"/>
                </a:lnTo>
                <a:close/>
              </a:path>
              <a:path w="171450" h="410845">
                <a:moveTo>
                  <a:pt x="104603" y="0"/>
                </a:moveTo>
                <a:lnTo>
                  <a:pt x="66503" y="0"/>
                </a:lnTo>
                <a:lnTo>
                  <a:pt x="66503" y="302178"/>
                </a:lnTo>
                <a:lnTo>
                  <a:pt x="85892" y="335408"/>
                </a:lnTo>
                <a:lnTo>
                  <a:pt x="104603" y="304627"/>
                </a:lnTo>
                <a:lnTo>
                  <a:pt x="10460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2176272"/>
            <a:ext cx="425196" cy="1272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2073" y="2195322"/>
            <a:ext cx="171450" cy="1018540"/>
          </a:xfrm>
          <a:custGeom>
            <a:avLst/>
            <a:gdLst/>
            <a:ahLst/>
            <a:cxnLst/>
            <a:rect l="l" t="t" r="r" b="b"/>
            <a:pathLst>
              <a:path w="171450" h="1018539">
                <a:moveTo>
                  <a:pt x="17875" y="848413"/>
                </a:moveTo>
                <a:lnTo>
                  <a:pt x="4807" y="853634"/>
                </a:lnTo>
                <a:lnTo>
                  <a:pt x="0" y="864305"/>
                </a:lnTo>
                <a:lnTo>
                  <a:pt x="2510" y="876056"/>
                </a:lnTo>
                <a:lnTo>
                  <a:pt x="85720" y="1018550"/>
                </a:lnTo>
                <a:lnTo>
                  <a:pt x="107762" y="980693"/>
                </a:lnTo>
                <a:lnTo>
                  <a:pt x="66670" y="980693"/>
                </a:lnTo>
                <a:lnTo>
                  <a:pt x="66643" y="912770"/>
                </a:lnTo>
                <a:lnTo>
                  <a:pt x="28561" y="850175"/>
                </a:lnTo>
                <a:lnTo>
                  <a:pt x="17875" y="848413"/>
                </a:lnTo>
                <a:close/>
              </a:path>
              <a:path w="171450" h="1018539">
                <a:moveTo>
                  <a:pt x="66643" y="912770"/>
                </a:moveTo>
                <a:lnTo>
                  <a:pt x="66670" y="980693"/>
                </a:lnTo>
                <a:lnTo>
                  <a:pt x="104770" y="980693"/>
                </a:lnTo>
                <a:lnTo>
                  <a:pt x="104766" y="971031"/>
                </a:lnTo>
                <a:lnTo>
                  <a:pt x="69200" y="971031"/>
                </a:lnTo>
                <a:lnTo>
                  <a:pt x="85296" y="943431"/>
                </a:lnTo>
                <a:lnTo>
                  <a:pt x="66643" y="912770"/>
                </a:lnTo>
                <a:close/>
              </a:path>
              <a:path w="171450" h="1018539">
                <a:moveTo>
                  <a:pt x="156570" y="847796"/>
                </a:moveTo>
                <a:lnTo>
                  <a:pt x="144869" y="848848"/>
                </a:lnTo>
                <a:lnTo>
                  <a:pt x="135860" y="856731"/>
                </a:lnTo>
                <a:lnTo>
                  <a:pt x="104741" y="910089"/>
                </a:lnTo>
                <a:lnTo>
                  <a:pt x="104770" y="980693"/>
                </a:lnTo>
                <a:lnTo>
                  <a:pt x="107762" y="980693"/>
                </a:lnTo>
                <a:lnTo>
                  <a:pt x="168778" y="875903"/>
                </a:lnTo>
                <a:lnTo>
                  <a:pt x="171204" y="867294"/>
                </a:lnTo>
                <a:lnTo>
                  <a:pt x="167655" y="856868"/>
                </a:lnTo>
                <a:lnTo>
                  <a:pt x="156570" y="847796"/>
                </a:lnTo>
                <a:close/>
              </a:path>
              <a:path w="171450" h="1018539">
                <a:moveTo>
                  <a:pt x="85296" y="943431"/>
                </a:moveTo>
                <a:lnTo>
                  <a:pt x="69200" y="971031"/>
                </a:lnTo>
                <a:lnTo>
                  <a:pt x="102088" y="971031"/>
                </a:lnTo>
                <a:lnTo>
                  <a:pt x="85296" y="943431"/>
                </a:lnTo>
                <a:close/>
              </a:path>
              <a:path w="171450" h="1018539">
                <a:moveTo>
                  <a:pt x="104741" y="910089"/>
                </a:moveTo>
                <a:lnTo>
                  <a:pt x="85296" y="943431"/>
                </a:lnTo>
                <a:lnTo>
                  <a:pt x="102088" y="971031"/>
                </a:lnTo>
                <a:lnTo>
                  <a:pt x="104766" y="971031"/>
                </a:lnTo>
                <a:lnTo>
                  <a:pt x="104741" y="910089"/>
                </a:lnTo>
                <a:close/>
              </a:path>
              <a:path w="171450" h="1018539">
                <a:moveTo>
                  <a:pt x="104374" y="0"/>
                </a:moveTo>
                <a:lnTo>
                  <a:pt x="66274" y="0"/>
                </a:lnTo>
                <a:lnTo>
                  <a:pt x="66643" y="912770"/>
                </a:lnTo>
                <a:lnTo>
                  <a:pt x="85296" y="943431"/>
                </a:lnTo>
                <a:lnTo>
                  <a:pt x="104741" y="910089"/>
                </a:lnTo>
                <a:lnTo>
                  <a:pt x="104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93079" y="5817108"/>
            <a:ext cx="2628900" cy="765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1085" y="5855970"/>
            <a:ext cx="2518410" cy="641350"/>
          </a:xfrm>
          <a:custGeom>
            <a:avLst/>
            <a:gdLst/>
            <a:ahLst/>
            <a:cxnLst/>
            <a:rect l="l" t="t" r="r" b="b"/>
            <a:pathLst>
              <a:path w="2518409" h="641350">
                <a:moveTo>
                  <a:pt x="0" y="641293"/>
                </a:moveTo>
                <a:lnTo>
                  <a:pt x="2518409" y="0"/>
                </a:lnTo>
              </a:path>
            </a:pathLst>
          </a:custGeom>
          <a:ln w="380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47659" y="4561332"/>
            <a:ext cx="425196" cy="1360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4657" y="4750939"/>
            <a:ext cx="171450" cy="1105535"/>
          </a:xfrm>
          <a:custGeom>
            <a:avLst/>
            <a:gdLst/>
            <a:ahLst/>
            <a:cxnLst/>
            <a:rect l="l" t="t" r="r" b="b"/>
            <a:pathLst>
              <a:path w="171450" h="1105535">
                <a:moveTo>
                  <a:pt x="85258" y="75235"/>
                </a:moveTo>
                <a:lnTo>
                  <a:pt x="66550" y="106002"/>
                </a:lnTo>
                <a:lnTo>
                  <a:pt x="66550" y="1105472"/>
                </a:lnTo>
                <a:lnTo>
                  <a:pt x="104650" y="1105472"/>
                </a:lnTo>
                <a:lnTo>
                  <a:pt x="104650" y="108469"/>
                </a:lnTo>
                <a:lnTo>
                  <a:pt x="85258" y="75235"/>
                </a:lnTo>
                <a:close/>
              </a:path>
              <a:path w="171450" h="1105535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1105535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66550" y="106002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1105535">
                <a:moveTo>
                  <a:pt x="104650" y="47506"/>
                </a:moveTo>
                <a:lnTo>
                  <a:pt x="102120" y="47506"/>
                </a:lnTo>
                <a:lnTo>
                  <a:pt x="85258" y="75235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1105535">
                <a:moveTo>
                  <a:pt x="104650" y="37850"/>
                </a:moveTo>
                <a:lnTo>
                  <a:pt x="66550" y="37850"/>
                </a:lnTo>
                <a:lnTo>
                  <a:pt x="66550" y="106002"/>
                </a:lnTo>
                <a:lnTo>
                  <a:pt x="85258" y="75235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1105535">
                <a:moveTo>
                  <a:pt x="102120" y="47506"/>
                </a:moveTo>
                <a:lnTo>
                  <a:pt x="69079" y="47506"/>
                </a:lnTo>
                <a:lnTo>
                  <a:pt x="85258" y="75235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83295" y="2218944"/>
            <a:ext cx="123444" cy="1705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5017" y="2257806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1600961"/>
                </a:moveTo>
                <a:lnTo>
                  <a:pt x="0" y="0"/>
                </a:lnTo>
              </a:path>
            </a:pathLst>
          </a:custGeom>
          <a:ln w="380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4396" y="1773935"/>
            <a:ext cx="2737104" cy="56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6871" y="1896851"/>
            <a:ext cx="2481580" cy="379730"/>
          </a:xfrm>
          <a:custGeom>
            <a:avLst/>
            <a:gdLst/>
            <a:ahLst/>
            <a:cxnLst/>
            <a:rect l="l" t="t" r="r" b="b"/>
            <a:pathLst>
              <a:path w="2481579" h="379730">
                <a:moveTo>
                  <a:pt x="107623" y="60376"/>
                </a:moveTo>
                <a:lnTo>
                  <a:pt x="74660" y="75385"/>
                </a:lnTo>
                <a:lnTo>
                  <a:pt x="105289" y="98496"/>
                </a:lnTo>
                <a:lnTo>
                  <a:pt x="2477018" y="379608"/>
                </a:lnTo>
                <a:lnTo>
                  <a:pt x="2481437" y="341782"/>
                </a:lnTo>
                <a:lnTo>
                  <a:pt x="107623" y="60376"/>
                </a:lnTo>
                <a:close/>
              </a:path>
              <a:path w="2481579" h="379730">
                <a:moveTo>
                  <a:pt x="163430" y="0"/>
                </a:moveTo>
                <a:lnTo>
                  <a:pt x="151394" y="1046"/>
                </a:lnTo>
                <a:lnTo>
                  <a:pt x="0" y="66822"/>
                </a:lnTo>
                <a:lnTo>
                  <a:pt x="131825" y="166126"/>
                </a:lnTo>
                <a:lnTo>
                  <a:pt x="140272" y="169597"/>
                </a:lnTo>
                <a:lnTo>
                  <a:pt x="150984" y="167269"/>
                </a:lnTo>
                <a:lnTo>
                  <a:pt x="105289" y="98496"/>
                </a:lnTo>
                <a:lnTo>
                  <a:pt x="35295" y="90200"/>
                </a:lnTo>
                <a:lnTo>
                  <a:pt x="39867" y="52344"/>
                </a:lnTo>
                <a:lnTo>
                  <a:pt x="125264" y="52344"/>
                </a:lnTo>
                <a:lnTo>
                  <a:pt x="173669" y="30305"/>
                </a:lnTo>
                <a:lnTo>
                  <a:pt x="176977" y="19911"/>
                </a:lnTo>
                <a:lnTo>
                  <a:pt x="173495" y="6254"/>
                </a:lnTo>
                <a:lnTo>
                  <a:pt x="163430" y="0"/>
                </a:lnTo>
                <a:close/>
              </a:path>
              <a:path w="2481579" h="379730">
                <a:moveTo>
                  <a:pt x="39867" y="52344"/>
                </a:moveTo>
                <a:lnTo>
                  <a:pt x="35295" y="90200"/>
                </a:lnTo>
                <a:lnTo>
                  <a:pt x="105289" y="98496"/>
                </a:lnTo>
                <a:lnTo>
                  <a:pt x="92436" y="88798"/>
                </a:lnTo>
                <a:lnTo>
                  <a:pt x="45201" y="88798"/>
                </a:lnTo>
                <a:lnTo>
                  <a:pt x="49011" y="56032"/>
                </a:lnTo>
                <a:lnTo>
                  <a:pt x="70978" y="56032"/>
                </a:lnTo>
                <a:lnTo>
                  <a:pt x="39867" y="52344"/>
                </a:lnTo>
                <a:close/>
              </a:path>
              <a:path w="2481579" h="379730">
                <a:moveTo>
                  <a:pt x="49011" y="56032"/>
                </a:moveTo>
                <a:lnTo>
                  <a:pt x="45201" y="88798"/>
                </a:lnTo>
                <a:lnTo>
                  <a:pt x="74660" y="75385"/>
                </a:lnTo>
                <a:lnTo>
                  <a:pt x="49011" y="56032"/>
                </a:lnTo>
                <a:close/>
              </a:path>
              <a:path w="2481579" h="379730">
                <a:moveTo>
                  <a:pt x="74660" y="75385"/>
                </a:moveTo>
                <a:lnTo>
                  <a:pt x="45201" y="88798"/>
                </a:lnTo>
                <a:lnTo>
                  <a:pt x="92436" y="88798"/>
                </a:lnTo>
                <a:lnTo>
                  <a:pt x="74660" y="75385"/>
                </a:lnTo>
                <a:close/>
              </a:path>
              <a:path w="2481579" h="379730">
                <a:moveTo>
                  <a:pt x="70978" y="56032"/>
                </a:moveTo>
                <a:lnTo>
                  <a:pt x="49011" y="56032"/>
                </a:lnTo>
                <a:lnTo>
                  <a:pt x="74660" y="75385"/>
                </a:lnTo>
                <a:lnTo>
                  <a:pt x="107623" y="60376"/>
                </a:lnTo>
                <a:lnTo>
                  <a:pt x="70978" y="56032"/>
                </a:lnTo>
                <a:close/>
              </a:path>
              <a:path w="2481579" h="379730">
                <a:moveTo>
                  <a:pt x="125264" y="52344"/>
                </a:moveTo>
                <a:lnTo>
                  <a:pt x="39867" y="52344"/>
                </a:lnTo>
                <a:lnTo>
                  <a:pt x="107623" y="60376"/>
                </a:lnTo>
                <a:lnTo>
                  <a:pt x="125264" y="5234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1311" y="2667000"/>
            <a:ext cx="6495415" cy="4091940"/>
          </a:xfrm>
          <a:custGeom>
            <a:avLst/>
            <a:gdLst/>
            <a:ahLst/>
            <a:cxnLst/>
            <a:rect l="l" t="t" r="r" b="b"/>
            <a:pathLst>
              <a:path w="6495415" h="4091940">
                <a:moveTo>
                  <a:pt x="0" y="4091939"/>
                </a:moveTo>
                <a:lnTo>
                  <a:pt x="6495287" y="4091939"/>
                </a:lnTo>
                <a:lnTo>
                  <a:pt x="6495287" y="0"/>
                </a:lnTo>
                <a:lnTo>
                  <a:pt x="0" y="0"/>
                </a:lnTo>
                <a:lnTo>
                  <a:pt x="0" y="4091939"/>
                </a:lnTo>
                <a:close/>
              </a:path>
            </a:pathLst>
          </a:custGeom>
          <a:ln w="7619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6420" y="1828397"/>
            <a:ext cx="5259070" cy="178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0" algn="ctr">
              <a:lnSpc>
                <a:spcPct val="100000"/>
              </a:lnSpc>
            </a:pPr>
            <a:r>
              <a:rPr sz="2400" spc="-65" dirty="0">
                <a:latin typeface="Segoe UI"/>
                <a:cs typeface="Segoe UI"/>
              </a:rPr>
              <a:t>S</a:t>
            </a:r>
            <a:r>
              <a:rPr sz="2400" dirty="0">
                <a:latin typeface="Segoe UI"/>
                <a:cs typeface="Segoe UI"/>
              </a:rPr>
              <a:t>ys</a:t>
            </a:r>
            <a:r>
              <a:rPr sz="2400" spc="-20" dirty="0">
                <a:latin typeface="Segoe UI"/>
                <a:cs typeface="Segoe UI"/>
              </a:rPr>
              <a:t>t</a:t>
            </a:r>
            <a:r>
              <a:rPr sz="2400" dirty="0">
                <a:latin typeface="Segoe UI"/>
                <a:cs typeface="Segoe UI"/>
              </a:rPr>
              <a:t>em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Definit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spc="-15" dirty="0">
                <a:latin typeface="Segoe UI"/>
                <a:cs typeface="Segoe UI"/>
              </a:rPr>
              <a:t>on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-5" dirty="0">
                <a:solidFill>
                  <a:srgbClr val="7F7F7F"/>
                </a:solidFill>
                <a:latin typeface="Segoe UI"/>
                <a:cs typeface="Segoe UI"/>
              </a:rPr>
              <a:t>Ris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k</a:t>
            </a:r>
            <a:r>
              <a:rPr sz="2400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Ass</a:t>
            </a:r>
            <a:r>
              <a:rPr sz="2400" spc="5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7F7F7F"/>
                </a:solidFill>
                <a:latin typeface="Segoe UI"/>
                <a:cs typeface="Segoe UI"/>
              </a:rPr>
              <a:t>ssment</a:t>
            </a:r>
            <a:endParaRPr sz="2400">
              <a:latin typeface="Segoe UI"/>
              <a:cs typeface="Segoe UI"/>
            </a:endParaRPr>
          </a:p>
          <a:p>
            <a:pPr marL="1106170">
              <a:lnSpc>
                <a:spcPct val="100000"/>
              </a:lnSpc>
              <a:spcBef>
                <a:spcPts val="1470"/>
              </a:spcBef>
            </a:pP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i</a:t>
            </a:r>
            <a:r>
              <a:rPr sz="2400" b="1" spc="5" dirty="0">
                <a:solidFill>
                  <a:srgbClr val="FF0000"/>
                </a:solidFill>
                <a:latin typeface="Segoe UI"/>
                <a:cs typeface="Segoe UI"/>
              </a:rPr>
              <a:t>s</a:t>
            </a: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k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An</a:t>
            </a:r>
            <a:r>
              <a:rPr sz="2400" b="1" spc="5" dirty="0">
                <a:solidFill>
                  <a:srgbClr val="FF0000"/>
                </a:solidFill>
                <a:latin typeface="Segoe UI"/>
                <a:cs typeface="Segoe UI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l</a:t>
            </a:r>
            <a:r>
              <a:rPr sz="2400" b="1" spc="5" dirty="0">
                <a:solidFill>
                  <a:srgbClr val="FF0000"/>
                </a:solidFill>
                <a:latin typeface="Segoe UI"/>
                <a:cs typeface="Segoe UI"/>
              </a:rPr>
              <a:t>y</a:t>
            </a: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si</a:t>
            </a: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s</a:t>
            </a:r>
            <a:endParaRPr sz="2400">
              <a:latin typeface="Segoe UI"/>
              <a:cs typeface="Segoe UI"/>
            </a:endParaRPr>
          </a:p>
          <a:p>
            <a:pPr marL="2228850" algn="ctr">
              <a:lnSpc>
                <a:spcPts val="2855"/>
              </a:lnSpc>
              <a:spcBef>
                <a:spcPts val="700"/>
              </a:spcBef>
            </a:pPr>
            <a:r>
              <a:rPr sz="2400" b="1" spc="-5" dirty="0">
                <a:latin typeface="Segoe UI"/>
                <a:cs typeface="Segoe UI"/>
              </a:rPr>
              <a:t>Ha</a:t>
            </a:r>
            <a:r>
              <a:rPr sz="2400" b="1" dirty="0">
                <a:latin typeface="Segoe UI"/>
                <a:cs typeface="Segoe UI"/>
              </a:rPr>
              <a:t>z</a:t>
            </a:r>
            <a:r>
              <a:rPr sz="2400" b="1" spc="-5" dirty="0">
                <a:latin typeface="Segoe UI"/>
                <a:cs typeface="Segoe UI"/>
              </a:rPr>
              <a:t>ar</a:t>
            </a:r>
            <a:r>
              <a:rPr sz="2400" b="1" dirty="0">
                <a:latin typeface="Segoe UI"/>
                <a:cs typeface="Segoe UI"/>
              </a:rPr>
              <a:t>d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Identif</a:t>
            </a:r>
            <a:r>
              <a:rPr sz="2400" b="1" spc="-5" dirty="0">
                <a:latin typeface="Segoe UI"/>
                <a:cs typeface="Segoe UI"/>
              </a:rPr>
              <a:t>ic</a:t>
            </a:r>
            <a:r>
              <a:rPr sz="2400" b="1" spc="5" dirty="0">
                <a:latin typeface="Segoe UI"/>
                <a:cs typeface="Segoe UI"/>
              </a:rPr>
              <a:t>a</a:t>
            </a:r>
            <a:r>
              <a:rPr sz="2400" b="1" spc="-5" dirty="0">
                <a:latin typeface="Segoe UI"/>
                <a:cs typeface="Segoe UI"/>
              </a:rPr>
              <a:t>tion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2479" y="4162921"/>
            <a:ext cx="189357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61950">
              <a:lnSpc>
                <a:spcPct val="100000"/>
              </a:lnSpc>
            </a:pPr>
            <a:r>
              <a:rPr sz="2400" b="1" spc="-5" dirty="0">
                <a:latin typeface="Segoe UI"/>
                <a:cs typeface="Segoe UI"/>
              </a:rPr>
              <a:t>Consequence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An</a:t>
            </a:r>
            <a:r>
              <a:rPr sz="2400" b="1" spc="5" dirty="0">
                <a:latin typeface="Segoe UI"/>
                <a:cs typeface="Segoe UI"/>
              </a:rPr>
              <a:t>a</a:t>
            </a:r>
            <a:r>
              <a:rPr sz="2400" b="1" spc="-5" dirty="0">
                <a:latin typeface="Segoe UI"/>
                <a:cs typeface="Segoe UI"/>
              </a:rPr>
              <a:t>l</a:t>
            </a:r>
            <a:r>
              <a:rPr sz="2400" b="1" dirty="0">
                <a:latin typeface="Segoe UI"/>
                <a:cs typeface="Segoe UI"/>
              </a:rPr>
              <a:t>ysis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66059" y="4162921"/>
            <a:ext cx="147701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indent="-152400">
              <a:lnSpc>
                <a:spcPct val="100000"/>
              </a:lnSpc>
            </a:pPr>
            <a:r>
              <a:rPr sz="2400" b="1" spc="-15" dirty="0">
                <a:latin typeface="Segoe UI"/>
                <a:cs typeface="Segoe UI"/>
              </a:rPr>
              <a:t>F</a:t>
            </a:r>
            <a:r>
              <a:rPr sz="2400" b="1" spc="-20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equency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An</a:t>
            </a:r>
            <a:r>
              <a:rPr sz="2400" b="1" spc="5" dirty="0">
                <a:latin typeface="Segoe UI"/>
                <a:cs typeface="Segoe UI"/>
              </a:rPr>
              <a:t>a</a:t>
            </a:r>
            <a:r>
              <a:rPr sz="2400" b="1" spc="-5" dirty="0">
                <a:latin typeface="Segoe UI"/>
                <a:cs typeface="Segoe UI"/>
              </a:rPr>
              <a:t>l</a:t>
            </a:r>
            <a:r>
              <a:rPr sz="2400" b="1" dirty="0">
                <a:latin typeface="Segoe UI"/>
                <a:cs typeface="Segoe UI"/>
              </a:rPr>
              <a:t>ysis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57692" y="5490886"/>
            <a:ext cx="21945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5"/>
              </a:lnSpc>
            </a:pPr>
            <a:r>
              <a:rPr sz="2400" b="1" dirty="0">
                <a:latin typeface="Segoe UI"/>
                <a:cs typeface="Segoe UI"/>
              </a:rPr>
              <a:t>Risk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Estimat</a:t>
            </a:r>
            <a:r>
              <a:rPr sz="2400" b="1" spc="5" dirty="0">
                <a:latin typeface="Segoe UI"/>
                <a:cs typeface="Segoe UI"/>
              </a:rPr>
              <a:t>i</a:t>
            </a:r>
            <a:r>
              <a:rPr sz="2400" b="1" spc="-5" dirty="0">
                <a:latin typeface="Segoe UI"/>
                <a:cs typeface="Segoe UI"/>
              </a:rPr>
              <a:t>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3605" y="6363218"/>
            <a:ext cx="23501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5"/>
              </a:lnSpc>
            </a:pP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400" spc="-5" dirty="0">
                <a:solidFill>
                  <a:srgbClr val="7F7F7F"/>
                </a:solidFill>
                <a:latin typeface="Segoe UI"/>
                <a:cs typeface="Segoe UI"/>
              </a:rPr>
              <a:t>is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k</a:t>
            </a:r>
            <a:r>
              <a:rPr sz="2400" spc="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2400" spc="-15" dirty="0">
                <a:solidFill>
                  <a:srgbClr val="7F7F7F"/>
                </a:solidFill>
                <a:latin typeface="Segoe UI"/>
                <a:cs typeface="Segoe UI"/>
              </a:rPr>
              <a:t>cce</a:t>
            </a:r>
            <a:r>
              <a:rPr sz="2400" spc="-10" dirty="0">
                <a:solidFill>
                  <a:srgbClr val="7F7F7F"/>
                </a:solidFill>
                <a:latin typeface="Segoe UI"/>
                <a:cs typeface="Segoe UI"/>
              </a:rPr>
              <a:t>ptab</a:t>
            </a:r>
            <a:r>
              <a:rPr sz="2400" spc="-5" dirty="0">
                <a:solidFill>
                  <a:srgbClr val="7F7F7F"/>
                </a:solidFill>
                <a:latin typeface="Segoe UI"/>
                <a:cs typeface="Segoe UI"/>
              </a:rPr>
              <a:t>il</a:t>
            </a:r>
            <a:r>
              <a:rPr sz="2400" spc="-10" dirty="0">
                <a:solidFill>
                  <a:srgbClr val="7F7F7F"/>
                </a:solidFill>
                <a:latin typeface="Segoe UI"/>
                <a:cs typeface="Segoe UI"/>
              </a:rPr>
              <a:t>ity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93107" y="3949941"/>
            <a:ext cx="1707514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ct val="100000"/>
              </a:lnSpc>
            </a:pPr>
            <a:r>
              <a:rPr sz="2400" spc="-7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ta</a:t>
            </a:r>
            <a:r>
              <a:rPr sz="2400" spc="-55" dirty="0">
                <a:solidFill>
                  <a:srgbClr val="7F7F7F"/>
                </a:solidFill>
                <a:latin typeface="Segoe UI"/>
                <a:cs typeface="Segoe UI"/>
              </a:rPr>
              <a:t>k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eho</a:t>
            </a:r>
            <a:r>
              <a:rPr sz="2400" spc="-10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400" dirty="0">
                <a:solidFill>
                  <a:srgbClr val="7F7F7F"/>
                </a:solidFill>
                <a:latin typeface="Segoe UI"/>
                <a:cs typeface="Segoe UI"/>
              </a:rPr>
              <a:t>der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2400" spc="6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7F7F7F"/>
                </a:solidFill>
                <a:latin typeface="Segoe UI"/>
                <a:cs typeface="Segoe UI"/>
              </a:rPr>
              <a:t>ti</a:t>
            </a:r>
            <a:r>
              <a:rPr sz="2400" spc="-25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2400" spc="-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400" spc="-40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7F7F7F"/>
                </a:solidFill>
                <a:latin typeface="Segoe UI"/>
                <a:cs typeface="Segoe UI"/>
              </a:rPr>
              <a:t>ation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09210" y="6529757"/>
            <a:ext cx="436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202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220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3"/>
                <a:gridCol w="1364261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8752" y="1185611"/>
            <a:ext cx="333502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144" y="1810464"/>
            <a:ext cx="8315325" cy="452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0" marR="5080" indent="-1518285">
              <a:lnSpc>
                <a:spcPts val="259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za</a:t>
            </a:r>
            <a:r>
              <a:rPr sz="2400" b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insi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chemical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50" dirty="0">
                <a:latin typeface="Constantia"/>
                <a:cs typeface="Constantia"/>
              </a:rPr>
              <a:t>h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sical,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societal,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omic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polit</a:t>
            </a:r>
            <a:r>
              <a:rPr sz="2400" spc="-5" dirty="0">
                <a:latin typeface="Constantia"/>
                <a:cs typeface="Constantia"/>
              </a:rPr>
              <a:t>ica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o</a:t>
            </a:r>
            <a:r>
              <a:rPr sz="2400" i="1" spc="5" dirty="0">
                <a:solidFill>
                  <a:srgbClr val="943735"/>
                </a:solidFill>
                <a:latin typeface="Constantia"/>
                <a:cs typeface="Constantia"/>
              </a:rPr>
              <a:t>n</a:t>
            </a:r>
            <a:r>
              <a:rPr sz="2400" i="1" spc="-10" dirty="0">
                <a:solidFill>
                  <a:srgbClr val="943735"/>
                </a:solidFill>
                <a:latin typeface="Constantia"/>
                <a:cs typeface="Constantia"/>
              </a:rPr>
              <a:t>dit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i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o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n</a:t>
            </a:r>
            <a:r>
              <a:rPr sz="2400" i="1" spc="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943735"/>
                </a:solidFill>
                <a:latin typeface="Constantia"/>
                <a:cs typeface="Constantia"/>
              </a:rPr>
              <a:t>t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ha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t</a:t>
            </a:r>
            <a:r>
              <a:rPr sz="2400" i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ha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s</a:t>
            </a:r>
            <a:r>
              <a:rPr sz="2400" i="1" spc="-3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943735"/>
                </a:solidFill>
                <a:latin typeface="Constantia"/>
                <a:cs typeface="Constantia"/>
              </a:rPr>
              <a:t>t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h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4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po</a:t>
            </a:r>
            <a:r>
              <a:rPr sz="2400" i="1" spc="-50" dirty="0">
                <a:solidFill>
                  <a:srgbClr val="943735"/>
                </a:solidFill>
                <a:latin typeface="Constantia"/>
                <a:cs typeface="Constantia"/>
              </a:rPr>
              <a:t>t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entia</a:t>
            </a:r>
            <a:r>
              <a:rPr sz="2400" i="1" spc="-10" dirty="0">
                <a:solidFill>
                  <a:srgbClr val="943735"/>
                </a:solidFill>
                <a:latin typeface="Constantia"/>
                <a:cs typeface="Constantia"/>
              </a:rPr>
              <a:t>l</a:t>
            </a:r>
            <a:r>
              <a:rPr sz="2400" i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943735"/>
                </a:solidFill>
                <a:latin typeface="Constantia"/>
                <a:cs typeface="Constantia"/>
              </a:rPr>
              <a:t>for</a:t>
            </a:r>
            <a:r>
              <a:rPr sz="2400" i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943735"/>
                </a:solidFill>
                <a:latin typeface="Constantia"/>
                <a:cs typeface="Constantia"/>
              </a:rPr>
              <a:t>c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aus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ing</a:t>
            </a:r>
            <a:r>
              <a:rPr sz="2400" i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dam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age</a:t>
            </a:r>
            <a:r>
              <a:rPr sz="2400" i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(people,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opert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ment).</a:t>
            </a:r>
            <a:endParaRPr sz="2400">
              <a:latin typeface="Constantia"/>
              <a:cs typeface="Constantia"/>
            </a:endParaRPr>
          </a:p>
          <a:p>
            <a:pPr marL="472440" marR="750570" algn="just">
              <a:lnSpc>
                <a:spcPct val="110000"/>
              </a:lnSpc>
              <a:spcBef>
                <a:spcPts val="1575"/>
              </a:spcBef>
            </a:pP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dou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tiat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either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lack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ealisati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dou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amples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insi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225" dirty="0">
                <a:latin typeface="Constantia"/>
                <a:cs typeface="Constantia"/>
              </a:rPr>
              <a:t>T</a:t>
            </a:r>
            <a:r>
              <a:rPr sz="2400" i="1" spc="-35" dirty="0">
                <a:latin typeface="Constantia"/>
                <a:cs typeface="Constantia"/>
              </a:rPr>
              <a:t>o</a:t>
            </a:r>
            <a:r>
              <a:rPr sz="2400" i="1" spc="-5" dirty="0">
                <a:latin typeface="Constantia"/>
                <a:cs typeface="Constantia"/>
              </a:rPr>
              <a:t>x</a:t>
            </a:r>
            <a:r>
              <a:rPr sz="2400" i="1" spc="-10" dirty="0">
                <a:latin typeface="Constantia"/>
                <a:cs typeface="Constantia"/>
              </a:rPr>
              <a:t>i</a:t>
            </a:r>
            <a:r>
              <a:rPr sz="2400" i="1" dirty="0">
                <a:latin typeface="Constantia"/>
                <a:cs typeface="Constantia"/>
              </a:rPr>
              <a:t>c</a:t>
            </a:r>
            <a:r>
              <a:rPr sz="2400" i="1" spc="-1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175" dirty="0">
                <a:latin typeface="Constantia"/>
                <a:cs typeface="Constantia"/>
              </a:rPr>
              <a:t>f</a:t>
            </a:r>
            <a:r>
              <a:rPr sz="2400" i="1" spc="-15" dirty="0">
                <a:latin typeface="Constantia"/>
                <a:cs typeface="Constantia"/>
              </a:rPr>
              <a:t>lammabil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" dirty="0">
                <a:latin typeface="Constantia"/>
                <a:cs typeface="Constantia"/>
              </a:rPr>
              <a:t> H</a:t>
            </a:r>
            <a:r>
              <a:rPr sz="2400" spc="-22" baseline="-20833" dirty="0">
                <a:latin typeface="Constantia"/>
                <a:cs typeface="Constantia"/>
              </a:rPr>
              <a:t>2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sour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atu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gas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45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i</a:t>
            </a:r>
            <a:r>
              <a:rPr sz="2400" i="1" spc="-15" dirty="0">
                <a:latin typeface="Constantia"/>
                <a:cs typeface="Constantia"/>
              </a:rPr>
              <a:t>g</a:t>
            </a:r>
            <a:r>
              <a:rPr sz="2400" i="1" dirty="0">
                <a:latin typeface="Constantia"/>
                <a:cs typeface="Constantia"/>
              </a:rPr>
              <a:t>h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p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5" dirty="0">
                <a:latin typeface="Constantia"/>
                <a:cs typeface="Constantia"/>
              </a:rPr>
              <a:t>su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em</a:t>
            </a:r>
            <a:r>
              <a:rPr sz="2400" i="1" spc="-10" dirty="0">
                <a:latin typeface="Constantia"/>
                <a:cs typeface="Constantia"/>
              </a:rPr>
              <a:t>p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spc="-15" dirty="0">
                <a:latin typeface="Constantia"/>
                <a:cs typeface="Constantia"/>
              </a:rPr>
              <a:t>atu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eam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drum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75" dirty="0">
                <a:latin typeface="Constantia"/>
                <a:cs typeface="Constantia"/>
              </a:rPr>
              <a:t>P</a:t>
            </a:r>
            <a:r>
              <a:rPr sz="2400" i="1" spc="-5" dirty="0">
                <a:latin typeface="Constantia"/>
                <a:cs typeface="Constantia"/>
              </a:rPr>
              <a:t>o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spc="-20" dirty="0">
                <a:latin typeface="Constantia"/>
                <a:cs typeface="Constantia"/>
              </a:rPr>
              <a:t>entia</a:t>
            </a:r>
            <a:r>
              <a:rPr sz="2400" i="1" spc="-10" dirty="0">
                <a:latin typeface="Constantia"/>
                <a:cs typeface="Constantia"/>
              </a:rPr>
              <a:t>l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ene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g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alking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ope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46532"/>
            <a:ext cx="8244205" cy="362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770" marR="220979" indent="-1068705" algn="just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Ri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measu</a:t>
            </a:r>
            <a:r>
              <a:rPr sz="2400" i="1" spc="-40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dam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lo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erms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oth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f</a:t>
            </a:r>
            <a:r>
              <a:rPr sz="2400" i="1" spc="-35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u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n</a:t>
            </a:r>
            <a:r>
              <a:rPr sz="2400" i="1" spc="30" dirty="0">
                <a:solidFill>
                  <a:srgbClr val="943735"/>
                </a:solidFill>
                <a:latin typeface="Constantia"/>
                <a:cs typeface="Constantia"/>
              </a:rPr>
              <a:t>c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y</a:t>
            </a:r>
            <a:r>
              <a:rPr sz="2400" i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ma</a:t>
            </a:r>
            <a:r>
              <a:rPr sz="2400" i="1" spc="5" dirty="0">
                <a:solidFill>
                  <a:srgbClr val="943735"/>
                </a:solidFill>
                <a:latin typeface="Constantia"/>
                <a:cs typeface="Constantia"/>
              </a:rPr>
              <a:t>g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nitude</a:t>
            </a:r>
            <a:r>
              <a:rPr sz="2400" i="1" spc="-5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ss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3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Segoe UI"/>
                <a:cs typeface="Segoe UI"/>
              </a:rPr>
              <a:t>Risk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Segoe UI"/>
                <a:cs typeface="Segoe UI"/>
              </a:rPr>
              <a:t>o</a:t>
            </a:r>
            <a:r>
              <a:rPr sz="2400" b="1" dirty="0">
                <a:latin typeface="Segoe UI"/>
                <a:cs typeface="Segoe UI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ha</a:t>
            </a:r>
            <a:r>
              <a:rPr sz="2400" b="1" spc="10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can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esults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</a:t>
            </a:r>
            <a:r>
              <a:rPr sz="2400" b="1" spc="-15" dirty="0">
                <a:latin typeface="Segoe UI"/>
                <a:cs typeface="Segoe UI"/>
              </a:rPr>
              <a:t>r</a:t>
            </a:r>
            <a:r>
              <a:rPr sz="2400" b="1" spc="-5" dirty="0">
                <a:latin typeface="Segoe UI"/>
                <a:cs typeface="Segoe UI"/>
              </a:rPr>
              <a:t>o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dif</a:t>
            </a:r>
            <a:r>
              <a:rPr sz="2400" b="1" spc="5" dirty="0">
                <a:latin typeface="Segoe UI"/>
                <a:cs typeface="Segoe UI"/>
              </a:rPr>
              <a:t>f</a:t>
            </a:r>
            <a:r>
              <a:rPr sz="2400" b="1" dirty="0">
                <a:latin typeface="Segoe UI"/>
                <a:cs typeface="Segoe UI"/>
              </a:rPr>
              <a:t>e</a:t>
            </a:r>
            <a:r>
              <a:rPr sz="2400" b="1" spc="-15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ent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t</a:t>
            </a:r>
            <a:r>
              <a:rPr sz="2400" b="1" spc="5" dirty="0">
                <a:latin typeface="Segoe UI"/>
                <a:cs typeface="Segoe UI"/>
              </a:rPr>
              <a:t>y</a:t>
            </a:r>
            <a:r>
              <a:rPr sz="2400" b="1" spc="-5" dirty="0">
                <a:latin typeface="Segoe UI"/>
                <a:cs typeface="Segoe UI"/>
              </a:rPr>
              <a:t>pe</a:t>
            </a:r>
            <a:r>
              <a:rPr sz="2400" b="1" dirty="0">
                <a:latin typeface="Segoe UI"/>
                <a:cs typeface="Segoe UI"/>
              </a:rPr>
              <a:t>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Segoe UI"/>
                <a:cs typeface="Segoe UI"/>
              </a:rPr>
              <a:t>o</a:t>
            </a:r>
            <a:r>
              <a:rPr sz="2400" b="1" dirty="0">
                <a:latin typeface="Segoe UI"/>
                <a:cs typeface="Segoe UI"/>
              </a:rPr>
              <a:t>f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activities: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000" spc="-5" dirty="0">
                <a:latin typeface="Segoe UI"/>
                <a:cs typeface="Segoe UI"/>
              </a:rPr>
              <a:t>Cas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1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–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-10" dirty="0">
                <a:latin typeface="Segoe UI"/>
                <a:cs typeface="Segoe UI"/>
              </a:rPr>
              <a:t>e</a:t>
            </a:r>
            <a:r>
              <a:rPr sz="2000" i="1" dirty="0">
                <a:latin typeface="Segoe UI"/>
                <a:cs typeface="Segoe UI"/>
              </a:rPr>
              <a:t>pe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te</a:t>
            </a:r>
            <a:r>
              <a:rPr sz="2000" i="1" dirty="0">
                <a:latin typeface="Segoe UI"/>
                <a:cs typeface="Segoe UI"/>
              </a:rPr>
              <a:t>d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pl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nned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5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tivit</a:t>
            </a:r>
            <a:r>
              <a:rPr sz="2000" i="1" dirty="0">
                <a:latin typeface="Segoe UI"/>
                <a:cs typeface="Segoe UI"/>
              </a:rPr>
              <a:t>y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uniqu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-10" dirty="0">
                <a:latin typeface="Segoe UI"/>
                <a:cs typeface="Segoe UI"/>
              </a:rPr>
              <a:t>i</a:t>
            </a:r>
            <a:r>
              <a:rPr sz="2000" i="1" dirty="0">
                <a:latin typeface="Segoe UI"/>
                <a:cs typeface="Segoe UI"/>
              </a:rPr>
              <a:t>sk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-10" dirty="0">
                <a:latin typeface="Segoe UI"/>
                <a:cs typeface="Segoe UI"/>
              </a:rPr>
              <a:t>e</a:t>
            </a:r>
            <a:r>
              <a:rPr sz="2000" i="1" spc="-25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epto</a:t>
            </a:r>
            <a:r>
              <a:rPr sz="2000" i="1" spc="-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 marL="12700" marR="1450340">
              <a:lnSpc>
                <a:spcPts val="4800"/>
              </a:lnSpc>
              <a:spcBef>
                <a:spcPts val="560"/>
              </a:spcBef>
            </a:pPr>
            <a:r>
              <a:rPr sz="2000" spc="-5" dirty="0">
                <a:latin typeface="Segoe UI"/>
                <a:cs typeface="Segoe UI"/>
              </a:rPr>
              <a:t>Cas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2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–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epeated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pl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nned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5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tivit</a:t>
            </a:r>
            <a:r>
              <a:rPr sz="2000" i="1" spc="-10" dirty="0">
                <a:latin typeface="Segoe UI"/>
                <a:cs typeface="Segoe UI"/>
              </a:rPr>
              <a:t>i</a:t>
            </a:r>
            <a:r>
              <a:rPr sz="2000" i="1" dirty="0">
                <a:latin typeface="Segoe UI"/>
                <a:cs typeface="Segoe UI"/>
              </a:rPr>
              <a:t>es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spc="-2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ad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p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p</a:t>
            </a:r>
            <a:r>
              <a:rPr sz="2000" i="1" spc="-5" dirty="0">
                <a:latin typeface="Segoe UI"/>
                <a:cs typeface="Segoe UI"/>
              </a:rPr>
              <a:t>ul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tio</a:t>
            </a:r>
            <a:r>
              <a:rPr sz="2000" i="1" spc="-10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Cas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3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–</a:t>
            </a:r>
            <a:r>
              <a:rPr sz="2000" i="1" dirty="0">
                <a:latin typeface="Segoe UI"/>
                <a:cs typeface="Segoe UI"/>
              </a:rPr>
              <a:t>Ran</a:t>
            </a:r>
            <a:r>
              <a:rPr sz="2000" i="1" spc="10" dirty="0">
                <a:latin typeface="Segoe UI"/>
                <a:cs typeface="Segoe UI"/>
              </a:rPr>
              <a:t>d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m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failu</a:t>
            </a:r>
            <a:r>
              <a:rPr sz="2000" i="1" spc="-1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Segoe UI"/>
                <a:cs typeface="Segoe UI"/>
              </a:rPr>
              <a:t>e</a:t>
            </a:r>
            <a:r>
              <a:rPr sz="2000" i="1" spc="-5" dirty="0">
                <a:latin typeface="Segoe UI"/>
                <a:cs typeface="Segoe UI"/>
              </a:rPr>
              <a:t>vent</a:t>
            </a:r>
            <a:r>
              <a:rPr sz="2000" i="1" spc="5" dirty="0">
                <a:latin typeface="Segoe UI"/>
                <a:cs typeface="Segoe UI"/>
              </a:rPr>
              <a:t>s</a:t>
            </a:r>
            <a:r>
              <a:rPr sz="2000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ctr">
              <a:lnSpc>
                <a:spcPct val="100000"/>
              </a:lnSpc>
            </a:pPr>
            <a:r>
              <a:rPr b="1" spc="-25" dirty="0">
                <a:latin typeface="Segoe UI"/>
                <a:cs typeface="Segoe UI"/>
              </a:rPr>
              <a:t>CAS</a:t>
            </a:r>
            <a:r>
              <a:rPr b="1" spc="-15" dirty="0">
                <a:latin typeface="Segoe UI"/>
                <a:cs typeface="Segoe UI"/>
              </a:rPr>
              <a:t>E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1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-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Risk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Segoe UI"/>
                <a:cs typeface="Segoe UI"/>
              </a:rPr>
              <a:t>o</a:t>
            </a:r>
            <a:r>
              <a:rPr b="1" dirty="0">
                <a:latin typeface="Segoe UI"/>
                <a:cs typeface="Segoe UI"/>
              </a:rPr>
              <a:t>f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Segoe UI"/>
                <a:cs typeface="Segoe UI"/>
              </a:rPr>
              <a:t>ha</a:t>
            </a:r>
            <a:r>
              <a:rPr b="1" spc="15" dirty="0">
                <a:latin typeface="Segoe UI"/>
                <a:cs typeface="Segoe UI"/>
              </a:rPr>
              <a:t>r</a:t>
            </a:r>
            <a:r>
              <a:rPr b="1" dirty="0">
                <a:latin typeface="Segoe UI"/>
                <a:cs typeface="Segoe UI"/>
              </a:rPr>
              <a:t>m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Segoe UI"/>
                <a:cs typeface="Segoe UI"/>
              </a:rPr>
              <a:t>fro</a:t>
            </a:r>
            <a:r>
              <a:rPr b="1" dirty="0">
                <a:latin typeface="Segoe UI"/>
                <a:cs typeface="Segoe UI"/>
              </a:rPr>
              <a:t>m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a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i="1" spc="-50" dirty="0">
                <a:latin typeface="Segoe UI"/>
                <a:cs typeface="Segoe UI"/>
              </a:rPr>
              <a:t>r</a:t>
            </a:r>
            <a:r>
              <a:rPr b="1" i="1" spc="-15" dirty="0">
                <a:latin typeface="Segoe UI"/>
                <a:cs typeface="Segoe UI"/>
              </a:rPr>
              <a:t>epe</a:t>
            </a:r>
            <a:r>
              <a:rPr b="1" i="1" spc="-10" dirty="0">
                <a:latin typeface="Segoe UI"/>
                <a:cs typeface="Segoe UI"/>
              </a:rPr>
              <a:t>a</a:t>
            </a:r>
            <a:r>
              <a:rPr b="1" i="1" spc="-15" dirty="0">
                <a:latin typeface="Segoe UI"/>
                <a:cs typeface="Segoe UI"/>
              </a:rPr>
              <a:t>ted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Segoe UI"/>
                <a:cs typeface="Segoe UI"/>
              </a:rPr>
              <a:t>o</a:t>
            </a:r>
            <a:r>
              <a:rPr b="1" i="1" dirty="0">
                <a:latin typeface="Segoe UI"/>
                <a:cs typeface="Segoe UI"/>
              </a:rPr>
              <a:t>r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Segoe UI"/>
                <a:cs typeface="Segoe UI"/>
              </a:rPr>
              <a:t>p</a:t>
            </a:r>
            <a:r>
              <a:rPr b="1" i="1" spc="-5" dirty="0">
                <a:latin typeface="Segoe UI"/>
                <a:cs typeface="Segoe UI"/>
              </a:rPr>
              <a:t>lan</a:t>
            </a:r>
            <a:r>
              <a:rPr b="1" i="1" spc="5" dirty="0">
                <a:latin typeface="Segoe UI"/>
                <a:cs typeface="Segoe UI"/>
              </a:rPr>
              <a:t>n</a:t>
            </a:r>
            <a:r>
              <a:rPr b="1" i="1" spc="-15" dirty="0">
                <a:latin typeface="Segoe UI"/>
                <a:cs typeface="Segoe UI"/>
              </a:rPr>
              <a:t>ed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Segoe UI"/>
                <a:cs typeface="Segoe UI"/>
              </a:rPr>
              <a:t>a</a:t>
            </a:r>
            <a:r>
              <a:rPr b="1" i="1" dirty="0">
                <a:latin typeface="Segoe UI"/>
                <a:cs typeface="Segoe UI"/>
              </a:rPr>
              <a:t>ct</a:t>
            </a:r>
            <a:r>
              <a:rPr b="1" i="1" spc="-15" dirty="0">
                <a:latin typeface="Segoe UI"/>
                <a:cs typeface="Segoe UI"/>
              </a:rPr>
              <a:t>i</a:t>
            </a:r>
            <a:r>
              <a:rPr b="1" i="1" spc="-5" dirty="0">
                <a:latin typeface="Segoe UI"/>
                <a:cs typeface="Segoe UI"/>
              </a:rPr>
              <a:t>vity</a:t>
            </a:r>
          </a:p>
          <a:p>
            <a:pPr marL="197485" marR="2539365" algn="ctr">
              <a:lnSpc>
                <a:spcPct val="100000"/>
              </a:lnSpc>
            </a:pPr>
            <a:r>
              <a:rPr b="1" spc="-10" dirty="0">
                <a:latin typeface="Segoe UI"/>
                <a:cs typeface="Segoe UI"/>
              </a:rPr>
              <a:t>t</a:t>
            </a:r>
            <a:r>
              <a:rPr b="1" dirty="0">
                <a:latin typeface="Segoe UI"/>
                <a:cs typeface="Segoe UI"/>
              </a:rPr>
              <a:t>o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a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Segoe UI"/>
                <a:cs typeface="Segoe UI"/>
              </a:rPr>
              <a:t>uniq</a:t>
            </a:r>
            <a:r>
              <a:rPr b="1" i="1" dirty="0">
                <a:latin typeface="Segoe UI"/>
                <a:cs typeface="Segoe UI"/>
              </a:rPr>
              <a:t>ue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Segoe UI"/>
                <a:cs typeface="Segoe UI"/>
              </a:rPr>
              <a:t>r</a:t>
            </a:r>
            <a:r>
              <a:rPr b="1" i="1" spc="-15" dirty="0">
                <a:latin typeface="Segoe UI"/>
                <a:cs typeface="Segoe UI"/>
              </a:rPr>
              <a:t>i</a:t>
            </a:r>
            <a:r>
              <a:rPr b="1" i="1" dirty="0">
                <a:latin typeface="Segoe UI"/>
                <a:cs typeface="Segoe UI"/>
              </a:rPr>
              <a:t>sk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35" dirty="0">
                <a:latin typeface="Segoe UI"/>
                <a:cs typeface="Segoe UI"/>
              </a:rPr>
              <a:t>r</a:t>
            </a:r>
            <a:r>
              <a:rPr b="1" i="1" dirty="0">
                <a:latin typeface="Segoe UI"/>
                <a:cs typeface="Segoe UI"/>
              </a:rPr>
              <a:t>e</a:t>
            </a:r>
            <a:r>
              <a:rPr b="1" i="1" spc="-35" dirty="0">
                <a:latin typeface="Segoe UI"/>
                <a:cs typeface="Segoe UI"/>
              </a:rPr>
              <a:t>c</a:t>
            </a:r>
            <a:r>
              <a:rPr b="1" i="1" dirty="0">
                <a:latin typeface="Segoe UI"/>
                <a:cs typeface="Segoe UI"/>
              </a:rPr>
              <a:t>epto</a:t>
            </a:r>
            <a:r>
              <a:rPr b="1" i="1" spc="5" dirty="0">
                <a:latin typeface="Segoe UI"/>
                <a:cs typeface="Segoe UI"/>
              </a:rPr>
              <a:t>r</a:t>
            </a:r>
            <a:r>
              <a:rPr b="1" dirty="0">
                <a:latin typeface="Segoe UI"/>
                <a:cs typeface="Segoe UI"/>
              </a:rPr>
              <a:t>.</a:t>
            </a:r>
          </a:p>
          <a:p>
            <a:pPr marL="197485"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dirty="0">
                <a:latin typeface="Segoe UI"/>
                <a:cs typeface="Segoe UI"/>
              </a:rPr>
              <a:t>This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can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be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Segoe UI"/>
                <a:cs typeface="Segoe UI"/>
              </a:rPr>
              <a:t>risk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Segoe UI"/>
                <a:cs typeface="Segoe UI"/>
              </a:rPr>
              <a:t>o</a:t>
            </a:r>
            <a:r>
              <a:rPr spc="-10" dirty="0">
                <a:latin typeface="Segoe UI"/>
                <a:cs typeface="Segoe UI"/>
              </a:rPr>
              <a:t>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death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Segoe UI"/>
                <a:cs typeface="Segoe UI"/>
              </a:rPr>
              <a:t>f</a:t>
            </a:r>
            <a:r>
              <a:rPr spc="-40" dirty="0">
                <a:latin typeface="Segoe UI"/>
                <a:cs typeface="Segoe UI"/>
              </a:rPr>
              <a:t>r</a:t>
            </a:r>
            <a:r>
              <a:rPr dirty="0">
                <a:latin typeface="Segoe UI"/>
                <a:cs typeface="Segoe UI"/>
              </a:rPr>
              <a:t>om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a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Segoe UI"/>
                <a:cs typeface="Segoe UI"/>
              </a:rPr>
              <a:t>m</a:t>
            </a:r>
            <a:r>
              <a:rPr dirty="0">
                <a:latin typeface="Segoe UI"/>
                <a:cs typeface="Segoe UI"/>
              </a:rPr>
              <a:t>e</a:t>
            </a:r>
            <a:r>
              <a:rPr spc="-10" dirty="0">
                <a:latin typeface="Segoe UI"/>
                <a:cs typeface="Segoe UI"/>
              </a:rPr>
              <a:t>dical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Segoe UI"/>
                <a:cs typeface="Segoe UI"/>
              </a:rPr>
              <a:t>p</a:t>
            </a:r>
            <a:r>
              <a:rPr spc="-40" dirty="0">
                <a:latin typeface="Segoe UI"/>
                <a:cs typeface="Segoe UI"/>
              </a:rPr>
              <a:t>r</a:t>
            </a:r>
            <a:r>
              <a:rPr spc="-15" dirty="0">
                <a:latin typeface="Segoe UI"/>
                <a:cs typeface="Segoe UI"/>
              </a:rPr>
              <a:t>o</a:t>
            </a:r>
            <a:r>
              <a:rPr spc="-25" dirty="0">
                <a:latin typeface="Segoe UI"/>
                <a:cs typeface="Segoe UI"/>
              </a:rPr>
              <a:t>c</a:t>
            </a:r>
            <a:r>
              <a:rPr spc="-15" dirty="0">
                <a:latin typeface="Segoe UI"/>
                <a:cs typeface="Segoe UI"/>
              </a:rPr>
              <a:t>e</a:t>
            </a:r>
            <a:r>
              <a:rPr spc="-10" dirty="0">
                <a:latin typeface="Segoe UI"/>
                <a:cs typeface="Segoe UI"/>
              </a:rPr>
              <a:t>d</a:t>
            </a:r>
            <a:r>
              <a:rPr spc="-15" dirty="0">
                <a:latin typeface="Segoe UI"/>
                <a:cs typeface="Segoe UI"/>
              </a:rPr>
              <a:t>u</a:t>
            </a:r>
            <a:r>
              <a:rPr spc="-45" dirty="0">
                <a:latin typeface="Segoe UI"/>
                <a:cs typeface="Segoe UI"/>
              </a:rPr>
              <a:t>r</a:t>
            </a:r>
            <a:r>
              <a:rPr spc="-15" dirty="0">
                <a:latin typeface="Segoe UI"/>
                <a:cs typeface="Segoe UI"/>
              </a:rPr>
              <a:t>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Segoe UI"/>
                <a:cs typeface="Segoe UI"/>
              </a:rPr>
              <a:t>f</a:t>
            </a:r>
            <a:r>
              <a:rPr spc="-15" dirty="0">
                <a:latin typeface="Segoe UI"/>
                <a:cs typeface="Segoe UI"/>
              </a:rPr>
              <a:t>or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Segoe UI"/>
                <a:cs typeface="Segoe UI"/>
              </a:rPr>
              <a:t>t</a:t>
            </a:r>
            <a:r>
              <a:rPr spc="-15" dirty="0">
                <a:latin typeface="Segoe UI"/>
                <a:cs typeface="Segoe UI"/>
              </a:rPr>
              <a:t>he</a:t>
            </a:r>
          </a:p>
          <a:p>
            <a:pPr marL="476250">
              <a:lnSpc>
                <a:spcPct val="100000"/>
              </a:lnSpc>
            </a:pPr>
            <a:r>
              <a:rPr spc="-35" dirty="0">
                <a:latin typeface="Segoe UI"/>
                <a:cs typeface="Segoe UI"/>
              </a:rPr>
              <a:t>p</a:t>
            </a:r>
            <a:r>
              <a:rPr dirty="0">
                <a:latin typeface="Segoe UI"/>
                <a:cs typeface="Segoe UI"/>
              </a:rPr>
              <a:t>a</a:t>
            </a:r>
            <a:r>
              <a:rPr spc="5" dirty="0">
                <a:latin typeface="Segoe UI"/>
                <a:cs typeface="Segoe UI"/>
              </a:rPr>
              <a:t>t</a:t>
            </a:r>
            <a:r>
              <a:rPr spc="-5" dirty="0">
                <a:latin typeface="Segoe UI"/>
                <a:cs typeface="Segoe UI"/>
              </a:rPr>
              <a:t>ient.</a:t>
            </a:r>
          </a:p>
          <a:p>
            <a:pPr marL="819785" marR="201295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20419" algn="l"/>
              </a:tabLst>
            </a:pP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egoe UI"/>
                <a:cs typeface="Segoe UI"/>
              </a:rPr>
              <a:t>p</a:t>
            </a:r>
            <a:r>
              <a:rPr sz="2000" dirty="0">
                <a:latin typeface="Segoe UI"/>
                <a:cs typeface="Segoe UI"/>
              </a:rPr>
              <a:t>atient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ma</a:t>
            </a:r>
            <a:r>
              <a:rPr sz="2000" dirty="0">
                <a:latin typeface="Segoe UI"/>
                <a:cs typeface="Segoe UI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2</a:t>
            </a:r>
            <a:r>
              <a:rPr sz="2000" dirty="0">
                <a:latin typeface="Segoe UI"/>
                <a:cs typeface="Segoe UI"/>
              </a:rPr>
              <a:t>%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cha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ce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ath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ope</a:t>
            </a:r>
            <a:r>
              <a:rPr sz="2000" spc="-1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atio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.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his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s</a:t>
            </a:r>
            <a:r>
              <a:rPr sz="2000" dirty="0">
                <a:latin typeface="Segoe UI"/>
                <a:cs typeface="Segoe UI"/>
              </a:rPr>
              <a:t>tatist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egoe UI"/>
                <a:cs typeface="Segoe UI"/>
              </a:rPr>
              <a:t>b</a:t>
            </a:r>
            <a:r>
              <a:rPr sz="2000" dirty="0">
                <a:latin typeface="Segoe UI"/>
                <a:cs typeface="Segoe UI"/>
              </a:rPr>
              <a:t>ased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otal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10" dirty="0">
                <a:latin typeface="Segoe UI"/>
                <a:cs typeface="Segoe UI"/>
              </a:rPr>
              <a:t>u</a:t>
            </a:r>
            <a:r>
              <a:rPr sz="2000" spc="-5" dirty="0">
                <a:latin typeface="Segoe UI"/>
                <a:cs typeface="Segoe UI"/>
              </a:rPr>
              <a:t>mbe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ope</a:t>
            </a:r>
            <a:r>
              <a:rPr sz="2000" spc="-1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atio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spc="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formed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-10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so</a:t>
            </a:r>
            <a:r>
              <a:rPr sz="2000" dirty="0">
                <a:latin typeface="Segoe UI"/>
                <a:cs typeface="Segoe UI"/>
              </a:rPr>
              <a:t>me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fra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tion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ope</a:t>
            </a:r>
            <a:r>
              <a:rPr sz="2000" spc="-1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atio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esult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ath.</a:t>
            </a:r>
            <a:endParaRPr sz="2000">
              <a:latin typeface="Segoe UI"/>
              <a:cs typeface="Segoe UI"/>
            </a:endParaRPr>
          </a:p>
          <a:p>
            <a:pPr marL="197485"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97485" marR="2627630" algn="ctr">
              <a:lnSpc>
                <a:spcPct val="100000"/>
              </a:lnSpc>
            </a:pPr>
            <a:r>
              <a:rPr sz="2000" i="1" spc="-5" dirty="0">
                <a:latin typeface="Segoe UI"/>
                <a:cs typeface="Segoe UI"/>
              </a:rPr>
              <a:t>Ris</a:t>
            </a:r>
            <a:r>
              <a:rPr sz="2000" i="1" dirty="0">
                <a:latin typeface="Segoe UI"/>
                <a:cs typeface="Segoe UI"/>
              </a:rPr>
              <a:t>k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spc="-4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f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de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h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f</a:t>
            </a:r>
            <a:r>
              <a:rPr sz="2000" i="1" spc="-10" dirty="0">
                <a:latin typeface="Segoe UI"/>
                <a:cs typeface="Segoe UI"/>
              </a:rPr>
              <a:t>r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m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th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ope</a:t>
            </a:r>
            <a:r>
              <a:rPr sz="2000" i="1" spc="-2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ati</a:t>
            </a:r>
            <a:r>
              <a:rPr sz="2000" i="1" spc="-10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n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=</a:t>
            </a:r>
            <a:endParaRPr sz="2000">
              <a:latin typeface="Segoe UI"/>
              <a:cs typeface="Segoe UI"/>
            </a:endParaRPr>
          </a:p>
          <a:p>
            <a:pPr marL="3093720">
              <a:lnSpc>
                <a:spcPct val="100000"/>
              </a:lnSpc>
              <a:spcBef>
                <a:spcPts val="480"/>
              </a:spcBef>
            </a:pPr>
            <a:r>
              <a:rPr sz="2000" b="1" i="1" spc="-5" dirty="0">
                <a:latin typeface="Segoe UI"/>
                <a:cs typeface="Segoe UI"/>
              </a:rPr>
              <a:t>li</a:t>
            </a:r>
            <a:r>
              <a:rPr sz="2000" b="1" i="1" spc="-45" dirty="0">
                <a:latin typeface="Segoe UI"/>
                <a:cs typeface="Segoe UI"/>
              </a:rPr>
              <a:t>k</a:t>
            </a:r>
            <a:r>
              <a:rPr sz="2000" b="1" i="1" dirty="0">
                <a:latin typeface="Segoe UI"/>
                <a:cs typeface="Segoe UI"/>
              </a:rPr>
              <a:t>elihood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*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spc="-5" dirty="0">
                <a:latin typeface="Segoe UI"/>
                <a:cs typeface="Segoe UI"/>
              </a:rPr>
              <a:t>on</a:t>
            </a:r>
            <a:r>
              <a:rPr sz="2000" b="1" i="1" spc="-30" dirty="0">
                <a:latin typeface="Segoe UI"/>
                <a:cs typeface="Segoe UI"/>
              </a:rPr>
              <a:t>s</a:t>
            </a:r>
            <a:r>
              <a:rPr sz="2000" b="1" i="1" dirty="0">
                <a:latin typeface="Segoe UI"/>
                <a:cs typeface="Segoe UI"/>
              </a:rPr>
              <a:t>equen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dirty="0"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40335"/>
            <a:ext cx="8421370" cy="458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Segoe UI"/>
                <a:cs typeface="Segoe UI"/>
              </a:rPr>
              <a:t>CAS</a:t>
            </a:r>
            <a:r>
              <a:rPr sz="2400" b="1" spc="-15" dirty="0">
                <a:latin typeface="Segoe UI"/>
                <a:cs typeface="Segoe UI"/>
              </a:rPr>
              <a:t>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2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-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Risk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Segoe UI"/>
                <a:cs typeface="Segoe UI"/>
              </a:rPr>
              <a:t>o</a:t>
            </a:r>
            <a:r>
              <a:rPr sz="2400" b="1" dirty="0">
                <a:latin typeface="Segoe UI"/>
                <a:cs typeface="Segoe UI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ha</a:t>
            </a:r>
            <a:r>
              <a:rPr sz="2400" b="1" spc="15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fro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i="1" spc="-50" dirty="0">
                <a:latin typeface="Segoe UI"/>
                <a:cs typeface="Segoe UI"/>
              </a:rPr>
              <a:t>r</a:t>
            </a:r>
            <a:r>
              <a:rPr sz="2400" b="1" i="1" spc="-15" dirty="0">
                <a:latin typeface="Segoe UI"/>
                <a:cs typeface="Segoe UI"/>
              </a:rPr>
              <a:t>epe</a:t>
            </a:r>
            <a:r>
              <a:rPr sz="2400" b="1" i="1" spc="-10" dirty="0">
                <a:latin typeface="Segoe UI"/>
                <a:cs typeface="Segoe UI"/>
              </a:rPr>
              <a:t>a</a:t>
            </a:r>
            <a:r>
              <a:rPr sz="2400" b="1" i="1" spc="-15" dirty="0">
                <a:latin typeface="Segoe UI"/>
                <a:cs typeface="Segoe UI"/>
              </a:rPr>
              <a:t>ted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Segoe UI"/>
                <a:cs typeface="Segoe UI"/>
              </a:rPr>
              <a:t>o</a:t>
            </a:r>
            <a:r>
              <a:rPr sz="2400" b="1" i="1" dirty="0">
                <a:latin typeface="Segoe UI"/>
                <a:cs typeface="Segoe UI"/>
              </a:rPr>
              <a:t>r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Segoe UI"/>
                <a:cs typeface="Segoe UI"/>
              </a:rPr>
              <a:t>p</a:t>
            </a:r>
            <a:r>
              <a:rPr sz="2400" b="1" i="1" spc="-5" dirty="0">
                <a:latin typeface="Segoe UI"/>
                <a:cs typeface="Segoe UI"/>
              </a:rPr>
              <a:t>lan</a:t>
            </a:r>
            <a:r>
              <a:rPr sz="2400" b="1" i="1" spc="5" dirty="0">
                <a:latin typeface="Segoe UI"/>
                <a:cs typeface="Segoe UI"/>
              </a:rPr>
              <a:t>n</a:t>
            </a:r>
            <a:r>
              <a:rPr sz="2400" b="1" i="1" spc="-15" dirty="0">
                <a:latin typeface="Segoe UI"/>
                <a:cs typeface="Segoe UI"/>
              </a:rPr>
              <a:t>ed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Segoe UI"/>
                <a:cs typeface="Segoe UI"/>
              </a:rPr>
              <a:t>a</a:t>
            </a:r>
            <a:r>
              <a:rPr sz="2400" b="1" i="1" dirty="0">
                <a:latin typeface="Segoe UI"/>
                <a:cs typeface="Segoe UI"/>
              </a:rPr>
              <a:t>ct</a:t>
            </a:r>
            <a:r>
              <a:rPr sz="2400" b="1" i="1" spc="-15" dirty="0">
                <a:latin typeface="Segoe UI"/>
                <a:cs typeface="Segoe UI"/>
              </a:rPr>
              <a:t>i</a:t>
            </a:r>
            <a:r>
              <a:rPr sz="2400" b="1" i="1" spc="-5" dirty="0">
                <a:latin typeface="Segoe UI"/>
                <a:cs typeface="Segoe UI"/>
              </a:rPr>
              <a:t>vity</a:t>
            </a:r>
            <a:endParaRPr sz="2400">
              <a:latin typeface="Segoe UI"/>
              <a:cs typeface="Segoe UI"/>
            </a:endParaRPr>
          </a:p>
          <a:p>
            <a:pPr marR="3050540" algn="ctr">
              <a:lnSpc>
                <a:spcPct val="100000"/>
              </a:lnSpc>
            </a:pPr>
            <a:r>
              <a:rPr sz="2400" b="1" spc="-10" dirty="0">
                <a:latin typeface="Segoe UI"/>
                <a:cs typeface="Segoe UI"/>
              </a:rPr>
              <a:t>t</a:t>
            </a:r>
            <a:r>
              <a:rPr sz="2400" b="1" dirty="0">
                <a:latin typeface="Segoe UI"/>
                <a:cs typeface="Segoe UI"/>
              </a:rPr>
              <a:t>o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a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Segoe UI"/>
                <a:cs typeface="Segoe UI"/>
              </a:rPr>
              <a:t>b</a:t>
            </a:r>
            <a:r>
              <a:rPr sz="2400" b="1" i="1" spc="-35" dirty="0">
                <a:latin typeface="Segoe UI"/>
                <a:cs typeface="Segoe UI"/>
              </a:rPr>
              <a:t>r</a:t>
            </a:r>
            <a:r>
              <a:rPr sz="2400" b="1" i="1" spc="-40" dirty="0">
                <a:latin typeface="Segoe UI"/>
                <a:cs typeface="Segoe UI"/>
              </a:rPr>
              <a:t>o</a:t>
            </a:r>
            <a:r>
              <a:rPr sz="2400" b="1" i="1" dirty="0">
                <a:latin typeface="Segoe UI"/>
                <a:cs typeface="Segoe UI"/>
              </a:rPr>
              <a:t>ad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Segoe UI"/>
                <a:cs typeface="Segoe UI"/>
              </a:rPr>
              <a:t>populatio</a:t>
            </a:r>
            <a:r>
              <a:rPr sz="2400" b="1" i="1" spc="-5" dirty="0">
                <a:latin typeface="Segoe UI"/>
                <a:cs typeface="Segoe UI"/>
              </a:rPr>
              <a:t>n</a:t>
            </a:r>
            <a:r>
              <a:rPr sz="2400" b="1" dirty="0"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78765" marR="607695" indent="12065">
              <a:lnSpc>
                <a:spcPct val="100000"/>
              </a:lnSpc>
              <a:spcBef>
                <a:spcPts val="2135"/>
              </a:spcBef>
            </a:pPr>
            <a:r>
              <a:rPr sz="2400" spc="-5" dirty="0">
                <a:latin typeface="Segoe UI"/>
                <a:cs typeface="Segoe UI"/>
              </a:rPr>
              <a:t>I</a:t>
            </a:r>
            <a:r>
              <a:rPr sz="2400" dirty="0">
                <a:latin typeface="Segoe UI"/>
                <a:cs typeface="Segoe UI"/>
              </a:rPr>
              <a:t>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we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can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ex</a:t>
            </a:r>
            <a:r>
              <a:rPr sz="2400" spc="-35" dirty="0">
                <a:latin typeface="Segoe UI"/>
                <a:cs typeface="Segoe UI"/>
              </a:rPr>
              <a:t>t</a:t>
            </a:r>
            <a:r>
              <a:rPr sz="2400" spc="-15" dirty="0">
                <a:latin typeface="Segoe UI"/>
                <a:cs typeface="Segoe UI"/>
              </a:rPr>
              <a:t>end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the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ope</a:t>
            </a:r>
            <a:r>
              <a:rPr sz="2400" dirty="0">
                <a:latin typeface="Segoe UI"/>
                <a:cs typeface="Segoe UI"/>
              </a:rPr>
              <a:t>r</a:t>
            </a:r>
            <a:r>
              <a:rPr sz="2400" spc="-15" dirty="0">
                <a:latin typeface="Segoe UI"/>
                <a:cs typeface="Segoe UI"/>
              </a:rPr>
              <a:t>ation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ex</a:t>
            </a:r>
            <a:r>
              <a:rPr sz="2400" dirty="0">
                <a:latin typeface="Segoe UI"/>
                <a:cs typeface="Segoe UI"/>
              </a:rPr>
              <a:t>ample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fu</a:t>
            </a:r>
            <a:r>
              <a:rPr sz="2400" spc="55" dirty="0">
                <a:latin typeface="Segoe UI"/>
                <a:cs typeface="Segoe UI"/>
              </a:rPr>
              <a:t>r</a:t>
            </a:r>
            <a:r>
              <a:rPr sz="2400" spc="-15" dirty="0">
                <a:latin typeface="Segoe UI"/>
                <a:cs typeface="Segoe UI"/>
              </a:rPr>
              <a:t>ther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but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now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let</a:t>
            </a:r>
            <a:r>
              <a:rPr sz="2400" spc="-125" dirty="0">
                <a:latin typeface="Segoe UI"/>
                <a:cs typeface="Segoe UI"/>
              </a:rPr>
              <a:t>’</a:t>
            </a:r>
            <a:r>
              <a:rPr sz="2400" dirty="0">
                <a:latin typeface="Segoe UI"/>
                <a:cs typeface="Segoe UI"/>
              </a:rPr>
              <a:t>s go beyond the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one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35" dirty="0">
                <a:latin typeface="Segoe UI"/>
                <a:cs typeface="Segoe UI"/>
              </a:rPr>
              <a:t>p</a:t>
            </a:r>
            <a:r>
              <a:rPr sz="2400" dirty="0">
                <a:latin typeface="Segoe UI"/>
                <a:cs typeface="Segoe UI"/>
              </a:rPr>
              <a:t>atient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– c</a:t>
            </a:r>
            <a:r>
              <a:rPr sz="2400" spc="-10" dirty="0">
                <a:latin typeface="Segoe UI"/>
                <a:cs typeface="Segoe UI"/>
              </a:rPr>
              <a:t>o</a:t>
            </a:r>
            <a:r>
              <a:rPr sz="2400" dirty="0">
                <a:latin typeface="Segoe UI"/>
                <a:cs typeface="Segoe UI"/>
              </a:rPr>
              <a:t>ns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dirty="0">
                <a:latin typeface="Segoe UI"/>
                <a:cs typeface="Segoe UI"/>
              </a:rPr>
              <a:t>der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ann</a:t>
            </a:r>
            <a:r>
              <a:rPr sz="2400" spc="-10" dirty="0">
                <a:latin typeface="Segoe UI"/>
                <a:cs typeface="Segoe UI"/>
              </a:rPr>
              <a:t>u</a:t>
            </a:r>
            <a:r>
              <a:rPr sz="2400" dirty="0">
                <a:latin typeface="Segoe UI"/>
                <a:cs typeface="Segoe UI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qu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ncy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de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5" dirty="0">
                <a:latin typeface="Segoe UI"/>
                <a:cs typeface="Segoe UI"/>
              </a:rPr>
              <a:t>t</a:t>
            </a:r>
            <a:r>
              <a:rPr sz="2400" spc="-15" dirty="0">
                <a:latin typeface="Segoe UI"/>
                <a:cs typeface="Segoe UI"/>
              </a:rPr>
              <a:t>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f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om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t</a:t>
            </a:r>
            <a:r>
              <a:rPr sz="2400" dirty="0">
                <a:latin typeface="Segoe UI"/>
                <a:cs typeface="Segoe UI"/>
              </a:rPr>
              <a:t>his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per</a:t>
            </a:r>
            <a:r>
              <a:rPr sz="2400" spc="-5" dirty="0">
                <a:latin typeface="Segoe UI"/>
                <a:cs typeface="Segoe UI"/>
              </a:rPr>
              <a:t>a</a:t>
            </a:r>
            <a:r>
              <a:rPr sz="2400" spc="-15" dirty="0">
                <a:latin typeface="Segoe UI"/>
                <a:cs typeface="Segoe UI"/>
              </a:rPr>
              <a:t>tion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ac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oss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egoe UI"/>
                <a:cs typeface="Segoe UI"/>
              </a:rPr>
              <a:t>C</a:t>
            </a:r>
            <a:r>
              <a:rPr sz="2400" spc="-15" dirty="0">
                <a:latin typeface="Segoe UI"/>
                <a:cs typeface="Segoe UI"/>
              </a:rPr>
              <a:t>an</a:t>
            </a:r>
            <a:r>
              <a:rPr sz="2400" spc="-10" dirty="0">
                <a:latin typeface="Segoe UI"/>
                <a:cs typeface="Segoe UI"/>
              </a:rPr>
              <a:t>a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a.</a:t>
            </a:r>
            <a:endParaRPr sz="2400">
              <a:latin typeface="Segoe UI"/>
              <a:cs typeface="Segoe UI"/>
            </a:endParaRPr>
          </a:p>
          <a:p>
            <a:pPr marL="622300" marR="10795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622935" algn="l"/>
              </a:tabLst>
            </a:pPr>
            <a:r>
              <a:rPr sz="2000" spc="-60" dirty="0">
                <a:latin typeface="Segoe UI"/>
                <a:cs typeface="Segoe UI"/>
              </a:rPr>
              <a:t>R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-e</a:t>
            </a:r>
            <a:r>
              <a:rPr sz="2000" spc="-45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alua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ev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s</a:t>
            </a:r>
            <a:r>
              <a:rPr sz="2000" dirty="0">
                <a:latin typeface="Segoe UI"/>
                <a:cs typeface="Segoe UI"/>
              </a:rPr>
              <a:t>tatist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spc="-10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: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Canada</a:t>
            </a:r>
            <a:r>
              <a:rPr sz="2000" dirty="0">
                <a:latin typeface="Segoe UI"/>
                <a:cs typeface="Segoe UI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2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10</a:t>
            </a:r>
            <a:r>
              <a:rPr sz="2000" dirty="0">
                <a:latin typeface="Segoe UI"/>
                <a:cs typeface="Segoe UI"/>
              </a:rPr>
              <a:t>0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egoe UI"/>
                <a:cs typeface="Segoe UI"/>
              </a:rPr>
              <a:t>p</a:t>
            </a:r>
            <a:r>
              <a:rPr sz="2000" dirty="0">
                <a:latin typeface="Segoe UI"/>
                <a:cs typeface="Segoe UI"/>
              </a:rPr>
              <a:t>atients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spc="10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ually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ration.</a:t>
            </a:r>
            <a:endParaRPr sz="2000">
              <a:latin typeface="Segoe UI"/>
              <a:cs typeface="Segoe UI"/>
            </a:endParaRPr>
          </a:p>
          <a:p>
            <a:pPr marL="622300" marR="88773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22935" algn="l"/>
              </a:tabLst>
            </a:pPr>
            <a:r>
              <a:rPr sz="2000" dirty="0">
                <a:latin typeface="Segoe UI"/>
                <a:cs typeface="Segoe UI"/>
              </a:rPr>
              <a:t>F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0" dirty="0">
                <a:latin typeface="Segoe UI"/>
                <a:cs typeface="Segoe UI"/>
              </a:rPr>
              <a:t>q</a:t>
            </a:r>
            <a:r>
              <a:rPr sz="2000" dirty="0">
                <a:latin typeface="Segoe UI"/>
                <a:cs typeface="Segoe UI"/>
              </a:rPr>
              <a:t>ue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cy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0" dirty="0">
                <a:latin typeface="Segoe UI"/>
                <a:cs typeface="Segoe UI"/>
              </a:rPr>
              <a:t>p</a:t>
            </a:r>
            <a:r>
              <a:rPr sz="2000" spc="-5" dirty="0">
                <a:latin typeface="Segoe UI"/>
                <a:cs typeface="Segoe UI"/>
              </a:rPr>
              <a:t>lac</a:t>
            </a:r>
            <a:r>
              <a:rPr sz="2000" dirty="0">
                <a:latin typeface="Segoe UI"/>
                <a:cs typeface="Segoe UI"/>
              </a:rPr>
              <a:t>es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l</a:t>
            </a:r>
            <a:r>
              <a:rPr sz="2000" spc="-15" dirty="0">
                <a:latin typeface="Segoe UI"/>
                <a:cs typeface="Segoe UI"/>
              </a:rPr>
              <a:t>i</a:t>
            </a:r>
            <a:r>
              <a:rPr sz="2000" spc="-40" dirty="0">
                <a:latin typeface="Segoe UI"/>
                <a:cs typeface="Segoe UI"/>
              </a:rPr>
              <a:t>k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5" dirty="0">
                <a:latin typeface="Segoe UI"/>
                <a:cs typeface="Segoe UI"/>
              </a:rPr>
              <a:t>l</a:t>
            </a:r>
            <a:r>
              <a:rPr sz="2000" spc="-5" dirty="0">
                <a:latin typeface="Segoe UI"/>
                <a:cs typeface="Segoe UI"/>
              </a:rPr>
              <a:t>ihoo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cause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w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cons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spc="-10" dirty="0">
                <a:latin typeface="Segoe UI"/>
                <a:cs typeface="Segoe UI"/>
              </a:rPr>
              <a:t>d</a:t>
            </a:r>
            <a:r>
              <a:rPr sz="2000" dirty="0">
                <a:latin typeface="Segoe UI"/>
                <a:cs typeface="Segoe UI"/>
              </a:rPr>
              <a:t>er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ng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occur</a:t>
            </a:r>
            <a:r>
              <a:rPr sz="2000" spc="-2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ence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spc="-15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ent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y</a:t>
            </a:r>
            <a:r>
              <a:rPr sz="2000" dirty="0">
                <a:latin typeface="Segoe UI"/>
                <a:cs typeface="Segoe UI"/>
              </a:rPr>
              <a:t>ea</a:t>
            </a:r>
            <a:r>
              <a:rPr sz="2000" spc="-17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 marL="278765">
              <a:lnSpc>
                <a:spcPct val="100000"/>
              </a:lnSpc>
              <a:spcBef>
                <a:spcPts val="1340"/>
              </a:spcBef>
            </a:pPr>
            <a:r>
              <a:rPr sz="2000" i="1" dirty="0">
                <a:latin typeface="Segoe UI"/>
                <a:cs typeface="Segoe UI"/>
              </a:rPr>
              <a:t>Risk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[de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h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nnu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l</a:t>
            </a:r>
            <a:r>
              <a:rPr sz="2000" i="1" spc="-10" dirty="0">
                <a:latin typeface="Segoe UI"/>
                <a:cs typeface="Segoe UI"/>
              </a:rPr>
              <a:t>l</a:t>
            </a:r>
            <a:r>
              <a:rPr sz="2000" i="1" dirty="0">
                <a:latin typeface="Segoe UI"/>
                <a:cs typeface="Segoe UI"/>
              </a:rPr>
              <a:t>y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f</a:t>
            </a:r>
            <a:r>
              <a:rPr sz="2000" i="1" spc="-10" dirty="0">
                <a:latin typeface="Segoe UI"/>
                <a:cs typeface="Segoe UI"/>
              </a:rPr>
              <a:t>r</a:t>
            </a:r>
            <a:r>
              <a:rPr sz="2000" i="1" spc="-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m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th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pe</a:t>
            </a:r>
            <a:r>
              <a:rPr sz="2000" i="1" spc="-15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ati</a:t>
            </a:r>
            <a:r>
              <a:rPr sz="2000" i="1" spc="-10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n]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=</a:t>
            </a:r>
            <a:endParaRPr sz="2000">
              <a:latin typeface="Segoe UI"/>
              <a:cs typeface="Segoe UI"/>
            </a:endParaRPr>
          </a:p>
          <a:p>
            <a:pPr marL="76835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latin typeface="Segoe UI"/>
                <a:cs typeface="Segoe UI"/>
              </a:rPr>
              <a:t>f</a:t>
            </a:r>
            <a:r>
              <a:rPr sz="2000" b="1" i="1" spc="-30" dirty="0">
                <a:latin typeface="Segoe UI"/>
                <a:cs typeface="Segoe UI"/>
              </a:rPr>
              <a:t>r</a:t>
            </a:r>
            <a:r>
              <a:rPr sz="2000" b="1" i="1" dirty="0">
                <a:latin typeface="Segoe UI"/>
                <a:cs typeface="Segoe UI"/>
              </a:rPr>
              <a:t>equency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[o</a:t>
            </a:r>
            <a:r>
              <a:rPr sz="2000" i="1" spc="5" dirty="0">
                <a:latin typeface="Segoe UI"/>
                <a:cs typeface="Segoe UI"/>
              </a:rPr>
              <a:t>p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-2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tio</a:t>
            </a:r>
            <a:r>
              <a:rPr sz="2000" i="1" dirty="0">
                <a:latin typeface="Segoe UI"/>
                <a:cs typeface="Segoe UI"/>
              </a:rPr>
              <a:t>n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p</a:t>
            </a:r>
            <a:r>
              <a:rPr sz="2000" i="1" dirty="0">
                <a:latin typeface="Segoe UI"/>
                <a:cs typeface="Segoe UI"/>
              </a:rPr>
              <a:t>er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year]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*</a:t>
            </a:r>
            <a:r>
              <a:rPr sz="2000" i="1" spc="20" dirty="0">
                <a:latin typeface="Times New Roman"/>
                <a:cs typeface="Times New Roman"/>
              </a:rPr>
              <a:t> 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spc="-5" dirty="0">
                <a:latin typeface="Segoe UI"/>
                <a:cs typeface="Segoe UI"/>
              </a:rPr>
              <a:t>on</a:t>
            </a:r>
            <a:r>
              <a:rPr sz="2000" b="1" i="1" spc="-30" dirty="0">
                <a:latin typeface="Segoe UI"/>
                <a:cs typeface="Segoe UI"/>
              </a:rPr>
              <a:t>s</a:t>
            </a:r>
            <a:r>
              <a:rPr sz="2000" b="1" i="1" dirty="0">
                <a:latin typeface="Segoe UI"/>
                <a:cs typeface="Segoe UI"/>
              </a:rPr>
              <a:t>equen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dirty="0">
                <a:latin typeface="Segoe UI"/>
                <a:cs typeface="Segoe UI"/>
              </a:rPr>
              <a:t>e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[</a:t>
            </a:r>
            <a:r>
              <a:rPr sz="2000" i="1" dirty="0">
                <a:latin typeface="Segoe UI"/>
                <a:cs typeface="Segoe UI"/>
              </a:rPr>
              <a:t>deaths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per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pe</a:t>
            </a:r>
            <a:r>
              <a:rPr sz="2000" i="1" spc="-2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ation]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ts val="2735"/>
              </a:lnSpc>
            </a:pPr>
            <a:r>
              <a:rPr b="1" spc="-25" dirty="0">
                <a:latin typeface="Segoe UI"/>
                <a:cs typeface="Segoe UI"/>
              </a:rPr>
              <a:t>CAS</a:t>
            </a:r>
            <a:r>
              <a:rPr b="1" spc="-15" dirty="0">
                <a:latin typeface="Segoe UI"/>
                <a:cs typeface="Segoe UI"/>
              </a:rPr>
              <a:t>E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2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-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Risk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Segoe UI"/>
                <a:cs typeface="Segoe UI"/>
              </a:rPr>
              <a:t>o</a:t>
            </a:r>
            <a:r>
              <a:rPr b="1" dirty="0">
                <a:latin typeface="Segoe UI"/>
                <a:cs typeface="Segoe UI"/>
              </a:rPr>
              <a:t>f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Segoe UI"/>
                <a:cs typeface="Segoe UI"/>
              </a:rPr>
              <a:t>ha</a:t>
            </a:r>
            <a:r>
              <a:rPr b="1" spc="15" dirty="0">
                <a:latin typeface="Segoe UI"/>
                <a:cs typeface="Segoe UI"/>
              </a:rPr>
              <a:t>r</a:t>
            </a:r>
            <a:r>
              <a:rPr b="1" dirty="0">
                <a:latin typeface="Segoe UI"/>
                <a:cs typeface="Segoe UI"/>
              </a:rPr>
              <a:t>m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Segoe UI"/>
                <a:cs typeface="Segoe UI"/>
              </a:rPr>
              <a:t>fro</a:t>
            </a:r>
            <a:r>
              <a:rPr b="1" dirty="0">
                <a:latin typeface="Segoe UI"/>
                <a:cs typeface="Segoe UI"/>
              </a:rPr>
              <a:t>m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a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i="1" spc="-50" dirty="0">
                <a:latin typeface="Segoe UI"/>
                <a:cs typeface="Segoe UI"/>
              </a:rPr>
              <a:t>r</a:t>
            </a:r>
            <a:r>
              <a:rPr b="1" i="1" spc="-15" dirty="0">
                <a:latin typeface="Segoe UI"/>
                <a:cs typeface="Segoe UI"/>
              </a:rPr>
              <a:t>epe</a:t>
            </a:r>
            <a:r>
              <a:rPr b="1" i="1" spc="-10" dirty="0">
                <a:latin typeface="Segoe UI"/>
                <a:cs typeface="Segoe UI"/>
              </a:rPr>
              <a:t>a</a:t>
            </a:r>
            <a:r>
              <a:rPr b="1" i="1" spc="-15" dirty="0">
                <a:latin typeface="Segoe UI"/>
                <a:cs typeface="Segoe UI"/>
              </a:rPr>
              <a:t>ted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Segoe UI"/>
                <a:cs typeface="Segoe UI"/>
              </a:rPr>
              <a:t>o</a:t>
            </a:r>
            <a:r>
              <a:rPr b="1" i="1" dirty="0">
                <a:latin typeface="Segoe UI"/>
                <a:cs typeface="Segoe UI"/>
              </a:rPr>
              <a:t>r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Segoe UI"/>
                <a:cs typeface="Segoe UI"/>
              </a:rPr>
              <a:t>p</a:t>
            </a:r>
            <a:r>
              <a:rPr b="1" i="1" spc="-5" dirty="0">
                <a:latin typeface="Segoe UI"/>
                <a:cs typeface="Segoe UI"/>
              </a:rPr>
              <a:t>lan</a:t>
            </a:r>
            <a:r>
              <a:rPr b="1" i="1" spc="5" dirty="0">
                <a:latin typeface="Segoe UI"/>
                <a:cs typeface="Segoe UI"/>
              </a:rPr>
              <a:t>n</a:t>
            </a:r>
            <a:r>
              <a:rPr b="1" i="1" spc="-15" dirty="0">
                <a:latin typeface="Segoe UI"/>
                <a:cs typeface="Segoe UI"/>
              </a:rPr>
              <a:t>ed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Segoe UI"/>
                <a:cs typeface="Segoe UI"/>
              </a:rPr>
              <a:t>a</a:t>
            </a:r>
            <a:r>
              <a:rPr b="1" i="1" dirty="0">
                <a:latin typeface="Segoe UI"/>
                <a:cs typeface="Segoe UI"/>
              </a:rPr>
              <a:t>ct</a:t>
            </a:r>
            <a:r>
              <a:rPr b="1" i="1" spc="-15" dirty="0">
                <a:latin typeface="Segoe UI"/>
                <a:cs typeface="Segoe UI"/>
              </a:rPr>
              <a:t>i</a:t>
            </a:r>
            <a:r>
              <a:rPr b="1" i="1" spc="-5" dirty="0">
                <a:latin typeface="Segoe UI"/>
                <a:cs typeface="Segoe UI"/>
              </a:rPr>
              <a:t>vity</a:t>
            </a:r>
          </a:p>
          <a:p>
            <a:pPr marL="197485" marR="2898775" algn="ctr">
              <a:lnSpc>
                <a:spcPts val="2735"/>
              </a:lnSpc>
            </a:pPr>
            <a:r>
              <a:rPr b="1" spc="-10" dirty="0">
                <a:latin typeface="Segoe UI"/>
                <a:cs typeface="Segoe UI"/>
              </a:rPr>
              <a:t>t</a:t>
            </a:r>
            <a:r>
              <a:rPr b="1" dirty="0">
                <a:latin typeface="Segoe UI"/>
                <a:cs typeface="Segoe UI"/>
              </a:rPr>
              <a:t>o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Segoe UI"/>
                <a:cs typeface="Segoe UI"/>
              </a:rPr>
              <a:t>a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Segoe UI"/>
                <a:cs typeface="Segoe UI"/>
              </a:rPr>
              <a:t>b</a:t>
            </a:r>
            <a:r>
              <a:rPr b="1" i="1" spc="-35" dirty="0">
                <a:latin typeface="Segoe UI"/>
                <a:cs typeface="Segoe UI"/>
              </a:rPr>
              <a:t>r</a:t>
            </a:r>
            <a:r>
              <a:rPr b="1" i="1" spc="-40" dirty="0">
                <a:latin typeface="Segoe UI"/>
                <a:cs typeface="Segoe UI"/>
              </a:rPr>
              <a:t>o</a:t>
            </a:r>
            <a:r>
              <a:rPr b="1" i="1" dirty="0">
                <a:latin typeface="Segoe UI"/>
                <a:cs typeface="Segoe UI"/>
              </a:rPr>
              <a:t>ad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Segoe UI"/>
                <a:cs typeface="Segoe UI"/>
              </a:rPr>
              <a:t>populatio</a:t>
            </a:r>
            <a:r>
              <a:rPr b="1" i="1" spc="-5" dirty="0">
                <a:latin typeface="Segoe UI"/>
                <a:cs typeface="Segoe UI"/>
              </a:rPr>
              <a:t>n</a:t>
            </a:r>
            <a:r>
              <a:rPr b="1" dirty="0">
                <a:latin typeface="Segoe UI"/>
                <a:cs typeface="Segoe UI"/>
              </a:rPr>
              <a:t>.</a:t>
            </a:r>
          </a:p>
          <a:p>
            <a:pPr marL="197485">
              <a:lnSpc>
                <a:spcPct val="100000"/>
              </a:lnSpc>
              <a:spcBef>
                <a:spcPts val="0"/>
              </a:spcBef>
            </a:pPr>
            <a:endParaRPr sz="2050">
              <a:latin typeface="Times New Roman"/>
              <a:cs typeface="Times New Roman"/>
            </a:endParaRPr>
          </a:p>
          <a:p>
            <a:pPr marL="476884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Ex</a:t>
            </a:r>
            <a:r>
              <a:rPr sz="2000" b="1" spc="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" dirty="0">
                <a:latin typeface="Segoe UI"/>
                <a:cs typeface="Segoe UI"/>
              </a:rPr>
              <a:t>p</a:t>
            </a:r>
            <a:r>
              <a:rPr sz="2000" b="1" spc="-5" dirty="0">
                <a:latin typeface="Segoe UI"/>
                <a:cs typeface="Segoe UI"/>
              </a:rPr>
              <a:t>l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–</a:t>
            </a:r>
            <a:r>
              <a:rPr sz="2000" b="1" spc="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Unl</a:t>
            </a:r>
            <a:r>
              <a:rPr sz="2000" b="1" spc="-30" dirty="0">
                <a:latin typeface="Segoe UI"/>
                <a:cs typeface="Segoe UI"/>
              </a:rPr>
              <a:t>o</a:t>
            </a:r>
            <a:r>
              <a:rPr sz="2000" b="1" spc="-5" dirty="0">
                <a:latin typeface="Segoe UI"/>
                <a:cs typeface="Segoe UI"/>
              </a:rPr>
              <a:t>ad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ng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ra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l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tan</a:t>
            </a:r>
            <a:r>
              <a:rPr sz="2000" b="1" dirty="0">
                <a:latin typeface="Segoe UI"/>
                <a:cs typeface="Segoe UI"/>
              </a:rPr>
              <a:t>k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car</a:t>
            </a:r>
            <a:endParaRPr sz="2000">
              <a:latin typeface="Segoe UI"/>
              <a:cs typeface="Segoe UI"/>
            </a:endParaRPr>
          </a:p>
          <a:p>
            <a:pPr marL="47625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co</a:t>
            </a:r>
            <a:r>
              <a:rPr sz="2000" spc="5" dirty="0">
                <a:latin typeface="Segoe UI"/>
                <a:cs typeface="Segoe UI"/>
              </a:rPr>
              <a:t>m</a:t>
            </a:r>
            <a:r>
              <a:rPr sz="2000" spc="-25" dirty="0">
                <a:latin typeface="Segoe UI"/>
                <a:cs typeface="Segoe UI"/>
              </a:rPr>
              <a:t>p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ra</a:t>
            </a:r>
            <a:r>
              <a:rPr sz="2000" spc="10" dirty="0">
                <a:latin typeface="Segoe UI"/>
                <a:cs typeface="Segoe UI"/>
              </a:rPr>
              <a:t>n</a:t>
            </a:r>
            <a:r>
              <a:rPr sz="2000" spc="-5" dirty="0">
                <a:latin typeface="Segoe UI"/>
                <a:cs typeface="Segoe UI"/>
              </a:rPr>
              <a:t>sf</a:t>
            </a:r>
            <a:r>
              <a:rPr sz="2000" spc="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rms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th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risks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epeat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d</a:t>
            </a:r>
            <a:endParaRPr sz="2000">
              <a:latin typeface="Segoe UI"/>
              <a:cs typeface="Segoe UI"/>
            </a:endParaRPr>
          </a:p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act</a:t>
            </a:r>
            <a:r>
              <a:rPr sz="2000" spc="-5" dirty="0">
                <a:latin typeface="Segoe UI"/>
                <a:cs typeface="Segoe UI"/>
              </a:rPr>
              <a:t>ivitie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-2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om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spc="-2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ad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popu</a:t>
            </a:r>
            <a:r>
              <a:rPr sz="2000" spc="-5" dirty="0">
                <a:latin typeface="Segoe UI"/>
                <a:cs typeface="Segoe UI"/>
              </a:rPr>
              <a:t>latio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coho</a:t>
            </a:r>
            <a:r>
              <a:rPr sz="2000" spc="6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t</a:t>
            </a:r>
            <a:endParaRPr sz="2000">
              <a:latin typeface="Segoe UI"/>
              <a:cs typeface="Segoe UI"/>
            </a:endParaRPr>
          </a:p>
          <a:p>
            <a:pPr marL="476884" marR="2148840">
              <a:lnSpc>
                <a:spcPct val="110000"/>
              </a:lnSpc>
            </a:pP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perato</a:t>
            </a:r>
            <a:r>
              <a:rPr sz="2000" spc="1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i="1" dirty="0">
                <a:latin typeface="Segoe UI"/>
                <a:cs typeface="Segoe UI"/>
              </a:rPr>
              <a:t>it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is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impo</a:t>
            </a:r>
            <a:r>
              <a:rPr sz="2000" i="1" spc="25" dirty="0">
                <a:latin typeface="Segoe UI"/>
                <a:cs typeface="Segoe UI"/>
              </a:rPr>
              <a:t>r</a:t>
            </a:r>
            <a:r>
              <a:rPr sz="2000" i="1" spc="-1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5" dirty="0">
                <a:latin typeface="Segoe UI"/>
                <a:cs typeface="Segoe UI"/>
              </a:rPr>
              <a:t>n</a:t>
            </a:r>
            <a:r>
              <a:rPr sz="2000" i="1" dirty="0">
                <a:latin typeface="Segoe UI"/>
                <a:cs typeface="Segoe UI"/>
              </a:rPr>
              <a:t>t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o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note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tha</a:t>
            </a:r>
            <a:r>
              <a:rPr sz="2000" i="1" dirty="0">
                <a:latin typeface="Segoe UI"/>
                <a:cs typeface="Segoe UI"/>
              </a:rPr>
              <a:t>t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om</a:t>
            </a:r>
            <a:r>
              <a:rPr sz="2000" i="1" spc="10" dirty="0">
                <a:latin typeface="Segoe UI"/>
                <a:cs typeface="Segoe UI"/>
              </a:rPr>
              <a:t>p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-20" dirty="0">
                <a:latin typeface="Segoe UI"/>
                <a:cs typeface="Segoe UI"/>
              </a:rPr>
              <a:t>n</a:t>
            </a:r>
            <a:r>
              <a:rPr sz="2000" i="1" dirty="0">
                <a:latin typeface="Segoe UI"/>
                <a:cs typeface="Segoe UI"/>
              </a:rPr>
              <a:t>y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wil</a:t>
            </a:r>
            <a:r>
              <a:rPr sz="2000" i="1" dirty="0">
                <a:latin typeface="Segoe UI"/>
                <a:cs typeface="Segoe UI"/>
              </a:rPr>
              <a:t>l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not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s</a:t>
            </a:r>
            <a:r>
              <a:rPr sz="2000" i="1" spc="-2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ess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-10" dirty="0">
                <a:latin typeface="Segoe UI"/>
                <a:cs typeface="Segoe UI"/>
              </a:rPr>
              <a:t>i</a:t>
            </a:r>
            <a:r>
              <a:rPr sz="2000" i="1" dirty="0">
                <a:latin typeface="Segoe UI"/>
                <a:cs typeface="Segoe UI"/>
              </a:rPr>
              <a:t>sk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for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s</a:t>
            </a:r>
            <a:r>
              <a:rPr sz="2000" i="1" spc="5" dirty="0">
                <a:latin typeface="Segoe UI"/>
                <a:cs typeface="Segoe UI"/>
              </a:rPr>
              <a:t>p</a:t>
            </a:r>
            <a:r>
              <a:rPr sz="2000" i="1" dirty="0">
                <a:latin typeface="Segoe UI"/>
                <a:cs typeface="Segoe UI"/>
              </a:rPr>
              <a:t>ecific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ope</a:t>
            </a:r>
            <a:r>
              <a:rPr sz="2000" i="1" spc="-15" dirty="0">
                <a:latin typeface="Segoe UI"/>
                <a:cs typeface="Segoe UI"/>
              </a:rPr>
              <a:t>r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to</a:t>
            </a:r>
            <a:r>
              <a:rPr sz="2000" i="1" spc="-160" dirty="0">
                <a:latin typeface="Segoe UI"/>
                <a:cs typeface="Segoe UI"/>
              </a:rPr>
              <a:t>r</a:t>
            </a:r>
            <a:r>
              <a:rPr sz="2000" i="1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 marL="197485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76884">
              <a:lnSpc>
                <a:spcPct val="100000"/>
              </a:lnSpc>
            </a:pPr>
            <a:r>
              <a:rPr sz="2000" i="1" dirty="0">
                <a:latin typeface="Segoe UI"/>
                <a:cs typeface="Segoe UI"/>
              </a:rPr>
              <a:t>Ha</a:t>
            </a:r>
            <a:r>
              <a:rPr sz="2000" i="1" spc="5" dirty="0">
                <a:latin typeface="Segoe UI"/>
                <a:cs typeface="Segoe UI"/>
              </a:rPr>
              <a:t>z</a:t>
            </a:r>
            <a:r>
              <a:rPr sz="2000" i="1" dirty="0">
                <a:latin typeface="Segoe UI"/>
                <a:cs typeface="Segoe UI"/>
              </a:rPr>
              <a:t>ard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Unl</a:t>
            </a:r>
            <a:r>
              <a:rPr sz="2000" spc="-2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10" dirty="0">
                <a:latin typeface="Segoe UI"/>
                <a:cs typeface="Segoe UI"/>
              </a:rPr>
              <a:t>d</a:t>
            </a:r>
            <a:r>
              <a:rPr sz="2000" spc="-5" dirty="0">
                <a:latin typeface="Segoe UI"/>
                <a:cs typeface="Segoe UI"/>
              </a:rPr>
              <a:t>in</a:t>
            </a:r>
            <a:r>
              <a:rPr sz="2000" dirty="0">
                <a:latin typeface="Segoe UI"/>
                <a:cs typeface="Segoe UI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ra</a:t>
            </a:r>
            <a:r>
              <a:rPr sz="2000" spc="-1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tank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car</a:t>
            </a:r>
            <a:endParaRPr sz="2000">
              <a:latin typeface="Segoe UI"/>
              <a:cs typeface="Segoe UI"/>
            </a:endParaRPr>
          </a:p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2000" i="1" dirty="0">
                <a:latin typeface="Segoe UI"/>
                <a:cs typeface="Segoe UI"/>
              </a:rPr>
              <a:t>Event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-5" dirty="0">
                <a:latin typeface="Segoe UI"/>
                <a:cs typeface="Segoe UI"/>
              </a:rPr>
              <a:t> I</a:t>
            </a:r>
            <a:r>
              <a:rPr sz="2000" spc="-10" dirty="0">
                <a:latin typeface="Segoe UI"/>
                <a:cs typeface="Segoe UI"/>
              </a:rPr>
              <a:t>g</a:t>
            </a:r>
            <a:r>
              <a:rPr sz="2000" dirty="0">
                <a:latin typeface="Segoe UI"/>
                <a:cs typeface="Segoe UI"/>
              </a:rPr>
              <a:t>nition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spi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spc="-5" dirty="0">
                <a:latin typeface="Segoe UI"/>
                <a:cs typeface="Segoe UI"/>
              </a:rPr>
              <a:t>l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chemical</a:t>
            </a:r>
            <a:endParaRPr sz="2000">
              <a:latin typeface="Segoe UI"/>
              <a:cs typeface="Segoe UI"/>
            </a:endParaRPr>
          </a:p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2000" i="1" spc="-5" dirty="0">
                <a:latin typeface="Segoe UI"/>
                <a:cs typeface="Segoe UI"/>
              </a:rPr>
              <a:t>C</a:t>
            </a:r>
            <a:r>
              <a:rPr sz="2000" i="1" spc="10" dirty="0">
                <a:latin typeface="Segoe UI"/>
                <a:cs typeface="Segoe UI"/>
              </a:rPr>
              <a:t>a</a:t>
            </a:r>
            <a:r>
              <a:rPr sz="2000" i="1" spc="-5" dirty="0">
                <a:latin typeface="Segoe UI"/>
                <a:cs typeface="Segoe UI"/>
              </a:rPr>
              <a:t>u</a:t>
            </a:r>
            <a:r>
              <a:rPr sz="2000" i="1" spc="-2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H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spc="-5" dirty="0">
                <a:latin typeface="Segoe UI"/>
                <a:cs typeface="Segoe UI"/>
              </a:rPr>
              <a:t>ma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er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or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w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nco</a:t>
            </a:r>
            <a:r>
              <a:rPr sz="2000" spc="10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spc="-5" dirty="0">
                <a:latin typeface="Segoe UI"/>
                <a:cs typeface="Segoe UI"/>
              </a:rPr>
              <a:t>in</a:t>
            </a:r>
            <a:r>
              <a:rPr sz="2000" dirty="0">
                <a:latin typeface="Segoe UI"/>
                <a:cs typeface="Segoe UI"/>
              </a:rPr>
              <a:t>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ho</a:t>
            </a:r>
            <a:r>
              <a:rPr sz="2000" spc="-5" dirty="0">
                <a:latin typeface="Segoe UI"/>
                <a:cs typeface="Segoe UI"/>
              </a:rPr>
              <a:t>ses</a:t>
            </a:r>
            <a:endParaRPr sz="2000">
              <a:latin typeface="Segoe UI"/>
              <a:cs typeface="Segoe UI"/>
            </a:endParaRPr>
          </a:p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2000" i="1" spc="-20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on</a:t>
            </a:r>
            <a:r>
              <a:rPr sz="2000" i="1" spc="-2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eq</a:t>
            </a:r>
            <a:r>
              <a:rPr sz="2000" i="1" spc="-5" dirty="0">
                <a:latin typeface="Segoe UI"/>
                <a:cs typeface="Segoe UI"/>
              </a:rPr>
              <a:t>uen</a:t>
            </a:r>
            <a:r>
              <a:rPr sz="2000" i="1" spc="-20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3</a:t>
            </a:r>
            <a:r>
              <a:rPr sz="1950" spc="-7" baseline="25641" dirty="0">
                <a:latin typeface="Segoe UI"/>
                <a:cs typeface="Segoe UI"/>
              </a:rPr>
              <a:t>r</a:t>
            </a:r>
            <a:r>
              <a:rPr sz="1950" spc="22" baseline="25641" dirty="0">
                <a:latin typeface="Segoe UI"/>
                <a:cs typeface="Segoe UI"/>
              </a:rPr>
              <a:t>d</a:t>
            </a:r>
            <a:r>
              <a:rPr sz="1950" baseline="25641" dirty="0">
                <a:latin typeface="Times New Roman"/>
                <a:cs typeface="Times New Roman"/>
              </a:rPr>
              <a:t> </a:t>
            </a:r>
            <a:r>
              <a:rPr sz="1950" spc="-172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g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burn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ra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or</a:t>
            </a:r>
            <a:endParaRPr sz="2000">
              <a:latin typeface="Segoe UI"/>
              <a:cs typeface="Segoe UI"/>
            </a:endParaRPr>
          </a:p>
          <a:p>
            <a:pPr marL="476884">
              <a:lnSpc>
                <a:spcPct val="100000"/>
              </a:lnSpc>
              <a:spcBef>
                <a:spcPts val="240"/>
              </a:spcBef>
            </a:pPr>
            <a:r>
              <a:rPr sz="2000" b="1" i="1" spc="-5" dirty="0">
                <a:latin typeface="Segoe UI"/>
                <a:cs typeface="Segoe UI"/>
              </a:rPr>
              <a:t>Ris</a:t>
            </a:r>
            <a:r>
              <a:rPr sz="2000" b="1" i="1" dirty="0">
                <a:latin typeface="Segoe UI"/>
                <a:cs typeface="Segoe UI"/>
              </a:rPr>
              <a:t>k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=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1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1</a:t>
            </a:r>
            <a:r>
              <a:rPr sz="2000" b="1" spc="-10" dirty="0">
                <a:latin typeface="Segoe UI"/>
                <a:cs typeface="Segoe UI"/>
              </a:rPr>
              <a:t>0</a:t>
            </a:r>
            <a:r>
              <a:rPr sz="2000" b="1" dirty="0">
                <a:latin typeface="Segoe UI"/>
                <a:cs typeface="Segoe UI"/>
              </a:rPr>
              <a:t>0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chance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pe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Segoe UI"/>
                <a:cs typeface="Segoe UI"/>
              </a:rPr>
              <a:t>y</a:t>
            </a:r>
            <a:r>
              <a:rPr sz="2000" b="1" dirty="0">
                <a:latin typeface="Segoe UI"/>
                <a:cs typeface="Segoe UI"/>
              </a:rPr>
              <a:t>ear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n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ope</a:t>
            </a:r>
            <a:r>
              <a:rPr sz="2000" b="1" spc="-10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a</a:t>
            </a:r>
            <a:r>
              <a:rPr sz="2000" b="1" spc="-15" dirty="0">
                <a:latin typeface="Segoe UI"/>
                <a:cs typeface="Segoe UI"/>
              </a:rPr>
              <a:t>t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g</a:t>
            </a:r>
            <a:r>
              <a:rPr sz="2000" b="1" spc="-15" dirty="0">
                <a:latin typeface="Segoe UI"/>
                <a:cs typeface="Segoe UI"/>
              </a:rPr>
              <a:t>e</a:t>
            </a:r>
            <a:r>
              <a:rPr sz="2000" b="1" spc="-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Segoe UI"/>
                <a:cs typeface="Segoe UI"/>
              </a:rPr>
              <a:t>3</a:t>
            </a:r>
            <a:r>
              <a:rPr sz="1950" b="1" spc="7" baseline="25641" dirty="0">
                <a:latin typeface="Segoe UI"/>
                <a:cs typeface="Segoe UI"/>
              </a:rPr>
              <a:t>r</a:t>
            </a:r>
            <a:r>
              <a:rPr sz="1950" b="1" spc="22" baseline="25641" dirty="0">
                <a:latin typeface="Segoe UI"/>
                <a:cs typeface="Segoe UI"/>
              </a:rPr>
              <a:t>d</a:t>
            </a:r>
            <a:r>
              <a:rPr sz="1950" b="1" baseline="25641" dirty="0">
                <a:latin typeface="Times New Roman"/>
                <a:cs typeface="Times New Roman"/>
              </a:rPr>
              <a:t> </a:t>
            </a:r>
            <a:r>
              <a:rPr sz="1950" b="1" spc="-165" baseline="2564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5" dirty="0">
                <a:latin typeface="Segoe UI"/>
                <a:cs typeface="Segoe UI"/>
              </a:rPr>
              <a:t>e</a:t>
            </a:r>
            <a:r>
              <a:rPr sz="2000" b="1" spc="-5" dirty="0">
                <a:latin typeface="Segoe UI"/>
                <a:cs typeface="Segoe UI"/>
              </a:rPr>
              <a:t>g</a:t>
            </a:r>
            <a:r>
              <a:rPr sz="2000" b="1" spc="-25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ee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burn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9235" y="2194560"/>
            <a:ext cx="2793491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23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2640" y="1800365"/>
            <a:ext cx="7682865" cy="477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Ex</a:t>
            </a:r>
            <a:r>
              <a:rPr sz="2000" b="1" spc="5" dirty="0">
                <a:latin typeface="Segoe UI"/>
                <a:cs typeface="Segoe UI"/>
              </a:rPr>
              <a:t>a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5" dirty="0">
                <a:latin typeface="Segoe UI"/>
                <a:cs typeface="Segoe UI"/>
              </a:rPr>
              <a:t>p</a:t>
            </a:r>
            <a:r>
              <a:rPr sz="2000" b="1" spc="-5" dirty="0">
                <a:latin typeface="Segoe UI"/>
                <a:cs typeface="Segoe UI"/>
              </a:rPr>
              <a:t>l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–</a:t>
            </a:r>
            <a:r>
              <a:rPr sz="2000" b="1" spc="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Unl</a:t>
            </a:r>
            <a:r>
              <a:rPr sz="2000" b="1" spc="-30" dirty="0">
                <a:latin typeface="Segoe UI"/>
                <a:cs typeface="Segoe UI"/>
              </a:rPr>
              <a:t>o</a:t>
            </a:r>
            <a:r>
              <a:rPr sz="2000" b="1" spc="-5" dirty="0">
                <a:latin typeface="Segoe UI"/>
                <a:cs typeface="Segoe UI"/>
              </a:rPr>
              <a:t>ad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ng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ra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l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tan</a:t>
            </a:r>
            <a:r>
              <a:rPr sz="2000" b="1" dirty="0">
                <a:latin typeface="Segoe UI"/>
                <a:cs typeface="Segoe UI"/>
              </a:rPr>
              <a:t>k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car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Le</a:t>
            </a:r>
            <a:r>
              <a:rPr sz="2000" spc="5" dirty="0">
                <a:latin typeface="Segoe UI"/>
                <a:cs typeface="Segoe UI"/>
              </a:rPr>
              <a:t>t</a:t>
            </a:r>
            <a:r>
              <a:rPr sz="2000" spc="-125" dirty="0">
                <a:latin typeface="Segoe UI"/>
                <a:cs typeface="Segoe UI"/>
              </a:rPr>
              <a:t>’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eak do</a:t>
            </a:r>
            <a:r>
              <a:rPr sz="2000" spc="5" dirty="0">
                <a:latin typeface="Segoe UI"/>
                <a:cs typeface="Segoe UI"/>
              </a:rPr>
              <a:t>w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how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w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arri</a:t>
            </a:r>
            <a:r>
              <a:rPr sz="2000" spc="-15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ed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at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 ris</a:t>
            </a:r>
            <a:r>
              <a:rPr sz="2000" spc="85" dirty="0">
                <a:latin typeface="Segoe UI"/>
                <a:cs typeface="Segoe UI"/>
              </a:rPr>
              <a:t>k</a:t>
            </a:r>
            <a:r>
              <a:rPr sz="2000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210"/>
              </a:spcBef>
              <a:buFont typeface="Segoe UI"/>
              <a:buAutoNum type="arabicPeriod"/>
              <a:tabLst>
                <a:tab pos="470534" algn="l"/>
              </a:tabLst>
            </a:pPr>
            <a:r>
              <a:rPr sz="1600" i="1" spc="-15" dirty="0">
                <a:latin typeface="Segoe UI"/>
                <a:cs typeface="Segoe UI"/>
              </a:rPr>
              <a:t>U</a:t>
            </a:r>
            <a:r>
              <a:rPr sz="1600" i="1" spc="-5" dirty="0">
                <a:latin typeface="Segoe UI"/>
                <a:cs typeface="Segoe UI"/>
              </a:rPr>
              <a:t>n</a:t>
            </a:r>
            <a:r>
              <a:rPr sz="1600" i="1" spc="-15" dirty="0">
                <a:latin typeface="Segoe UI"/>
                <a:cs typeface="Segoe UI"/>
              </a:rPr>
              <a:t>loadi</a:t>
            </a:r>
            <a:r>
              <a:rPr sz="1600" i="1" spc="-10" dirty="0">
                <a:latin typeface="Segoe UI"/>
                <a:cs typeface="Segoe UI"/>
              </a:rPr>
              <a:t>ng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Segoe UI"/>
                <a:cs typeface="Segoe UI"/>
              </a:rPr>
              <a:t>r</a:t>
            </a:r>
            <a:r>
              <a:rPr sz="1600" i="1" spc="-10" dirty="0">
                <a:latin typeface="Segoe UI"/>
                <a:cs typeface="Segoe UI"/>
              </a:rPr>
              <a:t>a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5" dirty="0">
                <a:latin typeface="Segoe UI"/>
                <a:cs typeface="Segoe UI"/>
              </a:rPr>
              <a:t>l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Segoe UI"/>
                <a:cs typeface="Segoe UI"/>
              </a:rPr>
              <a:t>t</a:t>
            </a:r>
            <a:r>
              <a:rPr sz="1600" i="1" spc="-10" dirty="0">
                <a:latin typeface="Segoe UI"/>
                <a:cs typeface="Segoe UI"/>
              </a:rPr>
              <a:t>ank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ca</a:t>
            </a:r>
            <a:r>
              <a:rPr sz="1600" i="1" spc="-10" dirty="0">
                <a:latin typeface="Segoe UI"/>
                <a:cs typeface="Segoe UI"/>
              </a:rPr>
              <a:t>r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1</a:t>
            </a:r>
            <a:r>
              <a:rPr sz="1600" i="1" spc="-10" dirty="0">
                <a:latin typeface="Segoe UI"/>
                <a:cs typeface="Segoe UI"/>
              </a:rPr>
              <a:t>0</a:t>
            </a:r>
            <a:r>
              <a:rPr sz="1600" i="1" spc="-5" dirty="0">
                <a:latin typeface="Segoe UI"/>
                <a:cs typeface="Segoe UI"/>
              </a:rPr>
              <a:t>0</a:t>
            </a:r>
            <a:r>
              <a:rPr sz="1600" i="1" spc="-10" dirty="0">
                <a:latin typeface="Segoe UI"/>
                <a:cs typeface="Segoe UI"/>
              </a:rPr>
              <a:t>0</a:t>
            </a:r>
            <a:r>
              <a:rPr sz="1600" i="1" spc="-5" dirty="0">
                <a:latin typeface="Segoe UI"/>
                <a:cs typeface="Segoe UI"/>
              </a:rPr>
              <a:t>/</a:t>
            </a:r>
            <a:r>
              <a:rPr sz="1600" i="1" spc="-10" dirty="0">
                <a:latin typeface="Segoe UI"/>
                <a:cs typeface="Segoe UI"/>
              </a:rPr>
              <a:t>year</a:t>
            </a:r>
            <a:endParaRPr sz="1600">
              <a:latin typeface="Segoe UI"/>
              <a:cs typeface="Segoe UI"/>
            </a:endParaRPr>
          </a:p>
          <a:p>
            <a:pPr marL="469900" indent="-457200">
              <a:lnSpc>
                <a:spcPts val="1825"/>
              </a:lnSpc>
              <a:spcBef>
                <a:spcPts val="190"/>
              </a:spcBef>
              <a:buFont typeface="Segoe UI"/>
              <a:buAutoNum type="arabicPeriod"/>
              <a:tabLst>
                <a:tab pos="470534" algn="l"/>
              </a:tabLst>
            </a:pPr>
            <a:r>
              <a:rPr sz="1600" i="1" spc="-10" dirty="0">
                <a:latin typeface="Segoe UI"/>
                <a:cs typeface="Segoe UI"/>
              </a:rPr>
              <a:t>Pro</a:t>
            </a:r>
            <a:r>
              <a:rPr sz="1600" i="1" spc="-15" dirty="0">
                <a:latin typeface="Segoe UI"/>
                <a:cs typeface="Segoe UI"/>
              </a:rPr>
              <a:t>b</a:t>
            </a:r>
            <a:r>
              <a:rPr sz="1600" i="1" spc="-10" dirty="0">
                <a:latin typeface="Segoe UI"/>
                <a:cs typeface="Segoe UI"/>
              </a:rPr>
              <a:t>ab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lity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40" dirty="0">
                <a:latin typeface="Segoe UI"/>
                <a:cs typeface="Segoe UI"/>
              </a:rPr>
              <a:t>o</a:t>
            </a:r>
            <a:r>
              <a:rPr sz="1600" i="1" spc="-5" dirty="0">
                <a:latin typeface="Segoe UI"/>
                <a:cs typeface="Segoe UI"/>
              </a:rPr>
              <a:t>f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Segoe UI"/>
                <a:cs typeface="Segoe UI"/>
              </a:rPr>
              <a:t>hum</a:t>
            </a:r>
            <a:r>
              <a:rPr sz="1600" i="1" spc="-10" dirty="0">
                <a:latin typeface="Segoe UI"/>
                <a:cs typeface="Segoe UI"/>
              </a:rPr>
              <a:t>an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error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whe</a:t>
            </a:r>
            <a:r>
              <a:rPr sz="1600" i="1" spc="-10" dirty="0">
                <a:latin typeface="Segoe UI"/>
                <a:cs typeface="Segoe UI"/>
              </a:rPr>
              <a:t>n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un</a:t>
            </a:r>
            <a:r>
              <a:rPr sz="1600" i="1" spc="-25" dirty="0">
                <a:latin typeface="Segoe UI"/>
                <a:cs typeface="Segoe UI"/>
              </a:rPr>
              <a:t>c</a:t>
            </a:r>
            <a:r>
              <a:rPr sz="1600" i="1" spc="-15" dirty="0">
                <a:latin typeface="Segoe UI"/>
                <a:cs typeface="Segoe UI"/>
              </a:rPr>
              <a:t>oup</a:t>
            </a:r>
            <a:r>
              <a:rPr sz="1600" i="1" spc="-10" dirty="0">
                <a:latin typeface="Segoe UI"/>
                <a:cs typeface="Segoe UI"/>
              </a:rPr>
              <a:t>ling</a:t>
            </a:r>
            <a:endParaRPr sz="1600">
              <a:latin typeface="Segoe UI"/>
              <a:cs typeface="Segoe UI"/>
            </a:endParaRPr>
          </a:p>
          <a:p>
            <a:pPr marL="469900">
              <a:lnSpc>
                <a:spcPts val="1825"/>
              </a:lnSpc>
            </a:pPr>
            <a:r>
              <a:rPr sz="1600" i="1" spc="-15" dirty="0">
                <a:latin typeface="Segoe UI"/>
                <a:cs typeface="Segoe UI"/>
              </a:rPr>
              <a:t>ho</a:t>
            </a:r>
            <a:r>
              <a:rPr sz="1600" i="1" spc="-20" dirty="0">
                <a:latin typeface="Segoe UI"/>
                <a:cs typeface="Segoe UI"/>
              </a:rPr>
              <a:t>s</a:t>
            </a:r>
            <a:r>
              <a:rPr sz="1600" i="1" spc="-10" dirty="0">
                <a:latin typeface="Segoe UI"/>
                <a:cs typeface="Segoe UI"/>
              </a:rPr>
              <a:t>es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s</a:t>
            </a:r>
            <a:r>
              <a:rPr sz="1600" i="1" spc="-15" dirty="0">
                <a:latin typeface="Segoe UI"/>
                <a:cs typeface="Segoe UI"/>
              </a:rPr>
              <a:t>uc</a:t>
            </a:r>
            <a:r>
              <a:rPr sz="1600" i="1" spc="-10" dirty="0">
                <a:latin typeface="Segoe UI"/>
                <a:cs typeface="Segoe UI"/>
              </a:rPr>
              <a:t>h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tha</a:t>
            </a:r>
            <a:r>
              <a:rPr sz="1600" i="1" spc="-10" dirty="0">
                <a:latin typeface="Segoe UI"/>
                <a:cs typeface="Segoe UI"/>
              </a:rPr>
              <a:t>t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Segoe UI"/>
                <a:cs typeface="Segoe UI"/>
              </a:rPr>
              <a:t>s</a:t>
            </a:r>
            <a:r>
              <a:rPr sz="1600" i="1" spc="-20" dirty="0">
                <a:latin typeface="Segoe UI"/>
                <a:cs typeface="Segoe UI"/>
              </a:rPr>
              <a:t>om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chemical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is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released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in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r>
              <a:rPr sz="1600" i="1" spc="-5" dirty="0">
                <a:latin typeface="Segoe UI"/>
                <a:cs typeface="Segoe UI"/>
              </a:rPr>
              <a:t>0</a:t>
            </a:r>
            <a:r>
              <a:rPr sz="1600" i="1" spc="-10" dirty="0">
                <a:latin typeface="Segoe UI"/>
                <a:cs typeface="Segoe UI"/>
              </a:rPr>
              <a:t>00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opp</a:t>
            </a:r>
            <a:r>
              <a:rPr sz="1600" i="1" spc="-20" dirty="0">
                <a:latin typeface="Segoe UI"/>
                <a:cs typeface="Segoe UI"/>
              </a:rPr>
              <a:t>o</a:t>
            </a:r>
            <a:r>
              <a:rPr sz="1600" i="1" spc="20" dirty="0">
                <a:latin typeface="Segoe UI"/>
                <a:cs typeface="Segoe UI"/>
              </a:rPr>
              <a:t>r</a:t>
            </a:r>
            <a:r>
              <a:rPr sz="1600" i="1" spc="-15" dirty="0">
                <a:latin typeface="Segoe UI"/>
                <a:cs typeface="Segoe UI"/>
              </a:rPr>
              <a:t>tuniti</a:t>
            </a:r>
            <a:r>
              <a:rPr sz="1600" i="1" spc="-10" dirty="0">
                <a:latin typeface="Segoe UI"/>
                <a:cs typeface="Segoe UI"/>
              </a:rPr>
              <a:t>es</a:t>
            </a:r>
            <a:endParaRPr sz="1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Font typeface="Segoe UI"/>
              <a:buAutoNum type="arabicPeriod" startAt="3"/>
              <a:tabLst>
                <a:tab pos="470534" algn="l"/>
              </a:tabLst>
            </a:pPr>
            <a:r>
              <a:rPr sz="1600" i="1" spc="-10" dirty="0">
                <a:latin typeface="Segoe UI"/>
                <a:cs typeface="Segoe UI"/>
              </a:rPr>
              <a:t>Pro</a:t>
            </a:r>
            <a:r>
              <a:rPr sz="1600" i="1" spc="-15" dirty="0">
                <a:latin typeface="Segoe UI"/>
                <a:cs typeface="Segoe UI"/>
              </a:rPr>
              <a:t>b</a:t>
            </a:r>
            <a:r>
              <a:rPr sz="1600" i="1" spc="-10" dirty="0">
                <a:latin typeface="Segoe UI"/>
                <a:cs typeface="Segoe UI"/>
              </a:rPr>
              <a:t>ab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lity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tha</a:t>
            </a:r>
            <a:r>
              <a:rPr sz="1600" i="1" spc="-10" dirty="0">
                <a:latin typeface="Segoe UI"/>
                <a:cs typeface="Segoe UI"/>
              </a:rPr>
              <a:t>t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a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signi</a:t>
            </a:r>
            <a:r>
              <a:rPr sz="1600" i="1" spc="-15" dirty="0">
                <a:latin typeface="Segoe UI"/>
                <a:cs typeface="Segoe UI"/>
              </a:rPr>
              <a:t>fican</a:t>
            </a:r>
            <a:r>
              <a:rPr sz="1600" i="1" spc="-10" dirty="0">
                <a:latin typeface="Segoe UI"/>
                <a:cs typeface="Segoe UI"/>
              </a:rPr>
              <a:t>t</a:t>
            </a:r>
            <a:r>
              <a:rPr sz="1600" i="1" spc="6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amo</a:t>
            </a:r>
            <a:r>
              <a:rPr sz="1600" i="1" spc="-20" dirty="0">
                <a:latin typeface="Segoe UI"/>
                <a:cs typeface="Segoe UI"/>
              </a:rPr>
              <a:t>u</a:t>
            </a:r>
            <a:r>
              <a:rPr sz="1600" i="1" spc="-10" dirty="0">
                <a:latin typeface="Segoe UI"/>
                <a:cs typeface="Segoe UI"/>
              </a:rPr>
              <a:t>nt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is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sp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lled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in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10</a:t>
            </a:r>
            <a:endParaRPr sz="1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Font typeface="Segoe UI"/>
              <a:buAutoNum type="arabicPeriod" startAt="3"/>
              <a:tabLst>
                <a:tab pos="470534" algn="l"/>
              </a:tabLst>
            </a:pPr>
            <a:r>
              <a:rPr sz="1600" i="1" spc="-10" dirty="0">
                <a:latin typeface="Segoe UI"/>
                <a:cs typeface="Segoe UI"/>
              </a:rPr>
              <a:t>Pr</a:t>
            </a:r>
            <a:r>
              <a:rPr sz="1600" i="1" spc="-20" dirty="0">
                <a:latin typeface="Segoe UI"/>
                <a:cs typeface="Segoe UI"/>
              </a:rPr>
              <a:t>o</a:t>
            </a:r>
            <a:r>
              <a:rPr sz="1600" i="1" spc="-10" dirty="0">
                <a:latin typeface="Segoe UI"/>
                <a:cs typeface="Segoe UI"/>
              </a:rPr>
              <a:t>ba</a:t>
            </a:r>
            <a:r>
              <a:rPr sz="1600" i="1" spc="-20" dirty="0">
                <a:latin typeface="Segoe UI"/>
                <a:cs typeface="Segoe UI"/>
              </a:rPr>
              <a:t>b</a:t>
            </a:r>
            <a:r>
              <a:rPr sz="1600" i="1" spc="-15" dirty="0">
                <a:latin typeface="Segoe UI"/>
                <a:cs typeface="Segoe UI"/>
              </a:rPr>
              <a:t>ilit</a:t>
            </a:r>
            <a:r>
              <a:rPr sz="1600" i="1" spc="-10" dirty="0">
                <a:latin typeface="Segoe UI"/>
                <a:cs typeface="Segoe UI"/>
              </a:rPr>
              <a:t>y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40" dirty="0">
                <a:latin typeface="Segoe UI"/>
                <a:cs typeface="Segoe UI"/>
              </a:rPr>
              <a:t>o</a:t>
            </a:r>
            <a:r>
              <a:rPr sz="1600" i="1" spc="-5" dirty="0">
                <a:latin typeface="Segoe UI"/>
                <a:cs typeface="Segoe UI"/>
              </a:rPr>
              <a:t>f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Segoe UI"/>
                <a:cs typeface="Segoe UI"/>
              </a:rPr>
              <a:t>s</a:t>
            </a:r>
            <a:r>
              <a:rPr sz="1600" i="1" spc="-15" dirty="0">
                <a:latin typeface="Segoe UI"/>
                <a:cs typeface="Segoe UI"/>
              </a:rPr>
              <a:t>o</a:t>
            </a:r>
            <a:r>
              <a:rPr sz="1600" i="1" spc="-25" dirty="0">
                <a:latin typeface="Segoe UI"/>
                <a:cs typeface="Segoe UI"/>
              </a:rPr>
              <a:t>m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5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gn</a:t>
            </a:r>
            <a:r>
              <a:rPr sz="1600" i="1" spc="-15" dirty="0">
                <a:latin typeface="Segoe UI"/>
                <a:cs typeface="Segoe UI"/>
              </a:rPr>
              <a:t>itio</a:t>
            </a:r>
            <a:r>
              <a:rPr sz="1600" i="1" spc="-10" dirty="0">
                <a:latin typeface="Segoe UI"/>
                <a:cs typeface="Segoe UI"/>
              </a:rPr>
              <a:t>n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Segoe UI"/>
                <a:cs typeface="Segoe UI"/>
              </a:rPr>
              <a:t>s</a:t>
            </a:r>
            <a:r>
              <a:rPr sz="1600" i="1" spc="-15" dirty="0">
                <a:latin typeface="Segoe UI"/>
                <a:cs typeface="Segoe UI"/>
              </a:rPr>
              <a:t>o</a:t>
            </a:r>
            <a:r>
              <a:rPr sz="1600" i="1" spc="-20" dirty="0">
                <a:latin typeface="Segoe UI"/>
                <a:cs typeface="Segoe UI"/>
              </a:rPr>
              <a:t>u</a:t>
            </a:r>
            <a:r>
              <a:rPr sz="1600" i="1" spc="-10" dirty="0">
                <a:latin typeface="Segoe UI"/>
                <a:cs typeface="Segoe UI"/>
              </a:rPr>
              <a:t>r</a:t>
            </a:r>
            <a:r>
              <a:rPr sz="1600" i="1" spc="-30" dirty="0">
                <a:latin typeface="Segoe UI"/>
                <a:cs typeface="Segoe UI"/>
              </a:rPr>
              <a:t>c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n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10</a:t>
            </a:r>
            <a:endParaRPr sz="1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95"/>
              </a:spcBef>
              <a:buFont typeface="Segoe UI"/>
              <a:buAutoNum type="arabicPeriod" startAt="3"/>
              <a:tabLst>
                <a:tab pos="470534" algn="l"/>
              </a:tabLst>
            </a:pPr>
            <a:r>
              <a:rPr sz="1600" i="1" spc="-10" dirty="0">
                <a:latin typeface="Segoe UI"/>
                <a:cs typeface="Segoe UI"/>
              </a:rPr>
              <a:t>Pro</a:t>
            </a:r>
            <a:r>
              <a:rPr sz="1600" i="1" spc="-15" dirty="0">
                <a:latin typeface="Segoe UI"/>
                <a:cs typeface="Segoe UI"/>
              </a:rPr>
              <a:t>b</a:t>
            </a:r>
            <a:r>
              <a:rPr sz="1600" i="1" spc="-10" dirty="0">
                <a:latin typeface="Segoe UI"/>
                <a:cs typeface="Segoe UI"/>
              </a:rPr>
              <a:t>ab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lity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40" dirty="0">
                <a:latin typeface="Segoe UI"/>
                <a:cs typeface="Segoe UI"/>
              </a:rPr>
              <a:t>o</a:t>
            </a:r>
            <a:r>
              <a:rPr sz="1600" i="1" spc="-5" dirty="0">
                <a:latin typeface="Segoe UI"/>
                <a:cs typeface="Segoe UI"/>
              </a:rPr>
              <a:t>f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peop</a:t>
            </a:r>
            <a:r>
              <a:rPr sz="1600" i="1" spc="-15" dirty="0">
                <a:latin typeface="Segoe UI"/>
                <a:cs typeface="Segoe UI"/>
              </a:rPr>
              <a:t>l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b</a:t>
            </a:r>
            <a:r>
              <a:rPr sz="1600" i="1" spc="-10" dirty="0">
                <a:latin typeface="Segoe UI"/>
                <a:cs typeface="Segoe UI"/>
              </a:rPr>
              <a:t>eing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present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(</a:t>
            </a:r>
            <a:r>
              <a:rPr sz="1600" i="1" spc="-10" dirty="0">
                <a:latin typeface="Segoe UI"/>
                <a:cs typeface="Segoe UI"/>
              </a:rPr>
              <a:t>i</a:t>
            </a:r>
            <a:r>
              <a:rPr sz="1600" i="1" spc="-5" dirty="0">
                <a:latin typeface="Segoe UI"/>
                <a:cs typeface="Segoe UI"/>
              </a:rPr>
              <a:t>.e.</a:t>
            </a:r>
            <a:r>
              <a:rPr sz="1600" i="1" spc="6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eve</a:t>
            </a:r>
            <a:r>
              <a:rPr sz="1600" i="1" spc="20" dirty="0">
                <a:latin typeface="Segoe UI"/>
                <a:cs typeface="Segoe UI"/>
              </a:rPr>
              <a:t>r</a:t>
            </a:r>
            <a:r>
              <a:rPr sz="1600" i="1" spc="0" dirty="0">
                <a:latin typeface="Segoe UI"/>
                <a:cs typeface="Segoe UI"/>
              </a:rPr>
              <a:t>y</a:t>
            </a:r>
            <a:r>
              <a:rPr sz="1600" i="1" spc="-10" dirty="0">
                <a:latin typeface="Segoe UI"/>
                <a:cs typeface="Segoe UI"/>
              </a:rPr>
              <a:t>ti</a:t>
            </a:r>
            <a:r>
              <a:rPr sz="1600" i="1" spc="-15" dirty="0">
                <a:latin typeface="Segoe UI"/>
                <a:cs typeface="Segoe UI"/>
              </a:rPr>
              <a:t>m</a:t>
            </a:r>
            <a:r>
              <a:rPr sz="1600" i="1" spc="-5" dirty="0">
                <a:latin typeface="Segoe UI"/>
                <a:cs typeface="Segoe UI"/>
              </a:rPr>
              <a:t>e)</a:t>
            </a:r>
            <a:endParaRPr sz="1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Font typeface="Segoe UI"/>
              <a:buAutoNum type="arabicPeriod" startAt="3"/>
              <a:tabLst>
                <a:tab pos="470534" algn="l"/>
              </a:tabLst>
            </a:pPr>
            <a:r>
              <a:rPr sz="1600" i="1" spc="-10" dirty="0">
                <a:latin typeface="Segoe UI"/>
                <a:cs typeface="Segoe UI"/>
              </a:rPr>
              <a:t>Pro</a:t>
            </a:r>
            <a:r>
              <a:rPr sz="1600" i="1" spc="-15" dirty="0">
                <a:latin typeface="Segoe UI"/>
                <a:cs typeface="Segoe UI"/>
              </a:rPr>
              <a:t>b</a:t>
            </a:r>
            <a:r>
              <a:rPr sz="1600" i="1" spc="-10" dirty="0">
                <a:latin typeface="Segoe UI"/>
                <a:cs typeface="Segoe UI"/>
              </a:rPr>
              <a:t>ab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lity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40" dirty="0">
                <a:latin typeface="Segoe UI"/>
                <a:cs typeface="Segoe UI"/>
              </a:rPr>
              <a:t>o</a:t>
            </a:r>
            <a:r>
              <a:rPr sz="1600" i="1" spc="-5" dirty="0">
                <a:latin typeface="Segoe UI"/>
                <a:cs typeface="Segoe UI"/>
              </a:rPr>
              <a:t>f</a:t>
            </a:r>
            <a:r>
              <a:rPr sz="1600" i="1" spc="5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not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-40" dirty="0">
                <a:latin typeface="Segoe UI"/>
                <a:cs typeface="Segoe UI"/>
              </a:rPr>
              <a:t>s</a:t>
            </a:r>
            <a:r>
              <a:rPr sz="1600" i="1" spc="-10" dirty="0">
                <a:latin typeface="Segoe UI"/>
                <a:cs typeface="Segoe UI"/>
              </a:rPr>
              <a:t>cap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ng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a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f</a:t>
            </a:r>
            <a:r>
              <a:rPr sz="1600" i="1" spc="-15" dirty="0">
                <a:latin typeface="Segoe UI"/>
                <a:cs typeface="Segoe UI"/>
              </a:rPr>
              <a:t>i</a:t>
            </a:r>
            <a:r>
              <a:rPr sz="1600" i="1" spc="-10" dirty="0">
                <a:latin typeface="Segoe UI"/>
                <a:cs typeface="Segoe UI"/>
              </a:rPr>
              <a:t>re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on</a:t>
            </a:r>
            <a:r>
              <a:rPr sz="1600" i="1" spc="-25" dirty="0">
                <a:latin typeface="Segoe UI"/>
                <a:cs typeface="Segoe UI"/>
              </a:rPr>
              <a:t>c</a:t>
            </a:r>
            <a:r>
              <a:rPr sz="1600" i="1" spc="-10" dirty="0">
                <a:latin typeface="Segoe UI"/>
                <a:cs typeface="Segoe UI"/>
              </a:rPr>
              <a:t>e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ignited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Segoe UI"/>
                <a:cs typeface="Segoe UI"/>
              </a:rPr>
              <a:t>=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1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latin typeface="Segoe UI"/>
                <a:cs typeface="Segoe UI"/>
              </a:rPr>
              <a:t>Expected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co</a:t>
            </a:r>
            <a:r>
              <a:rPr sz="2000" spc="10" dirty="0">
                <a:latin typeface="Segoe UI"/>
                <a:cs typeface="Segoe UI"/>
              </a:rPr>
              <a:t>n</a:t>
            </a:r>
            <a:r>
              <a:rPr sz="2000" spc="-5" dirty="0">
                <a:latin typeface="Segoe UI"/>
                <a:cs typeface="Segoe UI"/>
              </a:rPr>
              <a:t>seq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ence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=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Segoe UI"/>
                <a:cs typeface="Segoe UI"/>
              </a:rPr>
              <a:t>3</a:t>
            </a:r>
            <a:r>
              <a:rPr sz="1950" spc="-7" baseline="25641" dirty="0">
                <a:latin typeface="Segoe UI"/>
                <a:cs typeface="Segoe UI"/>
              </a:rPr>
              <a:t>r</a:t>
            </a:r>
            <a:r>
              <a:rPr sz="1950" spc="22" baseline="25641" dirty="0">
                <a:latin typeface="Segoe UI"/>
                <a:cs typeface="Segoe UI"/>
              </a:rPr>
              <a:t>d</a:t>
            </a:r>
            <a:r>
              <a:rPr sz="1950" baseline="25641" dirty="0">
                <a:latin typeface="Times New Roman"/>
                <a:cs typeface="Times New Roman"/>
              </a:rPr>
              <a:t> </a:t>
            </a:r>
            <a:r>
              <a:rPr sz="1950" spc="-172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g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bur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exposed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Segoe UI"/>
                <a:cs typeface="Segoe UI"/>
              </a:rPr>
              <a:t>Risk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f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3</a:t>
            </a:r>
            <a:r>
              <a:rPr sz="1950" b="1" spc="7" baseline="25641" dirty="0">
                <a:latin typeface="Segoe UI"/>
                <a:cs typeface="Segoe UI"/>
              </a:rPr>
              <a:t>r</a:t>
            </a:r>
            <a:r>
              <a:rPr sz="1950" b="1" spc="22" baseline="25641" dirty="0">
                <a:latin typeface="Segoe UI"/>
                <a:cs typeface="Segoe UI"/>
              </a:rPr>
              <a:t>d</a:t>
            </a:r>
            <a:r>
              <a:rPr sz="1950" b="1" baseline="25641" dirty="0">
                <a:latin typeface="Times New Roman"/>
                <a:cs typeface="Times New Roman"/>
              </a:rPr>
              <a:t> </a:t>
            </a:r>
            <a:r>
              <a:rPr sz="1950" b="1" spc="-179" baseline="2564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e</a:t>
            </a:r>
            <a:r>
              <a:rPr sz="2000" b="1" spc="-5" dirty="0">
                <a:latin typeface="Segoe UI"/>
                <a:cs typeface="Segoe UI"/>
              </a:rPr>
              <a:t>g</a:t>
            </a:r>
            <a:r>
              <a:rPr sz="2000" b="1" spc="-25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ee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burn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o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Segoe UI"/>
                <a:cs typeface="Segoe UI"/>
              </a:rPr>
              <a:t>a</a:t>
            </a:r>
            <a:r>
              <a:rPr sz="2000" b="1" i="1" spc="-25" dirty="0">
                <a:latin typeface="Segoe UI"/>
                <a:cs typeface="Segoe UI"/>
              </a:rPr>
              <a:t>n</a:t>
            </a:r>
            <a:r>
              <a:rPr sz="2000" b="1" i="1" dirty="0">
                <a:latin typeface="Segoe UI"/>
                <a:cs typeface="Segoe UI"/>
              </a:rPr>
              <a:t>y</a:t>
            </a:r>
            <a:r>
              <a:rPr sz="2000" b="1" i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opera</a:t>
            </a:r>
            <a:r>
              <a:rPr sz="2000" b="1" spc="-15" dirty="0">
                <a:latin typeface="Segoe UI"/>
                <a:cs typeface="Segoe UI"/>
              </a:rPr>
              <a:t>t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unl</a:t>
            </a:r>
            <a:r>
              <a:rPr sz="2000" b="1" spc="-35" dirty="0">
                <a:latin typeface="Segoe UI"/>
                <a:cs typeface="Segoe UI"/>
              </a:rPr>
              <a:t>o</a:t>
            </a:r>
            <a:r>
              <a:rPr sz="2000" b="1" spc="-5" dirty="0">
                <a:latin typeface="Segoe UI"/>
                <a:cs typeface="Segoe UI"/>
              </a:rPr>
              <a:t>ad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dirty="0">
                <a:latin typeface="Segoe UI"/>
                <a:cs typeface="Segoe UI"/>
              </a:rPr>
              <a:t>ng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r</a:t>
            </a:r>
            <a:r>
              <a:rPr sz="2000" b="1" spc="-5" dirty="0">
                <a:latin typeface="Segoe UI"/>
                <a:cs typeface="Segoe UI"/>
              </a:rPr>
              <a:t>ai</a:t>
            </a:r>
            <a:r>
              <a:rPr sz="2000" b="1" dirty="0">
                <a:latin typeface="Segoe UI"/>
                <a:cs typeface="Segoe UI"/>
              </a:rPr>
              <a:t>l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tan</a:t>
            </a:r>
            <a:r>
              <a:rPr sz="2000" b="1" dirty="0">
                <a:latin typeface="Segoe UI"/>
                <a:cs typeface="Segoe UI"/>
              </a:rPr>
              <a:t>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cars</a:t>
            </a:r>
            <a:endParaRPr sz="2000">
              <a:latin typeface="Segoe UI"/>
              <a:cs typeface="Segoe UI"/>
            </a:endParaRPr>
          </a:p>
          <a:p>
            <a:pPr marL="6604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=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0" dirty="0">
                <a:latin typeface="Segoe UI"/>
                <a:cs typeface="Segoe UI"/>
              </a:rPr>
              <a:t>q</a:t>
            </a:r>
            <a:r>
              <a:rPr sz="2000" dirty="0">
                <a:latin typeface="Segoe UI"/>
                <a:cs typeface="Segoe UI"/>
              </a:rPr>
              <a:t>ue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cy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con</a:t>
            </a:r>
            <a:r>
              <a:rPr sz="2000" spc="5" dirty="0">
                <a:latin typeface="Segoe UI"/>
                <a:cs typeface="Segoe UI"/>
              </a:rPr>
              <a:t>s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0" dirty="0">
                <a:latin typeface="Segoe UI"/>
                <a:cs typeface="Segoe UI"/>
              </a:rPr>
              <a:t>q</a:t>
            </a:r>
            <a:r>
              <a:rPr sz="2000" dirty="0">
                <a:latin typeface="Segoe UI"/>
                <a:cs typeface="Segoe UI"/>
              </a:rPr>
              <a:t>ue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ce</a:t>
            </a:r>
            <a:endParaRPr sz="2000">
              <a:latin typeface="Segoe UI"/>
              <a:cs typeface="Segoe UI"/>
            </a:endParaRPr>
          </a:p>
          <a:p>
            <a:pPr marL="6604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=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1000</a:t>
            </a:r>
            <a:r>
              <a:rPr sz="2000" spc="-10" dirty="0">
                <a:latin typeface="Segoe UI"/>
                <a:cs typeface="Segoe UI"/>
              </a:rPr>
              <a:t>/</a:t>
            </a:r>
            <a:r>
              <a:rPr sz="2000" dirty="0">
                <a:latin typeface="Segoe UI"/>
                <a:cs typeface="Segoe UI"/>
              </a:rPr>
              <a:t>yr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(</a:t>
            </a:r>
            <a:r>
              <a:rPr sz="2000" spc="-10" dirty="0">
                <a:latin typeface="Segoe UI"/>
                <a:cs typeface="Segoe UI"/>
              </a:rPr>
              <a:t>1</a:t>
            </a:r>
            <a:r>
              <a:rPr sz="2000" dirty="0">
                <a:latin typeface="Segoe UI"/>
                <a:cs typeface="Segoe UI"/>
              </a:rPr>
              <a:t>/10</a:t>
            </a:r>
            <a:r>
              <a:rPr sz="2000" spc="-10" dirty="0">
                <a:latin typeface="Segoe UI"/>
                <a:cs typeface="Segoe UI"/>
              </a:rPr>
              <a:t>0</a:t>
            </a:r>
            <a:r>
              <a:rPr sz="2000" spc="-5" dirty="0">
                <a:latin typeface="Segoe UI"/>
                <a:cs typeface="Segoe UI"/>
              </a:rPr>
              <a:t>0</a:t>
            </a:r>
            <a:r>
              <a:rPr sz="2000" dirty="0">
                <a:latin typeface="Segoe UI"/>
                <a:cs typeface="Segoe UI"/>
              </a:rPr>
              <a:t>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(</a:t>
            </a:r>
            <a:r>
              <a:rPr sz="2000" spc="-10" dirty="0">
                <a:latin typeface="Segoe UI"/>
                <a:cs typeface="Segoe UI"/>
              </a:rPr>
              <a:t>1</a:t>
            </a:r>
            <a:r>
              <a:rPr sz="2000" dirty="0">
                <a:latin typeface="Segoe UI"/>
                <a:cs typeface="Segoe UI"/>
              </a:rPr>
              <a:t>/10)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(</a:t>
            </a:r>
            <a:r>
              <a:rPr sz="2000" spc="-10" dirty="0">
                <a:latin typeface="Segoe UI"/>
                <a:cs typeface="Segoe UI"/>
              </a:rPr>
              <a:t>1</a:t>
            </a:r>
            <a:r>
              <a:rPr sz="2000" dirty="0">
                <a:latin typeface="Segoe UI"/>
                <a:cs typeface="Segoe UI"/>
              </a:rPr>
              <a:t>/10)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1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x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1</a:t>
            </a:r>
            <a:endParaRPr sz="2000">
              <a:latin typeface="Segoe UI"/>
              <a:cs typeface="Segoe UI"/>
            </a:endParaRPr>
          </a:p>
          <a:p>
            <a:pPr marL="6604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egoe UI"/>
                <a:cs typeface="Segoe UI"/>
              </a:rPr>
              <a:t>=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0.0</a:t>
            </a:r>
            <a:r>
              <a:rPr sz="2000" b="1" dirty="0">
                <a:latin typeface="Segoe UI"/>
                <a:cs typeface="Segoe UI"/>
              </a:rPr>
              <a:t>1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pe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Segoe UI"/>
                <a:cs typeface="Segoe UI"/>
              </a:rPr>
              <a:t>y</a:t>
            </a:r>
            <a:r>
              <a:rPr sz="2000" b="1" dirty="0">
                <a:latin typeface="Segoe UI"/>
                <a:cs typeface="Segoe UI"/>
              </a:rPr>
              <a:t>ear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dirty="0">
                <a:latin typeface="Segoe UI"/>
                <a:cs typeface="Segoe UI"/>
              </a:rPr>
              <a:t>r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onc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2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70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10</a:t>
            </a:r>
            <a:r>
              <a:rPr sz="2000" b="1" dirty="0">
                <a:latin typeface="Segoe UI"/>
                <a:cs typeface="Segoe UI"/>
              </a:rPr>
              <a:t>0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Segoe UI"/>
                <a:cs typeface="Segoe UI"/>
              </a:rPr>
              <a:t>y</a:t>
            </a:r>
            <a:r>
              <a:rPr sz="2000" b="1" dirty="0">
                <a:latin typeface="Segoe UI"/>
                <a:cs typeface="Segoe UI"/>
              </a:rPr>
              <a:t>ears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7900" y="1341119"/>
            <a:ext cx="2793492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24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03759"/>
            <a:ext cx="7687945" cy="475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4184" algn="ctr">
              <a:lnSpc>
                <a:spcPct val="100000"/>
              </a:lnSpc>
            </a:pPr>
            <a:r>
              <a:rPr sz="2400" b="1" spc="-25" dirty="0">
                <a:latin typeface="Segoe UI"/>
                <a:cs typeface="Segoe UI"/>
              </a:rPr>
              <a:t>CAS</a:t>
            </a:r>
            <a:r>
              <a:rPr sz="2400" b="1" spc="-15" dirty="0">
                <a:latin typeface="Segoe UI"/>
                <a:cs typeface="Segoe UI"/>
              </a:rPr>
              <a:t>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3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-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Segoe UI"/>
                <a:cs typeface="Segoe UI"/>
              </a:rPr>
              <a:t>Risk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Segoe UI"/>
                <a:cs typeface="Segoe UI"/>
              </a:rPr>
              <a:t>o</a:t>
            </a:r>
            <a:r>
              <a:rPr sz="2400" b="1" dirty="0">
                <a:latin typeface="Segoe UI"/>
                <a:cs typeface="Segoe UI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ha</a:t>
            </a:r>
            <a:r>
              <a:rPr sz="2400" b="1" spc="15" dirty="0">
                <a:latin typeface="Segoe UI"/>
                <a:cs typeface="Segoe UI"/>
              </a:rPr>
              <a:t>r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fro</a:t>
            </a:r>
            <a:r>
              <a:rPr sz="2400" b="1" dirty="0">
                <a:latin typeface="Segoe UI"/>
                <a:cs typeface="Segoe UI"/>
              </a:rPr>
              <a:t>m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Segoe UI"/>
                <a:cs typeface="Segoe UI"/>
              </a:rPr>
              <a:t>r</a:t>
            </a:r>
            <a:r>
              <a:rPr sz="2400" b="1" i="1" spc="-15" dirty="0">
                <a:latin typeface="Segoe UI"/>
                <a:cs typeface="Segoe UI"/>
              </a:rPr>
              <a:t>a</a:t>
            </a:r>
            <a:r>
              <a:rPr sz="2400" b="1" i="1" spc="-10" dirty="0">
                <a:latin typeface="Segoe UI"/>
                <a:cs typeface="Segoe UI"/>
              </a:rPr>
              <a:t>n</a:t>
            </a:r>
            <a:r>
              <a:rPr sz="2400" b="1" i="1" dirty="0">
                <a:latin typeface="Segoe UI"/>
                <a:cs typeface="Segoe UI"/>
              </a:rPr>
              <a:t>dom</a:t>
            </a:r>
            <a:r>
              <a:rPr sz="2400" b="1" i="1" spc="5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Segoe UI"/>
                <a:cs typeface="Segoe UI"/>
              </a:rPr>
              <a:t>fa</a:t>
            </a:r>
            <a:r>
              <a:rPr sz="2400" b="1" i="1" spc="-5" dirty="0">
                <a:latin typeface="Segoe UI"/>
                <a:cs typeface="Segoe UI"/>
              </a:rPr>
              <a:t>i</a:t>
            </a:r>
            <a:r>
              <a:rPr sz="2400" b="1" i="1" spc="-15" dirty="0">
                <a:latin typeface="Segoe UI"/>
                <a:cs typeface="Segoe UI"/>
              </a:rPr>
              <a:t>l</a:t>
            </a:r>
            <a:r>
              <a:rPr sz="2400" b="1" i="1" spc="-5" dirty="0">
                <a:latin typeface="Segoe UI"/>
                <a:cs typeface="Segoe UI"/>
              </a:rPr>
              <a:t>u</a:t>
            </a:r>
            <a:r>
              <a:rPr sz="2400" b="1" i="1" spc="-35" dirty="0">
                <a:latin typeface="Segoe UI"/>
                <a:cs typeface="Segoe UI"/>
              </a:rPr>
              <a:t>r</a:t>
            </a:r>
            <a:r>
              <a:rPr sz="2400" b="1" i="1" dirty="0">
                <a:latin typeface="Segoe UI"/>
                <a:cs typeface="Segoe UI"/>
              </a:rPr>
              <a:t>e</a:t>
            </a:r>
            <a:r>
              <a:rPr sz="2400" b="1" i="1" spc="6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Segoe UI"/>
                <a:cs typeface="Segoe UI"/>
              </a:rPr>
              <a:t>e</a:t>
            </a:r>
            <a:r>
              <a:rPr sz="2400" b="1" i="1" spc="-20" dirty="0">
                <a:latin typeface="Segoe UI"/>
                <a:cs typeface="Segoe UI"/>
              </a:rPr>
              <a:t>v</a:t>
            </a:r>
            <a:r>
              <a:rPr sz="2400" b="1" i="1" dirty="0">
                <a:latin typeface="Segoe UI"/>
                <a:cs typeface="Segoe UI"/>
              </a:rPr>
              <a:t>ent</a:t>
            </a:r>
            <a:r>
              <a:rPr sz="2400" b="1" i="1" spc="15" dirty="0">
                <a:latin typeface="Segoe UI"/>
                <a:cs typeface="Segoe UI"/>
              </a:rPr>
              <a:t>s</a:t>
            </a:r>
            <a:r>
              <a:rPr sz="2400" b="1" spc="-10" dirty="0"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</a:pPr>
            <a:r>
              <a:rPr sz="2400" spc="-20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a</a:t>
            </a:r>
            <a:r>
              <a:rPr sz="2400" dirty="0">
                <a:latin typeface="Segoe UI"/>
                <a:cs typeface="Segoe UI"/>
              </a:rPr>
              <a:t>ndom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failu</a:t>
            </a:r>
            <a:r>
              <a:rPr sz="2400" spc="-50" dirty="0">
                <a:latin typeface="Segoe UI"/>
                <a:cs typeface="Segoe UI"/>
              </a:rPr>
              <a:t>r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egoe UI"/>
                <a:cs typeface="Segoe UI"/>
              </a:rPr>
              <a:t>events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can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be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40" dirty="0">
                <a:latin typeface="Segoe UI"/>
                <a:cs typeface="Segoe UI"/>
              </a:rPr>
              <a:t>r</a:t>
            </a:r>
            <a:r>
              <a:rPr sz="2400" dirty="0">
                <a:latin typeface="Segoe UI"/>
                <a:cs typeface="Segoe UI"/>
              </a:rPr>
              <a:t>om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driving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Segoe UI"/>
                <a:cs typeface="Segoe UI"/>
              </a:rPr>
              <a:t>ca</a:t>
            </a:r>
            <a:r>
              <a:rPr sz="2400" spc="-210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 marL="622300" indent="-3429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22935" algn="l"/>
              </a:tabLst>
            </a:pPr>
            <a:r>
              <a:rPr sz="2000" spc="-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tario,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egoe UI"/>
                <a:cs typeface="Segoe UI"/>
              </a:rPr>
              <a:t>200</a:t>
            </a:r>
            <a:r>
              <a:rPr sz="2000" dirty="0">
                <a:latin typeface="Segoe UI"/>
                <a:cs typeface="Segoe UI"/>
              </a:rPr>
              <a:t>0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at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y</a:t>
            </a:r>
            <a:r>
              <a:rPr sz="2000" dirty="0">
                <a:latin typeface="Segoe UI"/>
                <a:cs typeface="Segoe UI"/>
              </a:rPr>
              <a:t>ear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d</a:t>
            </a:r>
            <a:r>
              <a:rPr sz="2000" dirty="0">
                <a:latin typeface="Segoe UI"/>
                <a:cs typeface="Segoe UI"/>
              </a:rPr>
              <a:t>ue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car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acc</a:t>
            </a:r>
            <a:r>
              <a:rPr sz="2000" spc="-15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5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s.</a:t>
            </a:r>
            <a:endParaRPr sz="2000">
              <a:latin typeface="Segoe UI"/>
              <a:cs typeface="Segoe UI"/>
            </a:endParaRPr>
          </a:p>
          <a:p>
            <a:pPr marL="622300" indent="-342900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622935" algn="l"/>
              </a:tabLst>
            </a:pPr>
            <a:r>
              <a:rPr sz="2000" dirty="0">
                <a:latin typeface="Segoe UI"/>
                <a:cs typeface="Segoe UI"/>
              </a:rPr>
              <a:t>Again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egoe UI"/>
                <a:cs typeface="Segoe UI"/>
              </a:rPr>
              <a:t>w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45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alua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occur</a:t>
            </a:r>
            <a:r>
              <a:rPr sz="2000" spc="-2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ence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egoe UI"/>
                <a:cs typeface="Segoe UI"/>
              </a:rPr>
              <a:t>o</a:t>
            </a:r>
            <a:r>
              <a:rPr sz="2000" dirty="0">
                <a:latin typeface="Segoe UI"/>
                <a:cs typeface="Segoe UI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ese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20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ents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-15" dirty="0">
                <a:latin typeface="Segoe UI"/>
                <a:cs typeface="Segoe UI"/>
              </a:rPr>
              <a:t>v</a:t>
            </a:r>
            <a:r>
              <a:rPr sz="2000" dirty="0">
                <a:latin typeface="Segoe UI"/>
                <a:cs typeface="Segoe UI"/>
              </a:rPr>
              <a:t>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endParaRPr sz="2000">
              <a:latin typeface="Segoe UI"/>
              <a:cs typeface="Segoe UI"/>
            </a:endParaRPr>
          </a:p>
          <a:p>
            <a:pPr marL="622300">
              <a:lnSpc>
                <a:spcPts val="2280"/>
              </a:lnSpc>
            </a:pPr>
            <a:r>
              <a:rPr sz="2000" spc="-5" dirty="0">
                <a:latin typeface="Segoe UI"/>
                <a:cs typeface="Segoe UI"/>
              </a:rPr>
              <a:t>sta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a</a:t>
            </a:r>
            <a:r>
              <a:rPr sz="2000" spc="-3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5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se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od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-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Segoe UI"/>
                <a:cs typeface="Segoe UI"/>
              </a:rPr>
              <a:t>y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0" dirty="0">
                <a:latin typeface="Segoe UI"/>
                <a:cs typeface="Segoe UI"/>
              </a:rPr>
              <a:t>a</a:t>
            </a:r>
            <a:r>
              <a:rPr sz="2000" spc="-170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2000" i="1" dirty="0">
                <a:latin typeface="Segoe UI"/>
                <a:cs typeface="Segoe UI"/>
              </a:rPr>
              <a:t>Risk</a:t>
            </a:r>
            <a:r>
              <a:rPr sz="2000" i="1" spc="3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[</a:t>
            </a:r>
            <a:r>
              <a:rPr sz="2000" i="1" spc="10" dirty="0">
                <a:latin typeface="Segoe UI"/>
                <a:cs typeface="Segoe UI"/>
              </a:rPr>
              <a:t>d</a:t>
            </a:r>
            <a:r>
              <a:rPr sz="2000" i="1" dirty="0">
                <a:latin typeface="Segoe UI"/>
                <a:cs typeface="Segoe UI"/>
              </a:rPr>
              <a:t>ea</a:t>
            </a:r>
            <a:r>
              <a:rPr sz="2000" i="1" spc="-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h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n</a:t>
            </a:r>
            <a:r>
              <a:rPr sz="2000" i="1" spc="5" dirty="0">
                <a:latin typeface="Segoe UI"/>
                <a:cs typeface="Segoe UI"/>
              </a:rPr>
              <a:t>n</a:t>
            </a:r>
            <a:r>
              <a:rPr sz="2000" i="1" spc="-5" dirty="0">
                <a:latin typeface="Segoe UI"/>
                <a:cs typeface="Segoe UI"/>
              </a:rPr>
              <a:t>u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lly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p</a:t>
            </a:r>
            <a:r>
              <a:rPr sz="2000" i="1" dirty="0">
                <a:latin typeface="Segoe UI"/>
                <a:cs typeface="Segoe UI"/>
              </a:rPr>
              <a:t>er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c</a:t>
            </a:r>
            <a:r>
              <a:rPr sz="2000" i="1" spc="10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spc="-25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ci</a:t>
            </a:r>
            <a:r>
              <a:rPr sz="2000" i="1" spc="10" dirty="0">
                <a:latin typeface="Segoe UI"/>
                <a:cs typeface="Segoe UI"/>
              </a:rPr>
              <a:t>d</a:t>
            </a:r>
            <a:r>
              <a:rPr sz="2000" i="1" dirty="0">
                <a:latin typeface="Segoe UI"/>
                <a:cs typeface="Segoe UI"/>
              </a:rPr>
              <a:t>ent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in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Segoe UI"/>
                <a:cs typeface="Segoe UI"/>
              </a:rPr>
              <a:t>O</a:t>
            </a:r>
            <a:r>
              <a:rPr sz="2000" i="1" dirty="0">
                <a:latin typeface="Segoe UI"/>
                <a:cs typeface="Segoe UI"/>
              </a:rPr>
              <a:t>ntario]</a:t>
            </a:r>
            <a:r>
              <a:rPr sz="2000" i="1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=</a:t>
            </a:r>
            <a:endParaRPr sz="2000">
              <a:latin typeface="Segoe UI"/>
              <a:cs typeface="Segoe UI"/>
            </a:endParaRPr>
          </a:p>
          <a:p>
            <a:pPr marL="1911350">
              <a:lnSpc>
                <a:spcPct val="100000"/>
              </a:lnSpc>
              <a:spcBef>
                <a:spcPts val="240"/>
              </a:spcBef>
            </a:pPr>
            <a:r>
              <a:rPr sz="2000" b="1" i="1" dirty="0">
                <a:latin typeface="Segoe UI"/>
                <a:cs typeface="Segoe UI"/>
              </a:rPr>
              <a:t>f</a:t>
            </a:r>
            <a:r>
              <a:rPr sz="2000" b="1" i="1" spc="-30" dirty="0">
                <a:latin typeface="Segoe UI"/>
                <a:cs typeface="Segoe UI"/>
              </a:rPr>
              <a:t>r</a:t>
            </a:r>
            <a:r>
              <a:rPr sz="2000" b="1" i="1" dirty="0">
                <a:latin typeface="Segoe UI"/>
                <a:cs typeface="Segoe UI"/>
              </a:rPr>
              <a:t>equency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[c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-20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cident</a:t>
            </a:r>
            <a:r>
              <a:rPr sz="2000" i="1" dirty="0">
                <a:latin typeface="Segoe UI"/>
                <a:cs typeface="Segoe UI"/>
              </a:rPr>
              <a:t>s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per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year]</a:t>
            </a:r>
            <a:endParaRPr sz="2000">
              <a:latin typeface="Segoe UI"/>
              <a:cs typeface="Segoe UI"/>
            </a:endParaRPr>
          </a:p>
          <a:p>
            <a:pPr marL="279400" indent="2477135">
              <a:lnSpc>
                <a:spcPct val="100000"/>
              </a:lnSpc>
              <a:spcBef>
                <a:spcPts val="240"/>
              </a:spcBef>
            </a:pPr>
            <a:r>
              <a:rPr sz="2000" i="1" dirty="0">
                <a:latin typeface="Segoe UI"/>
                <a:cs typeface="Segoe UI"/>
              </a:rPr>
              <a:t>*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spc="-5" dirty="0">
                <a:latin typeface="Segoe UI"/>
                <a:cs typeface="Segoe UI"/>
              </a:rPr>
              <a:t>on</a:t>
            </a:r>
            <a:r>
              <a:rPr sz="2000" b="1" i="1" spc="-30" dirty="0">
                <a:latin typeface="Segoe UI"/>
                <a:cs typeface="Segoe UI"/>
              </a:rPr>
              <a:t>s</a:t>
            </a:r>
            <a:r>
              <a:rPr sz="2000" b="1" i="1" dirty="0">
                <a:latin typeface="Segoe UI"/>
                <a:cs typeface="Segoe UI"/>
              </a:rPr>
              <a:t>equen</a:t>
            </a:r>
            <a:r>
              <a:rPr sz="2000" b="1" i="1" spc="-30" dirty="0">
                <a:latin typeface="Segoe UI"/>
                <a:cs typeface="Segoe UI"/>
              </a:rPr>
              <a:t>c</a:t>
            </a:r>
            <a:r>
              <a:rPr sz="2000" b="1" i="1" dirty="0">
                <a:latin typeface="Segoe UI"/>
                <a:cs typeface="Segoe UI"/>
              </a:rPr>
              <a:t>e</a:t>
            </a:r>
            <a:r>
              <a:rPr sz="2000" b="1" i="1" spc="4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Segoe UI"/>
                <a:cs typeface="Segoe UI"/>
              </a:rPr>
              <a:t>[</a:t>
            </a:r>
            <a:r>
              <a:rPr sz="2000" i="1" spc="5" dirty="0">
                <a:latin typeface="Segoe UI"/>
                <a:cs typeface="Segoe UI"/>
              </a:rPr>
              <a:t>d</a:t>
            </a:r>
            <a:r>
              <a:rPr sz="2000" i="1" dirty="0">
                <a:latin typeface="Segoe UI"/>
                <a:cs typeface="Segoe UI"/>
              </a:rPr>
              <a:t>eaths</a:t>
            </a:r>
            <a:r>
              <a:rPr sz="2000" i="1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per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c</a:t>
            </a:r>
            <a:r>
              <a:rPr sz="2000" i="1" spc="5" dirty="0">
                <a:latin typeface="Segoe UI"/>
                <a:cs typeface="Segoe UI"/>
              </a:rPr>
              <a:t>a</a:t>
            </a:r>
            <a:r>
              <a:rPr sz="2000" i="1" dirty="0">
                <a:latin typeface="Segoe UI"/>
                <a:cs typeface="Segoe UI"/>
              </a:rPr>
              <a:t>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a</a:t>
            </a:r>
            <a:r>
              <a:rPr sz="2000" i="1" spc="-20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cidents]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927100" marR="2896235" indent="-648335">
              <a:lnSpc>
                <a:spcPct val="110100"/>
              </a:lnSpc>
            </a:pPr>
            <a:r>
              <a:rPr sz="2000" i="1" dirty="0">
                <a:latin typeface="Segoe UI"/>
                <a:cs typeface="Segoe UI"/>
              </a:rPr>
              <a:t>Uni</a:t>
            </a:r>
            <a:r>
              <a:rPr sz="2000" i="1" spc="5" dirty="0">
                <a:latin typeface="Segoe UI"/>
                <a:cs typeface="Segoe UI"/>
              </a:rPr>
              <a:t>t</a:t>
            </a:r>
            <a:r>
              <a:rPr sz="2000" i="1" dirty="0">
                <a:latin typeface="Segoe UI"/>
                <a:cs typeface="Segoe UI"/>
              </a:rPr>
              <a:t>s: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Risk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-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on</a:t>
            </a:r>
            <a:r>
              <a:rPr sz="2000" i="1" spc="-3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equen</a:t>
            </a:r>
            <a:r>
              <a:rPr sz="2000" i="1" spc="-30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e/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year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Fr</a:t>
            </a:r>
            <a:r>
              <a:rPr sz="2000" i="1" spc="-10" dirty="0">
                <a:latin typeface="Segoe UI"/>
                <a:cs typeface="Segoe UI"/>
              </a:rPr>
              <a:t>e</a:t>
            </a:r>
            <a:r>
              <a:rPr sz="2000" i="1" dirty="0">
                <a:latin typeface="Segoe UI"/>
                <a:cs typeface="Segoe UI"/>
              </a:rPr>
              <a:t>quency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–</a:t>
            </a:r>
            <a:r>
              <a:rPr sz="2000" i="1" spc="-10" dirty="0">
                <a:latin typeface="Segoe UI"/>
                <a:cs typeface="Segoe UI"/>
              </a:rPr>
              <a:t> 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-10" dirty="0">
                <a:latin typeface="Segoe UI"/>
                <a:cs typeface="Segoe UI"/>
              </a:rPr>
              <a:t>v</a:t>
            </a:r>
            <a:r>
              <a:rPr sz="2000" i="1" dirty="0">
                <a:latin typeface="Segoe UI"/>
                <a:cs typeface="Segoe UI"/>
              </a:rPr>
              <a:t>ents/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year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on</a:t>
            </a:r>
            <a:r>
              <a:rPr sz="2000" i="1" spc="-3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equen</a:t>
            </a:r>
            <a:r>
              <a:rPr sz="2000" i="1" spc="-30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e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–</a:t>
            </a:r>
            <a:r>
              <a:rPr sz="2000" i="1" spc="-5" dirty="0">
                <a:latin typeface="Segoe UI"/>
                <a:cs typeface="Segoe UI"/>
              </a:rPr>
              <a:t> </a:t>
            </a:r>
            <a:r>
              <a:rPr sz="2000" i="1" spc="-10" dirty="0">
                <a:latin typeface="Segoe UI"/>
                <a:cs typeface="Segoe UI"/>
              </a:rPr>
              <a:t>c</a:t>
            </a:r>
            <a:r>
              <a:rPr sz="2000" i="1" spc="-5" dirty="0">
                <a:latin typeface="Segoe UI"/>
                <a:cs typeface="Segoe UI"/>
              </a:rPr>
              <a:t>on</a:t>
            </a:r>
            <a:r>
              <a:rPr sz="2000" i="1" spc="-30" dirty="0">
                <a:latin typeface="Segoe UI"/>
                <a:cs typeface="Segoe UI"/>
              </a:rPr>
              <a:t>s</a:t>
            </a:r>
            <a:r>
              <a:rPr sz="2000" i="1" dirty="0">
                <a:latin typeface="Segoe UI"/>
                <a:cs typeface="Segoe UI"/>
              </a:rPr>
              <a:t>equen</a:t>
            </a:r>
            <a:r>
              <a:rPr sz="2000" i="1" spc="-30" dirty="0">
                <a:latin typeface="Segoe UI"/>
                <a:cs typeface="Segoe UI"/>
              </a:rPr>
              <a:t>c</a:t>
            </a:r>
            <a:r>
              <a:rPr sz="2000" i="1" dirty="0">
                <a:latin typeface="Segoe UI"/>
                <a:cs typeface="Segoe UI"/>
              </a:rPr>
              <a:t>e/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Segoe UI"/>
                <a:cs typeface="Segoe UI"/>
              </a:rPr>
              <a:t>ev</a:t>
            </a:r>
            <a:r>
              <a:rPr sz="2000" i="1" spc="-10" dirty="0">
                <a:latin typeface="Segoe UI"/>
                <a:cs typeface="Segoe UI"/>
              </a:rPr>
              <a:t>e</a:t>
            </a:r>
            <a:r>
              <a:rPr sz="2000" i="1" dirty="0">
                <a:latin typeface="Segoe UI"/>
                <a:cs typeface="Segoe UI"/>
              </a:rPr>
              <a:t>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Diffe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32" y="1630679"/>
            <a:ext cx="7200900" cy="482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907" y="5971032"/>
            <a:ext cx="1403985" cy="33845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15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5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0" dirty="0">
                <a:solidFill>
                  <a:srgbClr val="375F91"/>
                </a:solidFill>
                <a:latin typeface="Segoe UI"/>
                <a:cs typeface="Segoe UI"/>
              </a:rPr>
              <a:t>nt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6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75F91"/>
                </a:solidFill>
                <a:latin typeface="Segoe UI"/>
                <a:cs typeface="Segoe UI"/>
              </a:rPr>
              <a:t>S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375F91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J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walking</a:t>
            </a:r>
            <a:r>
              <a:rPr sz="2800" b="1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Indivi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ual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vs.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Decision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Ma</a:t>
            </a:r>
            <a:r>
              <a:rPr sz="2800" b="1" spc="-6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5639" y="3689604"/>
            <a:ext cx="1908175" cy="2411095"/>
          </a:xfrm>
          <a:custGeom>
            <a:avLst/>
            <a:gdLst/>
            <a:ahLst/>
            <a:cxnLst/>
            <a:rect l="l" t="t" r="r" b="b"/>
            <a:pathLst>
              <a:path w="1908175" h="2411095">
                <a:moveTo>
                  <a:pt x="662299" y="110368"/>
                </a:moveTo>
                <a:lnTo>
                  <a:pt x="488838" y="441197"/>
                </a:lnTo>
                <a:lnTo>
                  <a:pt x="378470" y="866643"/>
                </a:lnTo>
                <a:lnTo>
                  <a:pt x="362711" y="1213353"/>
                </a:lnTo>
                <a:lnTo>
                  <a:pt x="362711" y="1512819"/>
                </a:lnTo>
                <a:lnTo>
                  <a:pt x="15758" y="2080046"/>
                </a:lnTo>
                <a:lnTo>
                  <a:pt x="0" y="2221873"/>
                </a:lnTo>
                <a:lnTo>
                  <a:pt x="835792" y="2410967"/>
                </a:lnTo>
                <a:lnTo>
                  <a:pt x="1908047" y="2347935"/>
                </a:lnTo>
                <a:lnTo>
                  <a:pt x="1829196" y="1449704"/>
                </a:lnTo>
                <a:lnTo>
                  <a:pt x="1797679" y="677549"/>
                </a:lnTo>
                <a:lnTo>
                  <a:pt x="1671584" y="189107"/>
                </a:lnTo>
                <a:lnTo>
                  <a:pt x="1340357" y="15758"/>
                </a:lnTo>
                <a:lnTo>
                  <a:pt x="725423" y="0"/>
                </a:lnTo>
                <a:lnTo>
                  <a:pt x="662299" y="110368"/>
                </a:lnTo>
                <a:close/>
              </a:path>
            </a:pathLst>
          </a:custGeom>
          <a:ln w="5791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26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nce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ou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oint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View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46532"/>
            <a:ext cx="8120380" cy="461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Ind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vidua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ep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355600" marR="815340" indent="-342900">
              <a:lnSpc>
                <a:spcPct val="100899"/>
              </a:lnSpc>
              <a:spcBef>
                <a:spcPts val="590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  <a:tab pos="2326640" algn="l"/>
              </a:tabLst>
            </a:pPr>
            <a:r>
              <a:rPr sz="2600" i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r>
              <a:rPr sz="2600" i="1" spc="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600" i="1" spc="-1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600" i="1" spc="-1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600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esult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desi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able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nt?</a:t>
            </a:r>
            <a:endParaRPr sz="22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ie?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inj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ed?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60" dirty="0">
                <a:latin typeface="Constantia"/>
                <a:cs typeface="Constantia"/>
              </a:rPr>
              <a:t>n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10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?</a:t>
            </a:r>
            <a:endParaRPr sz="1800">
              <a:latin typeface="Constantia"/>
              <a:cs typeface="Constantia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oper</a:t>
            </a:r>
            <a:r>
              <a:rPr sz="1800" dirty="0">
                <a:latin typeface="Constantia"/>
                <a:cs typeface="Constantia"/>
              </a:rPr>
              <a:t>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ed?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What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le</a:t>
            </a:r>
            <a:r>
              <a:rPr sz="1800" spc="-60" dirty="0">
                <a:latin typeface="Constantia"/>
                <a:cs typeface="Constantia"/>
              </a:rPr>
              <a:t>v</a:t>
            </a:r>
            <a:r>
              <a:rPr sz="1800" spc="-1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type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oblem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e,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5" dirty="0">
                <a:latin typeface="Constantia"/>
                <a:cs typeface="Constantia"/>
              </a:rPr>
              <a:t>ome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loss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ost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epairs?</a:t>
            </a:r>
            <a:endParaRPr sz="1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</a:tabLst>
            </a:pP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Li</a:t>
            </a:r>
            <a:r>
              <a:rPr sz="2600" i="1" spc="-65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6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li</a:t>
            </a:r>
            <a:r>
              <a:rPr sz="2600" i="1" spc="-1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i="1" spc="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600" i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What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chan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es?</a:t>
            </a:r>
            <a:endParaRPr sz="22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15" dirty="0">
                <a:latin typeface="Constantia"/>
                <a:cs typeface="Constantia"/>
              </a:rPr>
              <a:t>Tha</a:t>
            </a:r>
            <a:r>
              <a:rPr sz="1800" spc="-10" dirty="0">
                <a:latin typeface="Constantia"/>
                <a:cs typeface="Constantia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ie?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Tha</a:t>
            </a:r>
            <a:r>
              <a:rPr sz="1800" spc="-10" dirty="0">
                <a:latin typeface="Constantia"/>
                <a:cs typeface="Constantia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inj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ed?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Tha</a:t>
            </a:r>
            <a:r>
              <a:rPr sz="1800" spc="-10" dirty="0">
                <a:latin typeface="Constantia"/>
                <a:cs typeface="Constantia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onstantia"/>
                <a:cs typeface="Constantia"/>
              </a:rPr>
              <a:t>b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60" dirty="0">
                <a:latin typeface="Constantia"/>
                <a:cs typeface="Constantia"/>
              </a:rPr>
              <a:t>n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ed?</a:t>
            </a:r>
            <a:endParaRPr sz="18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latin typeface="Constantia"/>
                <a:cs typeface="Constantia"/>
              </a:rPr>
              <a:t>Tha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operty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5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ed?</a:t>
            </a:r>
            <a:endParaRPr sz="1800">
              <a:latin typeface="Constantia"/>
              <a:cs typeface="Constantia"/>
            </a:endParaRPr>
          </a:p>
          <a:p>
            <a:pPr marL="355600" marR="987425" indent="-342900">
              <a:lnSpc>
                <a:spcPct val="100899"/>
              </a:lnSpc>
              <a:spcBef>
                <a:spcPts val="555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</a:tabLst>
            </a:pP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r>
              <a:rPr sz="2600" i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easu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eme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ombi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impo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tan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</a:t>
            </a:r>
            <a:r>
              <a:rPr sz="2200" spc="-65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elihood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those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onstantia"/>
                <a:cs typeface="Constantia"/>
              </a:rPr>
              <a:t>Thi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will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use</a:t>
            </a:r>
            <a:r>
              <a:rPr sz="1800" dirty="0">
                <a:latin typeface="Constantia"/>
                <a:cs typeface="Constantia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m</a:t>
            </a:r>
            <a:r>
              <a:rPr sz="1800" spc="-1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k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onstantia"/>
                <a:cs typeface="Constantia"/>
              </a:rPr>
              <a:t>j</a:t>
            </a:r>
            <a:r>
              <a:rPr sz="1800" spc="-5" dirty="0">
                <a:latin typeface="Constantia"/>
                <a:cs typeface="Constantia"/>
              </a:rPr>
              <a:t>ud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ements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ab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40" dirty="0">
                <a:latin typeface="Constantia"/>
                <a:cs typeface="Constantia"/>
              </a:rPr>
              <a:t>cc</a:t>
            </a:r>
            <a:r>
              <a:rPr sz="1800" spc="-10" dirty="0">
                <a:latin typeface="Constantia"/>
                <a:cs typeface="Constantia"/>
              </a:rPr>
              <a:t>epta</a:t>
            </a:r>
            <a:r>
              <a:rPr sz="1800" spc="-5" dirty="0">
                <a:latin typeface="Constantia"/>
                <a:cs typeface="Constantia"/>
              </a:rPr>
              <a:t>b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15" dirty="0">
                <a:latin typeface="Constantia"/>
                <a:cs typeface="Constantia"/>
              </a:rPr>
              <a:t>l</a:t>
            </a:r>
            <a:r>
              <a:rPr sz="1800" spc="-5" dirty="0">
                <a:latin typeface="Constantia"/>
                <a:cs typeface="Constantia"/>
              </a:rPr>
              <a:t>it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endParaRPr sz="1800">
              <a:latin typeface="Constantia"/>
              <a:cs typeface="Constantia"/>
            </a:endParaRPr>
          </a:p>
          <a:p>
            <a:pPr marL="756285">
              <a:lnSpc>
                <a:spcPct val="100000"/>
              </a:lnSpc>
            </a:pPr>
            <a:r>
              <a:rPr sz="1800" b="1" spc="-10" dirty="0">
                <a:latin typeface="Constantia"/>
                <a:cs typeface="Constantia"/>
              </a:rPr>
              <a:t>ind</a:t>
            </a:r>
            <a:r>
              <a:rPr sz="1800" b="1" spc="-20" dirty="0">
                <a:latin typeface="Constantia"/>
                <a:cs typeface="Constantia"/>
              </a:rPr>
              <a:t>i</a:t>
            </a:r>
            <a:r>
              <a:rPr sz="1800" b="1" spc="-15" dirty="0">
                <a:latin typeface="Constantia"/>
                <a:cs typeface="Constantia"/>
              </a:rPr>
              <a:t>v</a:t>
            </a:r>
            <a:r>
              <a:rPr sz="1800" b="1" spc="-10" dirty="0">
                <a:latin typeface="Constantia"/>
                <a:cs typeface="Constantia"/>
              </a:rPr>
              <a:t>i</a:t>
            </a:r>
            <a:r>
              <a:rPr sz="1800" b="1" spc="-20" dirty="0">
                <a:latin typeface="Constantia"/>
                <a:cs typeface="Constantia"/>
              </a:rPr>
              <a:t>dua</a:t>
            </a:r>
            <a:r>
              <a:rPr sz="1800" b="1" dirty="0">
                <a:latin typeface="Constantia"/>
                <a:cs typeface="Constantia"/>
              </a:rPr>
              <a:t>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5" dirty="0">
                <a:latin typeface="Constantia"/>
                <a:cs typeface="Constantia"/>
              </a:rPr>
              <a:t>isk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nce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ou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oint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View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09956"/>
            <a:ext cx="7907020" cy="458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5815" algn="l"/>
              </a:tabLst>
            </a:pP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ety</a:t>
            </a:r>
            <a:r>
              <a:rPr sz="24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De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ci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-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Societa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Agg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ega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View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ts val="3005"/>
              </a:lnSpc>
              <a:spcBef>
                <a:spcPts val="305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  <a:tab pos="2338705" algn="l"/>
              </a:tabLst>
            </a:pPr>
            <a:r>
              <a:rPr sz="2600" i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onsequen</a:t>
            </a:r>
            <a:r>
              <a:rPr sz="2600" i="1" spc="-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600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What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</a:t>
            </a:r>
            <a:r>
              <a:rPr sz="2200" spc="-25" dirty="0">
                <a:latin typeface="Constantia"/>
                <a:cs typeface="Constantia"/>
              </a:rPr>
              <a:t>pp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vidual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ep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ors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ts val="2525"/>
              </a:lnSpc>
            </a:pP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risk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sou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e?</a:t>
            </a:r>
            <a:endParaRPr sz="22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n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ie,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inj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ed,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60" dirty="0">
                <a:latin typeface="Constantia"/>
                <a:cs typeface="Constantia"/>
              </a:rPr>
              <a:t>n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ed?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onstantia"/>
                <a:cs typeface="Constantia"/>
              </a:rPr>
              <a:t>H</a:t>
            </a:r>
            <a:r>
              <a:rPr sz="1800" spc="-50" dirty="0">
                <a:latin typeface="Constantia"/>
                <a:cs typeface="Constantia"/>
              </a:rPr>
              <a:t>o</a:t>
            </a:r>
            <a:r>
              <a:rPr sz="1800" spc="-15" dirty="0">
                <a:latin typeface="Constantia"/>
                <a:cs typeface="Constantia"/>
              </a:rPr>
              <a:t>w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</a:t>
            </a:r>
            <a:r>
              <a:rPr sz="1800" spc="-30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y?</a:t>
            </a:r>
            <a:endParaRPr sz="18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oper</a:t>
            </a:r>
            <a:r>
              <a:rPr sz="1800" dirty="0">
                <a:latin typeface="Constantia"/>
                <a:cs typeface="Constantia"/>
              </a:rPr>
              <a:t>ty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od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5" dirty="0">
                <a:latin typeface="Constantia"/>
                <a:cs typeface="Constantia"/>
              </a:rPr>
              <a:t>ct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15" dirty="0">
                <a:latin typeface="Constantia"/>
                <a:cs typeface="Constantia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loss?</a:t>
            </a:r>
            <a:endParaRPr sz="18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0" dirty="0">
                <a:latin typeface="Constantia"/>
                <a:cs typeface="Constantia"/>
              </a:rPr>
              <a:t>n</a:t>
            </a:r>
            <a:r>
              <a:rPr sz="1800" spc="-10" dirty="0">
                <a:latin typeface="Constantia"/>
                <a:cs typeface="Constantia"/>
              </a:rPr>
              <a:t>vi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ment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5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e?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onstantia"/>
                <a:cs typeface="Constantia"/>
              </a:rPr>
              <a:t>H</a:t>
            </a:r>
            <a:r>
              <a:rPr sz="1800" spc="-4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w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5" dirty="0">
                <a:latin typeface="Constantia"/>
                <a:cs typeface="Constantia"/>
              </a:rPr>
              <a:t>ch?</a:t>
            </a:r>
            <a:endParaRPr sz="1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</a:tabLst>
            </a:pP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Li</a:t>
            </a:r>
            <a:r>
              <a:rPr sz="2600" i="1" spc="-65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6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li</a:t>
            </a:r>
            <a:r>
              <a:rPr sz="2600" i="1" spc="-1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i="1" spc="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6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What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chan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es?</a:t>
            </a:r>
            <a:endParaRPr sz="26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60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15" dirty="0">
                <a:latin typeface="Constantia"/>
                <a:cs typeface="Constantia"/>
              </a:rPr>
              <a:t>Tha</a:t>
            </a:r>
            <a:r>
              <a:rPr sz="1800" spc="-10" dirty="0">
                <a:latin typeface="Constantia"/>
                <a:cs typeface="Constantia"/>
              </a:rPr>
              <a:t>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n</a:t>
            </a:r>
            <a:r>
              <a:rPr sz="1800" spc="-5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spc="-10" dirty="0">
                <a:latin typeface="Constantia"/>
                <a:cs typeface="Constantia"/>
              </a:rPr>
              <a:t>ie,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inj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ed,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60" dirty="0">
                <a:latin typeface="Constantia"/>
                <a:cs typeface="Constantia"/>
              </a:rPr>
              <a:t>n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4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ed?</a:t>
            </a:r>
            <a:endParaRPr sz="18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15" dirty="0">
                <a:latin typeface="Constantia"/>
                <a:cs typeface="Constantia"/>
              </a:rPr>
              <a:t>Tha</a:t>
            </a:r>
            <a:r>
              <a:rPr sz="1800" spc="-10" dirty="0">
                <a:latin typeface="Constantia"/>
                <a:cs typeface="Constantia"/>
              </a:rPr>
              <a:t>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oper</a:t>
            </a:r>
            <a:r>
              <a:rPr sz="1800" dirty="0">
                <a:latin typeface="Constantia"/>
                <a:cs typeface="Constantia"/>
              </a:rPr>
              <a:t>ty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onstantia"/>
                <a:cs typeface="Constantia"/>
              </a:rPr>
              <a:t>b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ed?</a:t>
            </a:r>
            <a:endParaRPr sz="1800">
              <a:latin typeface="Constantia"/>
              <a:cs typeface="Constantia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latin typeface="Constantia"/>
                <a:cs typeface="Constantia"/>
              </a:rPr>
              <a:t>Tha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0" dirty="0">
                <a:latin typeface="Constantia"/>
                <a:cs typeface="Constantia"/>
              </a:rPr>
              <a:t>n</a:t>
            </a:r>
            <a:r>
              <a:rPr sz="1800" spc="-10" dirty="0">
                <a:latin typeface="Constantia"/>
                <a:cs typeface="Constantia"/>
              </a:rPr>
              <a:t>vi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5" dirty="0">
                <a:latin typeface="Constantia"/>
                <a:cs typeface="Constantia"/>
              </a:rPr>
              <a:t>ment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dama</a:t>
            </a:r>
            <a:r>
              <a:rPr sz="1800" spc="-55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e?</a:t>
            </a:r>
            <a:endParaRPr sz="1800">
              <a:latin typeface="Constantia"/>
              <a:cs typeface="Constantia"/>
            </a:endParaRPr>
          </a:p>
          <a:p>
            <a:pPr marL="355600" marR="774065" indent="-342900">
              <a:lnSpc>
                <a:spcPct val="92400"/>
              </a:lnSpc>
              <a:spcBef>
                <a:spcPts val="505"/>
              </a:spcBef>
              <a:buClr>
                <a:srgbClr val="C00000"/>
              </a:buClr>
              <a:buFont typeface="Arial"/>
              <a:buChar char="•"/>
              <a:tabLst>
                <a:tab pos="356235" algn="l"/>
              </a:tabLst>
            </a:pPr>
            <a:r>
              <a:rPr sz="2600" i="1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r>
              <a:rPr sz="2600" i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easu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eme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ombi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impo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tan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</a:t>
            </a:r>
            <a:r>
              <a:rPr sz="2200" spc="-65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elihood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those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469900">
              <a:lnSpc>
                <a:spcPts val="2050"/>
              </a:lnSpc>
              <a:spcBef>
                <a:spcPts val="229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onstantia"/>
                <a:cs typeface="Constantia"/>
              </a:rPr>
              <a:t>Thi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will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use</a:t>
            </a:r>
            <a:r>
              <a:rPr sz="1800" dirty="0">
                <a:latin typeface="Constantia"/>
                <a:cs typeface="Constantia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m</a:t>
            </a:r>
            <a:r>
              <a:rPr sz="1800" spc="-1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k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onstantia"/>
                <a:cs typeface="Constantia"/>
              </a:rPr>
              <a:t>j</a:t>
            </a:r>
            <a:r>
              <a:rPr sz="1800" spc="-5" dirty="0">
                <a:latin typeface="Constantia"/>
                <a:cs typeface="Constantia"/>
              </a:rPr>
              <a:t>ud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ements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ab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40" dirty="0">
                <a:latin typeface="Constantia"/>
                <a:cs typeface="Constantia"/>
              </a:rPr>
              <a:t>cc</a:t>
            </a:r>
            <a:r>
              <a:rPr sz="1800" spc="-10" dirty="0">
                <a:latin typeface="Constantia"/>
                <a:cs typeface="Constantia"/>
              </a:rPr>
              <a:t>epta</a:t>
            </a:r>
            <a:r>
              <a:rPr sz="1800" spc="-5" dirty="0">
                <a:latin typeface="Constantia"/>
                <a:cs typeface="Constantia"/>
              </a:rPr>
              <a:t>b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15" dirty="0">
                <a:latin typeface="Constantia"/>
                <a:cs typeface="Constantia"/>
              </a:rPr>
              <a:t>l</a:t>
            </a:r>
            <a:r>
              <a:rPr sz="1800" spc="-5" dirty="0">
                <a:latin typeface="Constantia"/>
                <a:cs typeface="Constantia"/>
              </a:rPr>
              <a:t>it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the</a:t>
            </a:r>
            <a:endParaRPr sz="1800">
              <a:latin typeface="Constantia"/>
              <a:cs typeface="Constantia"/>
            </a:endParaRPr>
          </a:p>
          <a:p>
            <a:pPr marL="756285">
              <a:lnSpc>
                <a:spcPts val="2050"/>
              </a:lnSpc>
            </a:pPr>
            <a:r>
              <a:rPr sz="1800" b="1" spc="-10" dirty="0">
                <a:latin typeface="Constantia"/>
                <a:cs typeface="Constantia"/>
              </a:rPr>
              <a:t>s</a:t>
            </a:r>
            <a:r>
              <a:rPr sz="1800" b="1" dirty="0">
                <a:latin typeface="Constantia"/>
                <a:cs typeface="Constantia"/>
              </a:rPr>
              <a:t>ociet</a:t>
            </a:r>
            <a:r>
              <a:rPr sz="1800" b="1" spc="-15" dirty="0">
                <a:latin typeface="Constantia"/>
                <a:cs typeface="Constantia"/>
              </a:rPr>
              <a:t>a</a:t>
            </a:r>
            <a:r>
              <a:rPr sz="1800" b="1" dirty="0">
                <a:latin typeface="Constantia"/>
                <a:cs typeface="Constantia"/>
              </a:rPr>
              <a:t>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sk.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46532"/>
            <a:ext cx="8415655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9330" marR="5080" indent="-2247265" algn="just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Ri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Ana</a:t>
            </a:r>
            <a:r>
              <a:rPr sz="2400" b="1" spc="-30" dirty="0">
                <a:solidFill>
                  <a:srgbClr val="C00000"/>
                </a:solidFill>
                <a:latin typeface="Constantia"/>
                <a:cs typeface="Constantia"/>
              </a:rPr>
              <a:t>ly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elopme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uanti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sed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engineering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aluation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ident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i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46532"/>
            <a:ext cx="802767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770" marR="5080" indent="-1068705" algn="just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Ri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measu</a:t>
            </a:r>
            <a:r>
              <a:rPr sz="2400" i="1" spc="-40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dam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lo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erms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oth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f</a:t>
            </a:r>
            <a:r>
              <a:rPr sz="2400" i="1" spc="-35" dirty="0">
                <a:solidFill>
                  <a:srgbClr val="943735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943735"/>
                </a:solidFill>
                <a:latin typeface="Constantia"/>
                <a:cs typeface="Constantia"/>
              </a:rPr>
              <a:t>q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u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n</a:t>
            </a:r>
            <a:r>
              <a:rPr sz="2400" i="1" spc="30" dirty="0">
                <a:solidFill>
                  <a:srgbClr val="943735"/>
                </a:solidFill>
                <a:latin typeface="Constantia"/>
                <a:cs typeface="Constantia"/>
              </a:rPr>
              <a:t>c</a:t>
            </a:r>
            <a:r>
              <a:rPr sz="2400" i="1" dirty="0">
                <a:solidFill>
                  <a:srgbClr val="943735"/>
                </a:solidFill>
                <a:latin typeface="Constantia"/>
                <a:cs typeface="Constantia"/>
              </a:rPr>
              <a:t>y</a:t>
            </a:r>
            <a:r>
              <a:rPr sz="2400" i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943735"/>
                </a:solidFill>
                <a:latin typeface="Constantia"/>
                <a:cs typeface="Constantia"/>
              </a:rPr>
              <a:t>ma</a:t>
            </a:r>
            <a:r>
              <a:rPr sz="2400" i="1" spc="5" dirty="0">
                <a:solidFill>
                  <a:srgbClr val="943735"/>
                </a:solidFill>
                <a:latin typeface="Constantia"/>
                <a:cs typeface="Constantia"/>
              </a:rPr>
              <a:t>g</a:t>
            </a:r>
            <a:r>
              <a:rPr sz="2400" i="1" spc="-15" dirty="0">
                <a:solidFill>
                  <a:srgbClr val="943735"/>
                </a:solidFill>
                <a:latin typeface="Constantia"/>
                <a:cs typeface="Constantia"/>
              </a:rPr>
              <a:t>nitude</a:t>
            </a:r>
            <a:r>
              <a:rPr sz="2400" i="1" spc="-5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ss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24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6" y="4135120"/>
            <a:ext cx="766825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FF0000"/>
                </a:solidFill>
                <a:latin typeface="Segoe UI"/>
                <a:cs typeface="Segoe UI"/>
              </a:rPr>
              <a:t>Risk</a:t>
            </a:r>
            <a:r>
              <a:rPr sz="4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latin typeface="Segoe UI"/>
                <a:cs typeface="Segoe UI"/>
              </a:rPr>
              <a:t>=</a:t>
            </a:r>
            <a:r>
              <a:rPr sz="4000" b="1" spc="110" dirty="0">
                <a:latin typeface="Times New Roman"/>
                <a:cs typeface="Times New Roman"/>
              </a:rPr>
              <a:t> </a:t>
            </a:r>
            <a:r>
              <a:rPr sz="4000" b="1" i="1" spc="-70" dirty="0">
                <a:latin typeface="Segoe UI"/>
                <a:cs typeface="Segoe UI"/>
              </a:rPr>
              <a:t>C</a:t>
            </a:r>
            <a:r>
              <a:rPr sz="4000" b="1" i="1" spc="-30" dirty="0">
                <a:latin typeface="Segoe UI"/>
                <a:cs typeface="Segoe UI"/>
              </a:rPr>
              <a:t>on</a:t>
            </a:r>
            <a:r>
              <a:rPr sz="4000" b="1" i="1" spc="-50" dirty="0">
                <a:latin typeface="Segoe UI"/>
                <a:cs typeface="Segoe UI"/>
              </a:rPr>
              <a:t>s</a:t>
            </a:r>
            <a:r>
              <a:rPr sz="4000" b="1" i="1" spc="-25" dirty="0">
                <a:latin typeface="Segoe UI"/>
                <a:cs typeface="Segoe UI"/>
              </a:rPr>
              <a:t>equen</a:t>
            </a:r>
            <a:r>
              <a:rPr sz="4000" b="1" i="1" spc="-55" dirty="0">
                <a:latin typeface="Segoe UI"/>
                <a:cs typeface="Segoe UI"/>
              </a:rPr>
              <a:t>c</a:t>
            </a:r>
            <a:r>
              <a:rPr sz="4000" b="1" i="1" spc="-25" dirty="0">
                <a:latin typeface="Segoe UI"/>
                <a:cs typeface="Segoe UI"/>
              </a:rPr>
              <a:t>e</a:t>
            </a:r>
            <a:r>
              <a:rPr sz="4000" b="1" i="1" spc="70" dirty="0">
                <a:latin typeface="Times New Roman"/>
                <a:cs typeface="Times New Roman"/>
              </a:rPr>
              <a:t> </a:t>
            </a:r>
            <a:r>
              <a:rPr sz="4000" b="1" spc="-25" dirty="0">
                <a:latin typeface="Segoe UI"/>
                <a:cs typeface="Segoe UI"/>
              </a:rPr>
              <a:t>x</a:t>
            </a:r>
            <a:r>
              <a:rPr sz="4000" b="1" spc="105" dirty="0">
                <a:latin typeface="Times New Roman"/>
                <a:cs typeface="Times New Roman"/>
              </a:rPr>
              <a:t> </a:t>
            </a:r>
            <a:r>
              <a:rPr sz="4000" b="1" i="1" spc="-25" dirty="0">
                <a:latin typeface="Segoe UI"/>
                <a:cs typeface="Segoe UI"/>
              </a:rPr>
              <a:t>F</a:t>
            </a:r>
            <a:r>
              <a:rPr sz="4000" b="1" i="1" spc="-90" dirty="0">
                <a:latin typeface="Segoe UI"/>
                <a:cs typeface="Segoe UI"/>
              </a:rPr>
              <a:t>r</a:t>
            </a:r>
            <a:r>
              <a:rPr sz="4000" b="1" i="1" spc="-25" dirty="0">
                <a:latin typeface="Segoe UI"/>
                <a:cs typeface="Segoe UI"/>
              </a:rPr>
              <a:t>eque</a:t>
            </a:r>
            <a:r>
              <a:rPr sz="4000" b="1" i="1" spc="-40" dirty="0">
                <a:latin typeface="Segoe UI"/>
                <a:cs typeface="Segoe UI"/>
              </a:rPr>
              <a:t>n</a:t>
            </a:r>
            <a:r>
              <a:rPr sz="4000" b="1" i="1" spc="-20" dirty="0">
                <a:latin typeface="Segoe UI"/>
                <a:cs typeface="Segoe UI"/>
              </a:rPr>
              <a:t>cy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7743" y="1714500"/>
            <a:ext cx="6859524" cy="3750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4948428"/>
            <a:ext cx="8220709" cy="769620"/>
          </a:xfrm>
          <a:custGeom>
            <a:avLst/>
            <a:gdLst/>
            <a:ahLst/>
            <a:cxnLst/>
            <a:rect l="l" t="t" r="r" b="b"/>
            <a:pathLst>
              <a:path w="8220709" h="769620">
                <a:moveTo>
                  <a:pt x="0" y="769619"/>
                </a:moveTo>
                <a:lnTo>
                  <a:pt x="8220455" y="769619"/>
                </a:lnTo>
                <a:lnTo>
                  <a:pt x="8220455" y="0"/>
                </a:lnTo>
                <a:lnTo>
                  <a:pt x="0" y="0"/>
                </a:lnTo>
                <a:lnTo>
                  <a:pt x="0" y="76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2" y="5035174"/>
            <a:ext cx="7569834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S</a:t>
            </a:r>
            <a:r>
              <a:rPr sz="2200" b="1" spc="-10" dirty="0">
                <a:latin typeface="Constantia"/>
                <a:cs typeface="Constantia"/>
              </a:rPr>
              <a:t>o</a:t>
            </a:r>
            <a:r>
              <a:rPr sz="2200" b="1" spc="-15" dirty="0">
                <a:latin typeface="Constantia"/>
                <a:cs typeface="Constantia"/>
              </a:rPr>
              <a:t>cieta</a:t>
            </a:r>
            <a:r>
              <a:rPr sz="2200" b="1" spc="-10" dirty="0">
                <a:latin typeface="Constantia"/>
                <a:cs typeface="Constantia"/>
              </a:rPr>
              <a:t>l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Ris</a:t>
            </a:r>
            <a:r>
              <a:rPr sz="2200" b="1" spc="-15" dirty="0">
                <a:latin typeface="Constantia"/>
                <a:cs typeface="Constantia"/>
              </a:rPr>
              <a:t>k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(fata</a:t>
            </a:r>
            <a:r>
              <a:rPr sz="2200" b="1" spc="-20" dirty="0">
                <a:latin typeface="Constantia"/>
                <a:cs typeface="Constantia"/>
              </a:rPr>
              <a:t>l</a:t>
            </a:r>
            <a:r>
              <a:rPr sz="2200" b="1" spc="-10" dirty="0">
                <a:latin typeface="Constantia"/>
                <a:cs typeface="Constantia"/>
              </a:rPr>
              <a:t>ity)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=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umbe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ities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inciden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 indent="385445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x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umb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cide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ear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15" dirty="0">
                <a:latin typeface="Constantia"/>
                <a:cs typeface="Constantia"/>
              </a:rPr>
              <a:t>So</a:t>
            </a:r>
            <a:r>
              <a:rPr sz="2200" b="1" spc="-10" dirty="0">
                <a:latin typeface="Constantia"/>
                <a:cs typeface="Constantia"/>
              </a:rPr>
              <a:t>cie</a:t>
            </a:r>
            <a:r>
              <a:rPr sz="2200" b="1" spc="-20" dirty="0">
                <a:latin typeface="Constantia"/>
                <a:cs typeface="Constantia"/>
              </a:rPr>
              <a:t>t</a:t>
            </a:r>
            <a:r>
              <a:rPr sz="2200" b="1" spc="-10" dirty="0">
                <a:latin typeface="Constantia"/>
                <a:cs typeface="Constantia"/>
              </a:rPr>
              <a:t>al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Ri</a:t>
            </a:r>
            <a:r>
              <a:rPr sz="2200" b="1" spc="-5" dirty="0">
                <a:latin typeface="Constantia"/>
                <a:cs typeface="Constantia"/>
              </a:rPr>
              <a:t>s</a:t>
            </a:r>
            <a:r>
              <a:rPr sz="2200" b="1" spc="-15" dirty="0">
                <a:latin typeface="Constantia"/>
                <a:cs typeface="Constantia"/>
              </a:rPr>
              <a:t>k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</a:t>
            </a:r>
            <a:r>
              <a:rPr sz="2200" b="1" spc="40" dirty="0">
                <a:latin typeface="Constantia"/>
                <a:cs typeface="Constantia"/>
              </a:rPr>
              <a:t>f</a:t>
            </a:r>
            <a:r>
              <a:rPr sz="2200" b="1" spc="-15" dirty="0">
                <a:latin typeface="Constantia"/>
                <a:cs typeface="Constantia"/>
              </a:rPr>
              <a:t>inancial)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=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i="1" spc="-6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os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cide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ts</a:t>
            </a:r>
            <a:endParaRPr sz="2200">
              <a:latin typeface="Constantia"/>
              <a:cs typeface="Constantia"/>
            </a:endParaRPr>
          </a:p>
          <a:p>
            <a:pPr marL="3847465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x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umb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cide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per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ear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Analysis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Plane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Crash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72914"/>
            <a:ext cx="7809230" cy="194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  <a:p>
            <a:pPr marL="1257935" marR="5080" indent="-1245870">
              <a:lnSpc>
                <a:spcPct val="100000"/>
              </a:lnSpc>
              <a:spcBef>
                <a:spcPts val="645"/>
              </a:spcBef>
              <a:tabLst>
                <a:tab pos="6717665" algn="l"/>
              </a:tabLst>
            </a:pP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ety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elat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posu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lead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4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4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dden</a:t>
            </a:r>
            <a:r>
              <a:rPr sz="24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ou</a:t>
            </a:r>
            <a:r>
              <a:rPr sz="2400" i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spc="-20" dirty="0">
                <a:latin typeface="Constantia"/>
                <a:cs typeface="Constantia"/>
              </a:rPr>
              <a:t>Saf</a:t>
            </a:r>
            <a:r>
              <a:rPr sz="2400" i="1" spc="-5" dirty="0">
                <a:latin typeface="Constantia"/>
                <a:cs typeface="Constantia"/>
              </a:rPr>
              <a:t>et</a:t>
            </a:r>
            <a:r>
              <a:rPr sz="2400" i="1" dirty="0">
                <a:latin typeface="Constantia"/>
                <a:cs typeface="Constantia"/>
              </a:rPr>
              <a:t>y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is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measu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5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is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45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hi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spc="-45" dirty="0">
                <a:latin typeface="Constantia"/>
                <a:cs typeface="Constantia"/>
              </a:rPr>
              <a:t>v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if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r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s</a:t>
            </a:r>
            <a:r>
              <a:rPr sz="2400" i="1" dirty="0">
                <a:latin typeface="Constantia"/>
                <a:cs typeface="Constantia"/>
              </a:rPr>
              <a:t>k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4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judge</a:t>
            </a:r>
            <a:r>
              <a:rPr sz="2400" i="1" dirty="0">
                <a:latin typeface="Constantia"/>
                <a:cs typeface="Constantia"/>
              </a:rPr>
              <a:t>d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be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i="1" spc="-20" dirty="0">
                <a:latin typeface="Constantia"/>
                <a:cs typeface="Constantia"/>
              </a:rPr>
              <a:t>cc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p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able.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3" y="3661488"/>
            <a:ext cx="762825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100" spc="-80" dirty="0">
                <a:latin typeface="Century"/>
                <a:cs typeface="Century"/>
              </a:rPr>
              <a:t>P</a:t>
            </a:r>
            <a:r>
              <a:rPr sz="2100" spc="-55" dirty="0">
                <a:latin typeface="Century"/>
                <a:cs typeface="Century"/>
              </a:rPr>
              <a:t>e</a:t>
            </a:r>
            <a:r>
              <a:rPr sz="2100" spc="-50" dirty="0">
                <a:latin typeface="Century"/>
                <a:cs typeface="Century"/>
              </a:rPr>
              <a:t>o</a:t>
            </a:r>
            <a:r>
              <a:rPr sz="2100" spc="-55" dirty="0">
                <a:latin typeface="Century"/>
                <a:cs typeface="Century"/>
              </a:rPr>
              <a:t>ple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Century"/>
                <a:cs typeface="Century"/>
              </a:rPr>
              <a:t>ar</a:t>
            </a:r>
            <a:r>
              <a:rPr sz="2100" spc="-55" dirty="0">
                <a:latin typeface="Century"/>
                <a:cs typeface="Century"/>
              </a:rPr>
              <a:t>e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entury"/>
                <a:cs typeface="Century"/>
              </a:rPr>
              <a:t>not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entury"/>
                <a:cs typeface="Century"/>
              </a:rPr>
              <a:t>complete</a:t>
            </a:r>
            <a:r>
              <a:rPr sz="2100" spc="-50" dirty="0">
                <a:latin typeface="Century"/>
                <a:cs typeface="Century"/>
              </a:rPr>
              <a:t>l</a:t>
            </a:r>
            <a:r>
              <a:rPr sz="2100" spc="-60" dirty="0">
                <a:latin typeface="Century"/>
                <a:cs typeface="Century"/>
              </a:rPr>
              <a:t>y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entury"/>
                <a:cs typeface="Century"/>
              </a:rPr>
              <a:t>l</a:t>
            </a:r>
            <a:r>
              <a:rPr sz="2100" spc="-50" dirty="0">
                <a:latin typeface="Century"/>
                <a:cs typeface="Century"/>
              </a:rPr>
              <a:t>o</a:t>
            </a:r>
            <a:r>
              <a:rPr sz="2100" spc="-65" dirty="0">
                <a:latin typeface="Century"/>
                <a:cs typeface="Century"/>
              </a:rPr>
              <a:t>g</a:t>
            </a:r>
            <a:r>
              <a:rPr sz="2100" spc="-45" dirty="0">
                <a:latin typeface="Century"/>
                <a:cs typeface="Century"/>
              </a:rPr>
              <a:t>ical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0" dirty="0">
                <a:latin typeface="Century"/>
                <a:cs typeface="Century"/>
              </a:rPr>
              <a:t>when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Century"/>
                <a:cs typeface="Century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Century"/>
                <a:cs typeface="Century"/>
              </a:rPr>
              <a:t>comes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Century"/>
                <a:cs typeface="Century"/>
              </a:rPr>
              <a:t>t</a:t>
            </a:r>
            <a:r>
              <a:rPr sz="2100" spc="-55" dirty="0">
                <a:latin typeface="Century"/>
                <a:cs typeface="Century"/>
              </a:rPr>
              <a:t>o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Century"/>
                <a:cs typeface="Century"/>
              </a:rPr>
              <a:t>analysing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Century"/>
                <a:cs typeface="Century"/>
              </a:rPr>
              <a:t>risk</a:t>
            </a:r>
            <a:endParaRPr sz="2100">
              <a:latin typeface="Century"/>
              <a:cs typeface="Century"/>
            </a:endParaRPr>
          </a:p>
          <a:p>
            <a:pPr marL="12700">
              <a:lnSpc>
                <a:spcPts val="2460"/>
              </a:lnSpc>
            </a:pPr>
            <a:r>
              <a:rPr sz="2100" spc="-65" dirty="0">
                <a:latin typeface="Century"/>
                <a:cs typeface="Century"/>
              </a:rPr>
              <a:t>v</a:t>
            </a:r>
            <a:r>
              <a:rPr sz="2100" spc="-50" dirty="0">
                <a:latin typeface="Century"/>
                <a:cs typeface="Century"/>
              </a:rPr>
              <a:t>ers</a:t>
            </a:r>
            <a:r>
              <a:rPr sz="2100" spc="-75" dirty="0">
                <a:latin typeface="Century"/>
                <a:cs typeface="Century"/>
              </a:rPr>
              <a:t>u</a:t>
            </a:r>
            <a:r>
              <a:rPr sz="2100" spc="-50" dirty="0">
                <a:latin typeface="Century"/>
                <a:cs typeface="Century"/>
              </a:rPr>
              <a:t>s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Century"/>
                <a:cs typeface="Century"/>
              </a:rPr>
              <a:t>th</a:t>
            </a:r>
            <a:r>
              <a:rPr sz="2100" spc="-55" dirty="0">
                <a:latin typeface="Century"/>
                <a:cs typeface="Century"/>
              </a:rPr>
              <a:t>e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Century"/>
                <a:cs typeface="Century"/>
              </a:rPr>
              <a:t>cost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Century"/>
                <a:cs typeface="Century"/>
              </a:rPr>
              <a:t>of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Century"/>
                <a:cs typeface="Century"/>
              </a:rPr>
              <a:t>safet</a:t>
            </a:r>
            <a:r>
              <a:rPr sz="2100" spc="-275" dirty="0">
                <a:latin typeface="Century"/>
                <a:cs typeface="Century"/>
              </a:rPr>
              <a:t>y</a:t>
            </a:r>
            <a:r>
              <a:rPr sz="2100" spc="-30" dirty="0">
                <a:latin typeface="Century"/>
                <a:cs typeface="Century"/>
              </a:rPr>
              <a:t>.</a:t>
            </a:r>
            <a:endParaRPr sz="2100">
              <a:latin typeface="Century"/>
              <a:cs typeface="Century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89941"/>
            <a:ext cx="782637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0645" marR="5080" indent="-1338580" algn="just">
              <a:lnSpc>
                <a:spcPct val="100000"/>
              </a:lnSpc>
            </a:pPr>
            <a:r>
              <a:rPr sz="2400" b="1" spc="-6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ealth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elat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posu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lead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ill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measu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deals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d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eact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x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pos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i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-4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400" i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ol</a:t>
            </a:r>
            <a:r>
              <a:rPr sz="2400" i="1" spc="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4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od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400" i="1" spc="-20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4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</a:t>
            </a:r>
            <a:r>
              <a:rPr sz="2400" spc="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al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less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-5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ll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ou</a:t>
            </a:r>
            <a:r>
              <a:rPr sz="2400" spc="-50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127760"/>
            <a:ext cx="3512301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32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409" y="1844855"/>
            <a:ext cx="3749040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>
              <a:lnSpc>
                <a:spcPct val="100000"/>
              </a:lnSpc>
              <a:tabLst>
                <a:tab pos="3324225" algn="l"/>
              </a:tabLst>
            </a:pPr>
            <a:r>
              <a:rPr sz="2600" b="1" spc="-19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olunta</a:t>
            </a:r>
            <a:r>
              <a:rPr sz="2600" b="1" spc="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6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Ris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spc="-4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299720" algn="l"/>
              </a:tabLst>
            </a:pPr>
            <a:r>
              <a:rPr sz="2400" spc="-5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ountain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Clim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651" y="1749552"/>
            <a:ext cx="3672840" cy="3263265"/>
          </a:xfrm>
          <a:prstGeom prst="rect">
            <a:avLst/>
          </a:prstGeom>
          <a:ln w="76199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58470" algn="ctr">
              <a:lnSpc>
                <a:spcPct val="100000"/>
              </a:lnSpc>
            </a:pP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600" b="1" spc="-4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600" b="1" spc="-7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olunta</a:t>
            </a:r>
            <a:r>
              <a:rPr sz="2600" b="1" spc="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6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endParaRPr sz="2600">
              <a:latin typeface="Constantia"/>
              <a:cs typeface="Constantia"/>
            </a:endParaRPr>
          </a:p>
          <a:p>
            <a:pPr marL="478790" indent="-28638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479425" algn="l"/>
              </a:tabLst>
            </a:pPr>
            <a:r>
              <a:rPr sz="2400" spc="-20" dirty="0">
                <a:latin typeface="Constantia"/>
                <a:cs typeface="Constantia"/>
              </a:rPr>
              <a:t>As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emb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</a:t>
            </a:r>
            <a:r>
              <a:rPr sz="2400" dirty="0">
                <a:latin typeface="Constantia"/>
                <a:cs typeface="Constantia"/>
              </a:rPr>
              <a:t>ne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6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endParaRPr sz="2400">
              <a:latin typeface="Constantia"/>
              <a:cs typeface="Constantia"/>
            </a:endParaRPr>
          </a:p>
          <a:p>
            <a:pPr marL="478790" indent="-286385">
              <a:lnSpc>
                <a:spcPct val="100000"/>
              </a:lnSpc>
              <a:buFont typeface="Arial"/>
              <a:buChar char="•"/>
              <a:tabLst>
                <a:tab pos="479425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omme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cia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Fl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ht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R="380365" algn="ctr">
              <a:lnSpc>
                <a:spcPct val="100000"/>
              </a:lnSpc>
            </a:pP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Societa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endParaRPr sz="2600">
              <a:latin typeface="Constantia"/>
              <a:cs typeface="Constantia"/>
            </a:endParaRPr>
          </a:p>
          <a:p>
            <a:pPr marL="478790" indent="-28702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478790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ane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Fli</a:t>
            </a:r>
            <a:r>
              <a:rPr sz="2400" spc="-3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5" y="5238119"/>
            <a:ext cx="828294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Each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erson</a:t>
            </a:r>
            <a:r>
              <a:rPr sz="20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has</a:t>
            </a:r>
            <a:r>
              <a:rPr sz="20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le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el</a:t>
            </a:r>
            <a:r>
              <a:rPr sz="20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of</a:t>
            </a:r>
            <a:r>
              <a:rPr sz="20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ind</a:t>
            </a:r>
            <a:r>
              <a:rPr sz="2000" spc="-3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vidual</a:t>
            </a:r>
            <a:r>
              <a:rPr sz="20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and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olunt</a:t>
            </a:r>
            <a:r>
              <a:rPr sz="2000" spc="-15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2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y</a:t>
            </a:r>
            <a:r>
              <a:rPr sz="20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ris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k</a:t>
            </a:r>
            <a:r>
              <a:rPr sz="20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they</a:t>
            </a:r>
            <a:r>
              <a:rPr sz="20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w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ll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ole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or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their</a:t>
            </a:r>
            <a:r>
              <a:rPr sz="2000" spc="-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wn</a:t>
            </a:r>
            <a:r>
              <a:rPr sz="20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sa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et</a:t>
            </a:r>
            <a:r>
              <a:rPr sz="2000" spc="-200" dirty="0">
                <a:solidFill>
                  <a:srgbClr val="006FC0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.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6FC0"/>
                </a:solidFill>
                <a:latin typeface="Constantia"/>
                <a:cs typeface="Constantia"/>
              </a:rPr>
              <a:t>H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2000" spc="-55" dirty="0">
                <a:solidFill>
                  <a:srgbClr val="006FC0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000" spc="-50" dirty="0">
                <a:solidFill>
                  <a:srgbClr val="006FC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000" spc="-16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,</a:t>
            </a:r>
            <a:r>
              <a:rPr sz="20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hen</a:t>
            </a:r>
            <a:r>
              <a:rPr sz="20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sideri</a:t>
            </a:r>
            <a:r>
              <a:rPr sz="2000" spc="-15" dirty="0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g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nv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ol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u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nt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2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y</a:t>
            </a:r>
            <a:r>
              <a:rPr sz="2000" spc="-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d</a:t>
            </a:r>
            <a:r>
              <a:rPr sz="20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soc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etal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risk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,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mu</a:t>
            </a:r>
            <a:r>
              <a:rPr sz="2000" spc="5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spc="-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40" dirty="0">
                <a:solidFill>
                  <a:srgbClr val="006FC0"/>
                </a:solidFill>
                <a:latin typeface="Constantia"/>
                <a:cs typeface="Constantia"/>
              </a:rPr>
              <a:t>cc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000" spc="-10" dirty="0">
                <a:solidFill>
                  <a:srgbClr val="006FC0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000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sz="20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standa</a:t>
            </a:r>
            <a:r>
              <a:rPr sz="2000" spc="-25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dise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d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le</a:t>
            </a:r>
            <a:r>
              <a:rPr sz="2000" spc="-45" dirty="0">
                <a:solidFill>
                  <a:srgbClr val="006FC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el</a:t>
            </a:r>
            <a:r>
              <a:rPr sz="20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Constantia"/>
                <a:cs typeface="Constantia"/>
              </a:rPr>
              <a:t>of</a:t>
            </a:r>
            <a:r>
              <a:rPr sz="20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onstantia"/>
                <a:cs typeface="Constantia"/>
              </a:rPr>
              <a:t>risk.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8" y="3483411"/>
            <a:ext cx="288163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184">
              <a:lnSpc>
                <a:spcPct val="100000"/>
              </a:lnSpc>
            </a:pP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600" b="1" spc="5" dirty="0">
                <a:solidFill>
                  <a:srgbClr val="C00000"/>
                </a:solidFill>
                <a:latin typeface="Constantia"/>
                <a:cs typeface="Constantia"/>
              </a:rPr>
              <a:t>nd</a:t>
            </a:r>
            <a:r>
              <a:rPr sz="2600" b="1" spc="-2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vid</a:t>
            </a:r>
            <a:r>
              <a:rPr sz="2600" b="1" spc="5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al</a:t>
            </a:r>
            <a:r>
              <a:rPr sz="26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endParaRPr sz="26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5" dirty="0">
                <a:latin typeface="Constantia"/>
                <a:cs typeface="Constantia"/>
              </a:rPr>
              <a:t>cl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ash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4259" y="3483411"/>
            <a:ext cx="43751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spc="-4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409" y="2716183"/>
            <a:ext cx="130873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Dr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ving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ia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5062"/>
            <a:ext cx="8044180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93370" indent="-4572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470534" algn="l"/>
              </a:tabLst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Canad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no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cific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isla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numb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cri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ri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ecting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or</a:t>
            </a:r>
            <a:r>
              <a:rPr sz="2400" spc="-6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publi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Canadia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ety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Chem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cal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gi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ee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sugge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ed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ta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cri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ia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lan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use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plan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ing</a:t>
            </a:r>
            <a:r>
              <a:rPr sz="2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when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nsidering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ess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om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es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ing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faci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it</a:t>
            </a:r>
            <a:r>
              <a:rPr sz="2400" spc="-16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1F5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470534" algn="l"/>
              </a:tabLst>
            </a:pP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Unite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ing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m</a:t>
            </a:r>
            <a:r>
              <a:rPr sz="24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and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Neth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rl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nds</a:t>
            </a:r>
            <a:r>
              <a:rPr sz="2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he</a:t>
            </a:r>
            <a:r>
              <a:rPr sz="2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on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untries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ha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sp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fic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cri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ia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ecting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public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ding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lan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use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plan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ing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r>
              <a:rPr sz="2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HOWEVER,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no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sp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fic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mbe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cr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ecti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or</a:t>
            </a:r>
            <a:r>
              <a:rPr sz="2400" spc="-5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exists.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ia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5062"/>
            <a:ext cx="8054340" cy="356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Gi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en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 la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 natio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al</a:t>
            </a:r>
            <a:r>
              <a:rPr sz="2400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stand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ds for wor</a:t>
            </a:r>
            <a:r>
              <a:rPr sz="2400" spc="-5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15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30" dirty="0">
                <a:solidFill>
                  <a:srgbClr val="001F5F"/>
                </a:solidFill>
                <a:latin typeface="Segoe UI"/>
                <a:cs typeface="Segoe UI"/>
              </a:rPr>
              <a:t>’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ta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cri</a:t>
            </a:r>
            <a:r>
              <a:rPr sz="2400" spc="-4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ia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each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com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establ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ishe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heir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sp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cific</a:t>
            </a:r>
            <a:r>
              <a:rPr sz="24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4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acceptabilit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4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spc="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137795" indent="-4572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om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any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wi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heir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acc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ptable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cr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ati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other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sk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at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socie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ty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as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al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ea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acc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ed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i="1" spc="-1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r>
              <a:rPr sz="2000" i="1" dirty="0">
                <a:solidFill>
                  <a:srgbClr val="001F5F"/>
                </a:solidFill>
                <a:latin typeface="Segoe UI"/>
                <a:cs typeface="Segoe UI"/>
              </a:rPr>
              <a:t>e.</a:t>
            </a:r>
            <a:r>
              <a:rPr sz="2000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nc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mark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)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ch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th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om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dr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ng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wor</a:t>
            </a:r>
            <a:r>
              <a:rPr sz="2000" spc="7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ath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om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at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home.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69900" marR="362585" indent="-457200" algn="just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Cr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wi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ful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be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influence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by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emp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socie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ty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and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go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ernment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0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he com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000" spc="-125" dirty="0">
                <a:solidFill>
                  <a:srgbClr val="001F5F"/>
                </a:solidFill>
                <a:latin typeface="Segoe UI"/>
                <a:cs typeface="Segoe UI"/>
              </a:rPr>
              <a:t>’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standa</a:t>
            </a:r>
            <a:r>
              <a:rPr sz="2000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r>
              <a:rPr sz="20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 not a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q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uate, 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someon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wi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0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t>em.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4275" y="3119627"/>
            <a:ext cx="7489190" cy="228600"/>
          </a:xfrm>
          <a:custGeom>
            <a:avLst/>
            <a:gdLst/>
            <a:ahLst/>
            <a:cxnLst/>
            <a:rect l="l" t="t" r="r" b="b"/>
            <a:pathLst>
              <a:path w="7489190" h="228600">
                <a:moveTo>
                  <a:pt x="228599" y="0"/>
                </a:moveTo>
                <a:lnTo>
                  <a:pt x="0" y="114299"/>
                </a:lnTo>
                <a:lnTo>
                  <a:pt x="228599" y="228599"/>
                </a:lnTo>
                <a:lnTo>
                  <a:pt x="228599" y="152399"/>
                </a:lnTo>
                <a:lnTo>
                  <a:pt x="190499" y="152399"/>
                </a:lnTo>
                <a:lnTo>
                  <a:pt x="190499" y="76199"/>
                </a:lnTo>
                <a:lnTo>
                  <a:pt x="228599" y="76199"/>
                </a:lnTo>
                <a:lnTo>
                  <a:pt x="228599" y="0"/>
                </a:lnTo>
                <a:close/>
              </a:path>
              <a:path w="7489190" h="228600">
                <a:moveTo>
                  <a:pt x="7260213" y="0"/>
                </a:moveTo>
                <a:lnTo>
                  <a:pt x="7260213" y="228599"/>
                </a:lnTo>
                <a:lnTo>
                  <a:pt x="7412613" y="152399"/>
                </a:lnTo>
                <a:lnTo>
                  <a:pt x="7298313" y="152399"/>
                </a:lnTo>
                <a:lnTo>
                  <a:pt x="7298313" y="76199"/>
                </a:lnTo>
                <a:lnTo>
                  <a:pt x="7412613" y="76199"/>
                </a:lnTo>
                <a:lnTo>
                  <a:pt x="7260213" y="0"/>
                </a:lnTo>
                <a:close/>
              </a:path>
              <a:path w="7489190" h="228600">
                <a:moveTo>
                  <a:pt x="228599" y="76199"/>
                </a:moveTo>
                <a:lnTo>
                  <a:pt x="190499" y="76199"/>
                </a:lnTo>
                <a:lnTo>
                  <a:pt x="190499" y="152399"/>
                </a:lnTo>
                <a:lnTo>
                  <a:pt x="228599" y="152399"/>
                </a:lnTo>
                <a:lnTo>
                  <a:pt x="228599" y="76199"/>
                </a:lnTo>
                <a:close/>
              </a:path>
              <a:path w="7489190" h="228600">
                <a:moveTo>
                  <a:pt x="7260213" y="76199"/>
                </a:moveTo>
                <a:lnTo>
                  <a:pt x="228599" y="76199"/>
                </a:lnTo>
                <a:lnTo>
                  <a:pt x="228599" y="152399"/>
                </a:lnTo>
                <a:lnTo>
                  <a:pt x="7260213" y="152399"/>
                </a:lnTo>
                <a:lnTo>
                  <a:pt x="7260213" y="76199"/>
                </a:lnTo>
                <a:close/>
              </a:path>
              <a:path w="7489190" h="228600">
                <a:moveTo>
                  <a:pt x="7412613" y="76199"/>
                </a:moveTo>
                <a:lnTo>
                  <a:pt x="7298313" y="76199"/>
                </a:lnTo>
                <a:lnTo>
                  <a:pt x="7298313" y="152399"/>
                </a:lnTo>
                <a:lnTo>
                  <a:pt x="7412613" y="152399"/>
                </a:lnTo>
                <a:lnTo>
                  <a:pt x="7488813" y="114299"/>
                </a:lnTo>
                <a:lnTo>
                  <a:pt x="7412613" y="7619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939" y="2919984"/>
            <a:ext cx="2159507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3307079"/>
            <a:ext cx="1972310" cy="462280"/>
          </a:xfrm>
          <a:custGeom>
            <a:avLst/>
            <a:gdLst/>
            <a:ahLst/>
            <a:cxnLst/>
            <a:rect l="l" t="t" r="r" b="b"/>
            <a:pathLst>
              <a:path w="1972310" h="462279">
                <a:moveTo>
                  <a:pt x="0" y="461771"/>
                </a:moveTo>
                <a:lnTo>
                  <a:pt x="1972055" y="461771"/>
                </a:lnTo>
                <a:lnTo>
                  <a:pt x="1972055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2515" y="2945892"/>
            <a:ext cx="2159507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5771" y="3332988"/>
            <a:ext cx="1902460" cy="462280"/>
          </a:xfrm>
          <a:custGeom>
            <a:avLst/>
            <a:gdLst/>
            <a:ahLst/>
            <a:cxnLst/>
            <a:rect l="l" t="t" r="r" b="b"/>
            <a:pathLst>
              <a:path w="1902459" h="462279">
                <a:moveTo>
                  <a:pt x="0" y="461771"/>
                </a:moveTo>
                <a:lnTo>
                  <a:pt x="1901951" y="461771"/>
                </a:lnTo>
                <a:lnTo>
                  <a:pt x="1901951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5555" y="2410967"/>
            <a:ext cx="2264664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989" y="244983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2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7267" y="2177795"/>
            <a:ext cx="123443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8989" y="2196846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4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6776" y="2186939"/>
            <a:ext cx="123444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8497" y="2205990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4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56892" y="1752655"/>
            <a:ext cx="2736850" cy="13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i="1" spc="-70" dirty="0">
                <a:latin typeface="Constantia"/>
                <a:cs typeface="Constantia"/>
              </a:rPr>
              <a:t>J</a:t>
            </a:r>
            <a:r>
              <a:rPr sz="2800" b="1" i="1" spc="-25" dirty="0">
                <a:latin typeface="Constantia"/>
                <a:cs typeface="Constantia"/>
              </a:rPr>
              <a:t>ud</a:t>
            </a:r>
            <a:r>
              <a:rPr sz="2800" b="1" i="1" spc="-30" dirty="0">
                <a:latin typeface="Constantia"/>
                <a:cs typeface="Constantia"/>
              </a:rPr>
              <a:t>g</a:t>
            </a:r>
            <a:r>
              <a:rPr sz="2800" b="1" i="1" spc="-25" dirty="0">
                <a:latin typeface="Constantia"/>
                <a:cs typeface="Constantia"/>
              </a:rPr>
              <a:t>em</a:t>
            </a:r>
            <a:r>
              <a:rPr sz="2800" b="1" i="1" spc="-10" dirty="0">
                <a:latin typeface="Constantia"/>
                <a:cs typeface="Constantia"/>
              </a:rPr>
              <a:t>e</a:t>
            </a:r>
            <a:r>
              <a:rPr sz="2800" b="1" i="1" spc="-15" dirty="0">
                <a:latin typeface="Constantia"/>
                <a:cs typeface="Constantia"/>
              </a:rPr>
              <a:t>nt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Constantia"/>
                <a:cs typeface="Constantia"/>
              </a:rPr>
              <a:t>Zone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150">
              <a:latin typeface="Times New Roman"/>
              <a:cs typeface="Times New Roman"/>
            </a:endParaRPr>
          </a:p>
          <a:p>
            <a:pPr marL="248285">
              <a:lnSpc>
                <a:spcPts val="950"/>
              </a:lnSpc>
            </a:pPr>
            <a:endParaRPr sz="1150">
              <a:latin typeface="Times New Roman"/>
              <a:cs typeface="Times New Roman"/>
            </a:endParaRPr>
          </a:p>
          <a:p>
            <a:pPr marL="53975" algn="ctr">
              <a:lnSpc>
                <a:spcPct val="100000"/>
              </a:lnSpc>
              <a:spcBef>
                <a:spcPts val="1010"/>
              </a:spcBef>
            </a:pPr>
            <a:r>
              <a:rPr sz="2800" b="1" spc="-20" dirty="0">
                <a:solidFill>
                  <a:srgbClr val="006FC0"/>
                </a:solidFill>
                <a:latin typeface="Constantia"/>
                <a:cs typeface="Constantia"/>
              </a:rPr>
              <a:t>Ri</a:t>
            </a:r>
            <a:r>
              <a:rPr sz="2800" b="1" spc="-30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800" b="1" spc="-20" dirty="0">
                <a:solidFill>
                  <a:srgbClr val="006FC0"/>
                </a:solidFill>
                <a:latin typeface="Constantia"/>
                <a:cs typeface="Constantia"/>
              </a:rPr>
              <a:t>k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4618" y="3396822"/>
            <a:ext cx="1792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77923B"/>
                </a:solidFill>
                <a:latin typeface="Constantia"/>
                <a:cs typeface="Constantia"/>
              </a:rPr>
              <a:t>De</a:t>
            </a:r>
            <a:r>
              <a:rPr sz="2400" b="1" spc="-80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7923B"/>
                </a:solidFill>
                <a:latin typeface="Constantia"/>
                <a:cs typeface="Constantia"/>
              </a:rPr>
              <a:t>Min</a:t>
            </a:r>
            <a:r>
              <a:rPr sz="2400" b="1" spc="-20" dirty="0">
                <a:solidFill>
                  <a:srgbClr val="77923B"/>
                </a:solidFill>
                <a:latin typeface="Constantia"/>
                <a:cs typeface="Constantia"/>
              </a:rPr>
              <a:t>i</a:t>
            </a:r>
            <a:r>
              <a:rPr sz="2400" b="1" spc="-25" dirty="0">
                <a:solidFill>
                  <a:srgbClr val="77923B"/>
                </a:solidFill>
                <a:latin typeface="Constantia"/>
                <a:cs typeface="Constantia"/>
              </a:rPr>
              <a:t>mu</a:t>
            </a:r>
            <a:r>
              <a:rPr sz="2400" b="1" spc="-15" dirty="0">
                <a:solidFill>
                  <a:srgbClr val="77923B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6040" y="3422755"/>
            <a:ext cx="17316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De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ax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2371" y="4013711"/>
            <a:ext cx="188595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6128"/>
                </a:solidFill>
                <a:latin typeface="Constantia"/>
                <a:cs typeface="Constantia"/>
              </a:rPr>
              <a:t>ris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k</a:t>
            </a:r>
            <a:r>
              <a:rPr sz="2000" spc="-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that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6128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s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oo</a:t>
            </a:r>
            <a:r>
              <a:rPr sz="20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s</a:t>
            </a:r>
            <a:r>
              <a:rPr sz="2000" spc="5" dirty="0">
                <a:solidFill>
                  <a:srgbClr val="4F6128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all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F6128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ene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4F6128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ern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7750" y="4013711"/>
            <a:ext cx="24060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ris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that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oo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la</a:t>
            </a:r>
            <a:r>
              <a:rPr sz="2000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spc="-5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ene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ern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130" y="5166110"/>
            <a:ext cx="2320290" cy="15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5" algn="ctr">
              <a:lnSpc>
                <a:spcPct val="100000"/>
              </a:lnSpc>
            </a:pPr>
            <a:r>
              <a:rPr sz="2000" b="1" spc="-60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r>
              <a:rPr sz="2000" b="1" spc="-75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000" b="1" dirty="0">
                <a:solidFill>
                  <a:srgbClr val="4F6128"/>
                </a:solidFill>
                <a:latin typeface="Constantia"/>
                <a:cs typeface="Constantia"/>
              </a:rPr>
              <a:t>CEP</a:t>
            </a:r>
            <a:r>
              <a:rPr sz="2000" b="1" spc="-110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b="1" spc="-5" dirty="0">
                <a:solidFill>
                  <a:srgbClr val="4F6128"/>
                </a:solidFill>
                <a:latin typeface="Constantia"/>
                <a:cs typeface="Constantia"/>
              </a:rPr>
              <a:t>ABL</a:t>
            </a:r>
            <a:r>
              <a:rPr sz="2000" b="1" dirty="0">
                <a:solidFill>
                  <a:srgbClr val="4F6128"/>
                </a:solidFill>
                <a:latin typeface="Constantia"/>
                <a:cs typeface="Constantia"/>
              </a:rPr>
              <a:t>E</a:t>
            </a:r>
            <a:r>
              <a:rPr sz="2000" b="1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Constantia"/>
                <a:cs typeface="Constantia"/>
              </a:rPr>
              <a:t>RISK</a:t>
            </a:r>
            <a:endParaRPr sz="2000">
              <a:latin typeface="Constantia"/>
              <a:cs typeface="Constantia"/>
            </a:endParaRPr>
          </a:p>
          <a:p>
            <a:pPr marL="2540" algn="ctr">
              <a:lnSpc>
                <a:spcPct val="100000"/>
              </a:lnSpc>
              <a:spcBef>
                <a:spcPts val="1065"/>
              </a:spcBef>
            </a:pPr>
            <a:r>
              <a:rPr sz="2400" b="1" dirty="0">
                <a:solidFill>
                  <a:srgbClr val="4F6128"/>
                </a:solidFill>
                <a:latin typeface="Constantia"/>
                <a:cs typeface="Constantia"/>
              </a:rPr>
              <a:t>1</a:t>
            </a:r>
            <a:r>
              <a:rPr sz="2400" b="1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F6128"/>
                </a:solidFill>
                <a:latin typeface="Constantia"/>
                <a:cs typeface="Constantia"/>
              </a:rPr>
              <a:t>x</a:t>
            </a:r>
            <a:r>
              <a:rPr sz="2400" b="1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6128"/>
                </a:solidFill>
                <a:latin typeface="Constantia"/>
                <a:cs typeface="Constantia"/>
              </a:rPr>
              <a:t>1</a:t>
            </a:r>
            <a:r>
              <a:rPr sz="2400" b="1" spc="-10" dirty="0">
                <a:solidFill>
                  <a:srgbClr val="4F6128"/>
                </a:solidFill>
                <a:latin typeface="Constantia"/>
                <a:cs typeface="Constantia"/>
              </a:rPr>
              <a:t>0</a:t>
            </a:r>
            <a:r>
              <a:rPr sz="2400" b="1" spc="-7" baseline="24305" dirty="0">
                <a:solidFill>
                  <a:srgbClr val="4F6128"/>
                </a:solidFill>
                <a:latin typeface="Constantia"/>
                <a:cs typeface="Constantia"/>
              </a:rPr>
              <a:t>-</a:t>
            </a:r>
            <a:r>
              <a:rPr sz="2400" b="1" spc="-15" baseline="24305" dirty="0">
                <a:solidFill>
                  <a:srgbClr val="4F6128"/>
                </a:solidFill>
                <a:latin typeface="Constantia"/>
                <a:cs typeface="Constantia"/>
              </a:rPr>
              <a:t>6</a:t>
            </a:r>
            <a:endParaRPr sz="2400" baseline="24305">
              <a:latin typeface="Constantia"/>
              <a:cs typeface="Constantia"/>
            </a:endParaRPr>
          </a:p>
          <a:p>
            <a:pPr marL="10795" algn="ctr">
              <a:lnSpc>
                <a:spcPct val="100000"/>
              </a:lnSpc>
            </a:pPr>
            <a:r>
              <a:rPr sz="2400" b="1" spc="-5" dirty="0">
                <a:solidFill>
                  <a:srgbClr val="4F6128"/>
                </a:solidFill>
                <a:latin typeface="Constantia"/>
                <a:cs typeface="Constantia"/>
              </a:rPr>
              <a:t>death</a:t>
            </a:r>
            <a:r>
              <a:rPr sz="2400" b="1" spc="-10" dirty="0">
                <a:solidFill>
                  <a:srgbClr val="4F6128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4F6128"/>
                </a:solidFill>
                <a:latin typeface="Constantia"/>
                <a:cs typeface="Constantia"/>
              </a:rPr>
              <a:t>/</a:t>
            </a:r>
            <a:r>
              <a:rPr sz="2400" b="1" spc="-65" dirty="0">
                <a:solidFill>
                  <a:srgbClr val="4F6128"/>
                </a:solidFill>
                <a:latin typeface="Constantia"/>
                <a:cs typeface="Constantia"/>
              </a:rPr>
              <a:t>y</a:t>
            </a:r>
            <a:r>
              <a:rPr sz="2400" b="1" dirty="0">
                <a:solidFill>
                  <a:srgbClr val="4F6128"/>
                </a:solidFill>
                <a:latin typeface="Constantia"/>
                <a:cs typeface="Constantia"/>
              </a:rPr>
              <a:t>ear</a:t>
            </a:r>
            <a:r>
              <a:rPr sz="2400" b="1" spc="-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6128"/>
                </a:solidFill>
                <a:latin typeface="Constantia"/>
                <a:cs typeface="Constantia"/>
              </a:rPr>
              <a:t>in</a:t>
            </a:r>
            <a:r>
              <a:rPr sz="2400" b="1" spc="-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0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400" b="1" spc="-20" dirty="0">
                <a:solidFill>
                  <a:srgbClr val="4F6128"/>
                </a:solidFill>
                <a:latin typeface="Constantia"/>
                <a:cs typeface="Constantia"/>
              </a:rPr>
              <a:t>omm</a:t>
            </a:r>
            <a:r>
              <a:rPr sz="2400" b="1" spc="-25" dirty="0">
                <a:solidFill>
                  <a:srgbClr val="4F6128"/>
                </a:solidFill>
                <a:latin typeface="Constantia"/>
                <a:cs typeface="Constantia"/>
              </a:rPr>
              <a:t>u</a:t>
            </a:r>
            <a:r>
              <a:rPr sz="2400" b="1" spc="-15" dirty="0">
                <a:solidFill>
                  <a:srgbClr val="4F6128"/>
                </a:solidFill>
                <a:latin typeface="Constantia"/>
                <a:cs typeface="Constantia"/>
              </a:rPr>
              <a:t>nity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2025" y="5166110"/>
            <a:ext cx="2659380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UN</a:t>
            </a:r>
            <a:r>
              <a:rPr sz="2000" b="1" spc="-6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7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CEP</a:t>
            </a:r>
            <a:r>
              <a:rPr sz="2000" b="1" spc="-1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-5" dirty="0">
                <a:solidFill>
                  <a:srgbClr val="C00000"/>
                </a:solidFill>
                <a:latin typeface="Constantia"/>
                <a:cs typeface="Constantia"/>
              </a:rPr>
              <a:t>ABL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endParaRPr sz="2000">
              <a:latin typeface="Constantia"/>
              <a:cs typeface="Constantia"/>
            </a:endParaRPr>
          </a:p>
          <a:p>
            <a:pPr marR="44450" algn="ctr">
              <a:lnSpc>
                <a:spcPct val="100000"/>
              </a:lnSpc>
              <a:spcBef>
                <a:spcPts val="969"/>
              </a:spcBef>
            </a:pP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1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x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1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0</a:t>
            </a:r>
            <a:r>
              <a:rPr sz="2400" b="1" spc="-7" baseline="24305" dirty="0">
                <a:solidFill>
                  <a:srgbClr val="C00000"/>
                </a:solidFill>
                <a:latin typeface="Constantia"/>
                <a:cs typeface="Constantia"/>
              </a:rPr>
              <a:t>-</a:t>
            </a:r>
            <a:r>
              <a:rPr sz="2400" b="1" spc="-15" baseline="24305" dirty="0">
                <a:solidFill>
                  <a:srgbClr val="C00000"/>
                </a:solidFill>
                <a:latin typeface="Constantia"/>
                <a:cs typeface="Constantia"/>
              </a:rPr>
              <a:t>3</a:t>
            </a:r>
            <a:endParaRPr sz="2400" baseline="24305">
              <a:latin typeface="Constantia"/>
              <a:cs typeface="Constantia"/>
            </a:endParaRPr>
          </a:p>
          <a:p>
            <a:pPr marR="36195"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deat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s/</a:t>
            </a:r>
            <a:r>
              <a:rPr sz="2400" b="1" spc="-7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ear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R="43180" algn="ctr">
              <a:lnSpc>
                <a:spcPct val="100000"/>
              </a:lnSpc>
            </a:pP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omm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nity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What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46624" y="65297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36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546" y="4969034"/>
            <a:ext cx="5467985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ct val="100000"/>
              </a:lnSpc>
            </a:pPr>
            <a:r>
              <a:rPr sz="2800" b="1" spc="-260" dirty="0">
                <a:latin typeface="Constantia"/>
                <a:cs typeface="Constantia"/>
              </a:rPr>
              <a:t>T</a:t>
            </a:r>
            <a:r>
              <a:rPr sz="2800" b="1" spc="-20" dirty="0">
                <a:latin typeface="Constantia"/>
                <a:cs typeface="Constantia"/>
              </a:rPr>
              <a:t>o</a:t>
            </a:r>
            <a:r>
              <a:rPr sz="2800" b="1" spc="-75" dirty="0">
                <a:latin typeface="Constantia"/>
                <a:cs typeface="Constantia"/>
              </a:rPr>
              <a:t>r</a:t>
            </a:r>
            <a:r>
              <a:rPr sz="2800" b="1" spc="-20" dirty="0">
                <a:latin typeface="Constantia"/>
                <a:cs typeface="Constantia"/>
              </a:rPr>
              <a:t>on</a:t>
            </a:r>
            <a:r>
              <a:rPr sz="2800" b="1" spc="-75" dirty="0">
                <a:latin typeface="Constantia"/>
                <a:cs typeface="Constantia"/>
              </a:rPr>
              <a:t>t</a:t>
            </a:r>
            <a:r>
              <a:rPr sz="2800" b="1" spc="-125" dirty="0">
                <a:latin typeface="Constantia"/>
                <a:cs typeface="Constantia"/>
              </a:rPr>
              <a:t>o’</a:t>
            </a:r>
            <a:r>
              <a:rPr sz="2800" b="1" spc="-15" dirty="0">
                <a:latin typeface="Constantia"/>
                <a:cs typeface="Constantia"/>
              </a:rPr>
              <a:t>s</a:t>
            </a:r>
            <a:r>
              <a:rPr sz="2800" b="1" spc="-45" dirty="0">
                <a:latin typeface="Constantia"/>
                <a:cs typeface="Constantia"/>
              </a:rPr>
              <a:t> </a:t>
            </a:r>
            <a:r>
              <a:rPr sz="2800" b="1" spc="-100" dirty="0">
                <a:latin typeface="Constantia"/>
                <a:cs typeface="Constantia"/>
              </a:rPr>
              <a:t>P</a:t>
            </a:r>
            <a:r>
              <a:rPr sz="2800" b="1" spc="-20" dirty="0">
                <a:latin typeface="Constantia"/>
                <a:cs typeface="Constantia"/>
              </a:rPr>
              <a:t>o</a:t>
            </a:r>
            <a:r>
              <a:rPr sz="2800" b="1" spc="-35" dirty="0">
                <a:latin typeface="Constantia"/>
                <a:cs typeface="Constantia"/>
              </a:rPr>
              <a:t>p</a:t>
            </a:r>
            <a:r>
              <a:rPr sz="2800" b="1" spc="-15" dirty="0">
                <a:latin typeface="Constantia"/>
                <a:cs typeface="Constantia"/>
              </a:rPr>
              <a:t>ulation</a:t>
            </a:r>
            <a:r>
              <a:rPr sz="2800" b="1" spc="-25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=</a:t>
            </a:r>
            <a:r>
              <a:rPr sz="2800" b="1" spc="-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3</a:t>
            </a:r>
            <a:r>
              <a:rPr sz="2800" b="1" spc="1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million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latin typeface="Constantia"/>
                <a:cs typeface="Constantia"/>
              </a:rPr>
              <a:t>Deaths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546" y="5813227"/>
            <a:ext cx="48323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ear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35" y="5564692"/>
            <a:ext cx="4870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solidFill>
                  <a:srgbClr val="77923B"/>
                </a:solidFill>
                <a:latin typeface="Constantia"/>
                <a:cs typeface="Constantia"/>
              </a:rPr>
              <a:t>&lt;3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895" y="5564692"/>
            <a:ext cx="206438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>
              <a:lnSpc>
                <a:spcPts val="4165"/>
              </a:lnSpc>
            </a:pPr>
            <a:r>
              <a:rPr sz="3600" b="1" spc="-20" dirty="0">
                <a:solidFill>
                  <a:srgbClr val="C00000"/>
                </a:solidFill>
                <a:latin typeface="Constantia"/>
                <a:cs typeface="Constantia"/>
              </a:rPr>
              <a:t>&gt;3000</a:t>
            </a:r>
            <a:endParaRPr sz="3600">
              <a:latin typeface="Constantia"/>
              <a:cs typeface="Constantia"/>
            </a:endParaRPr>
          </a:p>
          <a:p>
            <a:pPr marL="12700">
              <a:lnSpc>
                <a:spcPts val="3204"/>
              </a:lnSpc>
            </a:pPr>
            <a:r>
              <a:rPr sz="2800" i="1" spc="-8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800" i="1" spc="-15" dirty="0">
                <a:solidFill>
                  <a:srgbClr val="C00000"/>
                </a:solidFill>
                <a:latin typeface="Constantia"/>
                <a:cs typeface="Constantia"/>
              </a:rPr>
              <a:t>na</a:t>
            </a:r>
            <a:r>
              <a:rPr sz="2800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800" i="1" spc="-3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800" i="1" spc="-20" dirty="0">
                <a:solidFill>
                  <a:srgbClr val="C00000"/>
                </a:solidFill>
                <a:latin typeface="Constantia"/>
                <a:cs typeface="Constantia"/>
              </a:rPr>
              <a:t>ep</a:t>
            </a:r>
            <a:r>
              <a:rPr sz="2800" i="1" spc="-7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800" i="1" spc="-15" dirty="0">
                <a:solidFill>
                  <a:srgbClr val="C00000"/>
                </a:solidFill>
                <a:latin typeface="Constantia"/>
                <a:cs typeface="Constantia"/>
              </a:rPr>
              <a:t>able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4618" y="6049495"/>
            <a:ext cx="1662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45" dirty="0">
                <a:solidFill>
                  <a:srgbClr val="77923B"/>
                </a:solidFill>
                <a:latin typeface="Constantia"/>
                <a:cs typeface="Constantia"/>
              </a:rPr>
              <a:t>A</a:t>
            </a:r>
            <a:r>
              <a:rPr sz="2800" i="1" spc="-35" dirty="0">
                <a:solidFill>
                  <a:srgbClr val="77923B"/>
                </a:solidFill>
                <a:latin typeface="Constantia"/>
                <a:cs typeface="Constantia"/>
              </a:rPr>
              <a:t>cc</a:t>
            </a:r>
            <a:r>
              <a:rPr sz="2800" i="1" spc="-20" dirty="0">
                <a:solidFill>
                  <a:srgbClr val="77923B"/>
                </a:solidFill>
                <a:latin typeface="Constantia"/>
                <a:cs typeface="Constantia"/>
              </a:rPr>
              <a:t>ep</a:t>
            </a:r>
            <a:r>
              <a:rPr sz="2800" i="1" spc="-70" dirty="0">
                <a:solidFill>
                  <a:srgbClr val="77923B"/>
                </a:solidFill>
                <a:latin typeface="Constantia"/>
                <a:cs typeface="Constantia"/>
              </a:rPr>
              <a:t>t</a:t>
            </a:r>
            <a:r>
              <a:rPr sz="2800" i="1" spc="-15" dirty="0">
                <a:solidFill>
                  <a:srgbClr val="77923B"/>
                </a:solidFill>
                <a:latin typeface="Constantia"/>
                <a:cs typeface="Constantia"/>
              </a:rPr>
              <a:t>able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275" y="3119627"/>
            <a:ext cx="7489190" cy="228600"/>
          </a:xfrm>
          <a:custGeom>
            <a:avLst/>
            <a:gdLst/>
            <a:ahLst/>
            <a:cxnLst/>
            <a:rect l="l" t="t" r="r" b="b"/>
            <a:pathLst>
              <a:path w="7489190" h="228600">
                <a:moveTo>
                  <a:pt x="228599" y="0"/>
                </a:moveTo>
                <a:lnTo>
                  <a:pt x="0" y="114299"/>
                </a:lnTo>
                <a:lnTo>
                  <a:pt x="228599" y="228599"/>
                </a:lnTo>
                <a:lnTo>
                  <a:pt x="228599" y="152399"/>
                </a:lnTo>
                <a:lnTo>
                  <a:pt x="190499" y="152399"/>
                </a:lnTo>
                <a:lnTo>
                  <a:pt x="190499" y="76199"/>
                </a:lnTo>
                <a:lnTo>
                  <a:pt x="228599" y="76199"/>
                </a:lnTo>
                <a:lnTo>
                  <a:pt x="228599" y="0"/>
                </a:lnTo>
                <a:close/>
              </a:path>
              <a:path w="7489190" h="228600">
                <a:moveTo>
                  <a:pt x="7260213" y="0"/>
                </a:moveTo>
                <a:lnTo>
                  <a:pt x="7260213" y="228599"/>
                </a:lnTo>
                <a:lnTo>
                  <a:pt x="7412613" y="152399"/>
                </a:lnTo>
                <a:lnTo>
                  <a:pt x="7298313" y="152399"/>
                </a:lnTo>
                <a:lnTo>
                  <a:pt x="7298313" y="76199"/>
                </a:lnTo>
                <a:lnTo>
                  <a:pt x="7412613" y="76199"/>
                </a:lnTo>
                <a:lnTo>
                  <a:pt x="7260213" y="0"/>
                </a:lnTo>
                <a:close/>
              </a:path>
              <a:path w="7489190" h="228600">
                <a:moveTo>
                  <a:pt x="228599" y="76199"/>
                </a:moveTo>
                <a:lnTo>
                  <a:pt x="190499" y="76199"/>
                </a:lnTo>
                <a:lnTo>
                  <a:pt x="190499" y="152399"/>
                </a:lnTo>
                <a:lnTo>
                  <a:pt x="228599" y="152399"/>
                </a:lnTo>
                <a:lnTo>
                  <a:pt x="228599" y="76199"/>
                </a:lnTo>
                <a:close/>
              </a:path>
              <a:path w="7489190" h="228600">
                <a:moveTo>
                  <a:pt x="7260213" y="76199"/>
                </a:moveTo>
                <a:lnTo>
                  <a:pt x="228599" y="76199"/>
                </a:lnTo>
                <a:lnTo>
                  <a:pt x="228599" y="152399"/>
                </a:lnTo>
                <a:lnTo>
                  <a:pt x="7260213" y="152399"/>
                </a:lnTo>
                <a:lnTo>
                  <a:pt x="7260213" y="76199"/>
                </a:lnTo>
                <a:close/>
              </a:path>
              <a:path w="7489190" h="228600">
                <a:moveTo>
                  <a:pt x="7412613" y="76199"/>
                </a:moveTo>
                <a:lnTo>
                  <a:pt x="7298313" y="76199"/>
                </a:lnTo>
                <a:lnTo>
                  <a:pt x="7298313" y="152399"/>
                </a:lnTo>
                <a:lnTo>
                  <a:pt x="7412613" y="152399"/>
                </a:lnTo>
                <a:lnTo>
                  <a:pt x="7488813" y="114299"/>
                </a:lnTo>
                <a:lnTo>
                  <a:pt x="7412613" y="7619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939" y="2919984"/>
            <a:ext cx="2159507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5567" y="3307079"/>
            <a:ext cx="1972310" cy="462280"/>
          </a:xfrm>
          <a:custGeom>
            <a:avLst/>
            <a:gdLst/>
            <a:ahLst/>
            <a:cxnLst/>
            <a:rect l="l" t="t" r="r" b="b"/>
            <a:pathLst>
              <a:path w="1972310" h="462279">
                <a:moveTo>
                  <a:pt x="0" y="461771"/>
                </a:moveTo>
                <a:lnTo>
                  <a:pt x="1972055" y="461771"/>
                </a:lnTo>
                <a:lnTo>
                  <a:pt x="1972055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2515" y="2945892"/>
            <a:ext cx="2159507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5771" y="3332988"/>
            <a:ext cx="1902460" cy="462280"/>
          </a:xfrm>
          <a:custGeom>
            <a:avLst/>
            <a:gdLst/>
            <a:ahLst/>
            <a:cxnLst/>
            <a:rect l="l" t="t" r="r" b="b"/>
            <a:pathLst>
              <a:path w="1902459" h="462279">
                <a:moveTo>
                  <a:pt x="0" y="461771"/>
                </a:moveTo>
                <a:lnTo>
                  <a:pt x="1901951" y="461771"/>
                </a:lnTo>
                <a:lnTo>
                  <a:pt x="1901951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5555" y="2410967"/>
            <a:ext cx="2264664" cy="123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8989" y="244983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2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7267" y="2177795"/>
            <a:ext cx="123443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8989" y="2196846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4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6" y="2186939"/>
            <a:ext cx="123444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8497" y="2205990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4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56892" y="1752655"/>
            <a:ext cx="2736850" cy="13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i="1" spc="-70" dirty="0">
                <a:latin typeface="Constantia"/>
                <a:cs typeface="Constantia"/>
              </a:rPr>
              <a:t>J</a:t>
            </a:r>
            <a:r>
              <a:rPr sz="2800" b="1" i="1" spc="-25" dirty="0">
                <a:latin typeface="Constantia"/>
                <a:cs typeface="Constantia"/>
              </a:rPr>
              <a:t>ud</a:t>
            </a:r>
            <a:r>
              <a:rPr sz="2800" b="1" i="1" spc="-30" dirty="0">
                <a:latin typeface="Constantia"/>
                <a:cs typeface="Constantia"/>
              </a:rPr>
              <a:t>g</a:t>
            </a:r>
            <a:r>
              <a:rPr sz="2800" b="1" i="1" spc="-25" dirty="0">
                <a:latin typeface="Constantia"/>
                <a:cs typeface="Constantia"/>
              </a:rPr>
              <a:t>em</a:t>
            </a:r>
            <a:r>
              <a:rPr sz="2800" b="1" i="1" spc="-10" dirty="0">
                <a:latin typeface="Constantia"/>
                <a:cs typeface="Constantia"/>
              </a:rPr>
              <a:t>e</a:t>
            </a:r>
            <a:r>
              <a:rPr sz="2800" b="1" i="1" spc="-15" dirty="0">
                <a:latin typeface="Constantia"/>
                <a:cs typeface="Constantia"/>
              </a:rPr>
              <a:t>nt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Constantia"/>
                <a:cs typeface="Constantia"/>
              </a:rPr>
              <a:t>Zone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150">
              <a:latin typeface="Times New Roman"/>
              <a:cs typeface="Times New Roman"/>
            </a:endParaRPr>
          </a:p>
          <a:p>
            <a:pPr marL="248285">
              <a:lnSpc>
                <a:spcPts val="950"/>
              </a:lnSpc>
            </a:pPr>
            <a:endParaRPr sz="1150">
              <a:latin typeface="Times New Roman"/>
              <a:cs typeface="Times New Roman"/>
            </a:endParaRPr>
          </a:p>
          <a:p>
            <a:pPr marL="53975" algn="ctr">
              <a:lnSpc>
                <a:spcPct val="100000"/>
              </a:lnSpc>
              <a:spcBef>
                <a:spcPts val="1010"/>
              </a:spcBef>
            </a:pPr>
            <a:r>
              <a:rPr sz="2800" b="1" spc="-20" dirty="0">
                <a:solidFill>
                  <a:srgbClr val="006FC0"/>
                </a:solidFill>
                <a:latin typeface="Constantia"/>
                <a:cs typeface="Constantia"/>
              </a:rPr>
              <a:t>Ri</a:t>
            </a:r>
            <a:r>
              <a:rPr sz="2800" b="1" spc="-30" dirty="0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sz="2800" b="1" spc="-20" dirty="0">
                <a:solidFill>
                  <a:srgbClr val="006FC0"/>
                </a:solidFill>
                <a:latin typeface="Constantia"/>
                <a:cs typeface="Constantia"/>
              </a:rPr>
              <a:t>k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37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194618" y="3396822"/>
            <a:ext cx="1792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77923B"/>
                </a:solidFill>
                <a:latin typeface="Constantia"/>
                <a:cs typeface="Constantia"/>
              </a:rPr>
              <a:t>De</a:t>
            </a:r>
            <a:r>
              <a:rPr sz="2400" b="1" spc="-80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7923B"/>
                </a:solidFill>
                <a:latin typeface="Constantia"/>
                <a:cs typeface="Constantia"/>
              </a:rPr>
              <a:t>Min</a:t>
            </a:r>
            <a:r>
              <a:rPr sz="2400" b="1" spc="-20" dirty="0">
                <a:solidFill>
                  <a:srgbClr val="77923B"/>
                </a:solidFill>
                <a:latin typeface="Constantia"/>
                <a:cs typeface="Constantia"/>
              </a:rPr>
              <a:t>i</a:t>
            </a:r>
            <a:r>
              <a:rPr sz="2400" b="1" spc="-25" dirty="0">
                <a:solidFill>
                  <a:srgbClr val="77923B"/>
                </a:solidFill>
                <a:latin typeface="Constantia"/>
                <a:cs typeface="Constantia"/>
              </a:rPr>
              <a:t>mu</a:t>
            </a:r>
            <a:r>
              <a:rPr sz="2400" b="1" spc="-15" dirty="0">
                <a:solidFill>
                  <a:srgbClr val="77923B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6040" y="3422755"/>
            <a:ext cx="17316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De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ax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2371" y="4013711"/>
            <a:ext cx="188595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6128"/>
                </a:solidFill>
                <a:latin typeface="Constantia"/>
                <a:cs typeface="Constantia"/>
              </a:rPr>
              <a:t>ris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k</a:t>
            </a:r>
            <a:r>
              <a:rPr sz="2000" spc="-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that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6128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s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oo</a:t>
            </a:r>
            <a:r>
              <a:rPr sz="20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s</a:t>
            </a:r>
            <a:r>
              <a:rPr sz="2000" spc="5" dirty="0">
                <a:solidFill>
                  <a:srgbClr val="4F6128"/>
                </a:solidFill>
                <a:latin typeface="Constantia"/>
                <a:cs typeface="Constantia"/>
              </a:rPr>
              <a:t>m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all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</a:t>
            </a:r>
            <a:r>
              <a:rPr sz="2000" spc="-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F6128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ene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4F6128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4F6128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4F6128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4F6128"/>
                </a:solidFill>
                <a:latin typeface="Constantia"/>
                <a:cs typeface="Constantia"/>
              </a:rPr>
              <a:t>ern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7750" y="4013711"/>
            <a:ext cx="24060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ris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that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oo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la</a:t>
            </a:r>
            <a:r>
              <a:rPr sz="2000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spc="-5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ene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C00000"/>
                </a:solidFill>
                <a:latin typeface="Constantia"/>
                <a:cs typeface="Constantia"/>
              </a:rPr>
              <a:t>ern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What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Risk?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2435" y="1875107"/>
            <a:ext cx="7755890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20</a:t>
            </a:r>
            <a:r>
              <a:rPr sz="2400" spc="-5" dirty="0">
                <a:latin typeface="Constantia"/>
                <a:cs typeface="Constantia"/>
              </a:rPr>
              <a:t>1</a:t>
            </a:r>
            <a:r>
              <a:rPr sz="2400" spc="-10" dirty="0">
                <a:latin typeface="Constantia"/>
                <a:cs typeface="Constantia"/>
              </a:rPr>
              <a:t>0,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2,00</a:t>
            </a:r>
            <a:r>
              <a:rPr sz="2400" spc="-15" dirty="0">
                <a:latin typeface="Constantia"/>
                <a:cs typeface="Constantia"/>
              </a:rPr>
              <a:t>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cident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22</a:t>
            </a:r>
            <a:r>
              <a:rPr sz="2400" spc="-30" dirty="0">
                <a:latin typeface="Constantia"/>
                <a:cs typeface="Constantia"/>
              </a:rPr>
              <a:t>2</a:t>
            </a:r>
            <a:r>
              <a:rPr sz="2400" dirty="0">
                <a:latin typeface="Constantia"/>
                <a:cs typeface="Constantia"/>
              </a:rPr>
              <a:t>7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ct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0" dirty="0">
                <a:latin typeface="Constantia"/>
                <a:cs typeface="Constantia"/>
              </a:rPr>
              <a:t>ms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ad</a:t>
            </a: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-wide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mine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5" dirty="0">
                <a:latin typeface="Constantia"/>
                <a:cs typeface="Constantia"/>
              </a:rPr>
              <a:t>ounting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population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(34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million)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Accidents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3276" y="4140196"/>
            <a:ext cx="2773680" cy="0"/>
          </a:xfrm>
          <a:custGeom>
            <a:avLst/>
            <a:gdLst/>
            <a:ahLst/>
            <a:cxnLst/>
            <a:rect l="l" t="t" r="r" b="b"/>
            <a:pathLst>
              <a:path w="2773679">
                <a:moveTo>
                  <a:pt x="0" y="0"/>
                </a:moveTo>
                <a:lnTo>
                  <a:pt x="2773679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6864" y="4725592"/>
            <a:ext cx="642239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556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spc="-910" dirty="0">
                <a:latin typeface="Cambria Math"/>
                <a:cs typeface="Cambria Math"/>
              </a:rPr>
              <a:t>͸</a:t>
            </a:r>
            <a:r>
              <a:rPr sz="2000" spc="-900" dirty="0">
                <a:latin typeface="Cambria Math"/>
                <a:cs typeface="Cambria Math"/>
              </a:rPr>
              <a:t>ͷ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2000" spc="-940" dirty="0">
                <a:latin typeface="Cambria Math"/>
                <a:cs typeface="Cambria Math"/>
              </a:rPr>
              <a:t>ݔ</a:t>
            </a:r>
            <a:r>
              <a:rPr sz="2000" spc="50" dirty="0">
                <a:latin typeface="Cambria Math"/>
                <a:cs typeface="Cambria Math"/>
              </a:rPr>
              <a:t> </a:t>
            </a:r>
            <a:r>
              <a:rPr sz="2000" spc="-910" dirty="0">
                <a:latin typeface="Cambria Math"/>
                <a:cs typeface="Cambria Math"/>
              </a:rPr>
              <a:t>ͳ</a:t>
            </a:r>
            <a:r>
              <a:rPr sz="2000" spc="-894" dirty="0">
                <a:latin typeface="Cambria Math"/>
                <a:cs typeface="Cambria Math"/>
              </a:rPr>
              <a:t>Ͳ</a:t>
            </a:r>
            <a:r>
              <a:rPr sz="2175" spc="-37" baseline="28735" dirty="0">
                <a:latin typeface="Cambria Math"/>
                <a:cs typeface="Cambria Math"/>
              </a:rPr>
              <a:t>−</a:t>
            </a:r>
            <a:r>
              <a:rPr sz="2175" spc="60" baseline="28735" dirty="0">
                <a:latin typeface="Cambria Math"/>
                <a:cs typeface="Cambria Math"/>
              </a:rPr>
              <a:t>6</a:t>
            </a:r>
            <a:r>
              <a:rPr sz="2175" baseline="28735" dirty="0">
                <a:latin typeface="Cambria Math"/>
                <a:cs typeface="Cambria Math"/>
              </a:rPr>
              <a:t> </a:t>
            </a:r>
            <a:r>
              <a:rPr sz="2175" spc="-165" baseline="28735" dirty="0">
                <a:latin typeface="Cambria Math"/>
                <a:cs typeface="Cambria Math"/>
              </a:rPr>
              <a:t> </a:t>
            </a:r>
            <a:r>
              <a:rPr sz="2000" spc="-940" dirty="0">
                <a:latin typeface="Cambria Math"/>
                <a:cs typeface="Cambria Math"/>
              </a:rPr>
              <a:t>݀</a:t>
            </a:r>
            <a:r>
              <a:rPr sz="2000" spc="-950" dirty="0">
                <a:latin typeface="Cambria Math"/>
                <a:cs typeface="Cambria Math"/>
              </a:rPr>
              <a:t>݁</a:t>
            </a:r>
            <a:r>
              <a:rPr sz="2000" spc="-580" dirty="0">
                <a:latin typeface="Cambria Math"/>
                <a:cs typeface="Cambria Math"/>
              </a:rPr>
              <a:t>𝑎ݐ</a:t>
            </a:r>
            <a:r>
              <a:rPr sz="2000" spc="-335" dirty="0">
                <a:latin typeface="Cambria Math"/>
                <a:cs typeface="Cambria Math"/>
              </a:rPr>
              <a:t>ℎ</a:t>
            </a:r>
            <a:r>
              <a:rPr sz="2000" spc="-1080" dirty="0">
                <a:latin typeface="Cambria Math"/>
                <a:cs typeface="Cambria Math"/>
              </a:rPr>
              <a:t>ݏ</a:t>
            </a:r>
            <a:r>
              <a:rPr sz="2000" spc="35" dirty="0">
                <a:latin typeface="Cambria Math"/>
                <a:cs typeface="Cambria Math"/>
              </a:rPr>
              <a:t> </a:t>
            </a:r>
            <a:r>
              <a:rPr sz="2000" spc="-960" dirty="0">
                <a:latin typeface="Cambria Math"/>
                <a:cs typeface="Cambria Math"/>
              </a:rPr>
              <a:t>݌</a:t>
            </a:r>
            <a:r>
              <a:rPr sz="2000" spc="-975" dirty="0">
                <a:latin typeface="Cambria Math"/>
                <a:cs typeface="Cambria Math"/>
              </a:rPr>
              <a:t>݁</a:t>
            </a:r>
            <a:r>
              <a:rPr sz="2000" spc="-1060" dirty="0">
                <a:latin typeface="Cambria Math"/>
                <a:cs typeface="Cambria Math"/>
              </a:rPr>
              <a:t>ݎ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spc="-890" dirty="0">
                <a:latin typeface="Cambria Math"/>
                <a:cs typeface="Cambria Math"/>
              </a:rPr>
              <a:t>ݕ</a:t>
            </a:r>
            <a:r>
              <a:rPr sz="2000" spc="-819" dirty="0">
                <a:latin typeface="Cambria Math"/>
                <a:cs typeface="Cambria Math"/>
              </a:rPr>
              <a:t>݁𝑎ݎ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b="1" spc="-75" dirty="0">
                <a:solidFill>
                  <a:srgbClr val="375F91"/>
                </a:solidFill>
                <a:latin typeface="Constantia"/>
                <a:cs typeface="Constantia"/>
              </a:rPr>
              <a:t>A</a:t>
            </a:r>
            <a:r>
              <a:rPr sz="2400" b="1" spc="-105" dirty="0">
                <a:solidFill>
                  <a:srgbClr val="375F91"/>
                </a:solidFill>
                <a:latin typeface="Constantia"/>
                <a:cs typeface="Constantia"/>
              </a:rPr>
              <a:t>C</a:t>
            </a:r>
            <a:r>
              <a:rPr sz="2400" b="1" spc="-20" dirty="0">
                <a:solidFill>
                  <a:srgbClr val="375F91"/>
                </a:solidFill>
                <a:latin typeface="Constantia"/>
                <a:cs typeface="Constantia"/>
              </a:rPr>
              <a:t>CE</a:t>
            </a:r>
            <a:r>
              <a:rPr sz="2400" b="1" spc="-30" dirty="0">
                <a:solidFill>
                  <a:srgbClr val="375F91"/>
                </a:solidFill>
                <a:latin typeface="Constantia"/>
                <a:cs typeface="Constantia"/>
              </a:rPr>
              <a:t>P</a:t>
            </a:r>
            <a:r>
              <a:rPr sz="2400" b="1" spc="-135" dirty="0">
                <a:solidFill>
                  <a:srgbClr val="375F91"/>
                </a:solidFill>
                <a:latin typeface="Constantia"/>
                <a:cs typeface="Constantia"/>
              </a:rPr>
              <a:t>T</a:t>
            </a:r>
            <a:r>
              <a:rPr sz="2400" b="1" spc="-5" dirty="0">
                <a:solidFill>
                  <a:srgbClr val="375F91"/>
                </a:solidFill>
                <a:latin typeface="Constantia"/>
                <a:cs typeface="Constantia"/>
              </a:rPr>
              <a:t>ABL</a:t>
            </a:r>
            <a:r>
              <a:rPr sz="2400" b="1" dirty="0">
                <a:solidFill>
                  <a:srgbClr val="375F91"/>
                </a:solidFill>
                <a:latin typeface="Constantia"/>
                <a:cs typeface="Constantia"/>
              </a:rPr>
              <a:t>E</a:t>
            </a:r>
            <a:r>
              <a:rPr sz="2400" b="1" spc="25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75F91"/>
                </a:solidFill>
                <a:latin typeface="Constantia"/>
                <a:cs typeface="Constantia"/>
              </a:rPr>
              <a:t>RIS</a:t>
            </a:r>
            <a:r>
              <a:rPr sz="2400" b="1" dirty="0">
                <a:solidFill>
                  <a:srgbClr val="375F91"/>
                </a:solidFill>
                <a:latin typeface="Constantia"/>
                <a:cs typeface="Constantia"/>
              </a:rPr>
              <a:t>K</a:t>
            </a:r>
            <a:r>
              <a:rPr sz="2400" b="1" spc="-7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75F91"/>
                </a:solidFill>
                <a:latin typeface="Constantia"/>
                <a:cs typeface="Constantia"/>
              </a:rPr>
              <a:t>ON</a:t>
            </a:r>
            <a:r>
              <a:rPr sz="2400" b="1" spc="-65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75F91"/>
                </a:solidFill>
                <a:latin typeface="Constantia"/>
                <a:cs typeface="Constantia"/>
              </a:rPr>
              <a:t>A</a:t>
            </a:r>
            <a:r>
              <a:rPr sz="2400" b="1" spc="-65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375F91"/>
                </a:solidFill>
                <a:latin typeface="Constantia"/>
                <a:cs typeface="Constantia"/>
              </a:rPr>
              <a:t>P</a:t>
            </a:r>
            <a:r>
              <a:rPr sz="2400" b="1" spc="-5" dirty="0">
                <a:solidFill>
                  <a:srgbClr val="375F91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375F91"/>
                </a:solidFill>
                <a:latin typeface="Constantia"/>
                <a:cs typeface="Constantia"/>
              </a:rPr>
              <a:t>R</a:t>
            </a:r>
            <a:r>
              <a:rPr sz="2400" b="1" spc="-2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375F91"/>
                </a:solidFill>
                <a:latin typeface="Constantia"/>
                <a:cs typeface="Constantia"/>
              </a:rPr>
              <a:t>P</a:t>
            </a:r>
            <a:r>
              <a:rPr sz="2400" b="1" spc="-5" dirty="0">
                <a:solidFill>
                  <a:srgbClr val="375F91"/>
                </a:solidFill>
                <a:latin typeface="Constantia"/>
                <a:cs typeface="Constantia"/>
              </a:rPr>
              <a:t>ER</a:t>
            </a:r>
            <a:r>
              <a:rPr sz="2400" b="1" spc="-15" dirty="0">
                <a:solidFill>
                  <a:srgbClr val="375F91"/>
                </a:solidFill>
                <a:latin typeface="Constantia"/>
                <a:cs typeface="Constantia"/>
              </a:rPr>
              <a:t>S</a:t>
            </a:r>
            <a:r>
              <a:rPr sz="2400" b="1" spc="-20" dirty="0">
                <a:solidFill>
                  <a:srgbClr val="375F91"/>
                </a:solidFill>
                <a:latin typeface="Constantia"/>
                <a:cs typeface="Constantia"/>
              </a:rPr>
              <a:t>ON</a:t>
            </a:r>
            <a:r>
              <a:rPr sz="2400" b="1" spc="-3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75F91"/>
                </a:solidFill>
                <a:latin typeface="Constantia"/>
                <a:cs typeface="Constantia"/>
              </a:rPr>
              <a:t>B</a:t>
            </a:r>
            <a:r>
              <a:rPr sz="2400" b="1" spc="-5" dirty="0">
                <a:solidFill>
                  <a:srgbClr val="375F91"/>
                </a:solidFill>
                <a:latin typeface="Constantia"/>
                <a:cs typeface="Constantia"/>
              </a:rPr>
              <a:t>ASIS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81075" y="3994625"/>
            <a:ext cx="25755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0" dirty="0">
                <a:latin typeface="Cambria Math"/>
                <a:cs typeface="Cambria Math"/>
              </a:rPr>
              <a:t>𝐶𝑎݊𝑎݀𝑎</a:t>
            </a:r>
            <a:r>
              <a:rPr sz="2000" spc="3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spc="-720" dirty="0">
                <a:latin typeface="Cambria Math"/>
                <a:cs typeface="Cambria Math"/>
              </a:rPr>
              <a:t>ݓ𝑖݀݁</a:t>
            </a:r>
            <a:r>
              <a:rPr sz="2000" spc="35" dirty="0">
                <a:latin typeface="Cambria Math"/>
                <a:cs typeface="Cambria Math"/>
              </a:rPr>
              <a:t> </a:t>
            </a:r>
            <a:r>
              <a:rPr sz="2000" spc="-680" dirty="0">
                <a:latin typeface="Cambria Math"/>
                <a:cs typeface="Cambria Math"/>
              </a:rPr>
              <a:t>𝑅𝑖ݏ݇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1468" y="3802602"/>
            <a:ext cx="27952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10" dirty="0">
                <a:latin typeface="Cambria Math"/>
                <a:cs typeface="Cambria Math"/>
              </a:rPr>
              <a:t>ʹ</a:t>
            </a:r>
            <a:r>
              <a:rPr sz="2000" spc="-900" dirty="0">
                <a:latin typeface="Cambria Math"/>
                <a:cs typeface="Cambria Math"/>
              </a:rPr>
              <a:t>ʹʹ͹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spc="-840" dirty="0">
                <a:latin typeface="Cambria Math"/>
                <a:cs typeface="Cambria Math"/>
              </a:rPr>
              <a:t>݂𝑎</a:t>
            </a:r>
            <a:r>
              <a:rPr sz="2000" spc="-850" dirty="0">
                <a:latin typeface="Cambria Math"/>
                <a:cs typeface="Cambria Math"/>
              </a:rPr>
              <a:t>ݐ</a:t>
            </a:r>
            <a:r>
              <a:rPr sz="2000" spc="-900" dirty="0">
                <a:latin typeface="Cambria Math"/>
                <a:cs typeface="Cambria Math"/>
              </a:rPr>
              <a:t>𝑎݈𝑖ݐ𝑖݁ݏ</a:t>
            </a:r>
            <a:r>
              <a:rPr sz="2000" spc="35" dirty="0">
                <a:latin typeface="Cambria Math"/>
                <a:cs typeface="Cambria Math"/>
              </a:rPr>
              <a:t> </a:t>
            </a:r>
            <a:r>
              <a:rPr sz="2000" spc="-960" dirty="0">
                <a:latin typeface="Cambria Math"/>
                <a:cs typeface="Cambria Math"/>
              </a:rPr>
              <a:t>݌</a:t>
            </a:r>
            <a:r>
              <a:rPr sz="2000" spc="-975" dirty="0">
                <a:latin typeface="Cambria Math"/>
                <a:cs typeface="Cambria Math"/>
              </a:rPr>
              <a:t>݁</a:t>
            </a:r>
            <a:r>
              <a:rPr sz="2000" spc="-1060" dirty="0">
                <a:latin typeface="Cambria Math"/>
                <a:cs typeface="Cambria Math"/>
              </a:rPr>
              <a:t>ݎ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spc="-890" dirty="0">
                <a:latin typeface="Cambria Math"/>
                <a:cs typeface="Cambria Math"/>
              </a:rPr>
              <a:t>ݕ</a:t>
            </a:r>
            <a:r>
              <a:rPr sz="2000" spc="-819" dirty="0">
                <a:latin typeface="Cambria Math"/>
                <a:cs typeface="Cambria Math"/>
              </a:rPr>
              <a:t>݁𝑎ݎ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3868" y="4165314"/>
            <a:ext cx="24917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10" dirty="0">
                <a:latin typeface="Cambria Math"/>
                <a:cs typeface="Cambria Math"/>
              </a:rPr>
              <a:t>͵</a:t>
            </a:r>
            <a:r>
              <a:rPr sz="2000" spc="-900" dirty="0">
                <a:latin typeface="Cambria Math"/>
                <a:cs typeface="Cambria Math"/>
              </a:rPr>
              <a:t>Ͷ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spc="-940" dirty="0">
                <a:latin typeface="Cambria Math"/>
                <a:cs typeface="Cambria Math"/>
              </a:rPr>
              <a:t>݉𝑖݈݈</a:t>
            </a:r>
            <a:r>
              <a:rPr sz="2000" spc="-780" dirty="0">
                <a:latin typeface="Cambria Math"/>
                <a:cs typeface="Cambria Math"/>
              </a:rPr>
              <a:t>𝑖݋݊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spc="-900" dirty="0">
                <a:latin typeface="Cambria Math"/>
                <a:cs typeface="Cambria Math"/>
              </a:rPr>
              <a:t>݌݋</a:t>
            </a:r>
            <a:r>
              <a:rPr sz="2000" spc="-919" dirty="0">
                <a:latin typeface="Cambria Math"/>
                <a:cs typeface="Cambria Math"/>
              </a:rPr>
              <a:t>݌</a:t>
            </a:r>
            <a:r>
              <a:rPr sz="2000" spc="-900" dirty="0">
                <a:latin typeface="Cambria Math"/>
                <a:cs typeface="Cambria Math"/>
              </a:rPr>
              <a:t>ݑ݈𝑎ݐ𝑖</a:t>
            </a:r>
            <a:r>
              <a:rPr sz="2000" spc="-910" dirty="0">
                <a:latin typeface="Cambria Math"/>
                <a:cs typeface="Cambria Math"/>
              </a:rPr>
              <a:t>݋</a:t>
            </a:r>
            <a:r>
              <a:rPr sz="2000" spc="-860" dirty="0">
                <a:latin typeface="Cambria Math"/>
                <a:cs typeface="Cambria Math"/>
              </a:rPr>
              <a:t>݊</a:t>
            </a:r>
            <a:endParaRPr sz="2000">
              <a:latin typeface="Cambria Math"/>
              <a:cs typeface="Cambria Math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347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pc="-15" dirty="0"/>
              <a:t>In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0" dirty="0"/>
              <a:t>20</a:t>
            </a:r>
            <a:r>
              <a:rPr spc="-5" dirty="0"/>
              <a:t>1</a:t>
            </a:r>
            <a:r>
              <a:rPr spc="-10" dirty="0"/>
              <a:t>0,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th</a:t>
            </a:r>
            <a:r>
              <a:rPr spc="-10" dirty="0"/>
              <a:t>e</a:t>
            </a:r>
            <a:r>
              <a:rPr spc="-35" dirty="0"/>
              <a:t>r</a:t>
            </a:r>
            <a:r>
              <a:rPr dirty="0"/>
              <a:t>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85" dirty="0"/>
              <a:t>w</a:t>
            </a:r>
            <a:r>
              <a:rPr dirty="0"/>
              <a:t>e</a:t>
            </a:r>
            <a:r>
              <a:rPr spc="-30" dirty="0"/>
              <a:t>r</a:t>
            </a:r>
            <a:r>
              <a:rPr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184,099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people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inju</a:t>
            </a:r>
            <a:r>
              <a:rPr spc="-35" dirty="0"/>
              <a:t>r</a:t>
            </a:r>
            <a:r>
              <a:rPr dirty="0"/>
              <a:t>ed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such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that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5" dirty="0"/>
              <a:t>th</a:t>
            </a:r>
            <a:r>
              <a:rPr spc="-10" dirty="0"/>
              <a:t>e</a:t>
            </a:r>
            <a:r>
              <a:rPr dirty="0"/>
              <a:t>y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55" dirty="0"/>
              <a:t>c</a:t>
            </a:r>
            <a:r>
              <a:rPr dirty="0"/>
              <a:t>ould</a:t>
            </a:r>
          </a:p>
          <a:p>
            <a:pPr marL="762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o</a:t>
            </a:r>
            <a:r>
              <a:rPr dirty="0"/>
              <a:t>t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5" dirty="0"/>
              <a:t>g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35" dirty="0"/>
              <a:t>t</a:t>
            </a:r>
            <a:r>
              <a:rPr dirty="0"/>
              <a:t>o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70" dirty="0"/>
              <a:t>w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k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n</a:t>
            </a:r>
            <a:r>
              <a:rPr dirty="0"/>
              <a:t>ext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245" dirty="0"/>
              <a:t>y</a:t>
            </a:r>
            <a:r>
              <a:rPr dirty="0"/>
              <a:t>.</a:t>
            </a:r>
          </a:p>
          <a:p>
            <a:pPr marL="76200" marR="1132205">
              <a:lnSpc>
                <a:spcPct val="194100"/>
              </a:lnSpc>
              <a:spcBef>
                <a:spcPts val="170"/>
              </a:spcBef>
            </a:pPr>
            <a:r>
              <a:rPr spc="-20" dirty="0"/>
              <a:t>Th</a:t>
            </a:r>
            <a:r>
              <a:rPr spc="-10" dirty="0"/>
              <a:t>e</a:t>
            </a:r>
            <a:r>
              <a:rPr spc="-35" dirty="0"/>
              <a:t>r</a:t>
            </a:r>
            <a:r>
              <a:rPr dirty="0"/>
              <a:t>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85" dirty="0"/>
              <a:t>w</a:t>
            </a:r>
            <a:r>
              <a:rPr dirty="0"/>
              <a:t>e</a:t>
            </a:r>
            <a:r>
              <a:rPr spc="-30" dirty="0"/>
              <a:t>r</a:t>
            </a:r>
            <a:r>
              <a:rPr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6.</a:t>
            </a:r>
            <a:r>
              <a:rPr spc="-60" dirty="0"/>
              <a:t>8</a:t>
            </a:r>
            <a:r>
              <a:rPr dirty="0"/>
              <a:t>2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millio</a:t>
            </a:r>
            <a:r>
              <a:rPr spc="-15" dirty="0"/>
              <a:t>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85" dirty="0"/>
              <a:t>w</a:t>
            </a:r>
            <a:r>
              <a:rPr spc="-15" dirty="0"/>
              <a:t>o</a:t>
            </a:r>
            <a:r>
              <a:rPr spc="-35" dirty="0"/>
              <a:t>r</a:t>
            </a:r>
            <a:r>
              <a:rPr spc="-65" dirty="0"/>
              <a:t>k</a:t>
            </a:r>
            <a:r>
              <a:rPr dirty="0"/>
              <a:t>er</a:t>
            </a:r>
            <a:r>
              <a:rPr spc="-10" dirty="0"/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Ontar</a:t>
            </a:r>
            <a:r>
              <a:rPr spc="5" dirty="0"/>
              <a:t>i</a:t>
            </a:r>
            <a:r>
              <a:rPr spc="-15" dirty="0"/>
              <a:t>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0" dirty="0"/>
              <a:t>20</a:t>
            </a:r>
            <a:r>
              <a:rPr spc="-5" dirty="0"/>
              <a:t>1</a:t>
            </a:r>
            <a:r>
              <a:rPr spc="-10" dirty="0"/>
              <a:t>0.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On</a:t>
            </a:r>
            <a:r>
              <a:rPr i="1" spc="-50" dirty="0">
                <a:latin typeface="Constantia"/>
                <a:cs typeface="Constantia"/>
              </a:rPr>
              <a:t>t</a:t>
            </a:r>
            <a:r>
              <a:rPr i="1" dirty="0">
                <a:latin typeface="Constantia"/>
                <a:cs typeface="Constantia"/>
              </a:rPr>
              <a:t>ar</a:t>
            </a:r>
            <a:r>
              <a:rPr i="1" spc="-10" dirty="0">
                <a:latin typeface="Constantia"/>
                <a:cs typeface="Constantia"/>
              </a:rPr>
              <a:t>i</a:t>
            </a:r>
            <a:r>
              <a:rPr i="1" dirty="0">
                <a:latin typeface="Constantia"/>
                <a:cs typeface="Constantia"/>
              </a:rPr>
              <a:t>o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Constantia"/>
                <a:cs typeface="Constantia"/>
              </a:rPr>
              <a:t>I</a:t>
            </a:r>
            <a:r>
              <a:rPr i="1" dirty="0">
                <a:latin typeface="Constantia"/>
                <a:cs typeface="Constantia"/>
              </a:rPr>
              <a:t>nju</a:t>
            </a:r>
            <a:r>
              <a:rPr i="1" spc="30" dirty="0">
                <a:latin typeface="Constantia"/>
                <a:cs typeface="Constantia"/>
              </a:rPr>
              <a:t>r</a:t>
            </a:r>
            <a:r>
              <a:rPr i="1" dirty="0">
                <a:latin typeface="Constantia"/>
                <a:cs typeface="Constantia"/>
              </a:rPr>
              <a:t>y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R</a:t>
            </a:r>
            <a:r>
              <a:rPr i="1" spc="-10" dirty="0">
                <a:latin typeface="Constantia"/>
                <a:cs typeface="Constantia"/>
              </a:rPr>
              <a:t>i</a:t>
            </a:r>
            <a:r>
              <a:rPr i="1" spc="-5" dirty="0">
                <a:latin typeface="Constantia"/>
                <a:cs typeface="Constantia"/>
              </a:rPr>
              <a:t>s</a:t>
            </a:r>
            <a:r>
              <a:rPr i="1" dirty="0">
                <a:latin typeface="Constantia"/>
                <a:cs typeface="Constantia"/>
              </a:rPr>
              <a:t>k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=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Constantia"/>
                <a:cs typeface="Constantia"/>
              </a:rPr>
              <a:t>3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in</a:t>
            </a:r>
            <a:r>
              <a:rPr i="1" spc="-10" dirty="0">
                <a:latin typeface="Constantia"/>
                <a:cs typeface="Constantia"/>
              </a:rPr>
              <a:t>j</a:t>
            </a:r>
            <a:r>
              <a:rPr i="1" spc="-5" dirty="0">
                <a:latin typeface="Constantia"/>
                <a:cs typeface="Constantia"/>
              </a:rPr>
              <a:t>u</a:t>
            </a:r>
            <a:r>
              <a:rPr i="1" spc="-35" dirty="0">
                <a:latin typeface="Constantia"/>
                <a:cs typeface="Constantia"/>
              </a:rPr>
              <a:t>r</a:t>
            </a:r>
            <a:r>
              <a:rPr i="1" spc="-5" dirty="0">
                <a:latin typeface="Constantia"/>
                <a:cs typeface="Constantia"/>
              </a:rPr>
              <a:t>e</a:t>
            </a:r>
            <a:r>
              <a:rPr i="1" dirty="0">
                <a:latin typeface="Constantia"/>
                <a:cs typeface="Constantia"/>
              </a:rPr>
              <a:t>s</a:t>
            </a:r>
            <a:r>
              <a:rPr i="1" spc="-40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p</a:t>
            </a:r>
            <a:r>
              <a:rPr i="1" spc="-15" dirty="0">
                <a:latin typeface="Constantia"/>
                <a:cs typeface="Constantia"/>
              </a:rPr>
              <a:t>e</a:t>
            </a:r>
            <a:r>
              <a:rPr i="1" dirty="0">
                <a:latin typeface="Constantia"/>
                <a:cs typeface="Constantia"/>
              </a:rPr>
              <a:t>r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50" dirty="0">
                <a:latin typeface="Constantia"/>
                <a:cs typeface="Constantia"/>
              </a:rPr>
              <a:t>y</a:t>
            </a:r>
            <a:r>
              <a:rPr i="1" spc="-5" dirty="0">
                <a:latin typeface="Constantia"/>
                <a:cs typeface="Constantia"/>
              </a:rPr>
              <a:t>ea</a:t>
            </a:r>
            <a:r>
              <a:rPr i="1" dirty="0">
                <a:latin typeface="Constantia"/>
                <a:cs typeface="Constantia"/>
              </a:rPr>
              <a:t>r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Constantia"/>
                <a:cs typeface="Constantia"/>
              </a:rPr>
              <a:t>p</a:t>
            </a:r>
            <a:r>
              <a:rPr i="1" spc="-5" dirty="0">
                <a:latin typeface="Constantia"/>
                <a:cs typeface="Constantia"/>
              </a:rPr>
              <a:t>e</a:t>
            </a:r>
            <a:r>
              <a:rPr i="1" dirty="0">
                <a:latin typeface="Constantia"/>
                <a:cs typeface="Constantia"/>
              </a:rPr>
              <a:t>r</a:t>
            </a:r>
            <a:r>
              <a:rPr i="1" spc="-40" dirty="0">
                <a:latin typeface="Times New Roman"/>
                <a:cs typeface="Times New Roman"/>
              </a:rPr>
              <a:t> </a:t>
            </a:r>
            <a:r>
              <a:rPr i="1" dirty="0">
                <a:latin typeface="Constantia"/>
                <a:cs typeface="Constantia"/>
              </a:rPr>
              <a:t>100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spc="-40" dirty="0">
                <a:latin typeface="Constantia"/>
                <a:cs typeface="Constantia"/>
              </a:rPr>
              <a:t>w</a:t>
            </a:r>
            <a:r>
              <a:rPr i="1" spc="-5" dirty="0">
                <a:latin typeface="Constantia"/>
                <a:cs typeface="Constantia"/>
              </a:rPr>
              <a:t>o</a:t>
            </a:r>
            <a:r>
              <a:rPr i="1" spc="-40" dirty="0">
                <a:latin typeface="Constantia"/>
                <a:cs typeface="Constantia"/>
              </a:rPr>
              <a:t>r</a:t>
            </a:r>
            <a:r>
              <a:rPr i="1" spc="-65" dirty="0">
                <a:latin typeface="Constantia"/>
                <a:cs typeface="Constantia"/>
              </a:rPr>
              <a:t>k</a:t>
            </a:r>
            <a:r>
              <a:rPr i="1" spc="-5" dirty="0">
                <a:latin typeface="Constantia"/>
                <a:cs typeface="Constantia"/>
              </a:rPr>
              <a:t>e</a:t>
            </a:r>
            <a:r>
              <a:rPr i="1" spc="-25" dirty="0">
                <a:latin typeface="Constantia"/>
                <a:cs typeface="Constantia"/>
              </a:rPr>
              <a:t>r</a:t>
            </a:r>
            <a:r>
              <a:rPr i="1" dirty="0">
                <a:latin typeface="Constantia"/>
                <a:cs typeface="Constantia"/>
              </a:rPr>
              <a:t>s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8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800" b="1" spc="-3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28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800" b="1" spc="-75" dirty="0">
                <a:solidFill>
                  <a:srgbClr val="C00000"/>
                </a:solidFill>
                <a:latin typeface="Constantia"/>
                <a:cs typeface="Constantia"/>
              </a:rPr>
              <a:t>cc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800" b="1" spc="-3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table?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Acceptable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On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ork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lace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Inju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ies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141" y="3161644"/>
            <a:ext cx="118554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2300"/>
              </a:lnSpc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Int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insic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Haz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0665" y="3161644"/>
            <a:ext cx="1817370" cy="130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0805" indent="-457834">
              <a:lnSpc>
                <a:spcPts val="23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Undes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ble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24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  <a:spcBef>
                <a:spcPts val="1075"/>
              </a:spcBef>
            </a:pP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ho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endParaRPr sz="18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2672" y="3326236"/>
            <a:ext cx="2163445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Consequences</a:t>
            </a:r>
            <a:endParaRPr sz="24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  <a:spcBef>
                <a:spcPts val="2060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elihood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endParaRPr sz="18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Consequenc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6523" y="3375660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2" y="0"/>
                </a:moveTo>
                <a:lnTo>
                  <a:pt x="994922" y="228599"/>
                </a:lnTo>
                <a:lnTo>
                  <a:pt x="1147326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6" y="76199"/>
                </a:lnTo>
                <a:lnTo>
                  <a:pt x="994922" y="0"/>
                </a:lnTo>
                <a:close/>
              </a:path>
              <a:path w="1223645" h="228600">
                <a:moveTo>
                  <a:pt x="994922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2" y="152399"/>
                </a:lnTo>
                <a:lnTo>
                  <a:pt x="994922" y="76199"/>
                </a:lnTo>
                <a:close/>
              </a:path>
              <a:path w="1223645" h="228600">
                <a:moveTo>
                  <a:pt x="1147326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6" y="152399"/>
                </a:lnTo>
                <a:lnTo>
                  <a:pt x="1223528" y="114299"/>
                </a:lnTo>
                <a:lnTo>
                  <a:pt x="1147326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8635" y="3372611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8" y="0"/>
                </a:moveTo>
                <a:lnTo>
                  <a:pt x="994928" y="228599"/>
                </a:lnTo>
                <a:lnTo>
                  <a:pt x="1147328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8" y="76199"/>
                </a:lnTo>
                <a:lnTo>
                  <a:pt x="994928" y="0"/>
                </a:lnTo>
                <a:close/>
              </a:path>
              <a:path w="1223645" h="228600">
                <a:moveTo>
                  <a:pt x="994928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8" y="152399"/>
                </a:lnTo>
                <a:lnTo>
                  <a:pt x="994928" y="76199"/>
                </a:lnTo>
                <a:close/>
              </a:path>
              <a:path w="1223645" h="228600">
                <a:moveTo>
                  <a:pt x="1147328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8" y="152399"/>
                </a:lnTo>
                <a:lnTo>
                  <a:pt x="1223528" y="114299"/>
                </a:lnTo>
                <a:lnTo>
                  <a:pt x="1147328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4653" y="3808353"/>
            <a:ext cx="403860" cy="337185"/>
          </a:xfrm>
          <a:custGeom>
            <a:avLst/>
            <a:gdLst/>
            <a:ahLst/>
            <a:cxnLst/>
            <a:rect l="l" t="t" r="r" b="b"/>
            <a:pathLst>
              <a:path w="403860" h="337185">
                <a:moveTo>
                  <a:pt x="288136" y="299081"/>
                </a:moveTo>
                <a:lnTo>
                  <a:pt x="284225" y="337056"/>
                </a:lnTo>
                <a:lnTo>
                  <a:pt x="379501" y="301111"/>
                </a:lnTo>
                <a:lnTo>
                  <a:pt x="307085" y="301111"/>
                </a:lnTo>
                <a:lnTo>
                  <a:pt x="288136" y="299081"/>
                </a:lnTo>
                <a:close/>
              </a:path>
              <a:path w="403860" h="337185">
                <a:moveTo>
                  <a:pt x="292034" y="261219"/>
                </a:moveTo>
                <a:lnTo>
                  <a:pt x="288136" y="299081"/>
                </a:lnTo>
                <a:lnTo>
                  <a:pt x="307085" y="301111"/>
                </a:lnTo>
                <a:lnTo>
                  <a:pt x="310895" y="263261"/>
                </a:lnTo>
                <a:lnTo>
                  <a:pt x="294253" y="261737"/>
                </a:lnTo>
                <a:lnTo>
                  <a:pt x="292034" y="261219"/>
                </a:lnTo>
                <a:close/>
              </a:path>
              <a:path w="403860" h="337185">
                <a:moveTo>
                  <a:pt x="295930" y="223387"/>
                </a:moveTo>
                <a:lnTo>
                  <a:pt x="292034" y="261219"/>
                </a:lnTo>
                <a:lnTo>
                  <a:pt x="294253" y="261737"/>
                </a:lnTo>
                <a:lnTo>
                  <a:pt x="310895" y="263261"/>
                </a:lnTo>
                <a:lnTo>
                  <a:pt x="307085" y="301111"/>
                </a:lnTo>
                <a:lnTo>
                  <a:pt x="379501" y="301111"/>
                </a:lnTo>
                <a:lnTo>
                  <a:pt x="403738" y="291967"/>
                </a:lnTo>
                <a:lnTo>
                  <a:pt x="295930" y="223387"/>
                </a:lnTo>
                <a:close/>
              </a:path>
              <a:path w="403860" h="337185">
                <a:moveTo>
                  <a:pt x="1920" y="0"/>
                </a:moveTo>
                <a:lnTo>
                  <a:pt x="518" y="13587"/>
                </a:lnTo>
                <a:lnTo>
                  <a:pt x="0" y="28446"/>
                </a:lnTo>
                <a:lnTo>
                  <a:pt x="518" y="43174"/>
                </a:lnTo>
                <a:lnTo>
                  <a:pt x="8503" y="86227"/>
                </a:lnTo>
                <a:lnTo>
                  <a:pt x="25267" y="126994"/>
                </a:lnTo>
                <a:lnTo>
                  <a:pt x="50048" y="164844"/>
                </a:lnTo>
                <a:lnTo>
                  <a:pt x="82052" y="199253"/>
                </a:lnTo>
                <a:lnTo>
                  <a:pt x="120152" y="229733"/>
                </a:lnTo>
                <a:lnTo>
                  <a:pt x="164104" y="256153"/>
                </a:lnTo>
                <a:lnTo>
                  <a:pt x="212994" y="277620"/>
                </a:lnTo>
                <a:lnTo>
                  <a:pt x="266974" y="294503"/>
                </a:lnTo>
                <a:lnTo>
                  <a:pt x="288136" y="299081"/>
                </a:lnTo>
                <a:lnTo>
                  <a:pt x="292034" y="261219"/>
                </a:lnTo>
                <a:lnTo>
                  <a:pt x="276880" y="257677"/>
                </a:lnTo>
                <a:lnTo>
                  <a:pt x="260238" y="253236"/>
                </a:lnTo>
                <a:lnTo>
                  <a:pt x="196717" y="229733"/>
                </a:lnTo>
                <a:lnTo>
                  <a:pt x="155204" y="207135"/>
                </a:lnTo>
                <a:lnTo>
                  <a:pt x="119146" y="181346"/>
                </a:lnTo>
                <a:lnTo>
                  <a:pt x="89153" y="152271"/>
                </a:lnTo>
                <a:lnTo>
                  <a:pt x="65653" y="121029"/>
                </a:lnTo>
                <a:lnTo>
                  <a:pt x="45354" y="76452"/>
                </a:lnTo>
                <a:lnTo>
                  <a:pt x="38099" y="29589"/>
                </a:lnTo>
                <a:lnTo>
                  <a:pt x="38374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0340" y="3806068"/>
            <a:ext cx="403860" cy="337820"/>
          </a:xfrm>
          <a:custGeom>
            <a:avLst/>
            <a:gdLst/>
            <a:ahLst/>
            <a:cxnLst/>
            <a:rect l="l" t="t" r="r" b="b"/>
            <a:pathLst>
              <a:path w="403859" h="337820">
                <a:moveTo>
                  <a:pt x="288365" y="298801"/>
                </a:moveTo>
                <a:lnTo>
                  <a:pt x="284347" y="337818"/>
                </a:lnTo>
                <a:lnTo>
                  <a:pt x="379970" y="301742"/>
                </a:lnTo>
                <a:lnTo>
                  <a:pt x="305958" y="301742"/>
                </a:lnTo>
                <a:lnTo>
                  <a:pt x="288365" y="298801"/>
                </a:lnTo>
                <a:close/>
              </a:path>
              <a:path w="403859" h="337820">
                <a:moveTo>
                  <a:pt x="292267" y="260908"/>
                </a:moveTo>
                <a:lnTo>
                  <a:pt x="288365" y="298801"/>
                </a:lnTo>
                <a:lnTo>
                  <a:pt x="305958" y="301742"/>
                </a:lnTo>
                <a:lnTo>
                  <a:pt x="312176" y="264154"/>
                </a:lnTo>
                <a:lnTo>
                  <a:pt x="292267" y="260908"/>
                </a:lnTo>
                <a:close/>
              </a:path>
              <a:path w="403859" h="337820">
                <a:moveTo>
                  <a:pt x="296052" y="224149"/>
                </a:moveTo>
                <a:lnTo>
                  <a:pt x="292267" y="260908"/>
                </a:lnTo>
                <a:lnTo>
                  <a:pt x="312176" y="264154"/>
                </a:lnTo>
                <a:lnTo>
                  <a:pt x="305958" y="301742"/>
                </a:lnTo>
                <a:lnTo>
                  <a:pt x="379970" y="301742"/>
                </a:lnTo>
                <a:lnTo>
                  <a:pt x="403859" y="292729"/>
                </a:lnTo>
                <a:lnTo>
                  <a:pt x="296052" y="224149"/>
                </a:lnTo>
                <a:close/>
              </a:path>
              <a:path w="403859" h="337820">
                <a:moveTo>
                  <a:pt x="1920" y="0"/>
                </a:moveTo>
                <a:lnTo>
                  <a:pt x="518" y="13587"/>
                </a:lnTo>
                <a:lnTo>
                  <a:pt x="0" y="28565"/>
                </a:lnTo>
                <a:lnTo>
                  <a:pt x="640" y="43174"/>
                </a:lnTo>
                <a:lnTo>
                  <a:pt x="8625" y="86477"/>
                </a:lnTo>
                <a:lnTo>
                  <a:pt x="25542" y="127375"/>
                </a:lnTo>
                <a:lnTo>
                  <a:pt x="50291" y="165225"/>
                </a:lnTo>
                <a:lnTo>
                  <a:pt x="82052" y="199634"/>
                </a:lnTo>
                <a:lnTo>
                  <a:pt x="120274" y="230245"/>
                </a:lnTo>
                <a:lnTo>
                  <a:pt x="164348" y="256784"/>
                </a:lnTo>
                <a:lnTo>
                  <a:pt x="213116" y="278382"/>
                </a:lnTo>
                <a:lnTo>
                  <a:pt x="267218" y="295265"/>
                </a:lnTo>
                <a:lnTo>
                  <a:pt x="288365" y="298801"/>
                </a:lnTo>
                <a:lnTo>
                  <a:pt x="292267" y="260908"/>
                </a:lnTo>
                <a:lnTo>
                  <a:pt x="277124" y="258439"/>
                </a:lnTo>
                <a:lnTo>
                  <a:pt x="260482" y="253998"/>
                </a:lnTo>
                <a:lnTo>
                  <a:pt x="196992" y="230376"/>
                </a:lnTo>
                <a:lnTo>
                  <a:pt x="155447" y="207897"/>
                </a:lnTo>
                <a:lnTo>
                  <a:pt x="119390" y="181727"/>
                </a:lnTo>
                <a:lnTo>
                  <a:pt x="89397" y="152652"/>
                </a:lnTo>
                <a:lnTo>
                  <a:pt x="65928" y="121279"/>
                </a:lnTo>
                <a:lnTo>
                  <a:pt x="45476" y="76702"/>
                </a:lnTo>
                <a:lnTo>
                  <a:pt x="38099" y="29589"/>
                </a:lnTo>
                <a:lnTo>
                  <a:pt x="38343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50" y="1892046"/>
            <a:ext cx="8326120" cy="4579620"/>
          </a:xfrm>
          <a:custGeom>
            <a:avLst/>
            <a:gdLst/>
            <a:ahLst/>
            <a:cxnLst/>
            <a:rect l="l" t="t" r="r" b="b"/>
            <a:pathLst>
              <a:path w="8326120" h="4579620">
                <a:moveTo>
                  <a:pt x="0" y="4579619"/>
                </a:moveTo>
                <a:lnTo>
                  <a:pt x="8325611" y="4579619"/>
                </a:lnTo>
                <a:lnTo>
                  <a:pt x="8325611" y="0"/>
                </a:lnTo>
                <a:lnTo>
                  <a:pt x="0" y="0"/>
                </a:lnTo>
                <a:lnTo>
                  <a:pt x="0" y="4579619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060137"/>
            <a:ext cx="713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0000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4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8740" y="1172914"/>
            <a:ext cx="3335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286" y="4755404"/>
            <a:ext cx="1331595" cy="158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indent="-71755">
              <a:lnSpc>
                <a:spcPct val="100000"/>
              </a:lnSpc>
            </a:pPr>
            <a:r>
              <a:rPr sz="2000" b="1" spc="-5" dirty="0">
                <a:latin typeface="Segoe UI"/>
                <a:cs typeface="Segoe UI"/>
              </a:rPr>
              <a:t>Exam</a:t>
            </a:r>
            <a:r>
              <a:rPr sz="2000" b="1" spc="5" dirty="0">
                <a:latin typeface="Segoe UI"/>
                <a:cs typeface="Segoe UI"/>
              </a:rPr>
              <a:t>p</a:t>
            </a:r>
            <a:r>
              <a:rPr sz="2000" b="1" spc="-5" dirty="0">
                <a:latin typeface="Segoe UI"/>
                <a:cs typeface="Segoe UI"/>
              </a:rPr>
              <a:t>le</a:t>
            </a:r>
            <a:endParaRPr sz="2000">
              <a:latin typeface="Segoe UI"/>
              <a:cs typeface="Segoe UI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690"/>
              </a:spcBef>
            </a:pPr>
            <a:r>
              <a:rPr sz="2000" b="1" i="1" spc="-7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orage</a:t>
            </a:r>
            <a:r>
              <a:rPr sz="2000" b="1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ank</a:t>
            </a:r>
            <a:r>
              <a:rPr sz="20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wi</a:t>
            </a:r>
            <a:r>
              <a:rPr sz="2000" b="1" i="1" spc="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h</a:t>
            </a:r>
            <a:r>
              <a:rPr sz="2000" b="1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flammable</a:t>
            </a:r>
            <a:r>
              <a:rPr sz="2000" b="1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mat</a:t>
            </a:r>
            <a:r>
              <a:rPr sz="2000" b="1" i="1" spc="5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rial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1849" y="5363223"/>
            <a:ext cx="108013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</a:pPr>
            <a:r>
              <a:rPr sz="2000" b="1" i="1" spc="-5" dirty="0">
                <a:solidFill>
                  <a:srgbClr val="7F7F7F"/>
                </a:solidFill>
                <a:latin typeface="Segoe UI"/>
                <a:cs typeface="Segoe UI"/>
              </a:rPr>
              <a:t>Spil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000" b="1" i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and</a:t>
            </a:r>
            <a:r>
              <a:rPr sz="2000" b="1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Fi</a:t>
            </a:r>
            <a:r>
              <a:rPr sz="2000" b="1" i="1" spc="-3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i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0815" y="5207458"/>
            <a:ext cx="258318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1" i="1" spc="-3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os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1800" b="1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4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1800" b="1" i="1" spc="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1800" b="1" i="1" spc="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1800" b="1" i="1" spc="-10" dirty="0">
                <a:solidFill>
                  <a:srgbClr val="7F7F7F"/>
                </a:solidFill>
                <a:latin typeface="Segoe UI"/>
                <a:cs typeface="Segoe UI"/>
              </a:rPr>
              <a:t>fe/</a:t>
            </a:r>
            <a:r>
              <a:rPr sz="1800" b="1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1800" b="1" i="1" spc="-3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1800" b="1" i="1" spc="-20" dirty="0">
                <a:solidFill>
                  <a:srgbClr val="7F7F7F"/>
                </a:solidFill>
                <a:latin typeface="Segoe UI"/>
                <a:cs typeface="Segoe UI"/>
              </a:rPr>
              <a:t>ope</a:t>
            </a:r>
            <a:r>
              <a:rPr sz="1800" b="1" i="1" spc="4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b="1" i="1" spc="-110" dirty="0">
                <a:solidFill>
                  <a:srgbClr val="7F7F7F"/>
                </a:solidFill>
                <a:latin typeface="Segoe UI"/>
                <a:cs typeface="Segoe UI"/>
              </a:rPr>
              <a:t>y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,</a:t>
            </a:r>
            <a:r>
              <a:rPr sz="1800" b="1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1800" b="1" i="1" spc="-1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v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1800" b="1" i="1" spc="-3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onme</a:t>
            </a:r>
            <a:r>
              <a:rPr sz="1800" b="1" i="1" spc="5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al</a:t>
            </a:r>
            <a:r>
              <a:rPr sz="1800" b="1" i="1" spc="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damage,</a:t>
            </a:r>
            <a:r>
              <a:rPr sz="1800" b="1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Damage</a:t>
            </a:r>
            <a:r>
              <a:rPr sz="1800" b="1" i="1" spc="1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to</a:t>
            </a:r>
            <a:r>
              <a:rPr sz="1800" b="1" i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epu</a:t>
            </a:r>
            <a:r>
              <a:rPr sz="1800" b="1" i="1" spc="-2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ation</a:t>
            </a:r>
            <a:r>
              <a:rPr sz="1800" b="1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1800" b="1" i="1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1800" b="1" i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7F7F7F"/>
                </a:solidFill>
                <a:latin typeface="Segoe UI"/>
                <a:cs typeface="Segoe UI"/>
              </a:rPr>
              <a:t>fa</a:t>
            </a:r>
            <a:r>
              <a:rPr sz="1800" b="1" i="1" spc="-15" dirty="0">
                <a:solidFill>
                  <a:srgbClr val="7F7F7F"/>
                </a:solidFill>
                <a:latin typeface="Segoe UI"/>
                <a:cs typeface="Segoe UI"/>
              </a:rPr>
              <a:t>c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1800" b="1" i="1" spc="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1800" b="1" i="1" spc="-5" dirty="0">
                <a:solidFill>
                  <a:srgbClr val="7F7F7F"/>
                </a:solidFill>
                <a:latin typeface="Segoe UI"/>
                <a:cs typeface="Segoe UI"/>
              </a:rPr>
              <a:t>ity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0070" y="1809575"/>
            <a:ext cx="7915275" cy="429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9705">
              <a:lnSpc>
                <a:spcPct val="100000"/>
              </a:lnSpc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sta</a:t>
            </a:r>
            <a:r>
              <a:rPr sz="2400" spc="-60" dirty="0">
                <a:latin typeface="Constantia"/>
                <a:cs typeface="Constantia"/>
              </a:rPr>
              <a:t>k</a:t>
            </a:r>
            <a:r>
              <a:rPr sz="2400" spc="-15" dirty="0">
                <a:latin typeface="Constantia"/>
                <a:cs typeface="Constantia"/>
              </a:rPr>
              <a:t>ehol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esponsible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8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yin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ag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inclu</a:t>
            </a:r>
            <a:r>
              <a:rPr sz="2400" spc="-10" dirty="0">
                <a:latin typeface="Constantia"/>
                <a:cs typeface="Constantia"/>
              </a:rPr>
              <a:t>de:</a:t>
            </a:r>
            <a:endParaRPr sz="2400">
              <a:latin typeface="Constantia"/>
              <a:cs typeface="Constantia"/>
            </a:endParaRPr>
          </a:p>
          <a:p>
            <a:pPr marL="1175385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76020" algn="l"/>
              </a:tabLst>
            </a:pPr>
            <a:r>
              <a:rPr sz="2000" i="1" spc="-5" dirty="0">
                <a:latin typeface="Constantia"/>
                <a:cs typeface="Constantia"/>
              </a:rPr>
              <a:t>Empl</a:t>
            </a:r>
            <a:r>
              <a:rPr sz="2000" i="1" spc="-45" dirty="0">
                <a:latin typeface="Constantia"/>
                <a:cs typeface="Constantia"/>
              </a:rPr>
              <a:t>o</a:t>
            </a:r>
            <a:r>
              <a:rPr sz="2000" i="1" spc="-50" dirty="0">
                <a:latin typeface="Constantia"/>
                <a:cs typeface="Constantia"/>
              </a:rPr>
              <a:t>y</a:t>
            </a:r>
            <a:r>
              <a:rPr sz="2000" i="1" spc="-5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 marL="1175385" indent="-342900">
              <a:lnSpc>
                <a:spcPct val="100000"/>
              </a:lnSpc>
              <a:buFont typeface="Arial"/>
              <a:buChar char="•"/>
              <a:tabLst>
                <a:tab pos="1176020" algn="l"/>
              </a:tabLst>
            </a:pP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pl</a:t>
            </a:r>
            <a:r>
              <a:rPr sz="2000" i="1" spc="-50" dirty="0">
                <a:latin typeface="Constantia"/>
                <a:cs typeface="Constantia"/>
              </a:rPr>
              <a:t>oy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1175385" indent="-342900">
              <a:lnSpc>
                <a:spcPct val="100000"/>
              </a:lnSpc>
              <a:buFont typeface="Arial"/>
              <a:buChar char="•"/>
              <a:tabLst>
                <a:tab pos="1176020" algn="l"/>
              </a:tabLst>
            </a:pPr>
            <a:r>
              <a:rPr sz="2000" i="1" spc="-5" dirty="0">
                <a:latin typeface="Constantia"/>
                <a:cs typeface="Constantia"/>
              </a:rPr>
              <a:t>G</a:t>
            </a:r>
            <a:r>
              <a:rPr sz="2000" i="1" spc="-30" dirty="0">
                <a:latin typeface="Constantia"/>
                <a:cs typeface="Constantia"/>
              </a:rPr>
              <a:t>o</a:t>
            </a:r>
            <a:r>
              <a:rPr sz="2000" i="1" spc="-45" dirty="0">
                <a:latin typeface="Constantia"/>
                <a:cs typeface="Constantia"/>
              </a:rPr>
              <a:t>v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spc="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nment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and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4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er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spc="-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g</a:t>
            </a:r>
            <a:r>
              <a:rPr sz="2000" i="1" spc="-5" dirty="0">
                <a:latin typeface="Constantia"/>
                <a:cs typeface="Constantia"/>
              </a:rPr>
              <a:t>ula</a:t>
            </a:r>
            <a:r>
              <a:rPr sz="2000" i="1" spc="-25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3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y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au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horit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5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1175385" indent="-342900">
              <a:lnSpc>
                <a:spcPct val="100000"/>
              </a:lnSpc>
              <a:buFont typeface="Arial"/>
              <a:buChar char="•"/>
              <a:tabLst>
                <a:tab pos="1176020" algn="l"/>
              </a:tabLst>
            </a:pPr>
            <a:r>
              <a:rPr sz="2000" i="1" spc="-35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o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pensati</a:t>
            </a:r>
            <a:r>
              <a:rPr sz="2000" i="1" spc="-1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n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and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i</a:t>
            </a:r>
            <a:r>
              <a:rPr sz="2000" i="1" spc="-10" dirty="0">
                <a:latin typeface="Constantia"/>
                <a:cs typeface="Constantia"/>
              </a:rPr>
              <a:t>n</a:t>
            </a:r>
            <a:r>
              <a:rPr sz="2000" i="1" dirty="0">
                <a:latin typeface="Constantia"/>
                <a:cs typeface="Constantia"/>
              </a:rPr>
              <a:t>s</a:t>
            </a:r>
            <a:r>
              <a:rPr sz="2000" i="1" spc="-5" dirty="0">
                <a:latin typeface="Constantia"/>
                <a:cs typeface="Constantia"/>
              </a:rPr>
              <a:t>u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an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onstantia"/>
                <a:cs typeface="Constantia"/>
              </a:rPr>
              <a:t>p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spc="-30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v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d</a:t>
            </a:r>
            <a:r>
              <a:rPr sz="2000" i="1" spc="5" dirty="0">
                <a:latin typeface="Constantia"/>
                <a:cs typeface="Constantia"/>
              </a:rPr>
              <a:t>e</a:t>
            </a:r>
            <a:r>
              <a:rPr sz="2000" i="1" dirty="0">
                <a:latin typeface="Constantia"/>
                <a:cs typeface="Constantia"/>
              </a:rPr>
              <a:t>s</a:t>
            </a:r>
            <a:endParaRPr sz="2000">
              <a:latin typeface="Constantia"/>
              <a:cs typeface="Constantia"/>
            </a:endParaRPr>
          </a:p>
          <a:p>
            <a:pPr marL="1175385" indent="-342900">
              <a:lnSpc>
                <a:spcPct val="100000"/>
              </a:lnSpc>
              <a:buFont typeface="Arial"/>
              <a:buChar char="•"/>
              <a:tabLst>
                <a:tab pos="1176020" algn="l"/>
              </a:tabLst>
            </a:pPr>
            <a:r>
              <a:rPr sz="2000" i="1" spc="-10" dirty="0">
                <a:latin typeface="Constantia"/>
                <a:cs typeface="Constantia"/>
              </a:rPr>
              <a:t>T</a:t>
            </a:r>
            <a:r>
              <a:rPr sz="2000" i="1" spc="-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p</a:t>
            </a:r>
            <a:r>
              <a:rPr sz="2000" i="1" spc="-5" dirty="0">
                <a:latin typeface="Constantia"/>
                <a:cs typeface="Constantia"/>
              </a:rPr>
              <a:t>ublic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1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izatio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upation</a:t>
            </a:r>
            <a:r>
              <a:rPr sz="2400" dirty="0">
                <a:latin typeface="Constantia"/>
                <a:cs typeface="Constantia"/>
              </a:rPr>
              <a:t>al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heal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ty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nv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l</a:t>
            </a:r>
            <a:r>
              <a:rPr sz="2400" spc="-4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chie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ecut</a:t>
            </a:r>
            <a:r>
              <a:rPr sz="2400" spc="-30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3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1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15" dirty="0">
                <a:latin typeface="Constantia"/>
                <a:cs typeface="Constantia"/>
              </a:rPr>
              <a:t>ees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joint</a:t>
            </a:r>
            <a:r>
              <a:rPr sz="2400" spc="-3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esponsible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cupat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3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ety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table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on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omplian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spc="-2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Who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esponsible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isk?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4618" y="1815873"/>
            <a:ext cx="4888865" cy="36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i="1" spc="-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mi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i="1" spc="2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egality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i="1" spc="-5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i="1" spc="-10" dirty="0">
                <a:solidFill>
                  <a:srgbClr val="C00000"/>
                </a:solidFill>
                <a:latin typeface="Constantia"/>
                <a:cs typeface="Constantia"/>
              </a:rPr>
              <a:t>ality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orpo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ima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20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0" dirty="0">
                <a:latin typeface="Constantia"/>
                <a:cs typeface="Constantia"/>
              </a:rPr>
              <a:t>ell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5" dirty="0">
                <a:latin typeface="Constantia"/>
                <a:cs typeface="Constantia"/>
              </a:rPr>
              <a:t>being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Liability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essional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5" dirty="0">
                <a:latin typeface="Constantia"/>
                <a:cs typeface="Constantia"/>
              </a:rPr>
              <a:t>ics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Constantia"/>
                <a:cs typeface="Constantia"/>
              </a:rPr>
              <a:t>Go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orpo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m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20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ecru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ment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with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800" b="1" spc="3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ying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isks?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with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800" b="1" spc="3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ying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isks?</a:t>
            </a:r>
            <a:endParaRPr sz="2800">
              <a:latin typeface="Segoe UI"/>
              <a:cs typeface="Segoe UI"/>
            </a:endParaRPr>
          </a:p>
          <a:p>
            <a:pPr marL="184150">
              <a:lnSpc>
                <a:spcPct val="100000"/>
              </a:lnSpc>
              <a:spcBef>
                <a:spcPts val="315"/>
              </a:spcBef>
            </a:pPr>
            <a:r>
              <a:rPr sz="3200" b="1" spc="-55" dirty="0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  <a:r>
              <a:rPr sz="3200" b="1" dirty="0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sz="3200" b="1" spc="-60" dirty="0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sz="3200" b="1" dirty="0">
                <a:solidFill>
                  <a:srgbClr val="006FC0"/>
                </a:solidFill>
                <a:latin typeface="Constantia"/>
                <a:cs typeface="Constantia"/>
              </a:rPr>
              <a:t>ality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5" y="2154380"/>
            <a:ext cx="7819390" cy="379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240" marR="394970" indent="22860">
              <a:lnSpc>
                <a:spcPct val="100000"/>
              </a:lnSpc>
            </a:pPr>
            <a:r>
              <a:rPr sz="2400" spc="-70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4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8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esponsibility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15" dirty="0">
                <a:latin typeface="Constantia"/>
                <a:cs typeface="Constantia"/>
              </a:rPr>
              <a:t>ees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3200" b="1" spc="-65" dirty="0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sz="3200" b="1" dirty="0">
                <a:solidFill>
                  <a:srgbClr val="006FC0"/>
                </a:solidFill>
                <a:latin typeface="Constantia"/>
                <a:cs typeface="Constantia"/>
              </a:rPr>
              <a:t>onomics</a:t>
            </a:r>
            <a:endParaRPr sz="3200">
              <a:latin typeface="Constantia"/>
              <a:cs typeface="Constantia"/>
            </a:endParaRPr>
          </a:p>
          <a:p>
            <a:pPr marL="904240" marR="5080" indent="22860">
              <a:lnSpc>
                <a:spcPct val="100000"/>
              </a:lnSpc>
              <a:spcBef>
                <a:spcPts val="45"/>
              </a:spcBef>
              <a:tabLst>
                <a:tab pos="6023610" algn="l"/>
              </a:tabLst>
            </a:pP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omic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osts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kpla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cident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illnesse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sig</a:t>
            </a:r>
            <a:r>
              <a:rPr sz="2400" spc="-15" dirty="0">
                <a:latin typeface="Constantia"/>
                <a:cs typeface="Constantia"/>
              </a:rPr>
              <a:t>ni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icant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osts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asso</a:t>
            </a:r>
            <a:r>
              <a:rPr sz="2400" spc="-1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ia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lo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k,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pain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suf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g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subsequent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ss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m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dec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ef</a:t>
            </a:r>
            <a:r>
              <a:rPr sz="2400" spc="5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</a:t>
            </a:r>
            <a:r>
              <a:rPr sz="2400" dirty="0">
                <a:latin typeface="Constantia"/>
                <a:cs typeface="Constantia"/>
              </a:rPr>
              <a:t>ien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uct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24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with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identi</a:t>
            </a:r>
            <a:r>
              <a:rPr sz="2800" b="1" spc="3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ying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isks?</a:t>
            </a:r>
            <a:endParaRPr sz="2800">
              <a:latin typeface="Segoe UI"/>
              <a:cs typeface="Segoe UI"/>
            </a:endParaRPr>
          </a:p>
          <a:p>
            <a:pPr marL="184150">
              <a:lnSpc>
                <a:spcPct val="100000"/>
              </a:lnSpc>
              <a:spcBef>
                <a:spcPts val="315"/>
              </a:spcBef>
            </a:pPr>
            <a:r>
              <a:rPr sz="3200" b="1" spc="30" dirty="0">
                <a:solidFill>
                  <a:srgbClr val="006FC0"/>
                </a:solidFill>
                <a:latin typeface="Constantia"/>
                <a:cs typeface="Constantia"/>
              </a:rPr>
              <a:t>L</a:t>
            </a:r>
            <a:r>
              <a:rPr sz="3200" b="1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3200" b="1" spc="5" dirty="0">
                <a:solidFill>
                  <a:srgbClr val="006FC0"/>
                </a:solidFill>
                <a:latin typeface="Constantia"/>
                <a:cs typeface="Constantia"/>
              </a:rPr>
              <a:t>g</a:t>
            </a:r>
            <a:r>
              <a:rPr sz="3200" b="1" dirty="0">
                <a:solidFill>
                  <a:srgbClr val="006FC0"/>
                </a:solidFill>
                <a:latin typeface="Constantia"/>
                <a:cs typeface="Constantia"/>
              </a:rPr>
              <a:t>ality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004" y="2154380"/>
            <a:ext cx="7202170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tabLst>
                <a:tab pos="1944370" algn="l"/>
                <a:tab pos="2110740" algn="l"/>
              </a:tabLst>
            </a:pPr>
            <a:r>
              <a:rPr sz="2400" spc="-20" dirty="0">
                <a:latin typeface="Constantia"/>
                <a:cs typeface="Constantia"/>
              </a:rPr>
              <a:t>G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ern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ental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leg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slation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cupat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ety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ment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cis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dili</a:t>
            </a:r>
            <a:r>
              <a:rPr sz="2400" spc="-5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0" dirty="0">
                <a:latin typeface="Constantia"/>
                <a:cs typeface="Constantia"/>
              </a:rPr>
              <a:t>e.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5" dirty="0">
                <a:latin typeface="Constantia"/>
                <a:cs typeface="Constantia"/>
              </a:rPr>
              <a:t>xample,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ta</a:t>
            </a:r>
            <a:r>
              <a:rPr sz="2400" spc="-4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easo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ecautions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app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opria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ci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cumstan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sig</a:t>
            </a:r>
            <a:r>
              <a:rPr sz="2400" spc="-15" dirty="0">
                <a:latin typeface="Constantia"/>
                <a:cs typeface="Constantia"/>
              </a:rPr>
              <a:t>ni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ican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legal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penalti</a:t>
            </a:r>
            <a:r>
              <a:rPr sz="2400" spc="-2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olating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ety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leg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slation;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7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wsuits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cr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mina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osecut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3637279" cy="248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Thi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ond</a:t>
            </a:r>
            <a:r>
              <a:rPr sz="3200" b="1" spc="5" dirty="0">
                <a:latin typeface="Constantia"/>
                <a:cs typeface="Constantia"/>
              </a:rPr>
              <a:t>i</a:t>
            </a:r>
            <a:r>
              <a:rPr sz="3200" b="1" dirty="0">
                <a:latin typeface="Constantia"/>
                <a:cs typeface="Constantia"/>
              </a:rPr>
              <a:t>tion: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8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90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ealth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5" dirty="0">
                <a:latin typeface="Constantia"/>
                <a:cs typeface="Constantia"/>
              </a:rPr>
              <a:t>Sa</a:t>
            </a:r>
            <a:r>
              <a:rPr sz="2800" spc="-35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ety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20" dirty="0">
                <a:latin typeface="Constantia"/>
                <a:cs typeface="Constantia"/>
              </a:rPr>
              <a:t>Risk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aza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516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44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7190105" cy="3456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Thi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onsi</a:t>
            </a:r>
            <a:r>
              <a:rPr sz="3200" b="1" spc="5" dirty="0">
                <a:latin typeface="Constantia"/>
                <a:cs typeface="Constantia"/>
              </a:rPr>
              <a:t>d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45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ed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an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70" dirty="0">
                <a:latin typeface="Constantia"/>
                <a:cs typeface="Constantia"/>
              </a:rPr>
              <a:t>cc</a:t>
            </a:r>
            <a:r>
              <a:rPr sz="3200" b="1" dirty="0">
                <a:latin typeface="Constantia"/>
                <a:cs typeface="Constantia"/>
              </a:rPr>
              <a:t>eptable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le</a:t>
            </a:r>
            <a:r>
              <a:rPr sz="3200" b="1" spc="-75" dirty="0">
                <a:latin typeface="Constantia"/>
                <a:cs typeface="Constantia"/>
              </a:rPr>
              <a:t>v</a:t>
            </a:r>
            <a:r>
              <a:rPr sz="3200" b="1" dirty="0">
                <a:latin typeface="Constantia"/>
                <a:cs typeface="Constantia"/>
              </a:rPr>
              <a:t>el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ris</a:t>
            </a:r>
            <a:r>
              <a:rPr sz="3200" b="1" dirty="0">
                <a:latin typeface="Constantia"/>
                <a:cs typeface="Constantia"/>
              </a:rPr>
              <a:t>k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or</a:t>
            </a:r>
            <a:r>
              <a:rPr sz="3200" b="1" spc="-229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societal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or</a:t>
            </a:r>
            <a:r>
              <a:rPr sz="3200" b="1" spc="-250" dirty="0">
                <a:latin typeface="Times New Roman"/>
                <a:cs typeface="Times New Roman"/>
              </a:rPr>
              <a:t> </a:t>
            </a:r>
            <a:r>
              <a:rPr sz="3200" b="1" spc="-80" dirty="0">
                <a:latin typeface="Constantia"/>
                <a:cs typeface="Constantia"/>
              </a:rPr>
              <a:t>v</a:t>
            </a:r>
            <a:r>
              <a:rPr sz="3200" b="1" dirty="0">
                <a:latin typeface="Constantia"/>
                <a:cs typeface="Constantia"/>
              </a:rPr>
              <a:t>olunt</a:t>
            </a:r>
            <a:r>
              <a:rPr sz="3200" b="1" spc="-15" dirty="0">
                <a:latin typeface="Constantia"/>
                <a:cs typeface="Constantia"/>
              </a:rPr>
              <a:t>a</a:t>
            </a:r>
            <a:r>
              <a:rPr sz="3200" b="1" spc="4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y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act</a:t>
            </a:r>
            <a:r>
              <a:rPr sz="3200" b="1" spc="-40" dirty="0">
                <a:latin typeface="Constantia"/>
                <a:cs typeface="Constantia"/>
              </a:rPr>
              <a:t>i</a:t>
            </a:r>
            <a:r>
              <a:rPr sz="3200" b="1" spc="-5" dirty="0">
                <a:latin typeface="Constantia"/>
                <a:cs typeface="Constantia"/>
              </a:rPr>
              <a:t>vities: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8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0" dirty="0">
                <a:latin typeface="Constantia"/>
                <a:cs typeface="Constantia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10,</a:t>
            </a:r>
            <a:r>
              <a:rPr sz="2800" spc="-25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00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deaths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0" dirty="0">
                <a:latin typeface="Constantia"/>
                <a:cs typeface="Constantia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10</a:t>
            </a:r>
            <a:r>
              <a:rPr sz="2800" spc="-30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,0</a:t>
            </a:r>
            <a:r>
              <a:rPr sz="2800" spc="-25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0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deaths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0" dirty="0">
                <a:latin typeface="Constantia"/>
                <a:cs typeface="Constantia"/>
              </a:rPr>
              <a:t>1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1,0</a:t>
            </a:r>
            <a:r>
              <a:rPr sz="2800" spc="-25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0,</a:t>
            </a:r>
            <a:r>
              <a:rPr sz="2800" spc="-30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00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deaths</a:t>
            </a:r>
            <a:endParaRPr sz="28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800" spc="-30" dirty="0">
                <a:latin typeface="Constantia"/>
                <a:cs typeface="Constantia"/>
              </a:rPr>
              <a:t>D</a:t>
            </a:r>
            <a:r>
              <a:rPr sz="2800" spc="-10" dirty="0">
                <a:latin typeface="Constantia"/>
                <a:cs typeface="Constantia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10,0</a:t>
            </a:r>
            <a:r>
              <a:rPr sz="2800" spc="-30" dirty="0">
                <a:latin typeface="Constantia"/>
                <a:cs typeface="Constantia"/>
              </a:rPr>
              <a:t>0</a:t>
            </a:r>
            <a:r>
              <a:rPr sz="2800" spc="-15" dirty="0">
                <a:latin typeface="Constantia"/>
                <a:cs typeface="Constantia"/>
              </a:rPr>
              <a:t>0,000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de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ths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45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53" y="1914377"/>
            <a:ext cx="5925185" cy="248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Thi</a:t>
            </a:r>
            <a:r>
              <a:rPr sz="3200" b="1" dirty="0">
                <a:latin typeface="Constantia"/>
                <a:cs typeface="Constantia"/>
              </a:rPr>
              <a:t>s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unit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ris</a:t>
            </a:r>
            <a:r>
              <a:rPr sz="3200" b="1" dirty="0">
                <a:latin typeface="Constantia"/>
                <a:cs typeface="Constantia"/>
              </a:rPr>
              <a:t>k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ana</a:t>
            </a:r>
            <a:r>
              <a:rPr sz="3200" b="1" spc="-40" dirty="0">
                <a:latin typeface="Constantia"/>
                <a:cs typeface="Constantia"/>
              </a:rPr>
              <a:t>l</a:t>
            </a:r>
            <a:r>
              <a:rPr sz="3200" b="1" spc="-35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sis:</a:t>
            </a:r>
            <a:endParaRPr sz="32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8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ost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per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ent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30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atalities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per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10" dirty="0">
                <a:latin typeface="Constantia"/>
                <a:cs typeface="Constantia"/>
              </a:rPr>
              <a:t>t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30" dirty="0">
                <a:latin typeface="Constantia"/>
                <a:cs typeface="Constantia"/>
              </a:rPr>
              <a:t>F</a:t>
            </a:r>
            <a:r>
              <a:rPr sz="2800" spc="-15" dirty="0">
                <a:latin typeface="Constantia"/>
                <a:cs typeface="Constantia"/>
              </a:rPr>
              <a:t>atalities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per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ear</a:t>
            </a:r>
            <a:endParaRPr sz="2800">
              <a:latin typeface="Constantia"/>
              <a:cs typeface="Constantia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Constantia"/>
              <a:buAutoNum type="alphaUcPeriod"/>
              <a:tabLst>
                <a:tab pos="985519" algn="l"/>
              </a:tabLst>
            </a:pPr>
            <a:r>
              <a:rPr sz="2800" spc="-15" dirty="0">
                <a:latin typeface="Constantia"/>
                <a:cs typeface="Constantia"/>
              </a:rPr>
              <a:t>Ex</a:t>
            </a:r>
            <a:r>
              <a:rPr sz="2800" spc="-55" dirty="0">
                <a:latin typeface="Constantia"/>
                <a:cs typeface="Constantia"/>
              </a:rPr>
              <a:t>t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10" dirty="0">
                <a:latin typeface="Constantia"/>
                <a:cs typeface="Constantia"/>
              </a:rPr>
              <a:t>t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</a:t>
            </a:r>
            <a:r>
              <a:rPr sz="2800" spc="-15" dirty="0">
                <a:latin typeface="Constantia"/>
                <a:cs typeface="Constantia"/>
              </a:rPr>
              <a:t>nj</a:t>
            </a:r>
            <a:r>
              <a:rPr sz="2800" spc="-10" dirty="0">
                <a:latin typeface="Constantia"/>
                <a:cs typeface="Constantia"/>
              </a:rPr>
              <a:t>u</a:t>
            </a:r>
            <a:r>
              <a:rPr sz="2800" spc="1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per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80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-10" dirty="0">
                <a:latin typeface="Constantia"/>
                <a:cs typeface="Constantia"/>
              </a:rPr>
              <a:t>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8110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46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4" y="0"/>
          <a:ext cx="8823325" cy="100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5568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3" y="1865609"/>
            <a:ext cx="7411084" cy="365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460"/>
              </a:lnSpc>
            </a:pPr>
            <a:r>
              <a:rPr sz="3200" b="1" dirty="0">
                <a:latin typeface="Constantia"/>
                <a:cs typeface="Constantia"/>
              </a:rPr>
              <a:t>Which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oll</a:t>
            </a:r>
            <a:r>
              <a:rPr sz="3200" b="1" spc="-60" dirty="0">
                <a:latin typeface="Constantia"/>
                <a:cs typeface="Constantia"/>
              </a:rPr>
              <a:t>o</a:t>
            </a:r>
            <a:r>
              <a:rPr sz="3200" b="1" spc="-5" dirty="0">
                <a:latin typeface="Constantia"/>
                <a:cs typeface="Constantia"/>
              </a:rPr>
              <a:t>win</a:t>
            </a:r>
            <a:r>
              <a:rPr sz="3200" b="1" dirty="0">
                <a:latin typeface="Constantia"/>
                <a:cs typeface="Constantia"/>
              </a:rPr>
              <a:t>g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eason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or</a:t>
            </a:r>
            <a:r>
              <a:rPr sz="3200" b="1" spc="-2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ompa</a:t>
            </a:r>
            <a:r>
              <a:rPr sz="3200" b="1" spc="-60" dirty="0">
                <a:latin typeface="Constantia"/>
                <a:cs typeface="Constantia"/>
              </a:rPr>
              <a:t>n</a:t>
            </a:r>
            <a:r>
              <a:rPr sz="3200" b="1" dirty="0">
                <a:latin typeface="Constantia"/>
                <a:cs typeface="Constantia"/>
              </a:rPr>
              <a:t>y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es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ed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spc="-75" dirty="0">
                <a:latin typeface="Constantia"/>
                <a:cs typeface="Constantia"/>
              </a:rPr>
              <a:t>w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40" dirty="0">
                <a:latin typeface="Constantia"/>
                <a:cs typeface="Constantia"/>
              </a:rPr>
              <a:t>r</a:t>
            </a:r>
            <a:r>
              <a:rPr sz="3200" b="1" spc="-5" dirty="0">
                <a:latin typeface="Constantia"/>
                <a:cs typeface="Constantia"/>
              </a:rPr>
              <a:t>kpla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sa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ety?</a:t>
            </a:r>
            <a:endParaRPr sz="32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00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Emp</a:t>
            </a:r>
            <a:r>
              <a:rPr sz="2800" spc="-30" dirty="0">
                <a:latin typeface="Constantia"/>
                <a:cs typeface="Constantia"/>
              </a:rPr>
              <a:t>l</a:t>
            </a:r>
            <a:r>
              <a:rPr sz="2800" spc="-55" dirty="0">
                <a:latin typeface="Constantia"/>
                <a:cs typeface="Constantia"/>
              </a:rPr>
              <a:t>o</a:t>
            </a:r>
            <a:r>
              <a:rPr sz="2800" spc="-9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ee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empl</a:t>
            </a:r>
            <a:r>
              <a:rPr sz="2800" spc="-60" dirty="0">
                <a:latin typeface="Constantia"/>
                <a:cs typeface="Constantia"/>
              </a:rPr>
              <a:t>o</a:t>
            </a:r>
            <a:r>
              <a:rPr sz="2800" spc="-9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er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15" dirty="0">
                <a:latin typeface="Constantia"/>
                <a:cs typeface="Constantia"/>
              </a:rPr>
              <a:t>ell</a:t>
            </a:r>
            <a:r>
              <a:rPr sz="2800" spc="-10" dirty="0">
                <a:latin typeface="Constantia"/>
                <a:cs typeface="Constantia"/>
              </a:rPr>
              <a:t>-</a:t>
            </a:r>
            <a:r>
              <a:rPr sz="2800" spc="-20" dirty="0">
                <a:latin typeface="Constantia"/>
                <a:cs typeface="Constantia"/>
              </a:rPr>
              <a:t>bei</a:t>
            </a:r>
            <a:r>
              <a:rPr sz="2800" spc="-10" dirty="0">
                <a:latin typeface="Constantia"/>
                <a:cs typeface="Constantia"/>
              </a:rPr>
              <a:t>n</a:t>
            </a:r>
            <a:r>
              <a:rPr sz="2800" spc="-1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15" dirty="0">
                <a:latin typeface="Constantia"/>
                <a:cs typeface="Constantia"/>
              </a:rPr>
              <a:t>Insu</a:t>
            </a:r>
            <a:r>
              <a:rPr sz="2800" spc="-7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an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40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or</a:t>
            </a:r>
            <a:r>
              <a:rPr sz="2800" spc="-30" dirty="0">
                <a:latin typeface="Constantia"/>
                <a:cs typeface="Constantia"/>
              </a:rPr>
              <a:t>p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Ima</a:t>
            </a:r>
            <a:r>
              <a:rPr sz="2800" spc="-95" dirty="0">
                <a:latin typeface="Constantia"/>
                <a:cs typeface="Constantia"/>
              </a:rPr>
              <a:t>g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E</a:t>
            </a: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onomics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Al</a:t>
            </a:r>
            <a:r>
              <a:rPr sz="2800" spc="-10" dirty="0">
                <a:latin typeface="Constantia"/>
                <a:cs typeface="Constantia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ab</a:t>
            </a:r>
            <a:r>
              <a:rPr sz="2800" spc="-50" dirty="0">
                <a:latin typeface="Constantia"/>
                <a:cs typeface="Constantia"/>
              </a:rPr>
              <a:t>o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7824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47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981456"/>
            <a:ext cx="9138285" cy="433070"/>
          </a:xfrm>
          <a:custGeom>
            <a:avLst/>
            <a:gdLst/>
            <a:ahLst/>
            <a:cxnLst/>
            <a:rect l="l" t="t" r="r" b="b"/>
            <a:pathLst>
              <a:path w="9138285" h="433069">
                <a:moveTo>
                  <a:pt x="0" y="432815"/>
                </a:moveTo>
                <a:lnTo>
                  <a:pt x="9137903" y="432815"/>
                </a:lnTo>
                <a:lnTo>
                  <a:pt x="913790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3999" y="981455"/>
                </a:lnTo>
                <a:lnTo>
                  <a:pt x="9143999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9629" y="1017466"/>
            <a:ext cx="19107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ckp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int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3" y="1865609"/>
            <a:ext cx="7411084" cy="365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460"/>
              </a:lnSpc>
            </a:pPr>
            <a:r>
              <a:rPr sz="3200" b="1" dirty="0">
                <a:latin typeface="Constantia"/>
                <a:cs typeface="Constantia"/>
              </a:rPr>
              <a:t>Which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oll</a:t>
            </a:r>
            <a:r>
              <a:rPr sz="3200" b="1" spc="-60" dirty="0">
                <a:latin typeface="Constantia"/>
                <a:cs typeface="Constantia"/>
              </a:rPr>
              <a:t>o</a:t>
            </a:r>
            <a:r>
              <a:rPr sz="3200" b="1" spc="-5" dirty="0">
                <a:latin typeface="Constantia"/>
                <a:cs typeface="Constantia"/>
              </a:rPr>
              <a:t>win</a:t>
            </a:r>
            <a:r>
              <a:rPr sz="3200" b="1" dirty="0">
                <a:latin typeface="Constantia"/>
                <a:cs typeface="Constantia"/>
              </a:rPr>
              <a:t>g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eason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or</a:t>
            </a:r>
            <a:r>
              <a:rPr sz="3200" b="1" spc="-2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ompa</a:t>
            </a:r>
            <a:r>
              <a:rPr sz="3200" b="1" spc="-60" dirty="0">
                <a:latin typeface="Constantia"/>
                <a:cs typeface="Constantia"/>
              </a:rPr>
              <a:t>n</a:t>
            </a:r>
            <a:r>
              <a:rPr sz="3200" b="1" dirty="0">
                <a:latin typeface="Constantia"/>
                <a:cs typeface="Constantia"/>
              </a:rPr>
              <a:t>y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be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es</a:t>
            </a:r>
            <a:r>
              <a:rPr sz="3200" b="1" spc="-50" dirty="0">
                <a:latin typeface="Constantia"/>
                <a:cs typeface="Constantia"/>
              </a:rPr>
              <a:t>t</a:t>
            </a:r>
            <a:r>
              <a:rPr sz="3200" b="1" dirty="0">
                <a:latin typeface="Constantia"/>
                <a:cs typeface="Constantia"/>
              </a:rPr>
              <a:t>ed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spc="-75" dirty="0">
                <a:latin typeface="Constantia"/>
                <a:cs typeface="Constantia"/>
              </a:rPr>
              <a:t>w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40" dirty="0">
                <a:latin typeface="Constantia"/>
                <a:cs typeface="Constantia"/>
              </a:rPr>
              <a:t>r</a:t>
            </a:r>
            <a:r>
              <a:rPr sz="3200" b="1" spc="-5" dirty="0">
                <a:latin typeface="Constantia"/>
                <a:cs typeface="Constantia"/>
              </a:rPr>
              <a:t>kpla</a:t>
            </a:r>
            <a:r>
              <a:rPr sz="3200" b="1" spc="-65" dirty="0">
                <a:latin typeface="Constantia"/>
                <a:cs typeface="Constantia"/>
              </a:rPr>
              <a:t>c</a:t>
            </a:r>
            <a:r>
              <a:rPr sz="3200" b="1" dirty="0">
                <a:latin typeface="Constantia"/>
                <a:cs typeface="Constantia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onstantia"/>
                <a:cs typeface="Constantia"/>
              </a:rPr>
              <a:t>sa</a:t>
            </a:r>
            <a:r>
              <a:rPr sz="3200" b="1" spc="-20" dirty="0">
                <a:latin typeface="Constantia"/>
                <a:cs typeface="Constantia"/>
              </a:rPr>
              <a:t>f</a:t>
            </a:r>
            <a:r>
              <a:rPr sz="3200" b="1" dirty="0">
                <a:latin typeface="Constantia"/>
                <a:cs typeface="Constantia"/>
              </a:rPr>
              <a:t>ety?</a:t>
            </a:r>
            <a:endParaRPr sz="32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00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Emp</a:t>
            </a:r>
            <a:r>
              <a:rPr sz="2800" spc="-30" dirty="0">
                <a:latin typeface="Constantia"/>
                <a:cs typeface="Constantia"/>
              </a:rPr>
              <a:t>l</a:t>
            </a:r>
            <a:r>
              <a:rPr sz="2800" spc="-55" dirty="0">
                <a:latin typeface="Constantia"/>
                <a:cs typeface="Constantia"/>
              </a:rPr>
              <a:t>o</a:t>
            </a:r>
            <a:r>
              <a:rPr sz="2800" spc="-9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ee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empl</a:t>
            </a:r>
            <a:r>
              <a:rPr sz="2800" spc="-60" dirty="0">
                <a:latin typeface="Constantia"/>
                <a:cs typeface="Constantia"/>
              </a:rPr>
              <a:t>o</a:t>
            </a:r>
            <a:r>
              <a:rPr sz="2800" spc="-90" dirty="0">
                <a:latin typeface="Constantia"/>
                <a:cs typeface="Constantia"/>
              </a:rPr>
              <a:t>y</a:t>
            </a:r>
            <a:r>
              <a:rPr sz="2800" spc="-15" dirty="0">
                <a:latin typeface="Constantia"/>
                <a:cs typeface="Constantia"/>
              </a:rPr>
              <a:t>er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onstantia"/>
                <a:cs typeface="Constantia"/>
              </a:rPr>
              <a:t>w</a:t>
            </a:r>
            <a:r>
              <a:rPr sz="2800" spc="-15" dirty="0">
                <a:latin typeface="Constantia"/>
                <a:cs typeface="Constantia"/>
              </a:rPr>
              <a:t>ell</a:t>
            </a:r>
            <a:r>
              <a:rPr sz="2800" spc="-10" dirty="0">
                <a:latin typeface="Constantia"/>
                <a:cs typeface="Constantia"/>
              </a:rPr>
              <a:t>-</a:t>
            </a:r>
            <a:r>
              <a:rPr sz="2800" spc="-20" dirty="0">
                <a:latin typeface="Constantia"/>
                <a:cs typeface="Constantia"/>
              </a:rPr>
              <a:t>bei</a:t>
            </a:r>
            <a:r>
              <a:rPr sz="2800" spc="-10" dirty="0">
                <a:latin typeface="Constantia"/>
                <a:cs typeface="Constantia"/>
              </a:rPr>
              <a:t>n</a:t>
            </a:r>
            <a:r>
              <a:rPr sz="2800" spc="-1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15" dirty="0">
                <a:latin typeface="Constantia"/>
                <a:cs typeface="Constantia"/>
              </a:rPr>
              <a:t>Insu</a:t>
            </a:r>
            <a:r>
              <a:rPr sz="2800" spc="-7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an</a:t>
            </a:r>
            <a:r>
              <a:rPr sz="2800" spc="-70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40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or</a:t>
            </a:r>
            <a:r>
              <a:rPr sz="2800" spc="-30" dirty="0">
                <a:latin typeface="Constantia"/>
                <a:cs typeface="Constantia"/>
              </a:rPr>
              <a:t>p</a:t>
            </a:r>
            <a:r>
              <a:rPr sz="2800" spc="-20" dirty="0">
                <a:latin typeface="Constantia"/>
                <a:cs typeface="Constantia"/>
              </a:rPr>
              <a:t>o</a:t>
            </a:r>
            <a:r>
              <a:rPr sz="2800" spc="-70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50" dirty="0">
                <a:latin typeface="Constantia"/>
                <a:cs typeface="Constantia"/>
              </a:rPr>
              <a:t>t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Ima</a:t>
            </a:r>
            <a:r>
              <a:rPr sz="2800" spc="-95" dirty="0">
                <a:latin typeface="Constantia"/>
                <a:cs typeface="Constantia"/>
              </a:rPr>
              <a:t>g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E</a:t>
            </a: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-15" dirty="0">
                <a:latin typeface="Constantia"/>
                <a:cs typeface="Constantia"/>
              </a:rPr>
              <a:t>onomics</a:t>
            </a:r>
            <a:endParaRPr sz="2800">
              <a:latin typeface="Constantia"/>
              <a:cs typeface="Constantia"/>
            </a:endParaRPr>
          </a:p>
          <a:p>
            <a:pPr marL="1498600" indent="-513715">
              <a:lnSpc>
                <a:spcPct val="100000"/>
              </a:lnSpc>
              <a:spcBef>
                <a:spcPts val="335"/>
              </a:spcBef>
              <a:buFont typeface="Constantia"/>
              <a:buAutoNum type="alphaUcPeriod"/>
              <a:tabLst>
                <a:tab pos="1499235" algn="l"/>
              </a:tabLst>
            </a:pPr>
            <a:r>
              <a:rPr sz="2800" spc="-20" dirty="0">
                <a:latin typeface="Constantia"/>
                <a:cs typeface="Constantia"/>
              </a:rPr>
              <a:t>Al</a:t>
            </a:r>
            <a:r>
              <a:rPr sz="2800" spc="-10" dirty="0">
                <a:latin typeface="Constantia"/>
                <a:cs typeface="Constantia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ab</a:t>
            </a:r>
            <a:r>
              <a:rPr sz="2800" spc="-50" dirty="0">
                <a:latin typeface="Constantia"/>
                <a:cs typeface="Constantia"/>
              </a:rPr>
              <a:t>o</a:t>
            </a:r>
            <a:r>
              <a:rPr sz="2800" spc="-85" dirty="0">
                <a:latin typeface="Constantia"/>
                <a:cs typeface="Constantia"/>
              </a:rPr>
              <a:t>v</a:t>
            </a:r>
            <a:r>
              <a:rPr sz="2800" spc="-1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5944361"/>
            <a:ext cx="2341245" cy="626745"/>
          </a:xfrm>
          <a:custGeom>
            <a:avLst/>
            <a:gdLst/>
            <a:ahLst/>
            <a:cxnLst/>
            <a:rect l="l" t="t" r="r" b="b"/>
            <a:pathLst>
              <a:path w="2341245" h="626745">
                <a:moveTo>
                  <a:pt x="0" y="626363"/>
                </a:moveTo>
                <a:lnTo>
                  <a:pt x="2340863" y="626363"/>
                </a:lnTo>
                <a:lnTo>
                  <a:pt x="2340863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78" y="6053564"/>
            <a:ext cx="17824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3200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48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1416" y="2756916"/>
            <a:ext cx="140055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48" y="2715767"/>
            <a:ext cx="1527048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2781300"/>
            <a:ext cx="1306067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2781300"/>
            <a:ext cx="1306195" cy="462280"/>
          </a:xfrm>
          <a:custGeom>
            <a:avLst/>
            <a:gdLst/>
            <a:ahLst/>
            <a:cxnLst/>
            <a:rect l="l" t="t" r="r" b="b"/>
            <a:pathLst>
              <a:path w="1306195" h="462280">
                <a:moveTo>
                  <a:pt x="0" y="461771"/>
                </a:moveTo>
                <a:lnTo>
                  <a:pt x="1306067" y="461771"/>
                </a:lnTo>
                <a:lnTo>
                  <a:pt x="1306067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2044" y="2787395"/>
            <a:ext cx="950976" cy="556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5176" y="2746248"/>
            <a:ext cx="1117091" cy="725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9288" y="2811780"/>
            <a:ext cx="856487" cy="46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09288" y="2811780"/>
            <a:ext cx="856615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Risks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87623" y="3814571"/>
            <a:ext cx="1135379" cy="556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0755" y="3773423"/>
            <a:ext cx="1275588" cy="72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4867" y="3838955"/>
            <a:ext cx="1040891" cy="4617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4867" y="3838955"/>
            <a:ext cx="1041400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Saf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ety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191" y="4187952"/>
            <a:ext cx="1193291" cy="556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323" y="4146803"/>
            <a:ext cx="1331976" cy="725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436" y="4212335"/>
            <a:ext cx="1098803" cy="4617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1436" y="4212335"/>
            <a:ext cx="1099185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11367" y="4364735"/>
            <a:ext cx="2011680" cy="5562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4500" y="4323588"/>
            <a:ext cx="2168652" cy="725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8611" y="4389120"/>
            <a:ext cx="1917191" cy="461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58611" y="4389120"/>
            <a:ext cx="1917700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400" spc="-7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6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eholde</a:t>
            </a:r>
            <a:r>
              <a:rPr sz="2400" spc="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04559" y="3087623"/>
            <a:ext cx="2569463" cy="5562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7691" y="3048000"/>
            <a:ext cx="2642616" cy="725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1803" y="3112008"/>
            <a:ext cx="2474975" cy="4617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51803" y="3112008"/>
            <a:ext cx="2475230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Ris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Ass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ssment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73140" y="5468111"/>
            <a:ext cx="2130552" cy="5562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86271" y="5426964"/>
            <a:ext cx="2264664" cy="7254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0383" y="5492496"/>
            <a:ext cx="2036063" cy="4617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20383" y="5492496"/>
            <a:ext cx="2036445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Conse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uence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98747" y="5119115"/>
            <a:ext cx="1706879" cy="5562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11879" y="5077967"/>
            <a:ext cx="1834896" cy="7254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5991" y="5143500"/>
            <a:ext cx="1612391" cy="4617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45991" y="5143500"/>
            <a:ext cx="1612900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2400" spc="-3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equ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1416" y="5468111"/>
            <a:ext cx="2653284" cy="5562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548" y="5426964"/>
            <a:ext cx="2798064" cy="7254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659" y="5492496"/>
            <a:ext cx="2558795" cy="4617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8659" y="5492496"/>
            <a:ext cx="2559050" cy="462280"/>
          </a:xfrm>
          <a:prstGeom prst="rect">
            <a:avLst/>
          </a:prstGeom>
          <a:ln w="9143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Ris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Ac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ity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49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856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How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al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these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concepts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fi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geth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r?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141" y="3161644"/>
            <a:ext cx="118554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2300"/>
              </a:lnSpc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Int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insic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Haz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0665" y="3161644"/>
            <a:ext cx="1817370" cy="130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0805" indent="-457834">
              <a:lnSpc>
                <a:spcPts val="23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Undes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ble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24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  <a:spcBef>
                <a:spcPts val="1075"/>
              </a:spcBef>
            </a:pP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ho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endParaRPr sz="18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2672" y="3326236"/>
            <a:ext cx="2163445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Consequences</a:t>
            </a:r>
            <a:endParaRPr sz="24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  <a:spcBef>
                <a:spcPts val="2060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elihood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endParaRPr sz="18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Consequenc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6523" y="3375660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2" y="0"/>
                </a:moveTo>
                <a:lnTo>
                  <a:pt x="994922" y="228599"/>
                </a:lnTo>
                <a:lnTo>
                  <a:pt x="1147326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6" y="76199"/>
                </a:lnTo>
                <a:lnTo>
                  <a:pt x="994922" y="0"/>
                </a:lnTo>
                <a:close/>
              </a:path>
              <a:path w="1223645" h="228600">
                <a:moveTo>
                  <a:pt x="994922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2" y="152399"/>
                </a:lnTo>
                <a:lnTo>
                  <a:pt x="994922" y="76199"/>
                </a:lnTo>
                <a:close/>
              </a:path>
              <a:path w="1223645" h="228600">
                <a:moveTo>
                  <a:pt x="1147326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6" y="152399"/>
                </a:lnTo>
                <a:lnTo>
                  <a:pt x="1223528" y="114299"/>
                </a:lnTo>
                <a:lnTo>
                  <a:pt x="1147326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8635" y="3372611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8" y="0"/>
                </a:moveTo>
                <a:lnTo>
                  <a:pt x="994928" y="228599"/>
                </a:lnTo>
                <a:lnTo>
                  <a:pt x="1147328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8" y="76199"/>
                </a:lnTo>
                <a:lnTo>
                  <a:pt x="994928" y="0"/>
                </a:lnTo>
                <a:close/>
              </a:path>
              <a:path w="1223645" h="228600">
                <a:moveTo>
                  <a:pt x="994928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8" y="152399"/>
                </a:lnTo>
                <a:lnTo>
                  <a:pt x="994928" y="76199"/>
                </a:lnTo>
                <a:close/>
              </a:path>
              <a:path w="1223645" h="228600">
                <a:moveTo>
                  <a:pt x="1147328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8" y="152399"/>
                </a:lnTo>
                <a:lnTo>
                  <a:pt x="1223528" y="114299"/>
                </a:lnTo>
                <a:lnTo>
                  <a:pt x="1147328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7641" y="3335273"/>
            <a:ext cx="1694814" cy="1416050"/>
          </a:xfrm>
          <a:custGeom>
            <a:avLst/>
            <a:gdLst/>
            <a:ahLst/>
            <a:cxnLst/>
            <a:rect l="l" t="t" r="r" b="b"/>
            <a:pathLst>
              <a:path w="1694814" h="1416050">
                <a:moveTo>
                  <a:pt x="809599" y="1024259"/>
                </a:moveTo>
                <a:lnTo>
                  <a:pt x="605277" y="1024259"/>
                </a:lnTo>
                <a:lnTo>
                  <a:pt x="665738" y="1415795"/>
                </a:lnTo>
                <a:lnTo>
                  <a:pt x="809599" y="1024259"/>
                </a:lnTo>
                <a:close/>
              </a:path>
              <a:path w="1694814" h="1416050">
                <a:moveTo>
                  <a:pt x="1094455" y="978920"/>
                </a:moveTo>
                <a:lnTo>
                  <a:pt x="826257" y="978920"/>
                </a:lnTo>
                <a:lnTo>
                  <a:pt x="1039367" y="1293626"/>
                </a:lnTo>
                <a:lnTo>
                  <a:pt x="1094455" y="978920"/>
                </a:lnTo>
                <a:close/>
              </a:path>
              <a:path w="1694814" h="1416050">
                <a:moveTo>
                  <a:pt x="1351195" y="947546"/>
                </a:moveTo>
                <a:lnTo>
                  <a:pt x="1099946" y="947546"/>
                </a:lnTo>
                <a:lnTo>
                  <a:pt x="1423659" y="1186052"/>
                </a:lnTo>
                <a:lnTo>
                  <a:pt x="1351195" y="947546"/>
                </a:lnTo>
                <a:close/>
              </a:path>
              <a:path w="1694814" h="1416050">
                <a:moveTo>
                  <a:pt x="1340852" y="913506"/>
                </a:moveTo>
                <a:lnTo>
                  <a:pt x="444626" y="913506"/>
                </a:lnTo>
                <a:lnTo>
                  <a:pt x="373629" y="1154679"/>
                </a:lnTo>
                <a:lnTo>
                  <a:pt x="605277" y="1024259"/>
                </a:lnTo>
                <a:lnTo>
                  <a:pt x="809599" y="1024259"/>
                </a:lnTo>
                <a:lnTo>
                  <a:pt x="826257" y="978920"/>
                </a:lnTo>
                <a:lnTo>
                  <a:pt x="1094455" y="978920"/>
                </a:lnTo>
                <a:lnTo>
                  <a:pt x="1099946" y="947546"/>
                </a:lnTo>
                <a:lnTo>
                  <a:pt x="1351195" y="947546"/>
                </a:lnTo>
                <a:lnTo>
                  <a:pt x="1340852" y="913506"/>
                </a:lnTo>
                <a:close/>
              </a:path>
              <a:path w="1694814" h="1416050">
                <a:moveTo>
                  <a:pt x="29087" y="150357"/>
                </a:moveTo>
                <a:lnTo>
                  <a:pt x="362961" y="499241"/>
                </a:lnTo>
                <a:lnTo>
                  <a:pt x="0" y="564641"/>
                </a:lnTo>
                <a:lnTo>
                  <a:pt x="291977" y="771774"/>
                </a:lnTo>
                <a:lnTo>
                  <a:pt x="10536" y="956178"/>
                </a:lnTo>
                <a:lnTo>
                  <a:pt x="444626" y="913506"/>
                </a:lnTo>
                <a:lnTo>
                  <a:pt x="1340852" y="913506"/>
                </a:lnTo>
                <a:lnTo>
                  <a:pt x="1321058" y="848355"/>
                </a:lnTo>
                <a:lnTo>
                  <a:pt x="1656078" y="848355"/>
                </a:lnTo>
                <a:lnTo>
                  <a:pt x="1381384" y="686561"/>
                </a:lnTo>
                <a:lnTo>
                  <a:pt x="1655185" y="533399"/>
                </a:lnTo>
                <a:lnTo>
                  <a:pt x="1310390" y="479429"/>
                </a:lnTo>
                <a:lnTo>
                  <a:pt x="1356190" y="414284"/>
                </a:lnTo>
                <a:lnTo>
                  <a:pt x="573654" y="414284"/>
                </a:lnTo>
                <a:lnTo>
                  <a:pt x="29087" y="150357"/>
                </a:lnTo>
                <a:close/>
              </a:path>
              <a:path w="1694814" h="1416050">
                <a:moveTo>
                  <a:pt x="1656078" y="848355"/>
                </a:moveTo>
                <a:lnTo>
                  <a:pt x="1321058" y="848355"/>
                </a:lnTo>
                <a:lnTo>
                  <a:pt x="1694687" y="871097"/>
                </a:lnTo>
                <a:lnTo>
                  <a:pt x="1656078" y="848355"/>
                </a:lnTo>
                <a:close/>
              </a:path>
              <a:path w="1694814" h="1416050">
                <a:moveTo>
                  <a:pt x="655319" y="150357"/>
                </a:moveTo>
                <a:lnTo>
                  <a:pt x="573654" y="414284"/>
                </a:lnTo>
                <a:lnTo>
                  <a:pt x="1356190" y="414284"/>
                </a:lnTo>
                <a:lnTo>
                  <a:pt x="1380212" y="380116"/>
                </a:lnTo>
                <a:lnTo>
                  <a:pt x="847343" y="380116"/>
                </a:lnTo>
                <a:lnTo>
                  <a:pt x="655319" y="150357"/>
                </a:lnTo>
                <a:close/>
              </a:path>
              <a:path w="1694814" h="1416050">
                <a:moveTo>
                  <a:pt x="1139321" y="0"/>
                </a:moveTo>
                <a:lnTo>
                  <a:pt x="847343" y="380116"/>
                </a:lnTo>
                <a:lnTo>
                  <a:pt x="1380212" y="380116"/>
                </a:lnTo>
                <a:lnTo>
                  <a:pt x="1402091" y="348995"/>
                </a:lnTo>
                <a:lnTo>
                  <a:pt x="1110614" y="348995"/>
                </a:lnTo>
                <a:lnTo>
                  <a:pt x="1139321" y="0"/>
                </a:lnTo>
                <a:close/>
              </a:path>
              <a:path w="1694814" h="1416050">
                <a:moveTo>
                  <a:pt x="1442100" y="292089"/>
                </a:moveTo>
                <a:lnTo>
                  <a:pt x="1110614" y="348995"/>
                </a:lnTo>
                <a:lnTo>
                  <a:pt x="1402091" y="348995"/>
                </a:lnTo>
                <a:lnTo>
                  <a:pt x="1442100" y="292089"/>
                </a:lnTo>
                <a:close/>
              </a:path>
            </a:pathLst>
          </a:custGeom>
          <a:solidFill>
            <a:srgbClr val="F3F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7641" y="3335273"/>
            <a:ext cx="1694814" cy="1416050"/>
          </a:xfrm>
          <a:custGeom>
            <a:avLst/>
            <a:gdLst/>
            <a:ahLst/>
            <a:cxnLst/>
            <a:rect l="l" t="t" r="r" b="b"/>
            <a:pathLst>
              <a:path w="1694814" h="1416050">
                <a:moveTo>
                  <a:pt x="847343" y="380116"/>
                </a:moveTo>
                <a:lnTo>
                  <a:pt x="1139321" y="0"/>
                </a:lnTo>
                <a:lnTo>
                  <a:pt x="1110614" y="348995"/>
                </a:lnTo>
                <a:lnTo>
                  <a:pt x="1442100" y="292089"/>
                </a:lnTo>
                <a:lnTo>
                  <a:pt x="1310390" y="479429"/>
                </a:lnTo>
                <a:lnTo>
                  <a:pt x="1655185" y="533399"/>
                </a:lnTo>
                <a:lnTo>
                  <a:pt x="1381384" y="686561"/>
                </a:lnTo>
                <a:lnTo>
                  <a:pt x="1694687" y="871097"/>
                </a:lnTo>
                <a:lnTo>
                  <a:pt x="1321058" y="848355"/>
                </a:lnTo>
                <a:lnTo>
                  <a:pt x="1423659" y="1186052"/>
                </a:lnTo>
                <a:lnTo>
                  <a:pt x="1099946" y="947546"/>
                </a:lnTo>
                <a:lnTo>
                  <a:pt x="1039367" y="1293626"/>
                </a:lnTo>
                <a:lnTo>
                  <a:pt x="826257" y="978920"/>
                </a:lnTo>
                <a:lnTo>
                  <a:pt x="665738" y="1415795"/>
                </a:lnTo>
                <a:lnTo>
                  <a:pt x="605277" y="1024259"/>
                </a:lnTo>
                <a:lnTo>
                  <a:pt x="373629" y="1154679"/>
                </a:lnTo>
                <a:lnTo>
                  <a:pt x="444626" y="913506"/>
                </a:lnTo>
                <a:lnTo>
                  <a:pt x="10536" y="956178"/>
                </a:lnTo>
                <a:lnTo>
                  <a:pt x="291977" y="771774"/>
                </a:lnTo>
                <a:lnTo>
                  <a:pt x="0" y="564641"/>
                </a:lnTo>
                <a:lnTo>
                  <a:pt x="362961" y="499241"/>
                </a:lnTo>
                <a:lnTo>
                  <a:pt x="29087" y="150357"/>
                </a:lnTo>
                <a:lnTo>
                  <a:pt x="573654" y="414284"/>
                </a:lnTo>
                <a:lnTo>
                  <a:pt x="655319" y="150357"/>
                </a:lnTo>
                <a:lnTo>
                  <a:pt x="847343" y="380116"/>
                </a:lnTo>
                <a:close/>
              </a:path>
            </a:pathLst>
          </a:custGeom>
          <a:ln w="259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7515" y="3891658"/>
            <a:ext cx="6705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4653" y="3808353"/>
            <a:ext cx="403860" cy="337185"/>
          </a:xfrm>
          <a:custGeom>
            <a:avLst/>
            <a:gdLst/>
            <a:ahLst/>
            <a:cxnLst/>
            <a:rect l="l" t="t" r="r" b="b"/>
            <a:pathLst>
              <a:path w="403860" h="337185">
                <a:moveTo>
                  <a:pt x="288136" y="299081"/>
                </a:moveTo>
                <a:lnTo>
                  <a:pt x="284225" y="337056"/>
                </a:lnTo>
                <a:lnTo>
                  <a:pt x="379501" y="301111"/>
                </a:lnTo>
                <a:lnTo>
                  <a:pt x="307085" y="301111"/>
                </a:lnTo>
                <a:lnTo>
                  <a:pt x="288136" y="299081"/>
                </a:lnTo>
                <a:close/>
              </a:path>
              <a:path w="403860" h="337185">
                <a:moveTo>
                  <a:pt x="292034" y="261219"/>
                </a:moveTo>
                <a:lnTo>
                  <a:pt x="288136" y="299081"/>
                </a:lnTo>
                <a:lnTo>
                  <a:pt x="307085" y="301111"/>
                </a:lnTo>
                <a:lnTo>
                  <a:pt x="310895" y="263261"/>
                </a:lnTo>
                <a:lnTo>
                  <a:pt x="294253" y="261737"/>
                </a:lnTo>
                <a:lnTo>
                  <a:pt x="292034" y="261219"/>
                </a:lnTo>
                <a:close/>
              </a:path>
              <a:path w="403860" h="337185">
                <a:moveTo>
                  <a:pt x="295930" y="223387"/>
                </a:moveTo>
                <a:lnTo>
                  <a:pt x="292034" y="261219"/>
                </a:lnTo>
                <a:lnTo>
                  <a:pt x="294253" y="261737"/>
                </a:lnTo>
                <a:lnTo>
                  <a:pt x="310895" y="263261"/>
                </a:lnTo>
                <a:lnTo>
                  <a:pt x="307085" y="301111"/>
                </a:lnTo>
                <a:lnTo>
                  <a:pt x="379501" y="301111"/>
                </a:lnTo>
                <a:lnTo>
                  <a:pt x="403738" y="291967"/>
                </a:lnTo>
                <a:lnTo>
                  <a:pt x="295930" y="223387"/>
                </a:lnTo>
                <a:close/>
              </a:path>
              <a:path w="403860" h="337185">
                <a:moveTo>
                  <a:pt x="1920" y="0"/>
                </a:moveTo>
                <a:lnTo>
                  <a:pt x="518" y="13587"/>
                </a:lnTo>
                <a:lnTo>
                  <a:pt x="0" y="28446"/>
                </a:lnTo>
                <a:lnTo>
                  <a:pt x="518" y="43174"/>
                </a:lnTo>
                <a:lnTo>
                  <a:pt x="8503" y="86227"/>
                </a:lnTo>
                <a:lnTo>
                  <a:pt x="25267" y="126994"/>
                </a:lnTo>
                <a:lnTo>
                  <a:pt x="50048" y="164844"/>
                </a:lnTo>
                <a:lnTo>
                  <a:pt x="82052" y="199253"/>
                </a:lnTo>
                <a:lnTo>
                  <a:pt x="120152" y="229733"/>
                </a:lnTo>
                <a:lnTo>
                  <a:pt x="164104" y="256153"/>
                </a:lnTo>
                <a:lnTo>
                  <a:pt x="212994" y="277620"/>
                </a:lnTo>
                <a:lnTo>
                  <a:pt x="266974" y="294503"/>
                </a:lnTo>
                <a:lnTo>
                  <a:pt x="288136" y="299081"/>
                </a:lnTo>
                <a:lnTo>
                  <a:pt x="292034" y="261219"/>
                </a:lnTo>
                <a:lnTo>
                  <a:pt x="276880" y="257677"/>
                </a:lnTo>
                <a:lnTo>
                  <a:pt x="260238" y="253236"/>
                </a:lnTo>
                <a:lnTo>
                  <a:pt x="196717" y="229733"/>
                </a:lnTo>
                <a:lnTo>
                  <a:pt x="155204" y="207135"/>
                </a:lnTo>
                <a:lnTo>
                  <a:pt x="119146" y="181346"/>
                </a:lnTo>
                <a:lnTo>
                  <a:pt x="89153" y="152271"/>
                </a:lnTo>
                <a:lnTo>
                  <a:pt x="65653" y="121029"/>
                </a:lnTo>
                <a:lnTo>
                  <a:pt x="45354" y="76452"/>
                </a:lnTo>
                <a:lnTo>
                  <a:pt x="38099" y="29589"/>
                </a:lnTo>
                <a:lnTo>
                  <a:pt x="38374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0340" y="3806068"/>
            <a:ext cx="403860" cy="337820"/>
          </a:xfrm>
          <a:custGeom>
            <a:avLst/>
            <a:gdLst/>
            <a:ahLst/>
            <a:cxnLst/>
            <a:rect l="l" t="t" r="r" b="b"/>
            <a:pathLst>
              <a:path w="403859" h="337820">
                <a:moveTo>
                  <a:pt x="288365" y="298801"/>
                </a:moveTo>
                <a:lnTo>
                  <a:pt x="284347" y="337818"/>
                </a:lnTo>
                <a:lnTo>
                  <a:pt x="379970" y="301742"/>
                </a:lnTo>
                <a:lnTo>
                  <a:pt x="305958" y="301742"/>
                </a:lnTo>
                <a:lnTo>
                  <a:pt x="288365" y="298801"/>
                </a:lnTo>
                <a:close/>
              </a:path>
              <a:path w="403859" h="337820">
                <a:moveTo>
                  <a:pt x="292267" y="260908"/>
                </a:moveTo>
                <a:lnTo>
                  <a:pt x="288365" y="298801"/>
                </a:lnTo>
                <a:lnTo>
                  <a:pt x="305958" y="301742"/>
                </a:lnTo>
                <a:lnTo>
                  <a:pt x="312176" y="264154"/>
                </a:lnTo>
                <a:lnTo>
                  <a:pt x="292267" y="260908"/>
                </a:lnTo>
                <a:close/>
              </a:path>
              <a:path w="403859" h="337820">
                <a:moveTo>
                  <a:pt x="296052" y="224149"/>
                </a:moveTo>
                <a:lnTo>
                  <a:pt x="292267" y="260908"/>
                </a:lnTo>
                <a:lnTo>
                  <a:pt x="312176" y="264154"/>
                </a:lnTo>
                <a:lnTo>
                  <a:pt x="305958" y="301742"/>
                </a:lnTo>
                <a:lnTo>
                  <a:pt x="379970" y="301742"/>
                </a:lnTo>
                <a:lnTo>
                  <a:pt x="403859" y="292729"/>
                </a:lnTo>
                <a:lnTo>
                  <a:pt x="296052" y="224149"/>
                </a:lnTo>
                <a:close/>
              </a:path>
              <a:path w="403859" h="337820">
                <a:moveTo>
                  <a:pt x="1920" y="0"/>
                </a:moveTo>
                <a:lnTo>
                  <a:pt x="518" y="13587"/>
                </a:lnTo>
                <a:lnTo>
                  <a:pt x="0" y="28565"/>
                </a:lnTo>
                <a:lnTo>
                  <a:pt x="640" y="43174"/>
                </a:lnTo>
                <a:lnTo>
                  <a:pt x="8625" y="86477"/>
                </a:lnTo>
                <a:lnTo>
                  <a:pt x="25542" y="127375"/>
                </a:lnTo>
                <a:lnTo>
                  <a:pt x="50291" y="165225"/>
                </a:lnTo>
                <a:lnTo>
                  <a:pt x="82052" y="199634"/>
                </a:lnTo>
                <a:lnTo>
                  <a:pt x="120274" y="230245"/>
                </a:lnTo>
                <a:lnTo>
                  <a:pt x="164348" y="256784"/>
                </a:lnTo>
                <a:lnTo>
                  <a:pt x="213116" y="278382"/>
                </a:lnTo>
                <a:lnTo>
                  <a:pt x="267218" y="295265"/>
                </a:lnTo>
                <a:lnTo>
                  <a:pt x="288365" y="298801"/>
                </a:lnTo>
                <a:lnTo>
                  <a:pt x="292267" y="260908"/>
                </a:lnTo>
                <a:lnTo>
                  <a:pt x="277124" y="258439"/>
                </a:lnTo>
                <a:lnTo>
                  <a:pt x="260482" y="253998"/>
                </a:lnTo>
                <a:lnTo>
                  <a:pt x="196992" y="230376"/>
                </a:lnTo>
                <a:lnTo>
                  <a:pt x="155447" y="207897"/>
                </a:lnTo>
                <a:lnTo>
                  <a:pt x="119390" y="181727"/>
                </a:lnTo>
                <a:lnTo>
                  <a:pt x="89397" y="152652"/>
                </a:lnTo>
                <a:lnTo>
                  <a:pt x="65928" y="121279"/>
                </a:lnTo>
                <a:lnTo>
                  <a:pt x="45476" y="76702"/>
                </a:lnTo>
                <a:lnTo>
                  <a:pt x="38099" y="29589"/>
                </a:lnTo>
                <a:lnTo>
                  <a:pt x="38343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950" y="1892046"/>
            <a:ext cx="8326120" cy="4579620"/>
          </a:xfrm>
          <a:custGeom>
            <a:avLst/>
            <a:gdLst/>
            <a:ahLst/>
            <a:cxnLst/>
            <a:rect l="l" t="t" r="r" b="b"/>
            <a:pathLst>
              <a:path w="8326120" h="4579620">
                <a:moveTo>
                  <a:pt x="0" y="4579619"/>
                </a:moveTo>
                <a:lnTo>
                  <a:pt x="8325611" y="4579619"/>
                </a:lnTo>
                <a:lnTo>
                  <a:pt x="8325611" y="0"/>
                </a:lnTo>
                <a:lnTo>
                  <a:pt x="0" y="0"/>
                </a:lnTo>
                <a:lnTo>
                  <a:pt x="0" y="4579619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2060137"/>
            <a:ext cx="713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0000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5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8740" y="1172914"/>
            <a:ext cx="3335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7467" y="3203448"/>
            <a:ext cx="5224780" cy="2799715"/>
          </a:xfrm>
          <a:custGeom>
            <a:avLst/>
            <a:gdLst/>
            <a:ahLst/>
            <a:cxnLst/>
            <a:rect l="l" t="t" r="r" b="b"/>
            <a:pathLst>
              <a:path w="5224780" h="2799715">
                <a:moveTo>
                  <a:pt x="0" y="2799587"/>
                </a:moveTo>
                <a:lnTo>
                  <a:pt x="5224271" y="2799587"/>
                </a:lnTo>
                <a:lnTo>
                  <a:pt x="5224271" y="0"/>
                </a:lnTo>
                <a:lnTo>
                  <a:pt x="0" y="0"/>
                </a:lnTo>
                <a:lnTo>
                  <a:pt x="0" y="27995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8048" y="3611879"/>
            <a:ext cx="187452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514" y="3632332"/>
            <a:ext cx="1619885" cy="479425"/>
          </a:xfrm>
          <a:custGeom>
            <a:avLst/>
            <a:gdLst/>
            <a:ahLst/>
            <a:cxnLst/>
            <a:rect l="l" t="t" r="r" b="b"/>
            <a:pathLst>
              <a:path w="1619885" h="479425">
                <a:moveTo>
                  <a:pt x="124819" y="313959"/>
                </a:moveTo>
                <a:lnTo>
                  <a:pt x="117347" y="318387"/>
                </a:lnTo>
                <a:lnTo>
                  <a:pt x="0" y="434461"/>
                </a:lnTo>
                <a:lnTo>
                  <a:pt x="158758" y="479419"/>
                </a:lnTo>
                <a:lnTo>
                  <a:pt x="171155" y="478742"/>
                </a:lnTo>
                <a:lnTo>
                  <a:pt x="180345" y="470748"/>
                </a:lnTo>
                <a:lnTo>
                  <a:pt x="181681" y="456625"/>
                </a:lnTo>
                <a:lnTo>
                  <a:pt x="176386" y="446733"/>
                </a:lnTo>
                <a:lnTo>
                  <a:pt x="165445" y="443474"/>
                </a:lnTo>
                <a:lnTo>
                  <a:pt x="41410" y="443474"/>
                </a:lnTo>
                <a:lnTo>
                  <a:pt x="31885" y="406517"/>
                </a:lnTo>
                <a:lnTo>
                  <a:pt x="100180" y="388929"/>
                </a:lnTo>
                <a:lnTo>
                  <a:pt x="144149" y="345438"/>
                </a:lnTo>
                <a:lnTo>
                  <a:pt x="149604" y="334559"/>
                </a:lnTo>
                <a:lnTo>
                  <a:pt x="147452" y="322789"/>
                </a:lnTo>
                <a:lnTo>
                  <a:pt x="135890" y="314494"/>
                </a:lnTo>
                <a:lnTo>
                  <a:pt x="124819" y="313959"/>
                </a:lnTo>
                <a:close/>
              </a:path>
              <a:path w="1619885" h="479425">
                <a:moveTo>
                  <a:pt x="100180" y="388929"/>
                </a:moveTo>
                <a:lnTo>
                  <a:pt x="31885" y="406517"/>
                </a:lnTo>
                <a:lnTo>
                  <a:pt x="41410" y="443474"/>
                </a:lnTo>
                <a:lnTo>
                  <a:pt x="60634" y="438521"/>
                </a:lnTo>
                <a:lnTo>
                  <a:pt x="50042" y="438521"/>
                </a:lnTo>
                <a:lnTo>
                  <a:pt x="41791" y="406648"/>
                </a:lnTo>
                <a:lnTo>
                  <a:pt x="82265" y="406648"/>
                </a:lnTo>
                <a:lnTo>
                  <a:pt x="100180" y="388929"/>
                </a:lnTo>
                <a:close/>
              </a:path>
              <a:path w="1619885" h="479425">
                <a:moveTo>
                  <a:pt x="107912" y="426340"/>
                </a:moveTo>
                <a:lnTo>
                  <a:pt x="41410" y="443474"/>
                </a:lnTo>
                <a:lnTo>
                  <a:pt x="165445" y="443474"/>
                </a:lnTo>
                <a:lnTo>
                  <a:pt x="107912" y="426340"/>
                </a:lnTo>
                <a:close/>
              </a:path>
              <a:path w="1619885" h="479425">
                <a:moveTo>
                  <a:pt x="41791" y="406648"/>
                </a:moveTo>
                <a:lnTo>
                  <a:pt x="50042" y="438521"/>
                </a:lnTo>
                <a:lnTo>
                  <a:pt x="72899" y="415913"/>
                </a:lnTo>
                <a:lnTo>
                  <a:pt x="41791" y="406648"/>
                </a:lnTo>
                <a:close/>
              </a:path>
              <a:path w="1619885" h="479425">
                <a:moveTo>
                  <a:pt x="72899" y="415913"/>
                </a:moveTo>
                <a:lnTo>
                  <a:pt x="50042" y="438521"/>
                </a:lnTo>
                <a:lnTo>
                  <a:pt x="60634" y="438521"/>
                </a:lnTo>
                <a:lnTo>
                  <a:pt x="107912" y="426340"/>
                </a:lnTo>
                <a:lnTo>
                  <a:pt x="72899" y="415913"/>
                </a:lnTo>
                <a:close/>
              </a:path>
              <a:path w="1619885" h="479425">
                <a:moveTo>
                  <a:pt x="1610358" y="0"/>
                </a:moveTo>
                <a:lnTo>
                  <a:pt x="100180" y="388929"/>
                </a:lnTo>
                <a:lnTo>
                  <a:pt x="72899" y="415913"/>
                </a:lnTo>
                <a:lnTo>
                  <a:pt x="107912" y="426340"/>
                </a:lnTo>
                <a:lnTo>
                  <a:pt x="1619777" y="36819"/>
                </a:lnTo>
                <a:lnTo>
                  <a:pt x="1610358" y="0"/>
                </a:lnTo>
                <a:close/>
              </a:path>
              <a:path w="1619885" h="479425">
                <a:moveTo>
                  <a:pt x="82265" y="406648"/>
                </a:moveTo>
                <a:lnTo>
                  <a:pt x="41791" y="406648"/>
                </a:lnTo>
                <a:lnTo>
                  <a:pt x="72899" y="415913"/>
                </a:lnTo>
                <a:lnTo>
                  <a:pt x="82265" y="406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6555" y="3611879"/>
            <a:ext cx="1909572" cy="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9868" y="3632332"/>
            <a:ext cx="1654175" cy="480695"/>
          </a:xfrm>
          <a:custGeom>
            <a:avLst/>
            <a:gdLst/>
            <a:ahLst/>
            <a:cxnLst/>
            <a:rect l="l" t="t" r="r" b="b"/>
            <a:pathLst>
              <a:path w="1654175" h="480695">
                <a:moveTo>
                  <a:pt x="1546178" y="426938"/>
                </a:moveTo>
                <a:lnTo>
                  <a:pt x="1477905" y="447638"/>
                </a:lnTo>
                <a:lnTo>
                  <a:pt x="1472631" y="457535"/>
                </a:lnTo>
                <a:lnTo>
                  <a:pt x="1473993" y="471664"/>
                </a:lnTo>
                <a:lnTo>
                  <a:pt x="1483245" y="479554"/>
                </a:lnTo>
                <a:lnTo>
                  <a:pt x="1495684" y="480181"/>
                </a:lnTo>
                <a:lnTo>
                  <a:pt x="1622026" y="443736"/>
                </a:lnTo>
                <a:lnTo>
                  <a:pt x="1612757" y="443736"/>
                </a:lnTo>
                <a:lnTo>
                  <a:pt x="1546178" y="426938"/>
                </a:lnTo>
                <a:close/>
              </a:path>
              <a:path w="1654175" h="480695">
                <a:moveTo>
                  <a:pt x="1581203" y="416318"/>
                </a:moveTo>
                <a:lnTo>
                  <a:pt x="1546178" y="426938"/>
                </a:lnTo>
                <a:lnTo>
                  <a:pt x="1612757" y="443736"/>
                </a:lnTo>
                <a:lnTo>
                  <a:pt x="1614019" y="438783"/>
                </a:lnTo>
                <a:lnTo>
                  <a:pt x="1604131" y="438783"/>
                </a:lnTo>
                <a:lnTo>
                  <a:pt x="1581203" y="416318"/>
                </a:lnTo>
                <a:close/>
              </a:path>
              <a:path w="1654175" h="480695">
                <a:moveTo>
                  <a:pt x="1528782" y="314600"/>
                </a:moveTo>
                <a:lnTo>
                  <a:pt x="1517733" y="315245"/>
                </a:lnTo>
                <a:lnTo>
                  <a:pt x="1506201" y="323603"/>
                </a:lnTo>
                <a:lnTo>
                  <a:pt x="1504140" y="335349"/>
                </a:lnTo>
                <a:lnTo>
                  <a:pt x="1509643" y="346200"/>
                </a:lnTo>
                <a:lnTo>
                  <a:pt x="1553892" y="389557"/>
                </a:lnTo>
                <a:lnTo>
                  <a:pt x="1622176" y="406779"/>
                </a:lnTo>
                <a:lnTo>
                  <a:pt x="1612757" y="443736"/>
                </a:lnTo>
                <a:lnTo>
                  <a:pt x="1622026" y="443736"/>
                </a:lnTo>
                <a:lnTo>
                  <a:pt x="1654180" y="434461"/>
                </a:lnTo>
                <a:lnTo>
                  <a:pt x="1536313" y="319018"/>
                </a:lnTo>
                <a:lnTo>
                  <a:pt x="1528782" y="314600"/>
                </a:lnTo>
                <a:close/>
              </a:path>
              <a:path w="1654175" h="480695">
                <a:moveTo>
                  <a:pt x="1612270" y="406898"/>
                </a:moveTo>
                <a:lnTo>
                  <a:pt x="1581203" y="416318"/>
                </a:lnTo>
                <a:lnTo>
                  <a:pt x="1604131" y="438783"/>
                </a:lnTo>
                <a:lnTo>
                  <a:pt x="1612270" y="406898"/>
                </a:lnTo>
                <a:close/>
              </a:path>
              <a:path w="1654175" h="480695">
                <a:moveTo>
                  <a:pt x="1622145" y="406898"/>
                </a:moveTo>
                <a:lnTo>
                  <a:pt x="1612270" y="406898"/>
                </a:lnTo>
                <a:lnTo>
                  <a:pt x="1604131" y="438783"/>
                </a:lnTo>
                <a:lnTo>
                  <a:pt x="1614019" y="438783"/>
                </a:lnTo>
                <a:lnTo>
                  <a:pt x="1622145" y="406898"/>
                </a:lnTo>
                <a:close/>
              </a:path>
              <a:path w="1654175" h="480695">
                <a:moveTo>
                  <a:pt x="9387" y="0"/>
                </a:moveTo>
                <a:lnTo>
                  <a:pt x="0" y="36819"/>
                </a:lnTo>
                <a:lnTo>
                  <a:pt x="1546178" y="426938"/>
                </a:lnTo>
                <a:lnTo>
                  <a:pt x="1581203" y="416318"/>
                </a:lnTo>
                <a:lnTo>
                  <a:pt x="1553892" y="389557"/>
                </a:lnTo>
                <a:lnTo>
                  <a:pt x="9387" y="0"/>
                </a:lnTo>
                <a:close/>
              </a:path>
              <a:path w="1654175" h="480695">
                <a:moveTo>
                  <a:pt x="1553892" y="389557"/>
                </a:moveTo>
                <a:lnTo>
                  <a:pt x="1581203" y="416318"/>
                </a:lnTo>
                <a:lnTo>
                  <a:pt x="1612270" y="406898"/>
                </a:lnTo>
                <a:lnTo>
                  <a:pt x="1622145" y="406898"/>
                </a:lnTo>
                <a:lnTo>
                  <a:pt x="1553892" y="389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2639" y="4860035"/>
            <a:ext cx="1851660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930" y="4879217"/>
            <a:ext cx="1597660" cy="551815"/>
          </a:xfrm>
          <a:custGeom>
            <a:avLst/>
            <a:gdLst/>
            <a:ahLst/>
            <a:cxnLst/>
            <a:rect l="l" t="t" r="r" b="b"/>
            <a:pathLst>
              <a:path w="1597660" h="551814">
                <a:moveTo>
                  <a:pt x="1490152" y="501332"/>
                </a:moveTo>
                <a:lnTo>
                  <a:pt x="1421460" y="517912"/>
                </a:lnTo>
                <a:lnTo>
                  <a:pt x="1415210" y="527490"/>
                </a:lnTo>
                <a:lnTo>
                  <a:pt x="1415546" y="541799"/>
                </a:lnTo>
                <a:lnTo>
                  <a:pt x="1424368" y="550446"/>
                </a:lnTo>
                <a:lnTo>
                  <a:pt x="1436872" y="551806"/>
                </a:lnTo>
                <a:lnTo>
                  <a:pt x="1567712" y="521838"/>
                </a:lnTo>
                <a:lnTo>
                  <a:pt x="1555866" y="521838"/>
                </a:lnTo>
                <a:lnTo>
                  <a:pt x="1490152" y="501332"/>
                </a:lnTo>
                <a:close/>
              </a:path>
              <a:path w="1597660" h="551814">
                <a:moveTo>
                  <a:pt x="1525759" y="492737"/>
                </a:moveTo>
                <a:lnTo>
                  <a:pt x="1490152" y="501332"/>
                </a:lnTo>
                <a:lnTo>
                  <a:pt x="1555866" y="521838"/>
                </a:lnTo>
                <a:lnTo>
                  <a:pt x="1557545" y="516504"/>
                </a:lnTo>
                <a:lnTo>
                  <a:pt x="1547484" y="516504"/>
                </a:lnTo>
                <a:lnTo>
                  <a:pt x="1525759" y="492737"/>
                </a:lnTo>
                <a:close/>
              </a:path>
              <a:path w="1597660" h="551814">
                <a:moveTo>
                  <a:pt x="1478810" y="388267"/>
                </a:moveTo>
                <a:lnTo>
                  <a:pt x="1467834" y="388461"/>
                </a:lnTo>
                <a:lnTo>
                  <a:pt x="1455969" y="396238"/>
                </a:lnTo>
                <a:lnTo>
                  <a:pt x="1453336" y="407804"/>
                </a:lnTo>
                <a:lnTo>
                  <a:pt x="1458208" y="418837"/>
                </a:lnTo>
                <a:lnTo>
                  <a:pt x="1499943" y="464495"/>
                </a:lnTo>
                <a:lnTo>
                  <a:pt x="1567296" y="485512"/>
                </a:lnTo>
                <a:lnTo>
                  <a:pt x="1555866" y="521838"/>
                </a:lnTo>
                <a:lnTo>
                  <a:pt x="1567712" y="521838"/>
                </a:lnTo>
                <a:lnTo>
                  <a:pt x="1597654" y="514980"/>
                </a:lnTo>
                <a:lnTo>
                  <a:pt x="1486402" y="393191"/>
                </a:lnTo>
                <a:lnTo>
                  <a:pt x="1478810" y="388267"/>
                </a:lnTo>
                <a:close/>
              </a:path>
              <a:path w="1597660" h="551814">
                <a:moveTo>
                  <a:pt x="1557268" y="485131"/>
                </a:moveTo>
                <a:lnTo>
                  <a:pt x="1525759" y="492737"/>
                </a:lnTo>
                <a:lnTo>
                  <a:pt x="1547484" y="516504"/>
                </a:lnTo>
                <a:lnTo>
                  <a:pt x="1557268" y="485131"/>
                </a:lnTo>
                <a:close/>
              </a:path>
              <a:path w="1597660" h="551814">
                <a:moveTo>
                  <a:pt x="1566075" y="485131"/>
                </a:moveTo>
                <a:lnTo>
                  <a:pt x="1557268" y="485131"/>
                </a:lnTo>
                <a:lnTo>
                  <a:pt x="1547484" y="516504"/>
                </a:lnTo>
                <a:lnTo>
                  <a:pt x="1557545" y="516504"/>
                </a:lnTo>
                <a:lnTo>
                  <a:pt x="1567296" y="485512"/>
                </a:lnTo>
                <a:lnTo>
                  <a:pt x="1566075" y="485131"/>
                </a:lnTo>
                <a:close/>
              </a:path>
              <a:path w="1597660" h="551814">
                <a:moveTo>
                  <a:pt x="11429" y="0"/>
                </a:moveTo>
                <a:lnTo>
                  <a:pt x="0" y="36313"/>
                </a:lnTo>
                <a:lnTo>
                  <a:pt x="1490152" y="501332"/>
                </a:lnTo>
                <a:lnTo>
                  <a:pt x="1525759" y="492737"/>
                </a:lnTo>
                <a:lnTo>
                  <a:pt x="1499943" y="464495"/>
                </a:lnTo>
                <a:lnTo>
                  <a:pt x="11429" y="0"/>
                </a:lnTo>
                <a:close/>
              </a:path>
              <a:path w="1597660" h="551814">
                <a:moveTo>
                  <a:pt x="1499943" y="464495"/>
                </a:moveTo>
                <a:lnTo>
                  <a:pt x="1525759" y="492737"/>
                </a:lnTo>
                <a:lnTo>
                  <a:pt x="1557268" y="485131"/>
                </a:lnTo>
                <a:lnTo>
                  <a:pt x="1566075" y="485131"/>
                </a:lnTo>
                <a:lnTo>
                  <a:pt x="1499943" y="464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9103" y="4860035"/>
            <a:ext cx="1932431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1580" y="4879085"/>
            <a:ext cx="1678305" cy="554355"/>
          </a:xfrm>
          <a:custGeom>
            <a:avLst/>
            <a:gdLst/>
            <a:ahLst/>
            <a:cxnLst/>
            <a:rect l="l" t="t" r="r" b="b"/>
            <a:pathLst>
              <a:path w="1678304" h="554354">
                <a:moveTo>
                  <a:pt x="120527" y="390008"/>
                </a:moveTo>
                <a:lnTo>
                  <a:pt x="113019" y="394847"/>
                </a:lnTo>
                <a:lnTo>
                  <a:pt x="0" y="515111"/>
                </a:lnTo>
                <a:lnTo>
                  <a:pt x="160263" y="554223"/>
                </a:lnTo>
                <a:lnTo>
                  <a:pt x="172820" y="552970"/>
                </a:lnTo>
                <a:lnTo>
                  <a:pt x="181780" y="544492"/>
                </a:lnTo>
                <a:lnTo>
                  <a:pt x="182343" y="530247"/>
                </a:lnTo>
                <a:lnTo>
                  <a:pt x="177578" y="522600"/>
                </a:lnTo>
                <a:lnTo>
                  <a:pt x="41666" y="522600"/>
                </a:lnTo>
                <a:lnTo>
                  <a:pt x="30845" y="486024"/>
                </a:lnTo>
                <a:lnTo>
                  <a:pt x="98439" y="465947"/>
                </a:lnTo>
                <a:lnTo>
                  <a:pt x="140726" y="420873"/>
                </a:lnTo>
                <a:lnTo>
                  <a:pt x="145809" y="409878"/>
                </a:lnTo>
                <a:lnTo>
                  <a:pt x="143349" y="398238"/>
                </a:lnTo>
                <a:lnTo>
                  <a:pt x="131511" y="390303"/>
                </a:lnTo>
                <a:lnTo>
                  <a:pt x="120527" y="390008"/>
                </a:lnTo>
                <a:close/>
              </a:path>
              <a:path w="1678304" h="554354">
                <a:moveTo>
                  <a:pt x="98439" y="465947"/>
                </a:moveTo>
                <a:lnTo>
                  <a:pt x="30845" y="486024"/>
                </a:lnTo>
                <a:lnTo>
                  <a:pt x="41666" y="522600"/>
                </a:lnTo>
                <a:lnTo>
                  <a:pt x="59182" y="517397"/>
                </a:lnTo>
                <a:lnTo>
                  <a:pt x="50170" y="517397"/>
                </a:lnTo>
                <a:lnTo>
                  <a:pt x="40751" y="485774"/>
                </a:lnTo>
                <a:lnTo>
                  <a:pt x="79837" y="485774"/>
                </a:lnTo>
                <a:lnTo>
                  <a:pt x="98439" y="465947"/>
                </a:lnTo>
                <a:close/>
              </a:path>
              <a:path w="1678304" h="554354">
                <a:moveTo>
                  <a:pt x="107737" y="502975"/>
                </a:moveTo>
                <a:lnTo>
                  <a:pt x="41666" y="522600"/>
                </a:lnTo>
                <a:lnTo>
                  <a:pt x="177578" y="522600"/>
                </a:lnTo>
                <a:lnTo>
                  <a:pt x="176323" y="520586"/>
                </a:lnTo>
                <a:lnTo>
                  <a:pt x="107737" y="502975"/>
                </a:lnTo>
                <a:close/>
              </a:path>
              <a:path w="1678304" h="554354">
                <a:moveTo>
                  <a:pt x="40751" y="485774"/>
                </a:moveTo>
                <a:lnTo>
                  <a:pt x="50170" y="517397"/>
                </a:lnTo>
                <a:lnTo>
                  <a:pt x="72249" y="493862"/>
                </a:lnTo>
                <a:lnTo>
                  <a:pt x="40751" y="485774"/>
                </a:lnTo>
                <a:close/>
              </a:path>
              <a:path w="1678304" h="554354">
                <a:moveTo>
                  <a:pt x="72249" y="493862"/>
                </a:moveTo>
                <a:lnTo>
                  <a:pt x="50170" y="517397"/>
                </a:lnTo>
                <a:lnTo>
                  <a:pt x="59182" y="517397"/>
                </a:lnTo>
                <a:lnTo>
                  <a:pt x="107737" y="502975"/>
                </a:lnTo>
                <a:lnTo>
                  <a:pt x="72249" y="493862"/>
                </a:lnTo>
                <a:close/>
              </a:path>
              <a:path w="1678304" h="554354">
                <a:moveTo>
                  <a:pt x="1667134" y="0"/>
                </a:moveTo>
                <a:lnTo>
                  <a:pt x="98439" y="465947"/>
                </a:lnTo>
                <a:lnTo>
                  <a:pt x="72249" y="493862"/>
                </a:lnTo>
                <a:lnTo>
                  <a:pt x="107737" y="502975"/>
                </a:lnTo>
                <a:lnTo>
                  <a:pt x="1677923" y="36575"/>
                </a:lnTo>
                <a:lnTo>
                  <a:pt x="1667134" y="0"/>
                </a:lnTo>
                <a:close/>
              </a:path>
              <a:path w="1678304" h="554354">
                <a:moveTo>
                  <a:pt x="79837" y="485774"/>
                </a:moveTo>
                <a:lnTo>
                  <a:pt x="40751" y="485774"/>
                </a:lnTo>
                <a:lnTo>
                  <a:pt x="72249" y="493862"/>
                </a:lnTo>
                <a:lnTo>
                  <a:pt x="79837" y="485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9103" y="5836920"/>
            <a:ext cx="425196" cy="664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6106" y="5855970"/>
            <a:ext cx="171450" cy="410845"/>
          </a:xfrm>
          <a:custGeom>
            <a:avLst/>
            <a:gdLst/>
            <a:ahLst/>
            <a:cxnLst/>
            <a:rect l="l" t="t" r="r" b="b"/>
            <a:pathLst>
              <a:path w="171450" h="410845">
                <a:moveTo>
                  <a:pt x="17924" y="240419"/>
                </a:moveTo>
                <a:lnTo>
                  <a:pt x="4844" y="245587"/>
                </a:lnTo>
                <a:lnTo>
                  <a:pt x="0" y="256294"/>
                </a:lnTo>
                <a:lnTo>
                  <a:pt x="2415" y="268044"/>
                </a:lnTo>
                <a:lnTo>
                  <a:pt x="85595" y="410550"/>
                </a:lnTo>
                <a:lnTo>
                  <a:pt x="107659" y="372749"/>
                </a:lnTo>
                <a:lnTo>
                  <a:pt x="66545" y="372749"/>
                </a:lnTo>
                <a:lnTo>
                  <a:pt x="66545" y="302190"/>
                </a:lnTo>
                <a:lnTo>
                  <a:pt x="35425" y="248853"/>
                </a:lnTo>
                <a:lnTo>
                  <a:pt x="28607" y="242225"/>
                </a:lnTo>
                <a:lnTo>
                  <a:pt x="17924" y="240419"/>
                </a:lnTo>
                <a:close/>
              </a:path>
              <a:path w="171450" h="410845">
                <a:moveTo>
                  <a:pt x="66545" y="302190"/>
                </a:moveTo>
                <a:lnTo>
                  <a:pt x="66545" y="372749"/>
                </a:lnTo>
                <a:lnTo>
                  <a:pt x="104645" y="372749"/>
                </a:lnTo>
                <a:lnTo>
                  <a:pt x="104645" y="363153"/>
                </a:lnTo>
                <a:lnTo>
                  <a:pt x="69075" y="363153"/>
                </a:lnTo>
                <a:lnTo>
                  <a:pt x="85595" y="334840"/>
                </a:lnTo>
                <a:lnTo>
                  <a:pt x="66545" y="302190"/>
                </a:lnTo>
                <a:close/>
              </a:path>
              <a:path w="171450" h="410845">
                <a:moveTo>
                  <a:pt x="156416" y="239843"/>
                </a:moveTo>
                <a:lnTo>
                  <a:pt x="144742" y="240941"/>
                </a:lnTo>
                <a:lnTo>
                  <a:pt x="135765" y="248853"/>
                </a:lnTo>
                <a:lnTo>
                  <a:pt x="104645" y="302190"/>
                </a:lnTo>
                <a:lnTo>
                  <a:pt x="104645" y="372749"/>
                </a:lnTo>
                <a:lnTo>
                  <a:pt x="107659" y="372749"/>
                </a:lnTo>
                <a:lnTo>
                  <a:pt x="168775" y="268044"/>
                </a:lnTo>
                <a:lnTo>
                  <a:pt x="171149" y="259373"/>
                </a:lnTo>
                <a:lnTo>
                  <a:pt x="167593" y="248933"/>
                </a:lnTo>
                <a:lnTo>
                  <a:pt x="156416" y="239843"/>
                </a:lnTo>
                <a:close/>
              </a:path>
              <a:path w="171450" h="410845">
                <a:moveTo>
                  <a:pt x="85595" y="334840"/>
                </a:moveTo>
                <a:lnTo>
                  <a:pt x="69075" y="363153"/>
                </a:lnTo>
                <a:lnTo>
                  <a:pt x="102115" y="363153"/>
                </a:lnTo>
                <a:lnTo>
                  <a:pt x="85595" y="334840"/>
                </a:lnTo>
                <a:close/>
              </a:path>
              <a:path w="171450" h="410845">
                <a:moveTo>
                  <a:pt x="104645" y="302190"/>
                </a:moveTo>
                <a:lnTo>
                  <a:pt x="85595" y="334840"/>
                </a:lnTo>
                <a:lnTo>
                  <a:pt x="102115" y="363153"/>
                </a:lnTo>
                <a:lnTo>
                  <a:pt x="104645" y="363153"/>
                </a:lnTo>
                <a:lnTo>
                  <a:pt x="104645" y="302190"/>
                </a:lnTo>
                <a:close/>
              </a:path>
              <a:path w="171450" h="410845">
                <a:moveTo>
                  <a:pt x="104645" y="0"/>
                </a:moveTo>
                <a:lnTo>
                  <a:pt x="66545" y="0"/>
                </a:lnTo>
                <a:lnTo>
                  <a:pt x="66545" y="302190"/>
                </a:lnTo>
                <a:lnTo>
                  <a:pt x="85595" y="334840"/>
                </a:lnTo>
                <a:lnTo>
                  <a:pt x="104645" y="302190"/>
                </a:lnTo>
                <a:lnTo>
                  <a:pt x="104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9559" y="2176272"/>
            <a:ext cx="425196" cy="124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6604" y="2195306"/>
            <a:ext cx="171450" cy="995044"/>
          </a:xfrm>
          <a:custGeom>
            <a:avLst/>
            <a:gdLst/>
            <a:ahLst/>
            <a:cxnLst/>
            <a:rect l="l" t="t" r="r" b="b"/>
            <a:pathLst>
              <a:path w="171450" h="995044">
                <a:moveTo>
                  <a:pt x="14749" y="823732"/>
                </a:moveTo>
                <a:lnTo>
                  <a:pt x="3562" y="832856"/>
                </a:lnTo>
                <a:lnTo>
                  <a:pt x="0" y="843292"/>
                </a:lnTo>
                <a:lnTo>
                  <a:pt x="2373" y="851931"/>
                </a:lnTo>
                <a:lnTo>
                  <a:pt x="85553" y="994425"/>
                </a:lnTo>
                <a:lnTo>
                  <a:pt x="107580" y="956690"/>
                </a:lnTo>
                <a:lnTo>
                  <a:pt x="66503" y="956690"/>
                </a:lnTo>
                <a:lnTo>
                  <a:pt x="66503" y="886095"/>
                </a:lnTo>
                <a:lnTo>
                  <a:pt x="35383" y="832759"/>
                </a:lnTo>
                <a:lnTo>
                  <a:pt x="26414" y="824819"/>
                </a:lnTo>
                <a:lnTo>
                  <a:pt x="14749" y="823732"/>
                </a:lnTo>
                <a:close/>
              </a:path>
              <a:path w="171450" h="995044">
                <a:moveTo>
                  <a:pt x="66503" y="886095"/>
                </a:moveTo>
                <a:lnTo>
                  <a:pt x="66503" y="956690"/>
                </a:lnTo>
                <a:lnTo>
                  <a:pt x="104603" y="956690"/>
                </a:lnTo>
                <a:lnTo>
                  <a:pt x="104603" y="947059"/>
                </a:lnTo>
                <a:lnTo>
                  <a:pt x="69033" y="947059"/>
                </a:lnTo>
                <a:lnTo>
                  <a:pt x="85890" y="919323"/>
                </a:lnTo>
                <a:lnTo>
                  <a:pt x="66503" y="886095"/>
                </a:lnTo>
                <a:close/>
              </a:path>
              <a:path w="171450" h="995044">
                <a:moveTo>
                  <a:pt x="153228" y="824305"/>
                </a:moveTo>
                <a:lnTo>
                  <a:pt x="142552" y="826095"/>
                </a:lnTo>
                <a:lnTo>
                  <a:pt x="104603" y="888534"/>
                </a:lnTo>
                <a:lnTo>
                  <a:pt x="104603" y="956690"/>
                </a:lnTo>
                <a:lnTo>
                  <a:pt x="107580" y="956690"/>
                </a:lnTo>
                <a:lnTo>
                  <a:pt x="168733" y="851931"/>
                </a:lnTo>
                <a:lnTo>
                  <a:pt x="171148" y="840219"/>
                </a:lnTo>
                <a:lnTo>
                  <a:pt x="166296" y="829501"/>
                </a:lnTo>
                <a:lnTo>
                  <a:pt x="153228" y="824305"/>
                </a:lnTo>
                <a:close/>
              </a:path>
              <a:path w="171450" h="995044">
                <a:moveTo>
                  <a:pt x="85890" y="919323"/>
                </a:moveTo>
                <a:lnTo>
                  <a:pt x="69033" y="947059"/>
                </a:lnTo>
                <a:lnTo>
                  <a:pt x="102073" y="947059"/>
                </a:lnTo>
                <a:lnTo>
                  <a:pt x="85890" y="919323"/>
                </a:lnTo>
                <a:close/>
              </a:path>
              <a:path w="171450" h="995044">
                <a:moveTo>
                  <a:pt x="104603" y="888534"/>
                </a:moveTo>
                <a:lnTo>
                  <a:pt x="85890" y="919323"/>
                </a:lnTo>
                <a:lnTo>
                  <a:pt x="102073" y="947059"/>
                </a:lnTo>
                <a:lnTo>
                  <a:pt x="104603" y="947059"/>
                </a:lnTo>
                <a:lnTo>
                  <a:pt x="104603" y="888534"/>
                </a:lnTo>
                <a:close/>
              </a:path>
              <a:path w="171450" h="995044">
                <a:moveTo>
                  <a:pt x="104603" y="0"/>
                </a:moveTo>
                <a:lnTo>
                  <a:pt x="66503" y="0"/>
                </a:lnTo>
                <a:lnTo>
                  <a:pt x="66503" y="886095"/>
                </a:lnTo>
                <a:lnTo>
                  <a:pt x="85890" y="919323"/>
                </a:lnTo>
                <a:lnTo>
                  <a:pt x="104603" y="888534"/>
                </a:lnTo>
                <a:lnTo>
                  <a:pt x="104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311" y="2667000"/>
            <a:ext cx="6495415" cy="4091940"/>
          </a:xfrm>
          <a:custGeom>
            <a:avLst/>
            <a:gdLst/>
            <a:ahLst/>
            <a:cxnLst/>
            <a:rect l="l" t="t" r="r" b="b"/>
            <a:pathLst>
              <a:path w="6495415" h="4091940">
                <a:moveTo>
                  <a:pt x="0" y="4091939"/>
                </a:moveTo>
                <a:lnTo>
                  <a:pt x="6495287" y="4091939"/>
                </a:lnTo>
                <a:lnTo>
                  <a:pt x="6495287" y="0"/>
                </a:lnTo>
                <a:lnTo>
                  <a:pt x="0" y="0"/>
                </a:lnTo>
                <a:lnTo>
                  <a:pt x="0" y="4091939"/>
                </a:lnTo>
                <a:close/>
              </a:path>
            </a:pathLst>
          </a:custGeom>
          <a:ln w="761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0345">
              <a:lnSpc>
                <a:spcPct val="100000"/>
              </a:lnSpc>
            </a:pPr>
            <a:r>
              <a:rPr spc="-65" dirty="0"/>
              <a:t>S</a:t>
            </a:r>
            <a:r>
              <a:rPr spc="-30" dirty="0"/>
              <a:t>y</a:t>
            </a:r>
            <a:r>
              <a:rPr spc="-10" dirty="0"/>
              <a:t>s</a:t>
            </a:r>
            <a:r>
              <a:rPr spc="-45" dirty="0"/>
              <a:t>t</a:t>
            </a:r>
            <a:r>
              <a:rPr dirty="0"/>
              <a:t>em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5" dirty="0"/>
              <a:t>f</a:t>
            </a:r>
            <a:r>
              <a:rPr spc="-5" dirty="0"/>
              <a:t>in</a:t>
            </a:r>
            <a:r>
              <a:rPr dirty="0"/>
              <a:t>it</a:t>
            </a:r>
            <a:r>
              <a:rPr spc="5" dirty="0"/>
              <a:t>i</a:t>
            </a:r>
            <a:r>
              <a:rPr spc="-15" dirty="0"/>
              <a:t>on</a:t>
            </a:r>
          </a:p>
          <a:p>
            <a:pPr marL="713740" indent="-473709">
              <a:lnSpc>
                <a:spcPct val="100000"/>
              </a:lnSpc>
              <a:spcBef>
                <a:spcPts val="840"/>
              </a:spcBef>
            </a:pPr>
            <a:r>
              <a:rPr b="1" spc="-20" dirty="0">
                <a:solidFill>
                  <a:srgbClr val="00AF50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00AF50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00AF50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AF50"/>
                </a:solidFill>
                <a:latin typeface="Constantia"/>
                <a:cs typeface="Constantia"/>
              </a:rPr>
              <a:t>Ass</a:t>
            </a:r>
            <a:r>
              <a:rPr b="1" spc="-15" dirty="0">
                <a:solidFill>
                  <a:srgbClr val="00AF50"/>
                </a:solidFill>
                <a:latin typeface="Constantia"/>
                <a:cs typeface="Constantia"/>
              </a:rPr>
              <a:t>ess</a:t>
            </a:r>
            <a:r>
              <a:rPr b="1" spc="-35" dirty="0">
                <a:solidFill>
                  <a:srgbClr val="00AF50"/>
                </a:solidFill>
                <a:latin typeface="Constantia"/>
                <a:cs typeface="Constantia"/>
              </a:rPr>
              <a:t>m</a:t>
            </a:r>
            <a:r>
              <a:rPr b="1" spc="-15" dirty="0">
                <a:solidFill>
                  <a:srgbClr val="00AF50"/>
                </a:solidFill>
                <a:latin typeface="Constantia"/>
                <a:cs typeface="Constantia"/>
              </a:rPr>
              <a:t>ent</a:t>
            </a:r>
          </a:p>
          <a:p>
            <a:pPr marL="713740">
              <a:lnSpc>
                <a:spcPct val="100000"/>
              </a:lnSpc>
              <a:spcBef>
                <a:spcPts val="1470"/>
              </a:spcBef>
            </a:pP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Ana</a:t>
            </a:r>
            <a:r>
              <a:rPr b="1" spc="-30" dirty="0">
                <a:solidFill>
                  <a:srgbClr val="FF0000"/>
                </a:solidFill>
                <a:latin typeface="Constantia"/>
                <a:cs typeface="Constantia"/>
              </a:rPr>
              <a:t>ly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</a:p>
          <a:p>
            <a:pPr marL="1933575">
              <a:lnSpc>
                <a:spcPct val="100000"/>
              </a:lnSpc>
              <a:spcBef>
                <a:spcPts val="509"/>
              </a:spcBef>
            </a:pPr>
            <a:r>
              <a:rPr spc="-20" dirty="0"/>
              <a:t>H</a:t>
            </a:r>
            <a:r>
              <a:rPr dirty="0"/>
              <a:t>aza</a:t>
            </a:r>
            <a:r>
              <a:rPr spc="-40" dirty="0"/>
              <a:t>r</a:t>
            </a:r>
            <a:r>
              <a:rPr dirty="0"/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0" dirty="0"/>
              <a:t>I</a:t>
            </a:r>
            <a:r>
              <a:rPr spc="-5" dirty="0"/>
              <a:t>de</a:t>
            </a:r>
            <a:r>
              <a:rPr spc="-15" dirty="0"/>
              <a:t>n</a:t>
            </a:r>
            <a:r>
              <a:rPr dirty="0"/>
              <a:t>ti</a:t>
            </a:r>
            <a:r>
              <a:rPr spc="45" dirty="0"/>
              <a:t>f</a:t>
            </a:r>
            <a:r>
              <a:rPr spc="-5" dirty="0"/>
              <a:t>icat</a:t>
            </a:r>
            <a:r>
              <a:rPr dirty="0"/>
              <a:t>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4536" y="4156410"/>
            <a:ext cx="17780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88213" y="4156410"/>
            <a:ext cx="13989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</a:pPr>
            <a:r>
              <a:rPr sz="2400" spc="-5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5097" y="5484375"/>
            <a:ext cx="2105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Estima</a:t>
            </a:r>
            <a:r>
              <a:rPr sz="2400" spc="-20" dirty="0">
                <a:latin typeface="Constantia"/>
                <a:cs typeface="Constantia"/>
              </a:rPr>
              <a:t>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Frame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ork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1455" y="5817106"/>
            <a:ext cx="3826763" cy="915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3931" y="5837230"/>
            <a:ext cx="3556635" cy="716915"/>
          </a:xfrm>
          <a:custGeom>
            <a:avLst/>
            <a:gdLst/>
            <a:ahLst/>
            <a:cxnLst/>
            <a:rect l="l" t="t" r="r" b="b"/>
            <a:pathLst>
              <a:path w="3556634" h="716915">
                <a:moveTo>
                  <a:pt x="133632" y="548994"/>
                </a:moveTo>
                <a:lnTo>
                  <a:pt x="125486" y="552937"/>
                </a:lnTo>
                <a:lnTo>
                  <a:pt x="0" y="660068"/>
                </a:lnTo>
                <a:lnTo>
                  <a:pt x="155051" y="716552"/>
                </a:lnTo>
                <a:lnTo>
                  <a:pt x="167297" y="716823"/>
                </a:lnTo>
                <a:lnTo>
                  <a:pt x="177008" y="709808"/>
                </a:lnTo>
                <a:lnTo>
                  <a:pt x="179546" y="695911"/>
                </a:lnTo>
                <a:lnTo>
                  <a:pt x="175381" y="685701"/>
                </a:lnTo>
                <a:lnTo>
                  <a:pt x="139758" y="672093"/>
                </a:lnTo>
                <a:lnTo>
                  <a:pt x="40629" y="672093"/>
                </a:lnTo>
                <a:lnTo>
                  <a:pt x="33771" y="634602"/>
                </a:lnTo>
                <a:lnTo>
                  <a:pt x="103225" y="622065"/>
                </a:lnTo>
                <a:lnTo>
                  <a:pt x="150235" y="581905"/>
                </a:lnTo>
                <a:lnTo>
                  <a:pt x="156483" y="571602"/>
                </a:lnTo>
                <a:lnTo>
                  <a:pt x="155413" y="559870"/>
                </a:lnTo>
                <a:lnTo>
                  <a:pt x="144523" y="550606"/>
                </a:lnTo>
                <a:lnTo>
                  <a:pt x="133632" y="548994"/>
                </a:lnTo>
                <a:close/>
              </a:path>
              <a:path w="3556634" h="716915">
                <a:moveTo>
                  <a:pt x="103225" y="622065"/>
                </a:moveTo>
                <a:lnTo>
                  <a:pt x="33771" y="634602"/>
                </a:lnTo>
                <a:lnTo>
                  <a:pt x="40629" y="672093"/>
                </a:lnTo>
                <a:lnTo>
                  <a:pt x="64235" y="667832"/>
                </a:lnTo>
                <a:lnTo>
                  <a:pt x="49651" y="667832"/>
                </a:lnTo>
                <a:lnTo>
                  <a:pt x="43799" y="635434"/>
                </a:lnTo>
                <a:lnTo>
                  <a:pt x="87575" y="635434"/>
                </a:lnTo>
                <a:lnTo>
                  <a:pt x="103225" y="622065"/>
                </a:lnTo>
                <a:close/>
              </a:path>
              <a:path w="3556634" h="716915">
                <a:moveTo>
                  <a:pt x="107948" y="659941"/>
                </a:moveTo>
                <a:lnTo>
                  <a:pt x="40629" y="672093"/>
                </a:lnTo>
                <a:lnTo>
                  <a:pt x="139758" y="672093"/>
                </a:lnTo>
                <a:lnTo>
                  <a:pt x="107948" y="659941"/>
                </a:lnTo>
                <a:close/>
              </a:path>
              <a:path w="3556634" h="716915">
                <a:moveTo>
                  <a:pt x="43799" y="635434"/>
                </a:moveTo>
                <a:lnTo>
                  <a:pt x="49651" y="667832"/>
                </a:lnTo>
                <a:lnTo>
                  <a:pt x="74048" y="646990"/>
                </a:lnTo>
                <a:lnTo>
                  <a:pt x="43799" y="635434"/>
                </a:lnTo>
                <a:close/>
              </a:path>
              <a:path w="3556634" h="716915">
                <a:moveTo>
                  <a:pt x="74048" y="646990"/>
                </a:moveTo>
                <a:lnTo>
                  <a:pt x="49651" y="667832"/>
                </a:lnTo>
                <a:lnTo>
                  <a:pt x="64235" y="667832"/>
                </a:lnTo>
                <a:lnTo>
                  <a:pt x="107948" y="659941"/>
                </a:lnTo>
                <a:lnTo>
                  <a:pt x="74048" y="646990"/>
                </a:lnTo>
                <a:close/>
              </a:path>
              <a:path w="3556634" h="716915">
                <a:moveTo>
                  <a:pt x="3549395" y="0"/>
                </a:moveTo>
                <a:lnTo>
                  <a:pt x="103225" y="622065"/>
                </a:lnTo>
                <a:lnTo>
                  <a:pt x="74048" y="646990"/>
                </a:lnTo>
                <a:lnTo>
                  <a:pt x="107948" y="659941"/>
                </a:lnTo>
                <a:lnTo>
                  <a:pt x="3556253" y="37478"/>
                </a:lnTo>
                <a:lnTo>
                  <a:pt x="3549395" y="0"/>
                </a:lnTo>
                <a:close/>
              </a:path>
              <a:path w="3556634" h="716915">
                <a:moveTo>
                  <a:pt x="87575" y="635434"/>
                </a:moveTo>
                <a:lnTo>
                  <a:pt x="43799" y="635434"/>
                </a:lnTo>
                <a:lnTo>
                  <a:pt x="74048" y="646990"/>
                </a:lnTo>
                <a:lnTo>
                  <a:pt x="87575" y="635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0664" y="4561332"/>
            <a:ext cx="425196" cy="1360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7661" y="4750939"/>
            <a:ext cx="171450" cy="1105535"/>
          </a:xfrm>
          <a:custGeom>
            <a:avLst/>
            <a:gdLst/>
            <a:ahLst/>
            <a:cxnLst/>
            <a:rect l="l" t="t" r="r" b="b"/>
            <a:pathLst>
              <a:path w="171450" h="1105535">
                <a:moveTo>
                  <a:pt x="85258" y="75235"/>
                </a:moveTo>
                <a:lnTo>
                  <a:pt x="66550" y="106002"/>
                </a:lnTo>
                <a:lnTo>
                  <a:pt x="66550" y="1105472"/>
                </a:lnTo>
                <a:lnTo>
                  <a:pt x="104650" y="1105472"/>
                </a:lnTo>
                <a:lnTo>
                  <a:pt x="104650" y="108469"/>
                </a:lnTo>
                <a:lnTo>
                  <a:pt x="85258" y="75235"/>
                </a:lnTo>
                <a:close/>
              </a:path>
              <a:path w="171450" h="1105535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1105535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66550" y="106002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1105535">
                <a:moveTo>
                  <a:pt x="104650" y="47506"/>
                </a:moveTo>
                <a:lnTo>
                  <a:pt x="102120" y="47506"/>
                </a:lnTo>
                <a:lnTo>
                  <a:pt x="85258" y="75235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1105535">
                <a:moveTo>
                  <a:pt x="104650" y="37850"/>
                </a:moveTo>
                <a:lnTo>
                  <a:pt x="66550" y="37850"/>
                </a:lnTo>
                <a:lnTo>
                  <a:pt x="66550" y="106002"/>
                </a:lnTo>
                <a:lnTo>
                  <a:pt x="85258" y="75235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1105535">
                <a:moveTo>
                  <a:pt x="102120" y="47506"/>
                </a:moveTo>
                <a:lnTo>
                  <a:pt x="69079" y="47506"/>
                </a:lnTo>
                <a:lnTo>
                  <a:pt x="85258" y="75235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5853" y="4070988"/>
            <a:ext cx="14547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Sta</a:t>
            </a:r>
            <a:r>
              <a:rPr sz="2000" spc="-6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eholder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articipati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01811" y="2223516"/>
            <a:ext cx="342900" cy="18303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6083" y="2257806"/>
            <a:ext cx="134620" cy="1601470"/>
          </a:xfrm>
          <a:custGeom>
            <a:avLst/>
            <a:gdLst/>
            <a:ahLst/>
            <a:cxnLst/>
            <a:rect l="l" t="t" r="r" b="b"/>
            <a:pathLst>
              <a:path w="134620" h="1601470">
                <a:moveTo>
                  <a:pt x="16123" y="1468892"/>
                </a:moveTo>
                <a:lnTo>
                  <a:pt x="9265" y="1472945"/>
                </a:lnTo>
                <a:lnTo>
                  <a:pt x="2285" y="1476877"/>
                </a:lnTo>
                <a:lnTo>
                  <a:pt x="0" y="1485778"/>
                </a:lnTo>
                <a:lnTo>
                  <a:pt x="67177" y="1600961"/>
                </a:lnTo>
                <a:lnTo>
                  <a:pt x="83924" y="1572255"/>
                </a:lnTo>
                <a:lnTo>
                  <a:pt x="52699" y="1572255"/>
                </a:lnTo>
                <a:lnTo>
                  <a:pt x="52699" y="1518869"/>
                </a:lnTo>
                <a:lnTo>
                  <a:pt x="28955" y="1478158"/>
                </a:lnTo>
                <a:lnTo>
                  <a:pt x="25024" y="1471178"/>
                </a:lnTo>
                <a:lnTo>
                  <a:pt x="16123" y="1468892"/>
                </a:lnTo>
                <a:close/>
              </a:path>
              <a:path w="134620" h="1601470">
                <a:moveTo>
                  <a:pt x="52699" y="1518869"/>
                </a:moveTo>
                <a:lnTo>
                  <a:pt x="52699" y="1572255"/>
                </a:lnTo>
                <a:lnTo>
                  <a:pt x="81655" y="1572255"/>
                </a:lnTo>
                <a:lnTo>
                  <a:pt x="81655" y="1565016"/>
                </a:lnTo>
                <a:lnTo>
                  <a:pt x="54742" y="1565016"/>
                </a:lnTo>
                <a:lnTo>
                  <a:pt x="67177" y="1543694"/>
                </a:lnTo>
                <a:lnTo>
                  <a:pt x="52699" y="1518869"/>
                </a:lnTo>
                <a:close/>
              </a:path>
              <a:path w="134620" h="1601470">
                <a:moveTo>
                  <a:pt x="118231" y="1468892"/>
                </a:moveTo>
                <a:lnTo>
                  <a:pt x="109331" y="1471178"/>
                </a:lnTo>
                <a:lnTo>
                  <a:pt x="105399" y="1478158"/>
                </a:lnTo>
                <a:lnTo>
                  <a:pt x="81655" y="1518869"/>
                </a:lnTo>
                <a:lnTo>
                  <a:pt x="81655" y="1572255"/>
                </a:lnTo>
                <a:lnTo>
                  <a:pt x="83924" y="1572255"/>
                </a:lnTo>
                <a:lnTo>
                  <a:pt x="134355" y="1485778"/>
                </a:lnTo>
                <a:lnTo>
                  <a:pt x="132069" y="1476877"/>
                </a:lnTo>
                <a:lnTo>
                  <a:pt x="125089" y="1472945"/>
                </a:lnTo>
                <a:lnTo>
                  <a:pt x="118231" y="1468892"/>
                </a:lnTo>
                <a:close/>
              </a:path>
              <a:path w="134620" h="1601470">
                <a:moveTo>
                  <a:pt x="67177" y="1543694"/>
                </a:moveTo>
                <a:lnTo>
                  <a:pt x="54742" y="1565016"/>
                </a:lnTo>
                <a:lnTo>
                  <a:pt x="79613" y="1565016"/>
                </a:lnTo>
                <a:lnTo>
                  <a:pt x="67177" y="1543694"/>
                </a:lnTo>
                <a:close/>
              </a:path>
              <a:path w="134620" h="1601470">
                <a:moveTo>
                  <a:pt x="81655" y="1518869"/>
                </a:moveTo>
                <a:lnTo>
                  <a:pt x="67177" y="1543694"/>
                </a:lnTo>
                <a:lnTo>
                  <a:pt x="79613" y="1565016"/>
                </a:lnTo>
                <a:lnTo>
                  <a:pt x="81655" y="1565016"/>
                </a:lnTo>
                <a:lnTo>
                  <a:pt x="81655" y="1518869"/>
                </a:lnTo>
                <a:close/>
              </a:path>
              <a:path w="134620" h="1601470">
                <a:moveTo>
                  <a:pt x="81655" y="0"/>
                </a:moveTo>
                <a:lnTo>
                  <a:pt x="52699" y="0"/>
                </a:lnTo>
                <a:lnTo>
                  <a:pt x="52699" y="1518869"/>
                </a:lnTo>
                <a:lnTo>
                  <a:pt x="67177" y="1543694"/>
                </a:lnTo>
                <a:lnTo>
                  <a:pt x="81655" y="1518869"/>
                </a:lnTo>
                <a:lnTo>
                  <a:pt x="81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4396" y="1773935"/>
            <a:ext cx="3163823" cy="56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6871" y="1894034"/>
            <a:ext cx="2908300" cy="382905"/>
          </a:xfrm>
          <a:custGeom>
            <a:avLst/>
            <a:gdLst/>
            <a:ahLst/>
            <a:cxnLst/>
            <a:rect l="l" t="t" r="r" b="b"/>
            <a:pathLst>
              <a:path w="2908300" h="382905">
                <a:moveTo>
                  <a:pt x="107258" y="61373"/>
                </a:moveTo>
                <a:lnTo>
                  <a:pt x="74721" y="76865"/>
                </a:lnTo>
                <a:lnTo>
                  <a:pt x="105821" y="99472"/>
                </a:lnTo>
                <a:lnTo>
                  <a:pt x="2904500" y="382578"/>
                </a:lnTo>
                <a:lnTo>
                  <a:pt x="2908310" y="344600"/>
                </a:lnTo>
                <a:lnTo>
                  <a:pt x="107258" y="61373"/>
                </a:lnTo>
                <a:close/>
              </a:path>
              <a:path w="2908300" h="382905">
                <a:moveTo>
                  <a:pt x="162197" y="0"/>
                </a:moveTo>
                <a:lnTo>
                  <a:pt x="150235" y="1303"/>
                </a:lnTo>
                <a:lnTo>
                  <a:pt x="0" y="69640"/>
                </a:lnTo>
                <a:lnTo>
                  <a:pt x="133471" y="166657"/>
                </a:lnTo>
                <a:lnTo>
                  <a:pt x="141994" y="169976"/>
                </a:lnTo>
                <a:lnTo>
                  <a:pt x="152667" y="167449"/>
                </a:lnTo>
                <a:lnTo>
                  <a:pt x="162715" y="157267"/>
                </a:lnTo>
                <a:lnTo>
                  <a:pt x="162807" y="145548"/>
                </a:lnTo>
                <a:lnTo>
                  <a:pt x="155813" y="135812"/>
                </a:lnTo>
                <a:lnTo>
                  <a:pt x="105821" y="99472"/>
                </a:lnTo>
                <a:lnTo>
                  <a:pt x="35692" y="92378"/>
                </a:lnTo>
                <a:lnTo>
                  <a:pt x="39502" y="54522"/>
                </a:lnTo>
                <a:lnTo>
                  <a:pt x="121648" y="54522"/>
                </a:lnTo>
                <a:lnTo>
                  <a:pt x="173137" y="30005"/>
                </a:lnTo>
                <a:lnTo>
                  <a:pt x="176148" y="19539"/>
                </a:lnTo>
                <a:lnTo>
                  <a:pt x="172349" y="6017"/>
                </a:lnTo>
                <a:lnTo>
                  <a:pt x="162197" y="0"/>
                </a:lnTo>
                <a:close/>
              </a:path>
              <a:path w="2908300" h="382905">
                <a:moveTo>
                  <a:pt x="39502" y="54522"/>
                </a:moveTo>
                <a:lnTo>
                  <a:pt x="35692" y="92378"/>
                </a:lnTo>
                <a:lnTo>
                  <a:pt x="105821" y="99472"/>
                </a:lnTo>
                <a:lnTo>
                  <a:pt x="93797" y="90732"/>
                </a:lnTo>
                <a:lnTo>
                  <a:pt x="45598" y="90732"/>
                </a:lnTo>
                <a:lnTo>
                  <a:pt x="48889" y="58088"/>
                </a:lnTo>
                <a:lnTo>
                  <a:pt x="74770" y="58088"/>
                </a:lnTo>
                <a:lnTo>
                  <a:pt x="39502" y="54522"/>
                </a:lnTo>
                <a:close/>
              </a:path>
              <a:path w="2908300" h="382905">
                <a:moveTo>
                  <a:pt x="48889" y="58088"/>
                </a:moveTo>
                <a:lnTo>
                  <a:pt x="45598" y="90732"/>
                </a:lnTo>
                <a:lnTo>
                  <a:pt x="74721" y="76865"/>
                </a:lnTo>
                <a:lnTo>
                  <a:pt x="48889" y="58088"/>
                </a:lnTo>
                <a:close/>
              </a:path>
              <a:path w="2908300" h="382905">
                <a:moveTo>
                  <a:pt x="74721" y="76865"/>
                </a:moveTo>
                <a:lnTo>
                  <a:pt x="45598" y="90732"/>
                </a:lnTo>
                <a:lnTo>
                  <a:pt x="93797" y="90732"/>
                </a:lnTo>
                <a:lnTo>
                  <a:pt x="74721" y="76865"/>
                </a:lnTo>
                <a:close/>
              </a:path>
              <a:path w="2908300" h="382905">
                <a:moveTo>
                  <a:pt x="74770" y="58088"/>
                </a:moveTo>
                <a:lnTo>
                  <a:pt x="48889" y="58088"/>
                </a:lnTo>
                <a:lnTo>
                  <a:pt x="74721" y="76865"/>
                </a:lnTo>
                <a:lnTo>
                  <a:pt x="107258" y="61373"/>
                </a:lnTo>
                <a:lnTo>
                  <a:pt x="74770" y="58088"/>
                </a:lnTo>
                <a:close/>
              </a:path>
              <a:path w="2908300" h="382905">
                <a:moveTo>
                  <a:pt x="121648" y="54522"/>
                </a:moveTo>
                <a:lnTo>
                  <a:pt x="39502" y="54522"/>
                </a:lnTo>
                <a:lnTo>
                  <a:pt x="107258" y="61373"/>
                </a:lnTo>
                <a:lnTo>
                  <a:pt x="121648" y="54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3535" y="4111752"/>
            <a:ext cx="1577339" cy="425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6012" y="4215888"/>
            <a:ext cx="1152525" cy="171450"/>
          </a:xfrm>
          <a:custGeom>
            <a:avLst/>
            <a:gdLst/>
            <a:ahLst/>
            <a:cxnLst/>
            <a:rect l="l" t="t" r="r" b="b"/>
            <a:pathLst>
              <a:path w="1152525" h="171450">
                <a:moveTo>
                  <a:pt x="1077047" y="85939"/>
                </a:moveTo>
                <a:lnTo>
                  <a:pt x="983927" y="142529"/>
                </a:lnTo>
                <a:lnTo>
                  <a:pt x="982099" y="153234"/>
                </a:lnTo>
                <a:lnTo>
                  <a:pt x="987214" y="166344"/>
                </a:lnTo>
                <a:lnTo>
                  <a:pt x="997934" y="171198"/>
                </a:lnTo>
                <a:lnTo>
                  <a:pt x="1009649" y="168790"/>
                </a:lnTo>
                <a:lnTo>
                  <a:pt x="1119607" y="104651"/>
                </a:lnTo>
                <a:lnTo>
                  <a:pt x="1114431" y="104651"/>
                </a:lnTo>
                <a:lnTo>
                  <a:pt x="1114431" y="102115"/>
                </a:lnTo>
                <a:lnTo>
                  <a:pt x="1104778" y="102115"/>
                </a:lnTo>
                <a:lnTo>
                  <a:pt x="1077047" y="85939"/>
                </a:lnTo>
                <a:close/>
              </a:path>
              <a:path w="1152525" h="171450">
                <a:moveTo>
                  <a:pt x="154267" y="0"/>
                </a:moveTo>
                <a:lnTo>
                  <a:pt x="142493" y="2412"/>
                </a:lnTo>
                <a:lnTo>
                  <a:pt x="0" y="85601"/>
                </a:lnTo>
                <a:lnTo>
                  <a:pt x="142493" y="168790"/>
                </a:lnTo>
                <a:lnTo>
                  <a:pt x="151192" y="171160"/>
                </a:lnTo>
                <a:lnTo>
                  <a:pt x="161655" y="167625"/>
                </a:lnTo>
                <a:lnTo>
                  <a:pt x="170738" y="156502"/>
                </a:lnTo>
                <a:lnTo>
                  <a:pt x="169657" y="144779"/>
                </a:lnTo>
                <a:lnTo>
                  <a:pt x="161787" y="135762"/>
                </a:lnTo>
                <a:lnTo>
                  <a:pt x="108454" y="104651"/>
                </a:lnTo>
                <a:lnTo>
                  <a:pt x="37856" y="104651"/>
                </a:lnTo>
                <a:lnTo>
                  <a:pt x="37856" y="66551"/>
                </a:lnTo>
                <a:lnTo>
                  <a:pt x="105986" y="66551"/>
                </a:lnTo>
                <a:lnTo>
                  <a:pt x="168356" y="28633"/>
                </a:lnTo>
                <a:lnTo>
                  <a:pt x="170146" y="17927"/>
                </a:lnTo>
                <a:lnTo>
                  <a:pt x="164992" y="4805"/>
                </a:lnTo>
                <a:lnTo>
                  <a:pt x="154267" y="0"/>
                </a:lnTo>
                <a:close/>
              </a:path>
              <a:path w="1152525" h="171450">
                <a:moveTo>
                  <a:pt x="105986" y="66551"/>
                </a:moveTo>
                <a:lnTo>
                  <a:pt x="37856" y="66551"/>
                </a:lnTo>
                <a:lnTo>
                  <a:pt x="37856" y="104651"/>
                </a:lnTo>
                <a:lnTo>
                  <a:pt x="108454" y="104651"/>
                </a:lnTo>
                <a:lnTo>
                  <a:pt x="104107" y="102115"/>
                </a:lnTo>
                <a:lnTo>
                  <a:pt x="47487" y="102115"/>
                </a:lnTo>
                <a:lnTo>
                  <a:pt x="47487" y="69087"/>
                </a:lnTo>
                <a:lnTo>
                  <a:pt x="101815" y="69087"/>
                </a:lnTo>
                <a:lnTo>
                  <a:pt x="105986" y="66551"/>
                </a:lnTo>
                <a:close/>
              </a:path>
              <a:path w="1152525" h="171450">
                <a:moveTo>
                  <a:pt x="1043811" y="66551"/>
                </a:moveTo>
                <a:lnTo>
                  <a:pt x="105986" y="66551"/>
                </a:lnTo>
                <a:lnTo>
                  <a:pt x="75212" y="85260"/>
                </a:lnTo>
                <a:lnTo>
                  <a:pt x="108454" y="104651"/>
                </a:lnTo>
                <a:lnTo>
                  <a:pt x="1046256" y="104651"/>
                </a:lnTo>
                <a:lnTo>
                  <a:pt x="1077047" y="85939"/>
                </a:lnTo>
                <a:lnTo>
                  <a:pt x="1043811" y="66551"/>
                </a:lnTo>
                <a:close/>
              </a:path>
              <a:path w="1152525" h="171450">
                <a:moveTo>
                  <a:pt x="1119607" y="66551"/>
                </a:moveTo>
                <a:lnTo>
                  <a:pt x="1114431" y="66551"/>
                </a:lnTo>
                <a:lnTo>
                  <a:pt x="1114431" y="104651"/>
                </a:lnTo>
                <a:lnTo>
                  <a:pt x="1119607" y="104651"/>
                </a:lnTo>
                <a:lnTo>
                  <a:pt x="1152265" y="85601"/>
                </a:lnTo>
                <a:lnTo>
                  <a:pt x="1119607" y="66551"/>
                </a:lnTo>
                <a:close/>
              </a:path>
              <a:path w="1152525" h="171450">
                <a:moveTo>
                  <a:pt x="47487" y="69087"/>
                </a:moveTo>
                <a:lnTo>
                  <a:pt x="47487" y="102115"/>
                </a:lnTo>
                <a:lnTo>
                  <a:pt x="75212" y="85260"/>
                </a:lnTo>
                <a:lnTo>
                  <a:pt x="47487" y="69087"/>
                </a:lnTo>
                <a:close/>
              </a:path>
              <a:path w="1152525" h="171450">
                <a:moveTo>
                  <a:pt x="75212" y="85260"/>
                </a:moveTo>
                <a:lnTo>
                  <a:pt x="47487" y="102115"/>
                </a:lnTo>
                <a:lnTo>
                  <a:pt x="104107" y="102115"/>
                </a:lnTo>
                <a:lnTo>
                  <a:pt x="75212" y="85260"/>
                </a:lnTo>
                <a:close/>
              </a:path>
              <a:path w="1152525" h="171450">
                <a:moveTo>
                  <a:pt x="1104778" y="69087"/>
                </a:moveTo>
                <a:lnTo>
                  <a:pt x="1077047" y="85939"/>
                </a:lnTo>
                <a:lnTo>
                  <a:pt x="1104778" y="102115"/>
                </a:lnTo>
                <a:lnTo>
                  <a:pt x="1104778" y="69087"/>
                </a:lnTo>
                <a:close/>
              </a:path>
              <a:path w="1152525" h="171450">
                <a:moveTo>
                  <a:pt x="1114431" y="69087"/>
                </a:moveTo>
                <a:lnTo>
                  <a:pt x="1104778" y="69087"/>
                </a:lnTo>
                <a:lnTo>
                  <a:pt x="1104778" y="102115"/>
                </a:lnTo>
                <a:lnTo>
                  <a:pt x="1114431" y="102115"/>
                </a:lnTo>
                <a:lnTo>
                  <a:pt x="1114431" y="69087"/>
                </a:lnTo>
                <a:close/>
              </a:path>
              <a:path w="1152525" h="171450">
                <a:moveTo>
                  <a:pt x="1001086" y="42"/>
                </a:moveTo>
                <a:lnTo>
                  <a:pt x="990631" y="3558"/>
                </a:lnTo>
                <a:lnTo>
                  <a:pt x="981527" y="14700"/>
                </a:lnTo>
                <a:lnTo>
                  <a:pt x="982608" y="26423"/>
                </a:lnTo>
                <a:lnTo>
                  <a:pt x="990478" y="35440"/>
                </a:lnTo>
                <a:lnTo>
                  <a:pt x="1077047" y="85939"/>
                </a:lnTo>
                <a:lnTo>
                  <a:pt x="1104778" y="69087"/>
                </a:lnTo>
                <a:lnTo>
                  <a:pt x="1114431" y="69087"/>
                </a:lnTo>
                <a:lnTo>
                  <a:pt x="1114431" y="66551"/>
                </a:lnTo>
                <a:lnTo>
                  <a:pt x="1119607" y="66551"/>
                </a:lnTo>
                <a:lnTo>
                  <a:pt x="1009649" y="2412"/>
                </a:lnTo>
                <a:lnTo>
                  <a:pt x="1001086" y="42"/>
                </a:lnTo>
                <a:close/>
              </a:path>
              <a:path w="1152525" h="171450">
                <a:moveTo>
                  <a:pt x="101815" y="69087"/>
                </a:moveTo>
                <a:lnTo>
                  <a:pt x="47487" y="69087"/>
                </a:lnTo>
                <a:lnTo>
                  <a:pt x="75212" y="85260"/>
                </a:lnTo>
                <a:lnTo>
                  <a:pt x="101815" y="6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16888" y="6356714"/>
            <a:ext cx="238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ability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50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7467" y="3203448"/>
            <a:ext cx="5224780" cy="2799715"/>
          </a:xfrm>
          <a:custGeom>
            <a:avLst/>
            <a:gdLst/>
            <a:ahLst/>
            <a:cxnLst/>
            <a:rect l="l" t="t" r="r" b="b"/>
            <a:pathLst>
              <a:path w="5224780" h="2799715">
                <a:moveTo>
                  <a:pt x="0" y="2799587"/>
                </a:moveTo>
                <a:lnTo>
                  <a:pt x="5224271" y="2799587"/>
                </a:lnTo>
                <a:lnTo>
                  <a:pt x="5224271" y="0"/>
                </a:lnTo>
                <a:lnTo>
                  <a:pt x="0" y="0"/>
                </a:lnTo>
                <a:lnTo>
                  <a:pt x="0" y="27995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8048" y="3611879"/>
            <a:ext cx="187452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514" y="3632332"/>
            <a:ext cx="1619885" cy="479425"/>
          </a:xfrm>
          <a:custGeom>
            <a:avLst/>
            <a:gdLst/>
            <a:ahLst/>
            <a:cxnLst/>
            <a:rect l="l" t="t" r="r" b="b"/>
            <a:pathLst>
              <a:path w="1619885" h="479425">
                <a:moveTo>
                  <a:pt x="124819" y="313959"/>
                </a:moveTo>
                <a:lnTo>
                  <a:pt x="117347" y="318387"/>
                </a:lnTo>
                <a:lnTo>
                  <a:pt x="0" y="434461"/>
                </a:lnTo>
                <a:lnTo>
                  <a:pt x="158758" y="479419"/>
                </a:lnTo>
                <a:lnTo>
                  <a:pt x="171155" y="478742"/>
                </a:lnTo>
                <a:lnTo>
                  <a:pt x="180345" y="470748"/>
                </a:lnTo>
                <a:lnTo>
                  <a:pt x="181681" y="456625"/>
                </a:lnTo>
                <a:lnTo>
                  <a:pt x="176386" y="446733"/>
                </a:lnTo>
                <a:lnTo>
                  <a:pt x="165445" y="443474"/>
                </a:lnTo>
                <a:lnTo>
                  <a:pt x="41410" y="443474"/>
                </a:lnTo>
                <a:lnTo>
                  <a:pt x="31885" y="406517"/>
                </a:lnTo>
                <a:lnTo>
                  <a:pt x="100180" y="388929"/>
                </a:lnTo>
                <a:lnTo>
                  <a:pt x="144149" y="345438"/>
                </a:lnTo>
                <a:lnTo>
                  <a:pt x="149604" y="334559"/>
                </a:lnTo>
                <a:lnTo>
                  <a:pt x="147452" y="322789"/>
                </a:lnTo>
                <a:lnTo>
                  <a:pt x="135890" y="314494"/>
                </a:lnTo>
                <a:lnTo>
                  <a:pt x="124819" y="313959"/>
                </a:lnTo>
                <a:close/>
              </a:path>
              <a:path w="1619885" h="479425">
                <a:moveTo>
                  <a:pt x="100180" y="388929"/>
                </a:moveTo>
                <a:lnTo>
                  <a:pt x="31885" y="406517"/>
                </a:lnTo>
                <a:lnTo>
                  <a:pt x="41410" y="443474"/>
                </a:lnTo>
                <a:lnTo>
                  <a:pt x="60634" y="438521"/>
                </a:lnTo>
                <a:lnTo>
                  <a:pt x="50042" y="438521"/>
                </a:lnTo>
                <a:lnTo>
                  <a:pt x="41791" y="406648"/>
                </a:lnTo>
                <a:lnTo>
                  <a:pt x="82265" y="406648"/>
                </a:lnTo>
                <a:lnTo>
                  <a:pt x="100180" y="388929"/>
                </a:lnTo>
                <a:close/>
              </a:path>
              <a:path w="1619885" h="479425">
                <a:moveTo>
                  <a:pt x="107912" y="426340"/>
                </a:moveTo>
                <a:lnTo>
                  <a:pt x="41410" y="443474"/>
                </a:lnTo>
                <a:lnTo>
                  <a:pt x="165445" y="443474"/>
                </a:lnTo>
                <a:lnTo>
                  <a:pt x="107912" y="426340"/>
                </a:lnTo>
                <a:close/>
              </a:path>
              <a:path w="1619885" h="479425">
                <a:moveTo>
                  <a:pt x="41791" y="406648"/>
                </a:moveTo>
                <a:lnTo>
                  <a:pt x="50042" y="438521"/>
                </a:lnTo>
                <a:lnTo>
                  <a:pt x="72899" y="415913"/>
                </a:lnTo>
                <a:lnTo>
                  <a:pt x="41791" y="406648"/>
                </a:lnTo>
                <a:close/>
              </a:path>
              <a:path w="1619885" h="479425">
                <a:moveTo>
                  <a:pt x="72899" y="415913"/>
                </a:moveTo>
                <a:lnTo>
                  <a:pt x="50042" y="438521"/>
                </a:lnTo>
                <a:lnTo>
                  <a:pt x="60634" y="438521"/>
                </a:lnTo>
                <a:lnTo>
                  <a:pt x="107912" y="426340"/>
                </a:lnTo>
                <a:lnTo>
                  <a:pt x="72899" y="415913"/>
                </a:lnTo>
                <a:close/>
              </a:path>
              <a:path w="1619885" h="479425">
                <a:moveTo>
                  <a:pt x="1610358" y="0"/>
                </a:moveTo>
                <a:lnTo>
                  <a:pt x="100180" y="388929"/>
                </a:lnTo>
                <a:lnTo>
                  <a:pt x="72899" y="415913"/>
                </a:lnTo>
                <a:lnTo>
                  <a:pt x="107912" y="426340"/>
                </a:lnTo>
                <a:lnTo>
                  <a:pt x="1619777" y="36819"/>
                </a:lnTo>
                <a:lnTo>
                  <a:pt x="1610358" y="0"/>
                </a:lnTo>
                <a:close/>
              </a:path>
              <a:path w="1619885" h="479425">
                <a:moveTo>
                  <a:pt x="82265" y="406648"/>
                </a:moveTo>
                <a:lnTo>
                  <a:pt x="41791" y="406648"/>
                </a:lnTo>
                <a:lnTo>
                  <a:pt x="72899" y="415913"/>
                </a:lnTo>
                <a:lnTo>
                  <a:pt x="82265" y="406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6555" y="3611879"/>
            <a:ext cx="1909572" cy="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9868" y="3632332"/>
            <a:ext cx="1654175" cy="480695"/>
          </a:xfrm>
          <a:custGeom>
            <a:avLst/>
            <a:gdLst/>
            <a:ahLst/>
            <a:cxnLst/>
            <a:rect l="l" t="t" r="r" b="b"/>
            <a:pathLst>
              <a:path w="1654175" h="480695">
                <a:moveTo>
                  <a:pt x="1546178" y="426938"/>
                </a:moveTo>
                <a:lnTo>
                  <a:pt x="1477905" y="447638"/>
                </a:lnTo>
                <a:lnTo>
                  <a:pt x="1472631" y="457535"/>
                </a:lnTo>
                <a:lnTo>
                  <a:pt x="1473993" y="471664"/>
                </a:lnTo>
                <a:lnTo>
                  <a:pt x="1483245" y="479554"/>
                </a:lnTo>
                <a:lnTo>
                  <a:pt x="1495684" y="480181"/>
                </a:lnTo>
                <a:lnTo>
                  <a:pt x="1622026" y="443736"/>
                </a:lnTo>
                <a:lnTo>
                  <a:pt x="1612757" y="443736"/>
                </a:lnTo>
                <a:lnTo>
                  <a:pt x="1546178" y="426938"/>
                </a:lnTo>
                <a:close/>
              </a:path>
              <a:path w="1654175" h="480695">
                <a:moveTo>
                  <a:pt x="1581203" y="416318"/>
                </a:moveTo>
                <a:lnTo>
                  <a:pt x="1546178" y="426938"/>
                </a:lnTo>
                <a:lnTo>
                  <a:pt x="1612757" y="443736"/>
                </a:lnTo>
                <a:lnTo>
                  <a:pt x="1614019" y="438783"/>
                </a:lnTo>
                <a:lnTo>
                  <a:pt x="1604131" y="438783"/>
                </a:lnTo>
                <a:lnTo>
                  <a:pt x="1581203" y="416318"/>
                </a:lnTo>
                <a:close/>
              </a:path>
              <a:path w="1654175" h="480695">
                <a:moveTo>
                  <a:pt x="1528782" y="314600"/>
                </a:moveTo>
                <a:lnTo>
                  <a:pt x="1517733" y="315245"/>
                </a:lnTo>
                <a:lnTo>
                  <a:pt x="1506201" y="323603"/>
                </a:lnTo>
                <a:lnTo>
                  <a:pt x="1504140" y="335349"/>
                </a:lnTo>
                <a:lnTo>
                  <a:pt x="1509643" y="346200"/>
                </a:lnTo>
                <a:lnTo>
                  <a:pt x="1553892" y="389557"/>
                </a:lnTo>
                <a:lnTo>
                  <a:pt x="1622176" y="406779"/>
                </a:lnTo>
                <a:lnTo>
                  <a:pt x="1612757" y="443736"/>
                </a:lnTo>
                <a:lnTo>
                  <a:pt x="1622026" y="443736"/>
                </a:lnTo>
                <a:lnTo>
                  <a:pt x="1654180" y="434461"/>
                </a:lnTo>
                <a:lnTo>
                  <a:pt x="1536313" y="319018"/>
                </a:lnTo>
                <a:lnTo>
                  <a:pt x="1528782" y="314600"/>
                </a:lnTo>
                <a:close/>
              </a:path>
              <a:path w="1654175" h="480695">
                <a:moveTo>
                  <a:pt x="1612270" y="406898"/>
                </a:moveTo>
                <a:lnTo>
                  <a:pt x="1581203" y="416318"/>
                </a:lnTo>
                <a:lnTo>
                  <a:pt x="1604131" y="438783"/>
                </a:lnTo>
                <a:lnTo>
                  <a:pt x="1612270" y="406898"/>
                </a:lnTo>
                <a:close/>
              </a:path>
              <a:path w="1654175" h="480695">
                <a:moveTo>
                  <a:pt x="1622145" y="406898"/>
                </a:moveTo>
                <a:lnTo>
                  <a:pt x="1612270" y="406898"/>
                </a:lnTo>
                <a:lnTo>
                  <a:pt x="1604131" y="438783"/>
                </a:lnTo>
                <a:lnTo>
                  <a:pt x="1614019" y="438783"/>
                </a:lnTo>
                <a:lnTo>
                  <a:pt x="1622145" y="406898"/>
                </a:lnTo>
                <a:close/>
              </a:path>
              <a:path w="1654175" h="480695">
                <a:moveTo>
                  <a:pt x="9387" y="0"/>
                </a:moveTo>
                <a:lnTo>
                  <a:pt x="0" y="36819"/>
                </a:lnTo>
                <a:lnTo>
                  <a:pt x="1546178" y="426938"/>
                </a:lnTo>
                <a:lnTo>
                  <a:pt x="1581203" y="416318"/>
                </a:lnTo>
                <a:lnTo>
                  <a:pt x="1553892" y="389557"/>
                </a:lnTo>
                <a:lnTo>
                  <a:pt x="9387" y="0"/>
                </a:lnTo>
                <a:close/>
              </a:path>
              <a:path w="1654175" h="480695">
                <a:moveTo>
                  <a:pt x="1553892" y="389557"/>
                </a:moveTo>
                <a:lnTo>
                  <a:pt x="1581203" y="416318"/>
                </a:lnTo>
                <a:lnTo>
                  <a:pt x="1612270" y="406898"/>
                </a:lnTo>
                <a:lnTo>
                  <a:pt x="1622145" y="406898"/>
                </a:lnTo>
                <a:lnTo>
                  <a:pt x="1553892" y="389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2639" y="4860035"/>
            <a:ext cx="1851660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930" y="4879217"/>
            <a:ext cx="1597660" cy="551815"/>
          </a:xfrm>
          <a:custGeom>
            <a:avLst/>
            <a:gdLst/>
            <a:ahLst/>
            <a:cxnLst/>
            <a:rect l="l" t="t" r="r" b="b"/>
            <a:pathLst>
              <a:path w="1597660" h="551814">
                <a:moveTo>
                  <a:pt x="1490152" y="501332"/>
                </a:moveTo>
                <a:lnTo>
                  <a:pt x="1421460" y="517912"/>
                </a:lnTo>
                <a:lnTo>
                  <a:pt x="1415210" y="527490"/>
                </a:lnTo>
                <a:lnTo>
                  <a:pt x="1415546" y="541799"/>
                </a:lnTo>
                <a:lnTo>
                  <a:pt x="1424368" y="550446"/>
                </a:lnTo>
                <a:lnTo>
                  <a:pt x="1436872" y="551806"/>
                </a:lnTo>
                <a:lnTo>
                  <a:pt x="1567712" y="521838"/>
                </a:lnTo>
                <a:lnTo>
                  <a:pt x="1555866" y="521838"/>
                </a:lnTo>
                <a:lnTo>
                  <a:pt x="1490152" y="501332"/>
                </a:lnTo>
                <a:close/>
              </a:path>
              <a:path w="1597660" h="551814">
                <a:moveTo>
                  <a:pt x="1525759" y="492737"/>
                </a:moveTo>
                <a:lnTo>
                  <a:pt x="1490152" y="501332"/>
                </a:lnTo>
                <a:lnTo>
                  <a:pt x="1555866" y="521838"/>
                </a:lnTo>
                <a:lnTo>
                  <a:pt x="1557545" y="516504"/>
                </a:lnTo>
                <a:lnTo>
                  <a:pt x="1547484" y="516504"/>
                </a:lnTo>
                <a:lnTo>
                  <a:pt x="1525759" y="492737"/>
                </a:lnTo>
                <a:close/>
              </a:path>
              <a:path w="1597660" h="551814">
                <a:moveTo>
                  <a:pt x="1478810" y="388267"/>
                </a:moveTo>
                <a:lnTo>
                  <a:pt x="1467834" y="388461"/>
                </a:lnTo>
                <a:lnTo>
                  <a:pt x="1455969" y="396238"/>
                </a:lnTo>
                <a:lnTo>
                  <a:pt x="1453336" y="407804"/>
                </a:lnTo>
                <a:lnTo>
                  <a:pt x="1458208" y="418837"/>
                </a:lnTo>
                <a:lnTo>
                  <a:pt x="1499943" y="464495"/>
                </a:lnTo>
                <a:lnTo>
                  <a:pt x="1567296" y="485512"/>
                </a:lnTo>
                <a:lnTo>
                  <a:pt x="1555866" y="521838"/>
                </a:lnTo>
                <a:lnTo>
                  <a:pt x="1567712" y="521838"/>
                </a:lnTo>
                <a:lnTo>
                  <a:pt x="1597654" y="514980"/>
                </a:lnTo>
                <a:lnTo>
                  <a:pt x="1486402" y="393191"/>
                </a:lnTo>
                <a:lnTo>
                  <a:pt x="1478810" y="388267"/>
                </a:lnTo>
                <a:close/>
              </a:path>
              <a:path w="1597660" h="551814">
                <a:moveTo>
                  <a:pt x="1557268" y="485131"/>
                </a:moveTo>
                <a:lnTo>
                  <a:pt x="1525759" y="492737"/>
                </a:lnTo>
                <a:lnTo>
                  <a:pt x="1547484" y="516504"/>
                </a:lnTo>
                <a:lnTo>
                  <a:pt x="1557268" y="485131"/>
                </a:lnTo>
                <a:close/>
              </a:path>
              <a:path w="1597660" h="551814">
                <a:moveTo>
                  <a:pt x="1566075" y="485131"/>
                </a:moveTo>
                <a:lnTo>
                  <a:pt x="1557268" y="485131"/>
                </a:lnTo>
                <a:lnTo>
                  <a:pt x="1547484" y="516504"/>
                </a:lnTo>
                <a:lnTo>
                  <a:pt x="1557545" y="516504"/>
                </a:lnTo>
                <a:lnTo>
                  <a:pt x="1567296" y="485512"/>
                </a:lnTo>
                <a:lnTo>
                  <a:pt x="1566075" y="485131"/>
                </a:lnTo>
                <a:close/>
              </a:path>
              <a:path w="1597660" h="551814">
                <a:moveTo>
                  <a:pt x="11429" y="0"/>
                </a:moveTo>
                <a:lnTo>
                  <a:pt x="0" y="36313"/>
                </a:lnTo>
                <a:lnTo>
                  <a:pt x="1490152" y="501332"/>
                </a:lnTo>
                <a:lnTo>
                  <a:pt x="1525759" y="492737"/>
                </a:lnTo>
                <a:lnTo>
                  <a:pt x="1499943" y="464495"/>
                </a:lnTo>
                <a:lnTo>
                  <a:pt x="11429" y="0"/>
                </a:lnTo>
                <a:close/>
              </a:path>
              <a:path w="1597660" h="551814">
                <a:moveTo>
                  <a:pt x="1499943" y="464495"/>
                </a:moveTo>
                <a:lnTo>
                  <a:pt x="1525759" y="492737"/>
                </a:lnTo>
                <a:lnTo>
                  <a:pt x="1557268" y="485131"/>
                </a:lnTo>
                <a:lnTo>
                  <a:pt x="1566075" y="485131"/>
                </a:lnTo>
                <a:lnTo>
                  <a:pt x="1499943" y="464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9103" y="4860035"/>
            <a:ext cx="1932431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1580" y="4879085"/>
            <a:ext cx="1678305" cy="554355"/>
          </a:xfrm>
          <a:custGeom>
            <a:avLst/>
            <a:gdLst/>
            <a:ahLst/>
            <a:cxnLst/>
            <a:rect l="l" t="t" r="r" b="b"/>
            <a:pathLst>
              <a:path w="1678304" h="554354">
                <a:moveTo>
                  <a:pt x="120527" y="390008"/>
                </a:moveTo>
                <a:lnTo>
                  <a:pt x="113019" y="394847"/>
                </a:lnTo>
                <a:lnTo>
                  <a:pt x="0" y="515111"/>
                </a:lnTo>
                <a:lnTo>
                  <a:pt x="160263" y="554223"/>
                </a:lnTo>
                <a:lnTo>
                  <a:pt x="172820" y="552970"/>
                </a:lnTo>
                <a:lnTo>
                  <a:pt x="181780" y="544492"/>
                </a:lnTo>
                <a:lnTo>
                  <a:pt x="182343" y="530247"/>
                </a:lnTo>
                <a:lnTo>
                  <a:pt x="177578" y="522600"/>
                </a:lnTo>
                <a:lnTo>
                  <a:pt x="41666" y="522600"/>
                </a:lnTo>
                <a:lnTo>
                  <a:pt x="30845" y="486024"/>
                </a:lnTo>
                <a:lnTo>
                  <a:pt x="98439" y="465947"/>
                </a:lnTo>
                <a:lnTo>
                  <a:pt x="140726" y="420873"/>
                </a:lnTo>
                <a:lnTo>
                  <a:pt x="145809" y="409878"/>
                </a:lnTo>
                <a:lnTo>
                  <a:pt x="143349" y="398238"/>
                </a:lnTo>
                <a:lnTo>
                  <a:pt x="131511" y="390303"/>
                </a:lnTo>
                <a:lnTo>
                  <a:pt x="120527" y="390008"/>
                </a:lnTo>
                <a:close/>
              </a:path>
              <a:path w="1678304" h="554354">
                <a:moveTo>
                  <a:pt x="98439" y="465947"/>
                </a:moveTo>
                <a:lnTo>
                  <a:pt x="30845" y="486024"/>
                </a:lnTo>
                <a:lnTo>
                  <a:pt x="41666" y="522600"/>
                </a:lnTo>
                <a:lnTo>
                  <a:pt x="59182" y="517397"/>
                </a:lnTo>
                <a:lnTo>
                  <a:pt x="50170" y="517397"/>
                </a:lnTo>
                <a:lnTo>
                  <a:pt x="40751" y="485774"/>
                </a:lnTo>
                <a:lnTo>
                  <a:pt x="79837" y="485774"/>
                </a:lnTo>
                <a:lnTo>
                  <a:pt x="98439" y="465947"/>
                </a:lnTo>
                <a:close/>
              </a:path>
              <a:path w="1678304" h="554354">
                <a:moveTo>
                  <a:pt x="107737" y="502975"/>
                </a:moveTo>
                <a:lnTo>
                  <a:pt x="41666" y="522600"/>
                </a:lnTo>
                <a:lnTo>
                  <a:pt x="177578" y="522600"/>
                </a:lnTo>
                <a:lnTo>
                  <a:pt x="176323" y="520586"/>
                </a:lnTo>
                <a:lnTo>
                  <a:pt x="107737" y="502975"/>
                </a:lnTo>
                <a:close/>
              </a:path>
              <a:path w="1678304" h="554354">
                <a:moveTo>
                  <a:pt x="40751" y="485774"/>
                </a:moveTo>
                <a:lnTo>
                  <a:pt x="50170" y="517397"/>
                </a:lnTo>
                <a:lnTo>
                  <a:pt x="72249" y="493862"/>
                </a:lnTo>
                <a:lnTo>
                  <a:pt x="40751" y="485774"/>
                </a:lnTo>
                <a:close/>
              </a:path>
              <a:path w="1678304" h="554354">
                <a:moveTo>
                  <a:pt x="72249" y="493862"/>
                </a:moveTo>
                <a:lnTo>
                  <a:pt x="50170" y="517397"/>
                </a:lnTo>
                <a:lnTo>
                  <a:pt x="59182" y="517397"/>
                </a:lnTo>
                <a:lnTo>
                  <a:pt x="107737" y="502975"/>
                </a:lnTo>
                <a:lnTo>
                  <a:pt x="72249" y="493862"/>
                </a:lnTo>
                <a:close/>
              </a:path>
              <a:path w="1678304" h="554354">
                <a:moveTo>
                  <a:pt x="1667134" y="0"/>
                </a:moveTo>
                <a:lnTo>
                  <a:pt x="98439" y="465947"/>
                </a:lnTo>
                <a:lnTo>
                  <a:pt x="72249" y="493862"/>
                </a:lnTo>
                <a:lnTo>
                  <a:pt x="107737" y="502975"/>
                </a:lnTo>
                <a:lnTo>
                  <a:pt x="1677923" y="36575"/>
                </a:lnTo>
                <a:lnTo>
                  <a:pt x="1667134" y="0"/>
                </a:lnTo>
                <a:close/>
              </a:path>
              <a:path w="1678304" h="554354">
                <a:moveTo>
                  <a:pt x="79837" y="485774"/>
                </a:moveTo>
                <a:lnTo>
                  <a:pt x="40751" y="485774"/>
                </a:lnTo>
                <a:lnTo>
                  <a:pt x="72249" y="493862"/>
                </a:lnTo>
                <a:lnTo>
                  <a:pt x="79837" y="485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9103" y="5836920"/>
            <a:ext cx="425196" cy="664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6106" y="5855970"/>
            <a:ext cx="171450" cy="410845"/>
          </a:xfrm>
          <a:custGeom>
            <a:avLst/>
            <a:gdLst/>
            <a:ahLst/>
            <a:cxnLst/>
            <a:rect l="l" t="t" r="r" b="b"/>
            <a:pathLst>
              <a:path w="171450" h="410845">
                <a:moveTo>
                  <a:pt x="17924" y="240419"/>
                </a:moveTo>
                <a:lnTo>
                  <a:pt x="4844" y="245587"/>
                </a:lnTo>
                <a:lnTo>
                  <a:pt x="0" y="256294"/>
                </a:lnTo>
                <a:lnTo>
                  <a:pt x="2415" y="268044"/>
                </a:lnTo>
                <a:lnTo>
                  <a:pt x="85595" y="410550"/>
                </a:lnTo>
                <a:lnTo>
                  <a:pt x="107659" y="372749"/>
                </a:lnTo>
                <a:lnTo>
                  <a:pt x="66545" y="372749"/>
                </a:lnTo>
                <a:lnTo>
                  <a:pt x="66545" y="302190"/>
                </a:lnTo>
                <a:lnTo>
                  <a:pt x="35425" y="248853"/>
                </a:lnTo>
                <a:lnTo>
                  <a:pt x="28607" y="242225"/>
                </a:lnTo>
                <a:lnTo>
                  <a:pt x="17924" y="240419"/>
                </a:lnTo>
                <a:close/>
              </a:path>
              <a:path w="171450" h="410845">
                <a:moveTo>
                  <a:pt x="66545" y="302190"/>
                </a:moveTo>
                <a:lnTo>
                  <a:pt x="66545" y="372749"/>
                </a:lnTo>
                <a:lnTo>
                  <a:pt x="104645" y="372749"/>
                </a:lnTo>
                <a:lnTo>
                  <a:pt x="104645" y="363153"/>
                </a:lnTo>
                <a:lnTo>
                  <a:pt x="69075" y="363153"/>
                </a:lnTo>
                <a:lnTo>
                  <a:pt x="85595" y="334840"/>
                </a:lnTo>
                <a:lnTo>
                  <a:pt x="66545" y="302190"/>
                </a:lnTo>
                <a:close/>
              </a:path>
              <a:path w="171450" h="410845">
                <a:moveTo>
                  <a:pt x="156416" y="239843"/>
                </a:moveTo>
                <a:lnTo>
                  <a:pt x="144742" y="240941"/>
                </a:lnTo>
                <a:lnTo>
                  <a:pt x="135765" y="248853"/>
                </a:lnTo>
                <a:lnTo>
                  <a:pt x="104645" y="302190"/>
                </a:lnTo>
                <a:lnTo>
                  <a:pt x="104645" y="372749"/>
                </a:lnTo>
                <a:lnTo>
                  <a:pt x="107659" y="372749"/>
                </a:lnTo>
                <a:lnTo>
                  <a:pt x="168775" y="268044"/>
                </a:lnTo>
                <a:lnTo>
                  <a:pt x="171149" y="259373"/>
                </a:lnTo>
                <a:lnTo>
                  <a:pt x="167593" y="248933"/>
                </a:lnTo>
                <a:lnTo>
                  <a:pt x="156416" y="239843"/>
                </a:lnTo>
                <a:close/>
              </a:path>
              <a:path w="171450" h="410845">
                <a:moveTo>
                  <a:pt x="85595" y="334840"/>
                </a:moveTo>
                <a:lnTo>
                  <a:pt x="69075" y="363153"/>
                </a:lnTo>
                <a:lnTo>
                  <a:pt x="102115" y="363153"/>
                </a:lnTo>
                <a:lnTo>
                  <a:pt x="85595" y="334840"/>
                </a:lnTo>
                <a:close/>
              </a:path>
              <a:path w="171450" h="410845">
                <a:moveTo>
                  <a:pt x="104645" y="302190"/>
                </a:moveTo>
                <a:lnTo>
                  <a:pt x="85595" y="334840"/>
                </a:lnTo>
                <a:lnTo>
                  <a:pt x="102115" y="363153"/>
                </a:lnTo>
                <a:lnTo>
                  <a:pt x="104645" y="363153"/>
                </a:lnTo>
                <a:lnTo>
                  <a:pt x="104645" y="302190"/>
                </a:lnTo>
                <a:close/>
              </a:path>
              <a:path w="171450" h="410845">
                <a:moveTo>
                  <a:pt x="104645" y="0"/>
                </a:moveTo>
                <a:lnTo>
                  <a:pt x="66545" y="0"/>
                </a:lnTo>
                <a:lnTo>
                  <a:pt x="66545" y="302190"/>
                </a:lnTo>
                <a:lnTo>
                  <a:pt x="85595" y="334840"/>
                </a:lnTo>
                <a:lnTo>
                  <a:pt x="104645" y="302190"/>
                </a:lnTo>
                <a:lnTo>
                  <a:pt x="10464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9559" y="2176272"/>
            <a:ext cx="425196" cy="124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6604" y="2195306"/>
            <a:ext cx="171450" cy="995044"/>
          </a:xfrm>
          <a:custGeom>
            <a:avLst/>
            <a:gdLst/>
            <a:ahLst/>
            <a:cxnLst/>
            <a:rect l="l" t="t" r="r" b="b"/>
            <a:pathLst>
              <a:path w="171450" h="995044">
                <a:moveTo>
                  <a:pt x="14749" y="823732"/>
                </a:moveTo>
                <a:lnTo>
                  <a:pt x="3562" y="832856"/>
                </a:lnTo>
                <a:lnTo>
                  <a:pt x="0" y="843292"/>
                </a:lnTo>
                <a:lnTo>
                  <a:pt x="2373" y="851931"/>
                </a:lnTo>
                <a:lnTo>
                  <a:pt x="85553" y="994425"/>
                </a:lnTo>
                <a:lnTo>
                  <a:pt x="107580" y="956690"/>
                </a:lnTo>
                <a:lnTo>
                  <a:pt x="66503" y="956690"/>
                </a:lnTo>
                <a:lnTo>
                  <a:pt x="66503" y="886095"/>
                </a:lnTo>
                <a:lnTo>
                  <a:pt x="35383" y="832759"/>
                </a:lnTo>
                <a:lnTo>
                  <a:pt x="26414" y="824819"/>
                </a:lnTo>
                <a:lnTo>
                  <a:pt x="14749" y="823732"/>
                </a:lnTo>
                <a:close/>
              </a:path>
              <a:path w="171450" h="995044">
                <a:moveTo>
                  <a:pt x="66503" y="886095"/>
                </a:moveTo>
                <a:lnTo>
                  <a:pt x="66503" y="956690"/>
                </a:lnTo>
                <a:lnTo>
                  <a:pt x="104603" y="956690"/>
                </a:lnTo>
                <a:lnTo>
                  <a:pt x="104603" y="947059"/>
                </a:lnTo>
                <a:lnTo>
                  <a:pt x="69033" y="947059"/>
                </a:lnTo>
                <a:lnTo>
                  <a:pt x="85890" y="919323"/>
                </a:lnTo>
                <a:lnTo>
                  <a:pt x="66503" y="886095"/>
                </a:lnTo>
                <a:close/>
              </a:path>
              <a:path w="171450" h="995044">
                <a:moveTo>
                  <a:pt x="153228" y="824305"/>
                </a:moveTo>
                <a:lnTo>
                  <a:pt x="142552" y="826095"/>
                </a:lnTo>
                <a:lnTo>
                  <a:pt x="104603" y="888534"/>
                </a:lnTo>
                <a:lnTo>
                  <a:pt x="104603" y="956690"/>
                </a:lnTo>
                <a:lnTo>
                  <a:pt x="107580" y="956690"/>
                </a:lnTo>
                <a:lnTo>
                  <a:pt x="168733" y="851931"/>
                </a:lnTo>
                <a:lnTo>
                  <a:pt x="171148" y="840219"/>
                </a:lnTo>
                <a:lnTo>
                  <a:pt x="166296" y="829501"/>
                </a:lnTo>
                <a:lnTo>
                  <a:pt x="153228" y="824305"/>
                </a:lnTo>
                <a:close/>
              </a:path>
              <a:path w="171450" h="995044">
                <a:moveTo>
                  <a:pt x="85890" y="919323"/>
                </a:moveTo>
                <a:lnTo>
                  <a:pt x="69033" y="947059"/>
                </a:lnTo>
                <a:lnTo>
                  <a:pt x="102073" y="947059"/>
                </a:lnTo>
                <a:lnTo>
                  <a:pt x="85890" y="919323"/>
                </a:lnTo>
                <a:close/>
              </a:path>
              <a:path w="171450" h="995044">
                <a:moveTo>
                  <a:pt x="104603" y="888534"/>
                </a:moveTo>
                <a:lnTo>
                  <a:pt x="85890" y="919323"/>
                </a:lnTo>
                <a:lnTo>
                  <a:pt x="102073" y="947059"/>
                </a:lnTo>
                <a:lnTo>
                  <a:pt x="104603" y="947059"/>
                </a:lnTo>
                <a:lnTo>
                  <a:pt x="104603" y="888534"/>
                </a:lnTo>
                <a:close/>
              </a:path>
              <a:path w="171450" h="995044">
                <a:moveTo>
                  <a:pt x="104603" y="0"/>
                </a:moveTo>
                <a:lnTo>
                  <a:pt x="66503" y="0"/>
                </a:lnTo>
                <a:lnTo>
                  <a:pt x="66503" y="886095"/>
                </a:lnTo>
                <a:lnTo>
                  <a:pt x="85890" y="919323"/>
                </a:lnTo>
                <a:lnTo>
                  <a:pt x="104603" y="888534"/>
                </a:lnTo>
                <a:lnTo>
                  <a:pt x="104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311" y="2667000"/>
            <a:ext cx="6495415" cy="4091940"/>
          </a:xfrm>
          <a:custGeom>
            <a:avLst/>
            <a:gdLst/>
            <a:ahLst/>
            <a:cxnLst/>
            <a:rect l="l" t="t" r="r" b="b"/>
            <a:pathLst>
              <a:path w="6495415" h="4091940">
                <a:moveTo>
                  <a:pt x="0" y="4091939"/>
                </a:moveTo>
                <a:lnTo>
                  <a:pt x="6495287" y="4091939"/>
                </a:lnTo>
                <a:lnTo>
                  <a:pt x="6495287" y="0"/>
                </a:lnTo>
                <a:lnTo>
                  <a:pt x="0" y="0"/>
                </a:lnTo>
                <a:lnTo>
                  <a:pt x="0" y="4091939"/>
                </a:lnTo>
                <a:close/>
              </a:path>
            </a:pathLst>
          </a:custGeom>
          <a:ln w="761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0345">
              <a:lnSpc>
                <a:spcPct val="100000"/>
              </a:lnSpc>
            </a:pPr>
            <a:r>
              <a:rPr spc="-65" dirty="0"/>
              <a:t>S</a:t>
            </a:r>
            <a:r>
              <a:rPr spc="-30" dirty="0"/>
              <a:t>y</a:t>
            </a:r>
            <a:r>
              <a:rPr spc="-10" dirty="0"/>
              <a:t>s</a:t>
            </a:r>
            <a:r>
              <a:rPr spc="-45" dirty="0"/>
              <a:t>t</a:t>
            </a:r>
            <a:r>
              <a:rPr dirty="0"/>
              <a:t>em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5" dirty="0"/>
              <a:t>f</a:t>
            </a:r>
            <a:r>
              <a:rPr spc="-5" dirty="0"/>
              <a:t>in</a:t>
            </a:r>
            <a:r>
              <a:rPr dirty="0"/>
              <a:t>it</a:t>
            </a:r>
            <a:r>
              <a:rPr spc="5" dirty="0"/>
              <a:t>i</a:t>
            </a:r>
            <a:r>
              <a:rPr spc="-15" dirty="0"/>
              <a:t>on</a:t>
            </a:r>
          </a:p>
          <a:p>
            <a:pPr marL="713740" indent="-473709">
              <a:lnSpc>
                <a:spcPct val="100000"/>
              </a:lnSpc>
              <a:spcBef>
                <a:spcPts val="840"/>
              </a:spcBef>
            </a:pPr>
            <a:r>
              <a:rPr b="1" spc="-20" dirty="0">
                <a:solidFill>
                  <a:srgbClr val="7F7F7F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7F7F7F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7F7F7F"/>
                </a:solidFill>
                <a:latin typeface="Constantia"/>
                <a:cs typeface="Constantia"/>
              </a:rPr>
              <a:t>Ass</a:t>
            </a:r>
            <a:r>
              <a:rPr b="1" spc="-15" dirty="0">
                <a:solidFill>
                  <a:srgbClr val="7F7F7F"/>
                </a:solidFill>
                <a:latin typeface="Constantia"/>
                <a:cs typeface="Constantia"/>
              </a:rPr>
              <a:t>ess</a:t>
            </a:r>
            <a:r>
              <a:rPr b="1" spc="-35" dirty="0">
                <a:solidFill>
                  <a:srgbClr val="7F7F7F"/>
                </a:solidFill>
                <a:latin typeface="Constantia"/>
                <a:cs typeface="Constantia"/>
              </a:rPr>
              <a:t>m</a:t>
            </a:r>
            <a:r>
              <a:rPr b="1" spc="-15" dirty="0">
                <a:solidFill>
                  <a:srgbClr val="7F7F7F"/>
                </a:solidFill>
                <a:latin typeface="Constantia"/>
                <a:cs typeface="Constantia"/>
              </a:rPr>
              <a:t>ent</a:t>
            </a:r>
          </a:p>
          <a:p>
            <a:pPr marL="713740">
              <a:lnSpc>
                <a:spcPct val="100000"/>
              </a:lnSpc>
              <a:spcBef>
                <a:spcPts val="1470"/>
              </a:spcBef>
            </a:pP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Ana</a:t>
            </a:r>
            <a:r>
              <a:rPr b="1" spc="-30" dirty="0">
                <a:solidFill>
                  <a:srgbClr val="FF0000"/>
                </a:solidFill>
                <a:latin typeface="Constantia"/>
                <a:cs typeface="Constantia"/>
              </a:rPr>
              <a:t>ly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</a:p>
          <a:p>
            <a:pPr marL="1933575">
              <a:lnSpc>
                <a:spcPct val="100000"/>
              </a:lnSpc>
              <a:spcBef>
                <a:spcPts val="509"/>
              </a:spcBef>
            </a:pPr>
            <a:r>
              <a:rPr spc="-20" dirty="0"/>
              <a:t>H</a:t>
            </a:r>
            <a:r>
              <a:rPr dirty="0"/>
              <a:t>aza</a:t>
            </a:r>
            <a:r>
              <a:rPr spc="-40" dirty="0"/>
              <a:t>r</a:t>
            </a:r>
            <a:r>
              <a:rPr dirty="0"/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0" dirty="0"/>
              <a:t>I</a:t>
            </a:r>
            <a:r>
              <a:rPr spc="-5" dirty="0"/>
              <a:t>de</a:t>
            </a:r>
            <a:r>
              <a:rPr spc="-15" dirty="0"/>
              <a:t>n</a:t>
            </a:r>
            <a:r>
              <a:rPr dirty="0"/>
              <a:t>ti</a:t>
            </a:r>
            <a:r>
              <a:rPr spc="45" dirty="0"/>
              <a:t>f</a:t>
            </a:r>
            <a:r>
              <a:rPr spc="-5" dirty="0"/>
              <a:t>icat</a:t>
            </a:r>
            <a:r>
              <a:rPr dirty="0"/>
              <a:t>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4536" y="4156410"/>
            <a:ext cx="17780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88213" y="4156410"/>
            <a:ext cx="13989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</a:pPr>
            <a:r>
              <a:rPr sz="2400" spc="-5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5097" y="5484375"/>
            <a:ext cx="2105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Estima</a:t>
            </a:r>
            <a:r>
              <a:rPr sz="2400" spc="-20" dirty="0">
                <a:latin typeface="Constantia"/>
                <a:cs typeface="Constantia"/>
              </a:rPr>
              <a:t>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Frame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ork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1455" y="5817106"/>
            <a:ext cx="3826763" cy="915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3931" y="5837230"/>
            <a:ext cx="3556635" cy="716915"/>
          </a:xfrm>
          <a:custGeom>
            <a:avLst/>
            <a:gdLst/>
            <a:ahLst/>
            <a:cxnLst/>
            <a:rect l="l" t="t" r="r" b="b"/>
            <a:pathLst>
              <a:path w="3556634" h="716915">
                <a:moveTo>
                  <a:pt x="133632" y="548994"/>
                </a:moveTo>
                <a:lnTo>
                  <a:pt x="125486" y="552937"/>
                </a:lnTo>
                <a:lnTo>
                  <a:pt x="0" y="660068"/>
                </a:lnTo>
                <a:lnTo>
                  <a:pt x="155051" y="716552"/>
                </a:lnTo>
                <a:lnTo>
                  <a:pt x="167297" y="716823"/>
                </a:lnTo>
                <a:lnTo>
                  <a:pt x="177008" y="709808"/>
                </a:lnTo>
                <a:lnTo>
                  <a:pt x="179546" y="695911"/>
                </a:lnTo>
                <a:lnTo>
                  <a:pt x="175381" y="685701"/>
                </a:lnTo>
                <a:lnTo>
                  <a:pt x="139758" y="672093"/>
                </a:lnTo>
                <a:lnTo>
                  <a:pt x="40629" y="672093"/>
                </a:lnTo>
                <a:lnTo>
                  <a:pt x="33771" y="634602"/>
                </a:lnTo>
                <a:lnTo>
                  <a:pt x="103225" y="622065"/>
                </a:lnTo>
                <a:lnTo>
                  <a:pt x="150235" y="581905"/>
                </a:lnTo>
                <a:lnTo>
                  <a:pt x="156483" y="571602"/>
                </a:lnTo>
                <a:lnTo>
                  <a:pt x="155413" y="559870"/>
                </a:lnTo>
                <a:lnTo>
                  <a:pt x="144523" y="550606"/>
                </a:lnTo>
                <a:lnTo>
                  <a:pt x="133632" y="548994"/>
                </a:lnTo>
                <a:close/>
              </a:path>
              <a:path w="3556634" h="716915">
                <a:moveTo>
                  <a:pt x="103225" y="622065"/>
                </a:moveTo>
                <a:lnTo>
                  <a:pt x="33771" y="634602"/>
                </a:lnTo>
                <a:lnTo>
                  <a:pt x="40629" y="672093"/>
                </a:lnTo>
                <a:lnTo>
                  <a:pt x="64235" y="667832"/>
                </a:lnTo>
                <a:lnTo>
                  <a:pt x="49651" y="667832"/>
                </a:lnTo>
                <a:lnTo>
                  <a:pt x="43799" y="635434"/>
                </a:lnTo>
                <a:lnTo>
                  <a:pt x="87575" y="635434"/>
                </a:lnTo>
                <a:lnTo>
                  <a:pt x="103225" y="622065"/>
                </a:lnTo>
                <a:close/>
              </a:path>
              <a:path w="3556634" h="716915">
                <a:moveTo>
                  <a:pt x="107948" y="659941"/>
                </a:moveTo>
                <a:lnTo>
                  <a:pt x="40629" y="672093"/>
                </a:lnTo>
                <a:lnTo>
                  <a:pt x="139758" y="672093"/>
                </a:lnTo>
                <a:lnTo>
                  <a:pt x="107948" y="659941"/>
                </a:lnTo>
                <a:close/>
              </a:path>
              <a:path w="3556634" h="716915">
                <a:moveTo>
                  <a:pt x="43799" y="635434"/>
                </a:moveTo>
                <a:lnTo>
                  <a:pt x="49651" y="667832"/>
                </a:lnTo>
                <a:lnTo>
                  <a:pt x="74048" y="646990"/>
                </a:lnTo>
                <a:lnTo>
                  <a:pt x="43799" y="635434"/>
                </a:lnTo>
                <a:close/>
              </a:path>
              <a:path w="3556634" h="716915">
                <a:moveTo>
                  <a:pt x="74048" y="646990"/>
                </a:moveTo>
                <a:lnTo>
                  <a:pt x="49651" y="667832"/>
                </a:lnTo>
                <a:lnTo>
                  <a:pt x="64235" y="667832"/>
                </a:lnTo>
                <a:lnTo>
                  <a:pt x="107948" y="659941"/>
                </a:lnTo>
                <a:lnTo>
                  <a:pt x="74048" y="646990"/>
                </a:lnTo>
                <a:close/>
              </a:path>
              <a:path w="3556634" h="716915">
                <a:moveTo>
                  <a:pt x="3549395" y="0"/>
                </a:moveTo>
                <a:lnTo>
                  <a:pt x="103225" y="622065"/>
                </a:lnTo>
                <a:lnTo>
                  <a:pt x="74048" y="646990"/>
                </a:lnTo>
                <a:lnTo>
                  <a:pt x="107948" y="659941"/>
                </a:lnTo>
                <a:lnTo>
                  <a:pt x="3556253" y="37478"/>
                </a:lnTo>
                <a:lnTo>
                  <a:pt x="3549395" y="0"/>
                </a:lnTo>
                <a:close/>
              </a:path>
              <a:path w="3556634" h="716915">
                <a:moveTo>
                  <a:pt x="87575" y="635434"/>
                </a:moveTo>
                <a:lnTo>
                  <a:pt x="43799" y="635434"/>
                </a:lnTo>
                <a:lnTo>
                  <a:pt x="74048" y="646990"/>
                </a:lnTo>
                <a:lnTo>
                  <a:pt x="87575" y="63543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0664" y="4561332"/>
            <a:ext cx="425196" cy="1360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7661" y="4750939"/>
            <a:ext cx="171450" cy="1105535"/>
          </a:xfrm>
          <a:custGeom>
            <a:avLst/>
            <a:gdLst/>
            <a:ahLst/>
            <a:cxnLst/>
            <a:rect l="l" t="t" r="r" b="b"/>
            <a:pathLst>
              <a:path w="171450" h="1105535">
                <a:moveTo>
                  <a:pt x="85258" y="75235"/>
                </a:moveTo>
                <a:lnTo>
                  <a:pt x="66550" y="106002"/>
                </a:lnTo>
                <a:lnTo>
                  <a:pt x="66550" y="1105472"/>
                </a:lnTo>
                <a:lnTo>
                  <a:pt x="104650" y="1105472"/>
                </a:lnTo>
                <a:lnTo>
                  <a:pt x="104650" y="108469"/>
                </a:lnTo>
                <a:lnTo>
                  <a:pt x="85258" y="75235"/>
                </a:lnTo>
                <a:close/>
              </a:path>
              <a:path w="171450" h="1105535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1105535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66550" y="106002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1105535">
                <a:moveTo>
                  <a:pt x="104650" y="47506"/>
                </a:moveTo>
                <a:lnTo>
                  <a:pt x="102120" y="47506"/>
                </a:lnTo>
                <a:lnTo>
                  <a:pt x="85258" y="75235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1105535">
                <a:moveTo>
                  <a:pt x="104650" y="37850"/>
                </a:moveTo>
                <a:lnTo>
                  <a:pt x="66550" y="37850"/>
                </a:lnTo>
                <a:lnTo>
                  <a:pt x="66550" y="106002"/>
                </a:lnTo>
                <a:lnTo>
                  <a:pt x="85258" y="75235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1105535">
                <a:moveTo>
                  <a:pt x="102120" y="47506"/>
                </a:moveTo>
                <a:lnTo>
                  <a:pt x="69079" y="47506"/>
                </a:lnTo>
                <a:lnTo>
                  <a:pt x="85258" y="75235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5853" y="4070988"/>
            <a:ext cx="14547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Sta</a:t>
            </a:r>
            <a:r>
              <a:rPr sz="2000" spc="-60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eholder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7F7F7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articipati</a:t>
            </a:r>
            <a:r>
              <a:rPr sz="2000" spc="-10" dirty="0">
                <a:solidFill>
                  <a:srgbClr val="7F7F7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01811" y="2223516"/>
            <a:ext cx="342900" cy="18303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6083" y="2257806"/>
            <a:ext cx="134620" cy="1601470"/>
          </a:xfrm>
          <a:custGeom>
            <a:avLst/>
            <a:gdLst/>
            <a:ahLst/>
            <a:cxnLst/>
            <a:rect l="l" t="t" r="r" b="b"/>
            <a:pathLst>
              <a:path w="134620" h="1601470">
                <a:moveTo>
                  <a:pt x="16123" y="1468892"/>
                </a:moveTo>
                <a:lnTo>
                  <a:pt x="9265" y="1472945"/>
                </a:lnTo>
                <a:lnTo>
                  <a:pt x="2285" y="1476877"/>
                </a:lnTo>
                <a:lnTo>
                  <a:pt x="0" y="1485778"/>
                </a:lnTo>
                <a:lnTo>
                  <a:pt x="67177" y="1600961"/>
                </a:lnTo>
                <a:lnTo>
                  <a:pt x="83924" y="1572255"/>
                </a:lnTo>
                <a:lnTo>
                  <a:pt x="52699" y="1572255"/>
                </a:lnTo>
                <a:lnTo>
                  <a:pt x="52699" y="1518869"/>
                </a:lnTo>
                <a:lnTo>
                  <a:pt x="28955" y="1478158"/>
                </a:lnTo>
                <a:lnTo>
                  <a:pt x="25024" y="1471178"/>
                </a:lnTo>
                <a:lnTo>
                  <a:pt x="16123" y="1468892"/>
                </a:lnTo>
                <a:close/>
              </a:path>
              <a:path w="134620" h="1601470">
                <a:moveTo>
                  <a:pt x="52699" y="1518869"/>
                </a:moveTo>
                <a:lnTo>
                  <a:pt x="52699" y="1572255"/>
                </a:lnTo>
                <a:lnTo>
                  <a:pt x="81655" y="1572255"/>
                </a:lnTo>
                <a:lnTo>
                  <a:pt x="81655" y="1565016"/>
                </a:lnTo>
                <a:lnTo>
                  <a:pt x="54742" y="1565016"/>
                </a:lnTo>
                <a:lnTo>
                  <a:pt x="67177" y="1543694"/>
                </a:lnTo>
                <a:lnTo>
                  <a:pt x="52699" y="1518869"/>
                </a:lnTo>
                <a:close/>
              </a:path>
              <a:path w="134620" h="1601470">
                <a:moveTo>
                  <a:pt x="118231" y="1468892"/>
                </a:moveTo>
                <a:lnTo>
                  <a:pt x="109331" y="1471178"/>
                </a:lnTo>
                <a:lnTo>
                  <a:pt x="105399" y="1478158"/>
                </a:lnTo>
                <a:lnTo>
                  <a:pt x="81655" y="1518869"/>
                </a:lnTo>
                <a:lnTo>
                  <a:pt x="81655" y="1572255"/>
                </a:lnTo>
                <a:lnTo>
                  <a:pt x="83924" y="1572255"/>
                </a:lnTo>
                <a:lnTo>
                  <a:pt x="134355" y="1485778"/>
                </a:lnTo>
                <a:lnTo>
                  <a:pt x="132069" y="1476877"/>
                </a:lnTo>
                <a:lnTo>
                  <a:pt x="125089" y="1472945"/>
                </a:lnTo>
                <a:lnTo>
                  <a:pt x="118231" y="1468892"/>
                </a:lnTo>
                <a:close/>
              </a:path>
              <a:path w="134620" h="1601470">
                <a:moveTo>
                  <a:pt x="67177" y="1543694"/>
                </a:moveTo>
                <a:lnTo>
                  <a:pt x="54742" y="1565016"/>
                </a:lnTo>
                <a:lnTo>
                  <a:pt x="79613" y="1565016"/>
                </a:lnTo>
                <a:lnTo>
                  <a:pt x="67177" y="1543694"/>
                </a:lnTo>
                <a:close/>
              </a:path>
              <a:path w="134620" h="1601470">
                <a:moveTo>
                  <a:pt x="81655" y="1518869"/>
                </a:moveTo>
                <a:lnTo>
                  <a:pt x="67177" y="1543694"/>
                </a:lnTo>
                <a:lnTo>
                  <a:pt x="79613" y="1565016"/>
                </a:lnTo>
                <a:lnTo>
                  <a:pt x="81655" y="1565016"/>
                </a:lnTo>
                <a:lnTo>
                  <a:pt x="81655" y="1518869"/>
                </a:lnTo>
                <a:close/>
              </a:path>
              <a:path w="134620" h="1601470">
                <a:moveTo>
                  <a:pt x="81655" y="0"/>
                </a:moveTo>
                <a:lnTo>
                  <a:pt x="52699" y="0"/>
                </a:lnTo>
                <a:lnTo>
                  <a:pt x="52699" y="1518869"/>
                </a:lnTo>
                <a:lnTo>
                  <a:pt x="67177" y="1543694"/>
                </a:lnTo>
                <a:lnTo>
                  <a:pt x="81655" y="1518869"/>
                </a:lnTo>
                <a:lnTo>
                  <a:pt x="8165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4396" y="1773935"/>
            <a:ext cx="3163823" cy="56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6871" y="1894034"/>
            <a:ext cx="2908300" cy="382905"/>
          </a:xfrm>
          <a:custGeom>
            <a:avLst/>
            <a:gdLst/>
            <a:ahLst/>
            <a:cxnLst/>
            <a:rect l="l" t="t" r="r" b="b"/>
            <a:pathLst>
              <a:path w="2908300" h="382905">
                <a:moveTo>
                  <a:pt x="107258" y="61373"/>
                </a:moveTo>
                <a:lnTo>
                  <a:pt x="74721" y="76865"/>
                </a:lnTo>
                <a:lnTo>
                  <a:pt x="105821" y="99472"/>
                </a:lnTo>
                <a:lnTo>
                  <a:pt x="2904500" y="382578"/>
                </a:lnTo>
                <a:lnTo>
                  <a:pt x="2908310" y="344600"/>
                </a:lnTo>
                <a:lnTo>
                  <a:pt x="107258" y="61373"/>
                </a:lnTo>
                <a:close/>
              </a:path>
              <a:path w="2908300" h="382905">
                <a:moveTo>
                  <a:pt x="162197" y="0"/>
                </a:moveTo>
                <a:lnTo>
                  <a:pt x="150235" y="1303"/>
                </a:lnTo>
                <a:lnTo>
                  <a:pt x="0" y="69640"/>
                </a:lnTo>
                <a:lnTo>
                  <a:pt x="133471" y="166657"/>
                </a:lnTo>
                <a:lnTo>
                  <a:pt x="141994" y="169976"/>
                </a:lnTo>
                <a:lnTo>
                  <a:pt x="152667" y="167449"/>
                </a:lnTo>
                <a:lnTo>
                  <a:pt x="162715" y="157267"/>
                </a:lnTo>
                <a:lnTo>
                  <a:pt x="162807" y="145548"/>
                </a:lnTo>
                <a:lnTo>
                  <a:pt x="155813" y="135812"/>
                </a:lnTo>
                <a:lnTo>
                  <a:pt x="105821" y="99472"/>
                </a:lnTo>
                <a:lnTo>
                  <a:pt x="35692" y="92378"/>
                </a:lnTo>
                <a:lnTo>
                  <a:pt x="39502" y="54522"/>
                </a:lnTo>
                <a:lnTo>
                  <a:pt x="121648" y="54522"/>
                </a:lnTo>
                <a:lnTo>
                  <a:pt x="173137" y="30005"/>
                </a:lnTo>
                <a:lnTo>
                  <a:pt x="176148" y="19539"/>
                </a:lnTo>
                <a:lnTo>
                  <a:pt x="172349" y="6017"/>
                </a:lnTo>
                <a:lnTo>
                  <a:pt x="162197" y="0"/>
                </a:lnTo>
                <a:close/>
              </a:path>
              <a:path w="2908300" h="382905">
                <a:moveTo>
                  <a:pt x="39502" y="54522"/>
                </a:moveTo>
                <a:lnTo>
                  <a:pt x="35692" y="92378"/>
                </a:lnTo>
                <a:lnTo>
                  <a:pt x="105821" y="99472"/>
                </a:lnTo>
                <a:lnTo>
                  <a:pt x="93797" y="90732"/>
                </a:lnTo>
                <a:lnTo>
                  <a:pt x="45598" y="90732"/>
                </a:lnTo>
                <a:lnTo>
                  <a:pt x="48889" y="58088"/>
                </a:lnTo>
                <a:lnTo>
                  <a:pt x="74770" y="58088"/>
                </a:lnTo>
                <a:lnTo>
                  <a:pt x="39502" y="54522"/>
                </a:lnTo>
                <a:close/>
              </a:path>
              <a:path w="2908300" h="382905">
                <a:moveTo>
                  <a:pt x="48889" y="58088"/>
                </a:moveTo>
                <a:lnTo>
                  <a:pt x="45598" y="90732"/>
                </a:lnTo>
                <a:lnTo>
                  <a:pt x="74721" y="76865"/>
                </a:lnTo>
                <a:lnTo>
                  <a:pt x="48889" y="58088"/>
                </a:lnTo>
                <a:close/>
              </a:path>
              <a:path w="2908300" h="382905">
                <a:moveTo>
                  <a:pt x="74721" y="76865"/>
                </a:moveTo>
                <a:lnTo>
                  <a:pt x="45598" y="90732"/>
                </a:lnTo>
                <a:lnTo>
                  <a:pt x="93797" y="90732"/>
                </a:lnTo>
                <a:lnTo>
                  <a:pt x="74721" y="76865"/>
                </a:lnTo>
                <a:close/>
              </a:path>
              <a:path w="2908300" h="382905">
                <a:moveTo>
                  <a:pt x="74770" y="58088"/>
                </a:moveTo>
                <a:lnTo>
                  <a:pt x="48889" y="58088"/>
                </a:lnTo>
                <a:lnTo>
                  <a:pt x="74721" y="76865"/>
                </a:lnTo>
                <a:lnTo>
                  <a:pt x="107258" y="61373"/>
                </a:lnTo>
                <a:lnTo>
                  <a:pt x="74770" y="58088"/>
                </a:lnTo>
                <a:close/>
              </a:path>
              <a:path w="2908300" h="382905">
                <a:moveTo>
                  <a:pt x="121648" y="54522"/>
                </a:moveTo>
                <a:lnTo>
                  <a:pt x="39502" y="54522"/>
                </a:lnTo>
                <a:lnTo>
                  <a:pt x="107258" y="61373"/>
                </a:lnTo>
                <a:lnTo>
                  <a:pt x="121648" y="5452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3535" y="4111752"/>
            <a:ext cx="1577339" cy="425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6012" y="4215888"/>
            <a:ext cx="1152525" cy="171450"/>
          </a:xfrm>
          <a:custGeom>
            <a:avLst/>
            <a:gdLst/>
            <a:ahLst/>
            <a:cxnLst/>
            <a:rect l="l" t="t" r="r" b="b"/>
            <a:pathLst>
              <a:path w="1152525" h="171450">
                <a:moveTo>
                  <a:pt x="1077047" y="85939"/>
                </a:moveTo>
                <a:lnTo>
                  <a:pt x="983927" y="142529"/>
                </a:lnTo>
                <a:lnTo>
                  <a:pt x="982099" y="153234"/>
                </a:lnTo>
                <a:lnTo>
                  <a:pt x="987214" y="166344"/>
                </a:lnTo>
                <a:lnTo>
                  <a:pt x="997934" y="171198"/>
                </a:lnTo>
                <a:lnTo>
                  <a:pt x="1009649" y="168790"/>
                </a:lnTo>
                <a:lnTo>
                  <a:pt x="1119607" y="104651"/>
                </a:lnTo>
                <a:lnTo>
                  <a:pt x="1114431" y="104651"/>
                </a:lnTo>
                <a:lnTo>
                  <a:pt x="1114431" y="102115"/>
                </a:lnTo>
                <a:lnTo>
                  <a:pt x="1104778" y="102115"/>
                </a:lnTo>
                <a:lnTo>
                  <a:pt x="1077047" y="85939"/>
                </a:lnTo>
                <a:close/>
              </a:path>
              <a:path w="1152525" h="171450">
                <a:moveTo>
                  <a:pt x="154267" y="0"/>
                </a:moveTo>
                <a:lnTo>
                  <a:pt x="142493" y="2412"/>
                </a:lnTo>
                <a:lnTo>
                  <a:pt x="0" y="85601"/>
                </a:lnTo>
                <a:lnTo>
                  <a:pt x="142493" y="168790"/>
                </a:lnTo>
                <a:lnTo>
                  <a:pt x="151192" y="171160"/>
                </a:lnTo>
                <a:lnTo>
                  <a:pt x="161655" y="167625"/>
                </a:lnTo>
                <a:lnTo>
                  <a:pt x="170738" y="156502"/>
                </a:lnTo>
                <a:lnTo>
                  <a:pt x="169657" y="144779"/>
                </a:lnTo>
                <a:lnTo>
                  <a:pt x="161787" y="135762"/>
                </a:lnTo>
                <a:lnTo>
                  <a:pt x="108454" y="104651"/>
                </a:lnTo>
                <a:lnTo>
                  <a:pt x="37856" y="104651"/>
                </a:lnTo>
                <a:lnTo>
                  <a:pt x="37856" y="66551"/>
                </a:lnTo>
                <a:lnTo>
                  <a:pt x="105986" y="66551"/>
                </a:lnTo>
                <a:lnTo>
                  <a:pt x="168356" y="28633"/>
                </a:lnTo>
                <a:lnTo>
                  <a:pt x="170146" y="17927"/>
                </a:lnTo>
                <a:lnTo>
                  <a:pt x="164992" y="4805"/>
                </a:lnTo>
                <a:lnTo>
                  <a:pt x="154267" y="0"/>
                </a:lnTo>
                <a:close/>
              </a:path>
              <a:path w="1152525" h="171450">
                <a:moveTo>
                  <a:pt x="105986" y="66551"/>
                </a:moveTo>
                <a:lnTo>
                  <a:pt x="37856" y="66551"/>
                </a:lnTo>
                <a:lnTo>
                  <a:pt x="37856" y="104651"/>
                </a:lnTo>
                <a:lnTo>
                  <a:pt x="108454" y="104651"/>
                </a:lnTo>
                <a:lnTo>
                  <a:pt x="104107" y="102115"/>
                </a:lnTo>
                <a:lnTo>
                  <a:pt x="47487" y="102115"/>
                </a:lnTo>
                <a:lnTo>
                  <a:pt x="47487" y="69087"/>
                </a:lnTo>
                <a:lnTo>
                  <a:pt x="101815" y="69087"/>
                </a:lnTo>
                <a:lnTo>
                  <a:pt x="105986" y="66551"/>
                </a:lnTo>
                <a:close/>
              </a:path>
              <a:path w="1152525" h="171450">
                <a:moveTo>
                  <a:pt x="1043811" y="66551"/>
                </a:moveTo>
                <a:lnTo>
                  <a:pt x="105986" y="66551"/>
                </a:lnTo>
                <a:lnTo>
                  <a:pt x="75212" y="85260"/>
                </a:lnTo>
                <a:lnTo>
                  <a:pt x="108454" y="104651"/>
                </a:lnTo>
                <a:lnTo>
                  <a:pt x="1046256" y="104651"/>
                </a:lnTo>
                <a:lnTo>
                  <a:pt x="1077047" y="85939"/>
                </a:lnTo>
                <a:lnTo>
                  <a:pt x="1043811" y="66551"/>
                </a:lnTo>
                <a:close/>
              </a:path>
              <a:path w="1152525" h="171450">
                <a:moveTo>
                  <a:pt x="1119607" y="66551"/>
                </a:moveTo>
                <a:lnTo>
                  <a:pt x="1114431" y="66551"/>
                </a:lnTo>
                <a:lnTo>
                  <a:pt x="1114431" y="104651"/>
                </a:lnTo>
                <a:lnTo>
                  <a:pt x="1119607" y="104651"/>
                </a:lnTo>
                <a:lnTo>
                  <a:pt x="1152265" y="85601"/>
                </a:lnTo>
                <a:lnTo>
                  <a:pt x="1119607" y="66551"/>
                </a:lnTo>
                <a:close/>
              </a:path>
              <a:path w="1152525" h="171450">
                <a:moveTo>
                  <a:pt x="47487" y="69087"/>
                </a:moveTo>
                <a:lnTo>
                  <a:pt x="47487" y="102115"/>
                </a:lnTo>
                <a:lnTo>
                  <a:pt x="75212" y="85260"/>
                </a:lnTo>
                <a:lnTo>
                  <a:pt x="47487" y="69087"/>
                </a:lnTo>
                <a:close/>
              </a:path>
              <a:path w="1152525" h="171450">
                <a:moveTo>
                  <a:pt x="75212" y="85260"/>
                </a:moveTo>
                <a:lnTo>
                  <a:pt x="47487" y="102115"/>
                </a:lnTo>
                <a:lnTo>
                  <a:pt x="104107" y="102115"/>
                </a:lnTo>
                <a:lnTo>
                  <a:pt x="75212" y="85260"/>
                </a:lnTo>
                <a:close/>
              </a:path>
              <a:path w="1152525" h="171450">
                <a:moveTo>
                  <a:pt x="1104778" y="69087"/>
                </a:moveTo>
                <a:lnTo>
                  <a:pt x="1077047" y="85939"/>
                </a:lnTo>
                <a:lnTo>
                  <a:pt x="1104778" y="102115"/>
                </a:lnTo>
                <a:lnTo>
                  <a:pt x="1104778" y="69087"/>
                </a:lnTo>
                <a:close/>
              </a:path>
              <a:path w="1152525" h="171450">
                <a:moveTo>
                  <a:pt x="1114431" y="69087"/>
                </a:moveTo>
                <a:lnTo>
                  <a:pt x="1104778" y="69087"/>
                </a:lnTo>
                <a:lnTo>
                  <a:pt x="1104778" y="102115"/>
                </a:lnTo>
                <a:lnTo>
                  <a:pt x="1114431" y="102115"/>
                </a:lnTo>
                <a:lnTo>
                  <a:pt x="1114431" y="69087"/>
                </a:lnTo>
                <a:close/>
              </a:path>
              <a:path w="1152525" h="171450">
                <a:moveTo>
                  <a:pt x="1001086" y="42"/>
                </a:moveTo>
                <a:lnTo>
                  <a:pt x="990631" y="3558"/>
                </a:lnTo>
                <a:lnTo>
                  <a:pt x="981527" y="14700"/>
                </a:lnTo>
                <a:lnTo>
                  <a:pt x="982608" y="26423"/>
                </a:lnTo>
                <a:lnTo>
                  <a:pt x="990478" y="35440"/>
                </a:lnTo>
                <a:lnTo>
                  <a:pt x="1077047" y="85939"/>
                </a:lnTo>
                <a:lnTo>
                  <a:pt x="1104778" y="69087"/>
                </a:lnTo>
                <a:lnTo>
                  <a:pt x="1114431" y="69087"/>
                </a:lnTo>
                <a:lnTo>
                  <a:pt x="1114431" y="66551"/>
                </a:lnTo>
                <a:lnTo>
                  <a:pt x="1119607" y="66551"/>
                </a:lnTo>
                <a:lnTo>
                  <a:pt x="1009649" y="2412"/>
                </a:lnTo>
                <a:lnTo>
                  <a:pt x="1001086" y="42"/>
                </a:lnTo>
                <a:close/>
              </a:path>
              <a:path w="1152525" h="171450">
                <a:moveTo>
                  <a:pt x="101815" y="69087"/>
                </a:moveTo>
                <a:lnTo>
                  <a:pt x="47487" y="69087"/>
                </a:lnTo>
                <a:lnTo>
                  <a:pt x="75212" y="85260"/>
                </a:lnTo>
                <a:lnTo>
                  <a:pt x="101815" y="6908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16888" y="6356714"/>
            <a:ext cx="238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ability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51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7467" y="3203448"/>
            <a:ext cx="5224780" cy="2799715"/>
          </a:xfrm>
          <a:custGeom>
            <a:avLst/>
            <a:gdLst/>
            <a:ahLst/>
            <a:cxnLst/>
            <a:rect l="l" t="t" r="r" b="b"/>
            <a:pathLst>
              <a:path w="5224780" h="2799715">
                <a:moveTo>
                  <a:pt x="0" y="2799587"/>
                </a:moveTo>
                <a:lnTo>
                  <a:pt x="5224271" y="2799587"/>
                </a:lnTo>
                <a:lnTo>
                  <a:pt x="5224271" y="0"/>
                </a:lnTo>
                <a:lnTo>
                  <a:pt x="0" y="0"/>
                </a:lnTo>
                <a:lnTo>
                  <a:pt x="0" y="27995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8048" y="3611879"/>
            <a:ext cx="187452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514" y="3632332"/>
            <a:ext cx="1619885" cy="479425"/>
          </a:xfrm>
          <a:custGeom>
            <a:avLst/>
            <a:gdLst/>
            <a:ahLst/>
            <a:cxnLst/>
            <a:rect l="l" t="t" r="r" b="b"/>
            <a:pathLst>
              <a:path w="1619885" h="479425">
                <a:moveTo>
                  <a:pt x="124819" y="313959"/>
                </a:moveTo>
                <a:lnTo>
                  <a:pt x="117347" y="318387"/>
                </a:lnTo>
                <a:lnTo>
                  <a:pt x="0" y="434461"/>
                </a:lnTo>
                <a:lnTo>
                  <a:pt x="158758" y="479419"/>
                </a:lnTo>
                <a:lnTo>
                  <a:pt x="171155" y="478742"/>
                </a:lnTo>
                <a:lnTo>
                  <a:pt x="180345" y="470748"/>
                </a:lnTo>
                <a:lnTo>
                  <a:pt x="181681" y="456625"/>
                </a:lnTo>
                <a:lnTo>
                  <a:pt x="176386" y="446733"/>
                </a:lnTo>
                <a:lnTo>
                  <a:pt x="165445" y="443474"/>
                </a:lnTo>
                <a:lnTo>
                  <a:pt x="41410" y="443474"/>
                </a:lnTo>
                <a:lnTo>
                  <a:pt x="31885" y="406517"/>
                </a:lnTo>
                <a:lnTo>
                  <a:pt x="100180" y="388929"/>
                </a:lnTo>
                <a:lnTo>
                  <a:pt x="144149" y="345438"/>
                </a:lnTo>
                <a:lnTo>
                  <a:pt x="149604" y="334559"/>
                </a:lnTo>
                <a:lnTo>
                  <a:pt x="147452" y="322789"/>
                </a:lnTo>
                <a:lnTo>
                  <a:pt x="135890" y="314494"/>
                </a:lnTo>
                <a:lnTo>
                  <a:pt x="124819" y="313959"/>
                </a:lnTo>
                <a:close/>
              </a:path>
              <a:path w="1619885" h="479425">
                <a:moveTo>
                  <a:pt x="100180" y="388929"/>
                </a:moveTo>
                <a:lnTo>
                  <a:pt x="31885" y="406517"/>
                </a:lnTo>
                <a:lnTo>
                  <a:pt x="41410" y="443474"/>
                </a:lnTo>
                <a:lnTo>
                  <a:pt x="60634" y="438521"/>
                </a:lnTo>
                <a:lnTo>
                  <a:pt x="50042" y="438521"/>
                </a:lnTo>
                <a:lnTo>
                  <a:pt x="41791" y="406648"/>
                </a:lnTo>
                <a:lnTo>
                  <a:pt x="82265" y="406648"/>
                </a:lnTo>
                <a:lnTo>
                  <a:pt x="100180" y="388929"/>
                </a:lnTo>
                <a:close/>
              </a:path>
              <a:path w="1619885" h="479425">
                <a:moveTo>
                  <a:pt x="107912" y="426340"/>
                </a:moveTo>
                <a:lnTo>
                  <a:pt x="41410" y="443474"/>
                </a:lnTo>
                <a:lnTo>
                  <a:pt x="165445" y="443474"/>
                </a:lnTo>
                <a:lnTo>
                  <a:pt x="107912" y="426340"/>
                </a:lnTo>
                <a:close/>
              </a:path>
              <a:path w="1619885" h="479425">
                <a:moveTo>
                  <a:pt x="41791" y="406648"/>
                </a:moveTo>
                <a:lnTo>
                  <a:pt x="50042" y="438521"/>
                </a:lnTo>
                <a:lnTo>
                  <a:pt x="72899" y="415913"/>
                </a:lnTo>
                <a:lnTo>
                  <a:pt x="41791" y="406648"/>
                </a:lnTo>
                <a:close/>
              </a:path>
              <a:path w="1619885" h="479425">
                <a:moveTo>
                  <a:pt x="72899" y="415913"/>
                </a:moveTo>
                <a:lnTo>
                  <a:pt x="50042" y="438521"/>
                </a:lnTo>
                <a:lnTo>
                  <a:pt x="60634" y="438521"/>
                </a:lnTo>
                <a:lnTo>
                  <a:pt x="107912" y="426340"/>
                </a:lnTo>
                <a:lnTo>
                  <a:pt x="72899" y="415913"/>
                </a:lnTo>
                <a:close/>
              </a:path>
              <a:path w="1619885" h="479425">
                <a:moveTo>
                  <a:pt x="1610358" y="0"/>
                </a:moveTo>
                <a:lnTo>
                  <a:pt x="100180" y="388929"/>
                </a:lnTo>
                <a:lnTo>
                  <a:pt x="72899" y="415913"/>
                </a:lnTo>
                <a:lnTo>
                  <a:pt x="107912" y="426340"/>
                </a:lnTo>
                <a:lnTo>
                  <a:pt x="1619777" y="36819"/>
                </a:lnTo>
                <a:lnTo>
                  <a:pt x="1610358" y="0"/>
                </a:lnTo>
                <a:close/>
              </a:path>
              <a:path w="1619885" h="479425">
                <a:moveTo>
                  <a:pt x="82265" y="406648"/>
                </a:moveTo>
                <a:lnTo>
                  <a:pt x="41791" y="406648"/>
                </a:lnTo>
                <a:lnTo>
                  <a:pt x="72899" y="415913"/>
                </a:lnTo>
                <a:lnTo>
                  <a:pt x="82265" y="406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6555" y="3611879"/>
            <a:ext cx="1909572" cy="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9868" y="3632332"/>
            <a:ext cx="1654175" cy="480695"/>
          </a:xfrm>
          <a:custGeom>
            <a:avLst/>
            <a:gdLst/>
            <a:ahLst/>
            <a:cxnLst/>
            <a:rect l="l" t="t" r="r" b="b"/>
            <a:pathLst>
              <a:path w="1654175" h="480695">
                <a:moveTo>
                  <a:pt x="1546178" y="426938"/>
                </a:moveTo>
                <a:lnTo>
                  <a:pt x="1477905" y="447638"/>
                </a:lnTo>
                <a:lnTo>
                  <a:pt x="1472631" y="457535"/>
                </a:lnTo>
                <a:lnTo>
                  <a:pt x="1473993" y="471664"/>
                </a:lnTo>
                <a:lnTo>
                  <a:pt x="1483245" y="479554"/>
                </a:lnTo>
                <a:lnTo>
                  <a:pt x="1495684" y="480181"/>
                </a:lnTo>
                <a:lnTo>
                  <a:pt x="1622026" y="443736"/>
                </a:lnTo>
                <a:lnTo>
                  <a:pt x="1612757" y="443736"/>
                </a:lnTo>
                <a:lnTo>
                  <a:pt x="1546178" y="426938"/>
                </a:lnTo>
                <a:close/>
              </a:path>
              <a:path w="1654175" h="480695">
                <a:moveTo>
                  <a:pt x="1581203" y="416318"/>
                </a:moveTo>
                <a:lnTo>
                  <a:pt x="1546178" y="426938"/>
                </a:lnTo>
                <a:lnTo>
                  <a:pt x="1612757" y="443736"/>
                </a:lnTo>
                <a:lnTo>
                  <a:pt x="1614019" y="438783"/>
                </a:lnTo>
                <a:lnTo>
                  <a:pt x="1604131" y="438783"/>
                </a:lnTo>
                <a:lnTo>
                  <a:pt x="1581203" y="416318"/>
                </a:lnTo>
                <a:close/>
              </a:path>
              <a:path w="1654175" h="480695">
                <a:moveTo>
                  <a:pt x="1528782" y="314600"/>
                </a:moveTo>
                <a:lnTo>
                  <a:pt x="1517733" y="315245"/>
                </a:lnTo>
                <a:lnTo>
                  <a:pt x="1506201" y="323603"/>
                </a:lnTo>
                <a:lnTo>
                  <a:pt x="1504140" y="335349"/>
                </a:lnTo>
                <a:lnTo>
                  <a:pt x="1509643" y="346200"/>
                </a:lnTo>
                <a:lnTo>
                  <a:pt x="1553892" y="389557"/>
                </a:lnTo>
                <a:lnTo>
                  <a:pt x="1622176" y="406779"/>
                </a:lnTo>
                <a:lnTo>
                  <a:pt x="1612757" y="443736"/>
                </a:lnTo>
                <a:lnTo>
                  <a:pt x="1622026" y="443736"/>
                </a:lnTo>
                <a:lnTo>
                  <a:pt x="1654180" y="434461"/>
                </a:lnTo>
                <a:lnTo>
                  <a:pt x="1536313" y="319018"/>
                </a:lnTo>
                <a:lnTo>
                  <a:pt x="1528782" y="314600"/>
                </a:lnTo>
                <a:close/>
              </a:path>
              <a:path w="1654175" h="480695">
                <a:moveTo>
                  <a:pt x="1612270" y="406898"/>
                </a:moveTo>
                <a:lnTo>
                  <a:pt x="1581203" y="416318"/>
                </a:lnTo>
                <a:lnTo>
                  <a:pt x="1604131" y="438783"/>
                </a:lnTo>
                <a:lnTo>
                  <a:pt x="1612270" y="406898"/>
                </a:lnTo>
                <a:close/>
              </a:path>
              <a:path w="1654175" h="480695">
                <a:moveTo>
                  <a:pt x="1622145" y="406898"/>
                </a:moveTo>
                <a:lnTo>
                  <a:pt x="1612270" y="406898"/>
                </a:lnTo>
                <a:lnTo>
                  <a:pt x="1604131" y="438783"/>
                </a:lnTo>
                <a:lnTo>
                  <a:pt x="1614019" y="438783"/>
                </a:lnTo>
                <a:lnTo>
                  <a:pt x="1622145" y="406898"/>
                </a:lnTo>
                <a:close/>
              </a:path>
              <a:path w="1654175" h="480695">
                <a:moveTo>
                  <a:pt x="9387" y="0"/>
                </a:moveTo>
                <a:lnTo>
                  <a:pt x="0" y="36819"/>
                </a:lnTo>
                <a:lnTo>
                  <a:pt x="1546178" y="426938"/>
                </a:lnTo>
                <a:lnTo>
                  <a:pt x="1581203" y="416318"/>
                </a:lnTo>
                <a:lnTo>
                  <a:pt x="1553892" y="389557"/>
                </a:lnTo>
                <a:lnTo>
                  <a:pt x="9387" y="0"/>
                </a:lnTo>
                <a:close/>
              </a:path>
              <a:path w="1654175" h="480695">
                <a:moveTo>
                  <a:pt x="1553892" y="389557"/>
                </a:moveTo>
                <a:lnTo>
                  <a:pt x="1581203" y="416318"/>
                </a:lnTo>
                <a:lnTo>
                  <a:pt x="1612270" y="406898"/>
                </a:lnTo>
                <a:lnTo>
                  <a:pt x="1622145" y="406898"/>
                </a:lnTo>
                <a:lnTo>
                  <a:pt x="1553892" y="389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2639" y="4860035"/>
            <a:ext cx="1851660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930" y="4879217"/>
            <a:ext cx="1597660" cy="551815"/>
          </a:xfrm>
          <a:custGeom>
            <a:avLst/>
            <a:gdLst/>
            <a:ahLst/>
            <a:cxnLst/>
            <a:rect l="l" t="t" r="r" b="b"/>
            <a:pathLst>
              <a:path w="1597660" h="551814">
                <a:moveTo>
                  <a:pt x="1490152" y="501332"/>
                </a:moveTo>
                <a:lnTo>
                  <a:pt x="1421460" y="517912"/>
                </a:lnTo>
                <a:lnTo>
                  <a:pt x="1415210" y="527490"/>
                </a:lnTo>
                <a:lnTo>
                  <a:pt x="1415546" y="541799"/>
                </a:lnTo>
                <a:lnTo>
                  <a:pt x="1424368" y="550446"/>
                </a:lnTo>
                <a:lnTo>
                  <a:pt x="1436872" y="551806"/>
                </a:lnTo>
                <a:lnTo>
                  <a:pt x="1567712" y="521838"/>
                </a:lnTo>
                <a:lnTo>
                  <a:pt x="1555866" y="521838"/>
                </a:lnTo>
                <a:lnTo>
                  <a:pt x="1490152" y="501332"/>
                </a:lnTo>
                <a:close/>
              </a:path>
              <a:path w="1597660" h="551814">
                <a:moveTo>
                  <a:pt x="1525759" y="492737"/>
                </a:moveTo>
                <a:lnTo>
                  <a:pt x="1490152" y="501332"/>
                </a:lnTo>
                <a:lnTo>
                  <a:pt x="1555866" y="521838"/>
                </a:lnTo>
                <a:lnTo>
                  <a:pt x="1557545" y="516504"/>
                </a:lnTo>
                <a:lnTo>
                  <a:pt x="1547484" y="516504"/>
                </a:lnTo>
                <a:lnTo>
                  <a:pt x="1525759" y="492737"/>
                </a:lnTo>
                <a:close/>
              </a:path>
              <a:path w="1597660" h="551814">
                <a:moveTo>
                  <a:pt x="1478810" y="388267"/>
                </a:moveTo>
                <a:lnTo>
                  <a:pt x="1467834" y="388461"/>
                </a:lnTo>
                <a:lnTo>
                  <a:pt x="1455969" y="396238"/>
                </a:lnTo>
                <a:lnTo>
                  <a:pt x="1453336" y="407804"/>
                </a:lnTo>
                <a:lnTo>
                  <a:pt x="1458208" y="418837"/>
                </a:lnTo>
                <a:lnTo>
                  <a:pt x="1499943" y="464495"/>
                </a:lnTo>
                <a:lnTo>
                  <a:pt x="1567296" y="485512"/>
                </a:lnTo>
                <a:lnTo>
                  <a:pt x="1555866" y="521838"/>
                </a:lnTo>
                <a:lnTo>
                  <a:pt x="1567712" y="521838"/>
                </a:lnTo>
                <a:lnTo>
                  <a:pt x="1597654" y="514980"/>
                </a:lnTo>
                <a:lnTo>
                  <a:pt x="1486402" y="393191"/>
                </a:lnTo>
                <a:lnTo>
                  <a:pt x="1478810" y="388267"/>
                </a:lnTo>
                <a:close/>
              </a:path>
              <a:path w="1597660" h="551814">
                <a:moveTo>
                  <a:pt x="1557268" y="485131"/>
                </a:moveTo>
                <a:lnTo>
                  <a:pt x="1525759" y="492737"/>
                </a:lnTo>
                <a:lnTo>
                  <a:pt x="1547484" y="516504"/>
                </a:lnTo>
                <a:lnTo>
                  <a:pt x="1557268" y="485131"/>
                </a:lnTo>
                <a:close/>
              </a:path>
              <a:path w="1597660" h="551814">
                <a:moveTo>
                  <a:pt x="1566075" y="485131"/>
                </a:moveTo>
                <a:lnTo>
                  <a:pt x="1557268" y="485131"/>
                </a:lnTo>
                <a:lnTo>
                  <a:pt x="1547484" y="516504"/>
                </a:lnTo>
                <a:lnTo>
                  <a:pt x="1557545" y="516504"/>
                </a:lnTo>
                <a:lnTo>
                  <a:pt x="1567296" y="485512"/>
                </a:lnTo>
                <a:lnTo>
                  <a:pt x="1566075" y="485131"/>
                </a:lnTo>
                <a:close/>
              </a:path>
              <a:path w="1597660" h="551814">
                <a:moveTo>
                  <a:pt x="11429" y="0"/>
                </a:moveTo>
                <a:lnTo>
                  <a:pt x="0" y="36313"/>
                </a:lnTo>
                <a:lnTo>
                  <a:pt x="1490152" y="501332"/>
                </a:lnTo>
                <a:lnTo>
                  <a:pt x="1525759" y="492737"/>
                </a:lnTo>
                <a:lnTo>
                  <a:pt x="1499943" y="464495"/>
                </a:lnTo>
                <a:lnTo>
                  <a:pt x="11429" y="0"/>
                </a:lnTo>
                <a:close/>
              </a:path>
              <a:path w="1597660" h="551814">
                <a:moveTo>
                  <a:pt x="1499943" y="464495"/>
                </a:moveTo>
                <a:lnTo>
                  <a:pt x="1525759" y="492737"/>
                </a:lnTo>
                <a:lnTo>
                  <a:pt x="1557268" y="485131"/>
                </a:lnTo>
                <a:lnTo>
                  <a:pt x="1566075" y="485131"/>
                </a:lnTo>
                <a:lnTo>
                  <a:pt x="1499943" y="46449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9103" y="4860035"/>
            <a:ext cx="1932431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1580" y="4879085"/>
            <a:ext cx="1678305" cy="554355"/>
          </a:xfrm>
          <a:custGeom>
            <a:avLst/>
            <a:gdLst/>
            <a:ahLst/>
            <a:cxnLst/>
            <a:rect l="l" t="t" r="r" b="b"/>
            <a:pathLst>
              <a:path w="1678304" h="554354">
                <a:moveTo>
                  <a:pt x="120527" y="390008"/>
                </a:moveTo>
                <a:lnTo>
                  <a:pt x="113019" y="394847"/>
                </a:lnTo>
                <a:lnTo>
                  <a:pt x="0" y="515111"/>
                </a:lnTo>
                <a:lnTo>
                  <a:pt x="160263" y="554223"/>
                </a:lnTo>
                <a:lnTo>
                  <a:pt x="172820" y="552970"/>
                </a:lnTo>
                <a:lnTo>
                  <a:pt x="181780" y="544492"/>
                </a:lnTo>
                <a:lnTo>
                  <a:pt x="182343" y="530247"/>
                </a:lnTo>
                <a:lnTo>
                  <a:pt x="177578" y="522600"/>
                </a:lnTo>
                <a:lnTo>
                  <a:pt x="41666" y="522600"/>
                </a:lnTo>
                <a:lnTo>
                  <a:pt x="30845" y="486024"/>
                </a:lnTo>
                <a:lnTo>
                  <a:pt x="98439" y="465947"/>
                </a:lnTo>
                <a:lnTo>
                  <a:pt x="140726" y="420873"/>
                </a:lnTo>
                <a:lnTo>
                  <a:pt x="145809" y="409878"/>
                </a:lnTo>
                <a:lnTo>
                  <a:pt x="143349" y="398238"/>
                </a:lnTo>
                <a:lnTo>
                  <a:pt x="131511" y="390303"/>
                </a:lnTo>
                <a:lnTo>
                  <a:pt x="120527" y="390008"/>
                </a:lnTo>
                <a:close/>
              </a:path>
              <a:path w="1678304" h="554354">
                <a:moveTo>
                  <a:pt x="98439" y="465947"/>
                </a:moveTo>
                <a:lnTo>
                  <a:pt x="30845" y="486024"/>
                </a:lnTo>
                <a:lnTo>
                  <a:pt x="41666" y="522600"/>
                </a:lnTo>
                <a:lnTo>
                  <a:pt x="59182" y="517397"/>
                </a:lnTo>
                <a:lnTo>
                  <a:pt x="50170" y="517397"/>
                </a:lnTo>
                <a:lnTo>
                  <a:pt x="40751" y="485774"/>
                </a:lnTo>
                <a:lnTo>
                  <a:pt x="79837" y="485774"/>
                </a:lnTo>
                <a:lnTo>
                  <a:pt x="98439" y="465947"/>
                </a:lnTo>
                <a:close/>
              </a:path>
              <a:path w="1678304" h="554354">
                <a:moveTo>
                  <a:pt x="107737" y="502975"/>
                </a:moveTo>
                <a:lnTo>
                  <a:pt x="41666" y="522600"/>
                </a:lnTo>
                <a:lnTo>
                  <a:pt x="177578" y="522600"/>
                </a:lnTo>
                <a:lnTo>
                  <a:pt x="176323" y="520586"/>
                </a:lnTo>
                <a:lnTo>
                  <a:pt x="107737" y="502975"/>
                </a:lnTo>
                <a:close/>
              </a:path>
              <a:path w="1678304" h="554354">
                <a:moveTo>
                  <a:pt x="40751" y="485774"/>
                </a:moveTo>
                <a:lnTo>
                  <a:pt x="50170" y="517397"/>
                </a:lnTo>
                <a:lnTo>
                  <a:pt x="72249" y="493862"/>
                </a:lnTo>
                <a:lnTo>
                  <a:pt x="40751" y="485774"/>
                </a:lnTo>
                <a:close/>
              </a:path>
              <a:path w="1678304" h="554354">
                <a:moveTo>
                  <a:pt x="72249" y="493862"/>
                </a:moveTo>
                <a:lnTo>
                  <a:pt x="50170" y="517397"/>
                </a:lnTo>
                <a:lnTo>
                  <a:pt x="59182" y="517397"/>
                </a:lnTo>
                <a:lnTo>
                  <a:pt x="107737" y="502975"/>
                </a:lnTo>
                <a:lnTo>
                  <a:pt x="72249" y="493862"/>
                </a:lnTo>
                <a:close/>
              </a:path>
              <a:path w="1678304" h="554354">
                <a:moveTo>
                  <a:pt x="1667134" y="0"/>
                </a:moveTo>
                <a:lnTo>
                  <a:pt x="98439" y="465947"/>
                </a:lnTo>
                <a:lnTo>
                  <a:pt x="72249" y="493862"/>
                </a:lnTo>
                <a:lnTo>
                  <a:pt x="107737" y="502975"/>
                </a:lnTo>
                <a:lnTo>
                  <a:pt x="1677923" y="36575"/>
                </a:lnTo>
                <a:lnTo>
                  <a:pt x="1667134" y="0"/>
                </a:lnTo>
                <a:close/>
              </a:path>
              <a:path w="1678304" h="554354">
                <a:moveTo>
                  <a:pt x="79837" y="485774"/>
                </a:moveTo>
                <a:lnTo>
                  <a:pt x="40751" y="485774"/>
                </a:lnTo>
                <a:lnTo>
                  <a:pt x="72249" y="493862"/>
                </a:lnTo>
                <a:lnTo>
                  <a:pt x="79837" y="48577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9103" y="5836920"/>
            <a:ext cx="425196" cy="664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6106" y="5855970"/>
            <a:ext cx="171450" cy="410845"/>
          </a:xfrm>
          <a:custGeom>
            <a:avLst/>
            <a:gdLst/>
            <a:ahLst/>
            <a:cxnLst/>
            <a:rect l="l" t="t" r="r" b="b"/>
            <a:pathLst>
              <a:path w="171450" h="410845">
                <a:moveTo>
                  <a:pt x="17924" y="240419"/>
                </a:moveTo>
                <a:lnTo>
                  <a:pt x="4844" y="245587"/>
                </a:lnTo>
                <a:lnTo>
                  <a:pt x="0" y="256294"/>
                </a:lnTo>
                <a:lnTo>
                  <a:pt x="2415" y="268044"/>
                </a:lnTo>
                <a:lnTo>
                  <a:pt x="85595" y="410550"/>
                </a:lnTo>
                <a:lnTo>
                  <a:pt x="107659" y="372749"/>
                </a:lnTo>
                <a:lnTo>
                  <a:pt x="66545" y="372749"/>
                </a:lnTo>
                <a:lnTo>
                  <a:pt x="66545" y="302190"/>
                </a:lnTo>
                <a:lnTo>
                  <a:pt x="35425" y="248853"/>
                </a:lnTo>
                <a:lnTo>
                  <a:pt x="28607" y="242225"/>
                </a:lnTo>
                <a:lnTo>
                  <a:pt x="17924" y="240419"/>
                </a:lnTo>
                <a:close/>
              </a:path>
              <a:path w="171450" h="410845">
                <a:moveTo>
                  <a:pt x="66545" y="302190"/>
                </a:moveTo>
                <a:lnTo>
                  <a:pt x="66545" y="372749"/>
                </a:lnTo>
                <a:lnTo>
                  <a:pt x="104645" y="372749"/>
                </a:lnTo>
                <a:lnTo>
                  <a:pt x="104645" y="363153"/>
                </a:lnTo>
                <a:lnTo>
                  <a:pt x="69075" y="363153"/>
                </a:lnTo>
                <a:lnTo>
                  <a:pt x="85595" y="334840"/>
                </a:lnTo>
                <a:lnTo>
                  <a:pt x="66545" y="302190"/>
                </a:lnTo>
                <a:close/>
              </a:path>
              <a:path w="171450" h="410845">
                <a:moveTo>
                  <a:pt x="156416" y="239843"/>
                </a:moveTo>
                <a:lnTo>
                  <a:pt x="144742" y="240941"/>
                </a:lnTo>
                <a:lnTo>
                  <a:pt x="135765" y="248853"/>
                </a:lnTo>
                <a:lnTo>
                  <a:pt x="104645" y="302190"/>
                </a:lnTo>
                <a:lnTo>
                  <a:pt x="104645" y="372749"/>
                </a:lnTo>
                <a:lnTo>
                  <a:pt x="107659" y="372749"/>
                </a:lnTo>
                <a:lnTo>
                  <a:pt x="168775" y="268044"/>
                </a:lnTo>
                <a:lnTo>
                  <a:pt x="171149" y="259373"/>
                </a:lnTo>
                <a:lnTo>
                  <a:pt x="167593" y="248933"/>
                </a:lnTo>
                <a:lnTo>
                  <a:pt x="156416" y="239843"/>
                </a:lnTo>
                <a:close/>
              </a:path>
              <a:path w="171450" h="410845">
                <a:moveTo>
                  <a:pt x="85595" y="334840"/>
                </a:moveTo>
                <a:lnTo>
                  <a:pt x="69075" y="363153"/>
                </a:lnTo>
                <a:lnTo>
                  <a:pt x="102115" y="363153"/>
                </a:lnTo>
                <a:lnTo>
                  <a:pt x="85595" y="334840"/>
                </a:lnTo>
                <a:close/>
              </a:path>
              <a:path w="171450" h="410845">
                <a:moveTo>
                  <a:pt x="104645" y="302190"/>
                </a:moveTo>
                <a:lnTo>
                  <a:pt x="85595" y="334840"/>
                </a:lnTo>
                <a:lnTo>
                  <a:pt x="102115" y="363153"/>
                </a:lnTo>
                <a:lnTo>
                  <a:pt x="104645" y="363153"/>
                </a:lnTo>
                <a:lnTo>
                  <a:pt x="104645" y="302190"/>
                </a:lnTo>
                <a:close/>
              </a:path>
              <a:path w="171450" h="410845">
                <a:moveTo>
                  <a:pt x="104645" y="0"/>
                </a:moveTo>
                <a:lnTo>
                  <a:pt x="66545" y="0"/>
                </a:lnTo>
                <a:lnTo>
                  <a:pt x="66545" y="302190"/>
                </a:lnTo>
                <a:lnTo>
                  <a:pt x="85595" y="334840"/>
                </a:lnTo>
                <a:lnTo>
                  <a:pt x="104645" y="302190"/>
                </a:lnTo>
                <a:lnTo>
                  <a:pt x="10464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9559" y="2176272"/>
            <a:ext cx="425196" cy="124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6604" y="2195306"/>
            <a:ext cx="171450" cy="995044"/>
          </a:xfrm>
          <a:custGeom>
            <a:avLst/>
            <a:gdLst/>
            <a:ahLst/>
            <a:cxnLst/>
            <a:rect l="l" t="t" r="r" b="b"/>
            <a:pathLst>
              <a:path w="171450" h="995044">
                <a:moveTo>
                  <a:pt x="14749" y="823732"/>
                </a:moveTo>
                <a:lnTo>
                  <a:pt x="3562" y="832856"/>
                </a:lnTo>
                <a:lnTo>
                  <a:pt x="0" y="843292"/>
                </a:lnTo>
                <a:lnTo>
                  <a:pt x="2373" y="851931"/>
                </a:lnTo>
                <a:lnTo>
                  <a:pt x="85553" y="994425"/>
                </a:lnTo>
                <a:lnTo>
                  <a:pt x="107580" y="956690"/>
                </a:lnTo>
                <a:lnTo>
                  <a:pt x="66503" y="956690"/>
                </a:lnTo>
                <a:lnTo>
                  <a:pt x="66503" y="886095"/>
                </a:lnTo>
                <a:lnTo>
                  <a:pt x="35383" y="832759"/>
                </a:lnTo>
                <a:lnTo>
                  <a:pt x="26414" y="824819"/>
                </a:lnTo>
                <a:lnTo>
                  <a:pt x="14749" y="823732"/>
                </a:lnTo>
                <a:close/>
              </a:path>
              <a:path w="171450" h="995044">
                <a:moveTo>
                  <a:pt x="66503" y="886095"/>
                </a:moveTo>
                <a:lnTo>
                  <a:pt x="66503" y="956690"/>
                </a:lnTo>
                <a:lnTo>
                  <a:pt x="104603" y="956690"/>
                </a:lnTo>
                <a:lnTo>
                  <a:pt x="104603" y="947059"/>
                </a:lnTo>
                <a:lnTo>
                  <a:pt x="69033" y="947059"/>
                </a:lnTo>
                <a:lnTo>
                  <a:pt x="85890" y="919323"/>
                </a:lnTo>
                <a:lnTo>
                  <a:pt x="66503" y="886095"/>
                </a:lnTo>
                <a:close/>
              </a:path>
              <a:path w="171450" h="995044">
                <a:moveTo>
                  <a:pt x="153228" y="824305"/>
                </a:moveTo>
                <a:lnTo>
                  <a:pt x="142552" y="826095"/>
                </a:lnTo>
                <a:lnTo>
                  <a:pt x="104603" y="888534"/>
                </a:lnTo>
                <a:lnTo>
                  <a:pt x="104603" y="956690"/>
                </a:lnTo>
                <a:lnTo>
                  <a:pt x="107580" y="956690"/>
                </a:lnTo>
                <a:lnTo>
                  <a:pt x="168733" y="851931"/>
                </a:lnTo>
                <a:lnTo>
                  <a:pt x="171148" y="840219"/>
                </a:lnTo>
                <a:lnTo>
                  <a:pt x="166296" y="829501"/>
                </a:lnTo>
                <a:lnTo>
                  <a:pt x="153228" y="824305"/>
                </a:lnTo>
                <a:close/>
              </a:path>
              <a:path w="171450" h="995044">
                <a:moveTo>
                  <a:pt x="85890" y="919323"/>
                </a:moveTo>
                <a:lnTo>
                  <a:pt x="69033" y="947059"/>
                </a:lnTo>
                <a:lnTo>
                  <a:pt x="102073" y="947059"/>
                </a:lnTo>
                <a:lnTo>
                  <a:pt x="85890" y="919323"/>
                </a:lnTo>
                <a:close/>
              </a:path>
              <a:path w="171450" h="995044">
                <a:moveTo>
                  <a:pt x="104603" y="888534"/>
                </a:moveTo>
                <a:lnTo>
                  <a:pt x="85890" y="919323"/>
                </a:lnTo>
                <a:lnTo>
                  <a:pt x="102073" y="947059"/>
                </a:lnTo>
                <a:lnTo>
                  <a:pt x="104603" y="947059"/>
                </a:lnTo>
                <a:lnTo>
                  <a:pt x="104603" y="888534"/>
                </a:lnTo>
                <a:close/>
              </a:path>
              <a:path w="171450" h="995044">
                <a:moveTo>
                  <a:pt x="104603" y="0"/>
                </a:moveTo>
                <a:lnTo>
                  <a:pt x="66503" y="0"/>
                </a:lnTo>
                <a:lnTo>
                  <a:pt x="66503" y="886095"/>
                </a:lnTo>
                <a:lnTo>
                  <a:pt x="85890" y="919323"/>
                </a:lnTo>
                <a:lnTo>
                  <a:pt x="104603" y="888534"/>
                </a:lnTo>
                <a:lnTo>
                  <a:pt x="104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311" y="2667000"/>
            <a:ext cx="6495415" cy="4091940"/>
          </a:xfrm>
          <a:custGeom>
            <a:avLst/>
            <a:gdLst/>
            <a:ahLst/>
            <a:cxnLst/>
            <a:rect l="l" t="t" r="r" b="b"/>
            <a:pathLst>
              <a:path w="6495415" h="4091940">
                <a:moveTo>
                  <a:pt x="0" y="4091939"/>
                </a:moveTo>
                <a:lnTo>
                  <a:pt x="6495287" y="4091939"/>
                </a:lnTo>
                <a:lnTo>
                  <a:pt x="6495287" y="0"/>
                </a:lnTo>
                <a:lnTo>
                  <a:pt x="0" y="0"/>
                </a:lnTo>
                <a:lnTo>
                  <a:pt x="0" y="4091939"/>
                </a:lnTo>
                <a:close/>
              </a:path>
            </a:pathLst>
          </a:custGeom>
          <a:ln w="761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0345">
              <a:lnSpc>
                <a:spcPct val="100000"/>
              </a:lnSpc>
            </a:pPr>
            <a:r>
              <a:rPr spc="-65" dirty="0"/>
              <a:t>S</a:t>
            </a:r>
            <a:r>
              <a:rPr spc="-30" dirty="0"/>
              <a:t>y</a:t>
            </a:r>
            <a:r>
              <a:rPr spc="-10" dirty="0"/>
              <a:t>s</a:t>
            </a:r>
            <a:r>
              <a:rPr spc="-45" dirty="0"/>
              <a:t>t</a:t>
            </a:r>
            <a:r>
              <a:rPr dirty="0"/>
              <a:t>em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5" dirty="0"/>
              <a:t>f</a:t>
            </a:r>
            <a:r>
              <a:rPr spc="-5" dirty="0"/>
              <a:t>in</a:t>
            </a:r>
            <a:r>
              <a:rPr dirty="0"/>
              <a:t>it</a:t>
            </a:r>
            <a:r>
              <a:rPr spc="5" dirty="0"/>
              <a:t>i</a:t>
            </a:r>
            <a:r>
              <a:rPr spc="-15" dirty="0"/>
              <a:t>on</a:t>
            </a:r>
          </a:p>
          <a:p>
            <a:pPr marL="713740" indent="-473709">
              <a:lnSpc>
                <a:spcPct val="100000"/>
              </a:lnSpc>
              <a:spcBef>
                <a:spcPts val="840"/>
              </a:spcBef>
            </a:pPr>
            <a:r>
              <a:rPr b="1" spc="-20" dirty="0">
                <a:solidFill>
                  <a:srgbClr val="7F7F7F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7F7F7F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7F7F7F"/>
                </a:solidFill>
                <a:latin typeface="Constantia"/>
                <a:cs typeface="Constantia"/>
              </a:rPr>
              <a:t>Ass</a:t>
            </a:r>
            <a:r>
              <a:rPr b="1" spc="-15" dirty="0">
                <a:solidFill>
                  <a:srgbClr val="7F7F7F"/>
                </a:solidFill>
                <a:latin typeface="Constantia"/>
                <a:cs typeface="Constantia"/>
              </a:rPr>
              <a:t>ess</a:t>
            </a:r>
            <a:r>
              <a:rPr b="1" spc="-35" dirty="0">
                <a:solidFill>
                  <a:srgbClr val="7F7F7F"/>
                </a:solidFill>
                <a:latin typeface="Constantia"/>
                <a:cs typeface="Constantia"/>
              </a:rPr>
              <a:t>m</a:t>
            </a:r>
            <a:r>
              <a:rPr b="1" spc="-15" dirty="0">
                <a:solidFill>
                  <a:srgbClr val="7F7F7F"/>
                </a:solidFill>
                <a:latin typeface="Constantia"/>
                <a:cs typeface="Constantia"/>
              </a:rPr>
              <a:t>ent</a:t>
            </a:r>
          </a:p>
          <a:p>
            <a:pPr marL="713740">
              <a:lnSpc>
                <a:spcPct val="100000"/>
              </a:lnSpc>
              <a:spcBef>
                <a:spcPts val="1470"/>
              </a:spcBef>
            </a:pP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Ri</a:t>
            </a:r>
            <a:r>
              <a:rPr b="1" spc="-2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Ana</a:t>
            </a:r>
            <a:r>
              <a:rPr b="1" spc="-30" dirty="0">
                <a:solidFill>
                  <a:srgbClr val="FF0000"/>
                </a:solidFill>
                <a:latin typeface="Constantia"/>
                <a:cs typeface="Constantia"/>
              </a:rPr>
              <a:t>ly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b="1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b="1" spc="-1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</a:p>
          <a:p>
            <a:pPr marL="1933575">
              <a:lnSpc>
                <a:spcPct val="100000"/>
              </a:lnSpc>
              <a:spcBef>
                <a:spcPts val="509"/>
              </a:spcBef>
            </a:pPr>
            <a:r>
              <a:rPr spc="-20" dirty="0"/>
              <a:t>H</a:t>
            </a:r>
            <a:r>
              <a:rPr dirty="0"/>
              <a:t>aza</a:t>
            </a:r>
            <a:r>
              <a:rPr spc="-40" dirty="0"/>
              <a:t>r</a:t>
            </a:r>
            <a:r>
              <a:rPr dirty="0"/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0" dirty="0"/>
              <a:t>I</a:t>
            </a:r>
            <a:r>
              <a:rPr spc="-5" dirty="0"/>
              <a:t>de</a:t>
            </a:r>
            <a:r>
              <a:rPr spc="-15" dirty="0"/>
              <a:t>n</a:t>
            </a:r>
            <a:r>
              <a:rPr dirty="0"/>
              <a:t>ti</a:t>
            </a:r>
            <a:r>
              <a:rPr spc="45" dirty="0"/>
              <a:t>f</a:t>
            </a:r>
            <a:r>
              <a:rPr spc="-5" dirty="0"/>
              <a:t>icat</a:t>
            </a:r>
            <a:r>
              <a:rPr dirty="0"/>
              <a:t>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4536" y="4156410"/>
            <a:ext cx="17780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88213" y="4156410"/>
            <a:ext cx="13989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</a:pPr>
            <a:r>
              <a:rPr sz="2400" spc="-5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1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</a:t>
            </a:r>
            <a:r>
              <a:rPr sz="2400" spc="-30" dirty="0">
                <a:latin typeface="Constantia"/>
                <a:cs typeface="Constantia"/>
              </a:rPr>
              <a:t>ly</a:t>
            </a:r>
            <a:r>
              <a:rPr sz="2400" spc="-10" dirty="0">
                <a:latin typeface="Constantia"/>
                <a:cs typeface="Constantia"/>
              </a:rPr>
              <a:t>sis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5092" y="5484379"/>
            <a:ext cx="2105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F7F7F"/>
                </a:solidFill>
                <a:latin typeface="Constantia"/>
                <a:cs typeface="Constantia"/>
              </a:rPr>
              <a:t>Ris</a:t>
            </a:r>
            <a:r>
              <a:rPr sz="2400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400"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F7F7F"/>
                </a:solidFill>
                <a:latin typeface="Constantia"/>
                <a:cs typeface="Constantia"/>
              </a:rPr>
              <a:t>Estima</a:t>
            </a:r>
            <a:r>
              <a:rPr sz="2400" spc="-20" dirty="0">
                <a:solidFill>
                  <a:srgbClr val="7F7F7F"/>
                </a:solidFill>
                <a:latin typeface="Constantia"/>
                <a:cs typeface="Constantia"/>
              </a:rPr>
              <a:t>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Frame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ork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1455" y="5817106"/>
            <a:ext cx="3826763" cy="915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3931" y="5837230"/>
            <a:ext cx="3556635" cy="716915"/>
          </a:xfrm>
          <a:custGeom>
            <a:avLst/>
            <a:gdLst/>
            <a:ahLst/>
            <a:cxnLst/>
            <a:rect l="l" t="t" r="r" b="b"/>
            <a:pathLst>
              <a:path w="3556634" h="716915">
                <a:moveTo>
                  <a:pt x="133632" y="548994"/>
                </a:moveTo>
                <a:lnTo>
                  <a:pt x="125486" y="552937"/>
                </a:lnTo>
                <a:lnTo>
                  <a:pt x="0" y="660068"/>
                </a:lnTo>
                <a:lnTo>
                  <a:pt x="155051" y="716552"/>
                </a:lnTo>
                <a:lnTo>
                  <a:pt x="167297" y="716823"/>
                </a:lnTo>
                <a:lnTo>
                  <a:pt x="177008" y="709808"/>
                </a:lnTo>
                <a:lnTo>
                  <a:pt x="179546" y="695911"/>
                </a:lnTo>
                <a:lnTo>
                  <a:pt x="175381" y="685701"/>
                </a:lnTo>
                <a:lnTo>
                  <a:pt x="139758" y="672093"/>
                </a:lnTo>
                <a:lnTo>
                  <a:pt x="40629" y="672093"/>
                </a:lnTo>
                <a:lnTo>
                  <a:pt x="33771" y="634602"/>
                </a:lnTo>
                <a:lnTo>
                  <a:pt x="103225" y="622065"/>
                </a:lnTo>
                <a:lnTo>
                  <a:pt x="150235" y="581905"/>
                </a:lnTo>
                <a:lnTo>
                  <a:pt x="156483" y="571602"/>
                </a:lnTo>
                <a:lnTo>
                  <a:pt x="155413" y="559870"/>
                </a:lnTo>
                <a:lnTo>
                  <a:pt x="144523" y="550606"/>
                </a:lnTo>
                <a:lnTo>
                  <a:pt x="133632" y="548994"/>
                </a:lnTo>
                <a:close/>
              </a:path>
              <a:path w="3556634" h="716915">
                <a:moveTo>
                  <a:pt x="103225" y="622065"/>
                </a:moveTo>
                <a:lnTo>
                  <a:pt x="33771" y="634602"/>
                </a:lnTo>
                <a:lnTo>
                  <a:pt x="40629" y="672093"/>
                </a:lnTo>
                <a:lnTo>
                  <a:pt x="64235" y="667832"/>
                </a:lnTo>
                <a:lnTo>
                  <a:pt x="49651" y="667832"/>
                </a:lnTo>
                <a:lnTo>
                  <a:pt x="43799" y="635434"/>
                </a:lnTo>
                <a:lnTo>
                  <a:pt x="87575" y="635434"/>
                </a:lnTo>
                <a:lnTo>
                  <a:pt x="103225" y="622065"/>
                </a:lnTo>
                <a:close/>
              </a:path>
              <a:path w="3556634" h="716915">
                <a:moveTo>
                  <a:pt x="107948" y="659941"/>
                </a:moveTo>
                <a:lnTo>
                  <a:pt x="40629" y="672093"/>
                </a:lnTo>
                <a:lnTo>
                  <a:pt x="139758" y="672093"/>
                </a:lnTo>
                <a:lnTo>
                  <a:pt x="107948" y="659941"/>
                </a:lnTo>
                <a:close/>
              </a:path>
              <a:path w="3556634" h="716915">
                <a:moveTo>
                  <a:pt x="43799" y="635434"/>
                </a:moveTo>
                <a:lnTo>
                  <a:pt x="49651" y="667832"/>
                </a:lnTo>
                <a:lnTo>
                  <a:pt x="74048" y="646990"/>
                </a:lnTo>
                <a:lnTo>
                  <a:pt x="43799" y="635434"/>
                </a:lnTo>
                <a:close/>
              </a:path>
              <a:path w="3556634" h="716915">
                <a:moveTo>
                  <a:pt x="74048" y="646990"/>
                </a:moveTo>
                <a:lnTo>
                  <a:pt x="49651" y="667832"/>
                </a:lnTo>
                <a:lnTo>
                  <a:pt x="64235" y="667832"/>
                </a:lnTo>
                <a:lnTo>
                  <a:pt x="107948" y="659941"/>
                </a:lnTo>
                <a:lnTo>
                  <a:pt x="74048" y="646990"/>
                </a:lnTo>
                <a:close/>
              </a:path>
              <a:path w="3556634" h="716915">
                <a:moveTo>
                  <a:pt x="3549395" y="0"/>
                </a:moveTo>
                <a:lnTo>
                  <a:pt x="103225" y="622065"/>
                </a:lnTo>
                <a:lnTo>
                  <a:pt x="74048" y="646990"/>
                </a:lnTo>
                <a:lnTo>
                  <a:pt x="107948" y="659941"/>
                </a:lnTo>
                <a:lnTo>
                  <a:pt x="3556253" y="37478"/>
                </a:lnTo>
                <a:lnTo>
                  <a:pt x="3549395" y="0"/>
                </a:lnTo>
                <a:close/>
              </a:path>
              <a:path w="3556634" h="716915">
                <a:moveTo>
                  <a:pt x="87575" y="635434"/>
                </a:moveTo>
                <a:lnTo>
                  <a:pt x="43799" y="635434"/>
                </a:lnTo>
                <a:lnTo>
                  <a:pt x="74048" y="646990"/>
                </a:lnTo>
                <a:lnTo>
                  <a:pt x="87575" y="63543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0664" y="4561332"/>
            <a:ext cx="425196" cy="1360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7661" y="4750939"/>
            <a:ext cx="171450" cy="1105535"/>
          </a:xfrm>
          <a:custGeom>
            <a:avLst/>
            <a:gdLst/>
            <a:ahLst/>
            <a:cxnLst/>
            <a:rect l="l" t="t" r="r" b="b"/>
            <a:pathLst>
              <a:path w="171450" h="1105535">
                <a:moveTo>
                  <a:pt x="85258" y="75235"/>
                </a:moveTo>
                <a:lnTo>
                  <a:pt x="66550" y="106002"/>
                </a:lnTo>
                <a:lnTo>
                  <a:pt x="66550" y="1105472"/>
                </a:lnTo>
                <a:lnTo>
                  <a:pt x="104650" y="1105472"/>
                </a:lnTo>
                <a:lnTo>
                  <a:pt x="104650" y="108469"/>
                </a:lnTo>
                <a:lnTo>
                  <a:pt x="85258" y="75235"/>
                </a:lnTo>
                <a:close/>
              </a:path>
              <a:path w="171450" h="1105535">
                <a:moveTo>
                  <a:pt x="107694" y="37850"/>
                </a:moveTo>
                <a:lnTo>
                  <a:pt x="104650" y="37850"/>
                </a:lnTo>
                <a:lnTo>
                  <a:pt x="104650" y="108469"/>
                </a:lnTo>
                <a:lnTo>
                  <a:pt x="135770" y="161806"/>
                </a:lnTo>
                <a:lnTo>
                  <a:pt x="144788" y="169672"/>
                </a:lnTo>
                <a:lnTo>
                  <a:pt x="156513" y="170748"/>
                </a:lnTo>
                <a:lnTo>
                  <a:pt x="167625" y="161667"/>
                </a:lnTo>
                <a:lnTo>
                  <a:pt x="171156" y="151199"/>
                </a:lnTo>
                <a:lnTo>
                  <a:pt x="168779" y="142493"/>
                </a:lnTo>
                <a:lnTo>
                  <a:pt x="107694" y="37850"/>
                </a:lnTo>
                <a:close/>
              </a:path>
              <a:path w="171450" h="1105535">
                <a:moveTo>
                  <a:pt x="85600" y="0"/>
                </a:moveTo>
                <a:lnTo>
                  <a:pt x="2420" y="142493"/>
                </a:lnTo>
                <a:lnTo>
                  <a:pt x="0" y="154264"/>
                </a:lnTo>
                <a:lnTo>
                  <a:pt x="4796" y="164994"/>
                </a:lnTo>
                <a:lnTo>
                  <a:pt x="17926" y="170154"/>
                </a:lnTo>
                <a:lnTo>
                  <a:pt x="28628" y="168367"/>
                </a:lnTo>
                <a:lnTo>
                  <a:pt x="66550" y="106002"/>
                </a:lnTo>
                <a:lnTo>
                  <a:pt x="66550" y="37850"/>
                </a:lnTo>
                <a:lnTo>
                  <a:pt x="107694" y="37850"/>
                </a:lnTo>
                <a:lnTo>
                  <a:pt x="85600" y="0"/>
                </a:lnTo>
                <a:close/>
              </a:path>
              <a:path w="171450" h="1105535">
                <a:moveTo>
                  <a:pt x="104650" y="47506"/>
                </a:moveTo>
                <a:lnTo>
                  <a:pt x="102120" y="47506"/>
                </a:lnTo>
                <a:lnTo>
                  <a:pt x="85258" y="75235"/>
                </a:lnTo>
                <a:lnTo>
                  <a:pt x="104650" y="108469"/>
                </a:lnTo>
                <a:lnTo>
                  <a:pt x="104650" y="47506"/>
                </a:lnTo>
                <a:close/>
              </a:path>
              <a:path w="171450" h="1105535">
                <a:moveTo>
                  <a:pt x="104650" y="37850"/>
                </a:moveTo>
                <a:lnTo>
                  <a:pt x="66550" y="37850"/>
                </a:lnTo>
                <a:lnTo>
                  <a:pt x="66550" y="106002"/>
                </a:lnTo>
                <a:lnTo>
                  <a:pt x="85258" y="75235"/>
                </a:lnTo>
                <a:lnTo>
                  <a:pt x="69079" y="47506"/>
                </a:lnTo>
                <a:lnTo>
                  <a:pt x="104650" y="47506"/>
                </a:lnTo>
                <a:lnTo>
                  <a:pt x="104650" y="37850"/>
                </a:lnTo>
                <a:close/>
              </a:path>
              <a:path w="171450" h="1105535">
                <a:moveTo>
                  <a:pt x="102120" y="47506"/>
                </a:moveTo>
                <a:lnTo>
                  <a:pt x="69079" y="47506"/>
                </a:lnTo>
                <a:lnTo>
                  <a:pt x="85258" y="75235"/>
                </a:lnTo>
                <a:lnTo>
                  <a:pt x="102120" y="4750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5853" y="4070988"/>
            <a:ext cx="14547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Sta</a:t>
            </a:r>
            <a:r>
              <a:rPr sz="2000" spc="-60" dirty="0">
                <a:solidFill>
                  <a:srgbClr val="7F7F7F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eholder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7F7F7F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articipati</a:t>
            </a:r>
            <a:r>
              <a:rPr sz="2000" spc="-10" dirty="0">
                <a:solidFill>
                  <a:srgbClr val="7F7F7F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7F7F7F"/>
                </a:solidFill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01811" y="2223516"/>
            <a:ext cx="342900" cy="18303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6083" y="2257806"/>
            <a:ext cx="134620" cy="1601470"/>
          </a:xfrm>
          <a:custGeom>
            <a:avLst/>
            <a:gdLst/>
            <a:ahLst/>
            <a:cxnLst/>
            <a:rect l="l" t="t" r="r" b="b"/>
            <a:pathLst>
              <a:path w="134620" h="1601470">
                <a:moveTo>
                  <a:pt x="16123" y="1468892"/>
                </a:moveTo>
                <a:lnTo>
                  <a:pt x="9265" y="1472945"/>
                </a:lnTo>
                <a:lnTo>
                  <a:pt x="2285" y="1476877"/>
                </a:lnTo>
                <a:lnTo>
                  <a:pt x="0" y="1485778"/>
                </a:lnTo>
                <a:lnTo>
                  <a:pt x="67177" y="1600961"/>
                </a:lnTo>
                <a:lnTo>
                  <a:pt x="83924" y="1572255"/>
                </a:lnTo>
                <a:lnTo>
                  <a:pt x="52699" y="1572255"/>
                </a:lnTo>
                <a:lnTo>
                  <a:pt x="52699" y="1518869"/>
                </a:lnTo>
                <a:lnTo>
                  <a:pt x="28955" y="1478158"/>
                </a:lnTo>
                <a:lnTo>
                  <a:pt x="25024" y="1471178"/>
                </a:lnTo>
                <a:lnTo>
                  <a:pt x="16123" y="1468892"/>
                </a:lnTo>
                <a:close/>
              </a:path>
              <a:path w="134620" h="1601470">
                <a:moveTo>
                  <a:pt x="52699" y="1518869"/>
                </a:moveTo>
                <a:lnTo>
                  <a:pt x="52699" y="1572255"/>
                </a:lnTo>
                <a:lnTo>
                  <a:pt x="81655" y="1572255"/>
                </a:lnTo>
                <a:lnTo>
                  <a:pt x="81655" y="1565016"/>
                </a:lnTo>
                <a:lnTo>
                  <a:pt x="54742" y="1565016"/>
                </a:lnTo>
                <a:lnTo>
                  <a:pt x="67177" y="1543694"/>
                </a:lnTo>
                <a:lnTo>
                  <a:pt x="52699" y="1518869"/>
                </a:lnTo>
                <a:close/>
              </a:path>
              <a:path w="134620" h="1601470">
                <a:moveTo>
                  <a:pt x="118231" y="1468892"/>
                </a:moveTo>
                <a:lnTo>
                  <a:pt x="109331" y="1471178"/>
                </a:lnTo>
                <a:lnTo>
                  <a:pt x="105399" y="1478158"/>
                </a:lnTo>
                <a:lnTo>
                  <a:pt x="81655" y="1518869"/>
                </a:lnTo>
                <a:lnTo>
                  <a:pt x="81655" y="1572255"/>
                </a:lnTo>
                <a:lnTo>
                  <a:pt x="83924" y="1572255"/>
                </a:lnTo>
                <a:lnTo>
                  <a:pt x="134355" y="1485778"/>
                </a:lnTo>
                <a:lnTo>
                  <a:pt x="132069" y="1476877"/>
                </a:lnTo>
                <a:lnTo>
                  <a:pt x="125089" y="1472945"/>
                </a:lnTo>
                <a:lnTo>
                  <a:pt x="118231" y="1468892"/>
                </a:lnTo>
                <a:close/>
              </a:path>
              <a:path w="134620" h="1601470">
                <a:moveTo>
                  <a:pt x="67177" y="1543694"/>
                </a:moveTo>
                <a:lnTo>
                  <a:pt x="54742" y="1565016"/>
                </a:lnTo>
                <a:lnTo>
                  <a:pt x="79613" y="1565016"/>
                </a:lnTo>
                <a:lnTo>
                  <a:pt x="67177" y="1543694"/>
                </a:lnTo>
                <a:close/>
              </a:path>
              <a:path w="134620" h="1601470">
                <a:moveTo>
                  <a:pt x="81655" y="1518869"/>
                </a:moveTo>
                <a:lnTo>
                  <a:pt x="67177" y="1543694"/>
                </a:lnTo>
                <a:lnTo>
                  <a:pt x="79613" y="1565016"/>
                </a:lnTo>
                <a:lnTo>
                  <a:pt x="81655" y="1565016"/>
                </a:lnTo>
                <a:lnTo>
                  <a:pt x="81655" y="1518869"/>
                </a:lnTo>
                <a:close/>
              </a:path>
              <a:path w="134620" h="1601470">
                <a:moveTo>
                  <a:pt x="81655" y="0"/>
                </a:moveTo>
                <a:lnTo>
                  <a:pt x="52699" y="0"/>
                </a:lnTo>
                <a:lnTo>
                  <a:pt x="52699" y="1518869"/>
                </a:lnTo>
                <a:lnTo>
                  <a:pt x="67177" y="1543694"/>
                </a:lnTo>
                <a:lnTo>
                  <a:pt x="81655" y="1518869"/>
                </a:lnTo>
                <a:lnTo>
                  <a:pt x="8165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4396" y="1773935"/>
            <a:ext cx="3163823" cy="56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6871" y="1894034"/>
            <a:ext cx="2908300" cy="382905"/>
          </a:xfrm>
          <a:custGeom>
            <a:avLst/>
            <a:gdLst/>
            <a:ahLst/>
            <a:cxnLst/>
            <a:rect l="l" t="t" r="r" b="b"/>
            <a:pathLst>
              <a:path w="2908300" h="382905">
                <a:moveTo>
                  <a:pt x="107258" y="61373"/>
                </a:moveTo>
                <a:lnTo>
                  <a:pt x="74721" y="76865"/>
                </a:lnTo>
                <a:lnTo>
                  <a:pt x="105821" y="99472"/>
                </a:lnTo>
                <a:lnTo>
                  <a:pt x="2904500" y="382578"/>
                </a:lnTo>
                <a:lnTo>
                  <a:pt x="2908310" y="344600"/>
                </a:lnTo>
                <a:lnTo>
                  <a:pt x="107258" y="61373"/>
                </a:lnTo>
                <a:close/>
              </a:path>
              <a:path w="2908300" h="382905">
                <a:moveTo>
                  <a:pt x="162197" y="0"/>
                </a:moveTo>
                <a:lnTo>
                  <a:pt x="150235" y="1303"/>
                </a:lnTo>
                <a:lnTo>
                  <a:pt x="0" y="69640"/>
                </a:lnTo>
                <a:lnTo>
                  <a:pt x="133471" y="166657"/>
                </a:lnTo>
                <a:lnTo>
                  <a:pt x="141994" y="169976"/>
                </a:lnTo>
                <a:lnTo>
                  <a:pt x="152667" y="167449"/>
                </a:lnTo>
                <a:lnTo>
                  <a:pt x="162715" y="157267"/>
                </a:lnTo>
                <a:lnTo>
                  <a:pt x="162807" y="145548"/>
                </a:lnTo>
                <a:lnTo>
                  <a:pt x="155813" y="135812"/>
                </a:lnTo>
                <a:lnTo>
                  <a:pt x="105821" y="99472"/>
                </a:lnTo>
                <a:lnTo>
                  <a:pt x="35692" y="92378"/>
                </a:lnTo>
                <a:lnTo>
                  <a:pt x="39502" y="54522"/>
                </a:lnTo>
                <a:lnTo>
                  <a:pt x="121648" y="54522"/>
                </a:lnTo>
                <a:lnTo>
                  <a:pt x="173137" y="30005"/>
                </a:lnTo>
                <a:lnTo>
                  <a:pt x="176148" y="19539"/>
                </a:lnTo>
                <a:lnTo>
                  <a:pt x="172349" y="6017"/>
                </a:lnTo>
                <a:lnTo>
                  <a:pt x="162197" y="0"/>
                </a:lnTo>
                <a:close/>
              </a:path>
              <a:path w="2908300" h="382905">
                <a:moveTo>
                  <a:pt x="39502" y="54522"/>
                </a:moveTo>
                <a:lnTo>
                  <a:pt x="35692" y="92378"/>
                </a:lnTo>
                <a:lnTo>
                  <a:pt x="105821" y="99472"/>
                </a:lnTo>
                <a:lnTo>
                  <a:pt x="93797" y="90732"/>
                </a:lnTo>
                <a:lnTo>
                  <a:pt x="45598" y="90732"/>
                </a:lnTo>
                <a:lnTo>
                  <a:pt x="48889" y="58088"/>
                </a:lnTo>
                <a:lnTo>
                  <a:pt x="74770" y="58088"/>
                </a:lnTo>
                <a:lnTo>
                  <a:pt x="39502" y="54522"/>
                </a:lnTo>
                <a:close/>
              </a:path>
              <a:path w="2908300" h="382905">
                <a:moveTo>
                  <a:pt x="48889" y="58088"/>
                </a:moveTo>
                <a:lnTo>
                  <a:pt x="45598" y="90732"/>
                </a:lnTo>
                <a:lnTo>
                  <a:pt x="74721" y="76865"/>
                </a:lnTo>
                <a:lnTo>
                  <a:pt x="48889" y="58088"/>
                </a:lnTo>
                <a:close/>
              </a:path>
              <a:path w="2908300" h="382905">
                <a:moveTo>
                  <a:pt x="74721" y="76865"/>
                </a:moveTo>
                <a:lnTo>
                  <a:pt x="45598" y="90732"/>
                </a:lnTo>
                <a:lnTo>
                  <a:pt x="93797" y="90732"/>
                </a:lnTo>
                <a:lnTo>
                  <a:pt x="74721" y="76865"/>
                </a:lnTo>
                <a:close/>
              </a:path>
              <a:path w="2908300" h="382905">
                <a:moveTo>
                  <a:pt x="74770" y="58088"/>
                </a:moveTo>
                <a:lnTo>
                  <a:pt x="48889" y="58088"/>
                </a:lnTo>
                <a:lnTo>
                  <a:pt x="74721" y="76865"/>
                </a:lnTo>
                <a:lnTo>
                  <a:pt x="107258" y="61373"/>
                </a:lnTo>
                <a:lnTo>
                  <a:pt x="74770" y="58088"/>
                </a:lnTo>
                <a:close/>
              </a:path>
              <a:path w="2908300" h="382905">
                <a:moveTo>
                  <a:pt x="121648" y="54522"/>
                </a:moveTo>
                <a:lnTo>
                  <a:pt x="39502" y="54522"/>
                </a:lnTo>
                <a:lnTo>
                  <a:pt x="107258" y="61373"/>
                </a:lnTo>
                <a:lnTo>
                  <a:pt x="121648" y="5452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3535" y="4111752"/>
            <a:ext cx="1577339" cy="425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6012" y="4215888"/>
            <a:ext cx="1152525" cy="171450"/>
          </a:xfrm>
          <a:custGeom>
            <a:avLst/>
            <a:gdLst/>
            <a:ahLst/>
            <a:cxnLst/>
            <a:rect l="l" t="t" r="r" b="b"/>
            <a:pathLst>
              <a:path w="1152525" h="171450">
                <a:moveTo>
                  <a:pt x="1077047" y="85939"/>
                </a:moveTo>
                <a:lnTo>
                  <a:pt x="983927" y="142529"/>
                </a:lnTo>
                <a:lnTo>
                  <a:pt x="982099" y="153234"/>
                </a:lnTo>
                <a:lnTo>
                  <a:pt x="987214" y="166344"/>
                </a:lnTo>
                <a:lnTo>
                  <a:pt x="997934" y="171198"/>
                </a:lnTo>
                <a:lnTo>
                  <a:pt x="1009649" y="168790"/>
                </a:lnTo>
                <a:lnTo>
                  <a:pt x="1119607" y="104651"/>
                </a:lnTo>
                <a:lnTo>
                  <a:pt x="1114431" y="104651"/>
                </a:lnTo>
                <a:lnTo>
                  <a:pt x="1114431" y="102115"/>
                </a:lnTo>
                <a:lnTo>
                  <a:pt x="1104778" y="102115"/>
                </a:lnTo>
                <a:lnTo>
                  <a:pt x="1077047" y="85939"/>
                </a:lnTo>
                <a:close/>
              </a:path>
              <a:path w="1152525" h="171450">
                <a:moveTo>
                  <a:pt x="154267" y="0"/>
                </a:moveTo>
                <a:lnTo>
                  <a:pt x="142493" y="2412"/>
                </a:lnTo>
                <a:lnTo>
                  <a:pt x="0" y="85601"/>
                </a:lnTo>
                <a:lnTo>
                  <a:pt x="142493" y="168790"/>
                </a:lnTo>
                <a:lnTo>
                  <a:pt x="151192" y="171160"/>
                </a:lnTo>
                <a:lnTo>
                  <a:pt x="161655" y="167625"/>
                </a:lnTo>
                <a:lnTo>
                  <a:pt x="170738" y="156502"/>
                </a:lnTo>
                <a:lnTo>
                  <a:pt x="169657" y="144779"/>
                </a:lnTo>
                <a:lnTo>
                  <a:pt x="161787" y="135762"/>
                </a:lnTo>
                <a:lnTo>
                  <a:pt x="108454" y="104651"/>
                </a:lnTo>
                <a:lnTo>
                  <a:pt x="37856" y="104651"/>
                </a:lnTo>
                <a:lnTo>
                  <a:pt x="37856" y="66551"/>
                </a:lnTo>
                <a:lnTo>
                  <a:pt x="105986" y="66551"/>
                </a:lnTo>
                <a:lnTo>
                  <a:pt x="168356" y="28633"/>
                </a:lnTo>
                <a:lnTo>
                  <a:pt x="170146" y="17927"/>
                </a:lnTo>
                <a:lnTo>
                  <a:pt x="164992" y="4805"/>
                </a:lnTo>
                <a:lnTo>
                  <a:pt x="154267" y="0"/>
                </a:lnTo>
                <a:close/>
              </a:path>
              <a:path w="1152525" h="171450">
                <a:moveTo>
                  <a:pt x="105986" y="66551"/>
                </a:moveTo>
                <a:lnTo>
                  <a:pt x="37856" y="66551"/>
                </a:lnTo>
                <a:lnTo>
                  <a:pt x="37856" y="104651"/>
                </a:lnTo>
                <a:lnTo>
                  <a:pt x="108454" y="104651"/>
                </a:lnTo>
                <a:lnTo>
                  <a:pt x="104107" y="102115"/>
                </a:lnTo>
                <a:lnTo>
                  <a:pt x="47487" y="102115"/>
                </a:lnTo>
                <a:lnTo>
                  <a:pt x="47487" y="69087"/>
                </a:lnTo>
                <a:lnTo>
                  <a:pt x="101815" y="69087"/>
                </a:lnTo>
                <a:lnTo>
                  <a:pt x="105986" y="66551"/>
                </a:lnTo>
                <a:close/>
              </a:path>
              <a:path w="1152525" h="171450">
                <a:moveTo>
                  <a:pt x="1043811" y="66551"/>
                </a:moveTo>
                <a:lnTo>
                  <a:pt x="105986" y="66551"/>
                </a:lnTo>
                <a:lnTo>
                  <a:pt x="75212" y="85260"/>
                </a:lnTo>
                <a:lnTo>
                  <a:pt x="108454" y="104651"/>
                </a:lnTo>
                <a:lnTo>
                  <a:pt x="1046256" y="104651"/>
                </a:lnTo>
                <a:lnTo>
                  <a:pt x="1077047" y="85939"/>
                </a:lnTo>
                <a:lnTo>
                  <a:pt x="1043811" y="66551"/>
                </a:lnTo>
                <a:close/>
              </a:path>
              <a:path w="1152525" h="171450">
                <a:moveTo>
                  <a:pt x="1119607" y="66551"/>
                </a:moveTo>
                <a:lnTo>
                  <a:pt x="1114431" y="66551"/>
                </a:lnTo>
                <a:lnTo>
                  <a:pt x="1114431" y="104651"/>
                </a:lnTo>
                <a:lnTo>
                  <a:pt x="1119607" y="104651"/>
                </a:lnTo>
                <a:lnTo>
                  <a:pt x="1152265" y="85601"/>
                </a:lnTo>
                <a:lnTo>
                  <a:pt x="1119607" y="66551"/>
                </a:lnTo>
                <a:close/>
              </a:path>
              <a:path w="1152525" h="171450">
                <a:moveTo>
                  <a:pt x="47487" y="69087"/>
                </a:moveTo>
                <a:lnTo>
                  <a:pt x="47487" y="102115"/>
                </a:lnTo>
                <a:lnTo>
                  <a:pt x="75212" y="85260"/>
                </a:lnTo>
                <a:lnTo>
                  <a:pt x="47487" y="69087"/>
                </a:lnTo>
                <a:close/>
              </a:path>
              <a:path w="1152525" h="171450">
                <a:moveTo>
                  <a:pt x="75212" y="85260"/>
                </a:moveTo>
                <a:lnTo>
                  <a:pt x="47487" y="102115"/>
                </a:lnTo>
                <a:lnTo>
                  <a:pt x="104107" y="102115"/>
                </a:lnTo>
                <a:lnTo>
                  <a:pt x="75212" y="85260"/>
                </a:lnTo>
                <a:close/>
              </a:path>
              <a:path w="1152525" h="171450">
                <a:moveTo>
                  <a:pt x="1104778" y="69087"/>
                </a:moveTo>
                <a:lnTo>
                  <a:pt x="1077047" y="85939"/>
                </a:lnTo>
                <a:lnTo>
                  <a:pt x="1104778" y="102115"/>
                </a:lnTo>
                <a:lnTo>
                  <a:pt x="1104778" y="69087"/>
                </a:lnTo>
                <a:close/>
              </a:path>
              <a:path w="1152525" h="171450">
                <a:moveTo>
                  <a:pt x="1114431" y="69087"/>
                </a:moveTo>
                <a:lnTo>
                  <a:pt x="1104778" y="69087"/>
                </a:lnTo>
                <a:lnTo>
                  <a:pt x="1104778" y="102115"/>
                </a:lnTo>
                <a:lnTo>
                  <a:pt x="1114431" y="102115"/>
                </a:lnTo>
                <a:lnTo>
                  <a:pt x="1114431" y="69087"/>
                </a:lnTo>
                <a:close/>
              </a:path>
              <a:path w="1152525" h="171450">
                <a:moveTo>
                  <a:pt x="1001086" y="42"/>
                </a:moveTo>
                <a:lnTo>
                  <a:pt x="990631" y="3558"/>
                </a:lnTo>
                <a:lnTo>
                  <a:pt x="981527" y="14700"/>
                </a:lnTo>
                <a:lnTo>
                  <a:pt x="982608" y="26423"/>
                </a:lnTo>
                <a:lnTo>
                  <a:pt x="990478" y="35440"/>
                </a:lnTo>
                <a:lnTo>
                  <a:pt x="1077047" y="85939"/>
                </a:lnTo>
                <a:lnTo>
                  <a:pt x="1104778" y="69087"/>
                </a:lnTo>
                <a:lnTo>
                  <a:pt x="1114431" y="69087"/>
                </a:lnTo>
                <a:lnTo>
                  <a:pt x="1114431" y="66551"/>
                </a:lnTo>
                <a:lnTo>
                  <a:pt x="1119607" y="66551"/>
                </a:lnTo>
                <a:lnTo>
                  <a:pt x="1009649" y="2412"/>
                </a:lnTo>
                <a:lnTo>
                  <a:pt x="1001086" y="42"/>
                </a:lnTo>
                <a:close/>
              </a:path>
              <a:path w="1152525" h="171450">
                <a:moveTo>
                  <a:pt x="101815" y="69087"/>
                </a:moveTo>
                <a:lnTo>
                  <a:pt x="47487" y="69087"/>
                </a:lnTo>
                <a:lnTo>
                  <a:pt x="75212" y="85260"/>
                </a:lnTo>
                <a:lnTo>
                  <a:pt x="101815" y="6908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16888" y="6356714"/>
            <a:ext cx="238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Ris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cc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ability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52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1871703"/>
            <a:ext cx="8554085" cy="284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ication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ond</a:t>
            </a:r>
            <a:r>
              <a:rPr sz="2200" spc="-20" dirty="0">
                <a:latin typeface="Constantia"/>
                <a:cs typeface="Constantia"/>
              </a:rPr>
              <a:t>uc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aim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dersta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ntri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sic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associa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situa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ion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ntial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caus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15" dirty="0">
                <a:latin typeface="Constantia"/>
                <a:cs typeface="Constantia"/>
              </a:rPr>
              <a:t>ma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e.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581150" indent="909955">
              <a:lnSpc>
                <a:spcPct val="100000"/>
              </a:lnSpc>
            </a:pP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denti</a:t>
            </a:r>
            <a:r>
              <a:rPr sz="2400" b="1" spc="8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intr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ns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400" b="1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1581150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Thin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400" b="1" spc="-4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ha</a:t>
            </a:r>
            <a:r>
              <a:rPr sz="2400" b="1" spc="5" dirty="0">
                <a:solidFill>
                  <a:srgbClr val="001F5F"/>
                </a:solidFill>
                <a:latin typeface="Constantia"/>
                <a:cs typeface="Constantia"/>
              </a:rPr>
              <a:t>z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b="1" i="1" spc="-5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4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4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C00000"/>
                </a:solidFill>
                <a:latin typeface="Constantia"/>
                <a:cs typeface="Constantia"/>
              </a:rPr>
              <a:t>scenar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ios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147" y="5655971"/>
            <a:ext cx="632777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og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ni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onsequ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400" b="1" i="1" spc="-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400" b="1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these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ha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ent</a:t>
            </a:r>
            <a:r>
              <a:rPr sz="24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enarios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eir</a:t>
            </a:r>
            <a:r>
              <a:rPr sz="24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se</a:t>
            </a:r>
            <a:r>
              <a:rPr sz="2400" b="1" i="1" spc="-4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400" b="1" i="1" spc="-5" dirty="0">
                <a:solidFill>
                  <a:srgbClr val="C00000"/>
                </a:solidFill>
                <a:latin typeface="Constantia"/>
                <a:cs typeface="Constantia"/>
              </a:rPr>
              <a:t>erity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8452" y="3578352"/>
            <a:ext cx="425196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5496" y="3597402"/>
            <a:ext cx="171450" cy="697230"/>
          </a:xfrm>
          <a:custGeom>
            <a:avLst/>
            <a:gdLst/>
            <a:ahLst/>
            <a:cxnLst/>
            <a:rect l="l" t="t" r="r" b="b"/>
            <a:pathLst>
              <a:path w="171450" h="697229">
                <a:moveTo>
                  <a:pt x="14749" y="526027"/>
                </a:moveTo>
                <a:lnTo>
                  <a:pt x="3562" y="535154"/>
                </a:lnTo>
                <a:lnTo>
                  <a:pt x="0" y="545591"/>
                </a:lnTo>
                <a:lnTo>
                  <a:pt x="2373" y="554223"/>
                </a:lnTo>
                <a:lnTo>
                  <a:pt x="85553" y="696717"/>
                </a:lnTo>
                <a:lnTo>
                  <a:pt x="107571" y="658998"/>
                </a:lnTo>
                <a:lnTo>
                  <a:pt x="66503" y="658998"/>
                </a:lnTo>
                <a:lnTo>
                  <a:pt x="66503" y="588391"/>
                </a:lnTo>
                <a:lnTo>
                  <a:pt x="35383" y="535055"/>
                </a:lnTo>
                <a:lnTo>
                  <a:pt x="26414" y="527114"/>
                </a:lnTo>
                <a:lnTo>
                  <a:pt x="14749" y="526027"/>
                </a:lnTo>
                <a:close/>
              </a:path>
              <a:path w="171450" h="697229">
                <a:moveTo>
                  <a:pt x="66503" y="588391"/>
                </a:moveTo>
                <a:lnTo>
                  <a:pt x="66503" y="658998"/>
                </a:lnTo>
                <a:lnTo>
                  <a:pt x="104603" y="658998"/>
                </a:lnTo>
                <a:lnTo>
                  <a:pt x="104603" y="649355"/>
                </a:lnTo>
                <a:lnTo>
                  <a:pt x="69033" y="649355"/>
                </a:lnTo>
                <a:lnTo>
                  <a:pt x="85890" y="621618"/>
                </a:lnTo>
                <a:lnTo>
                  <a:pt x="66503" y="588391"/>
                </a:lnTo>
                <a:close/>
              </a:path>
              <a:path w="171450" h="697229">
                <a:moveTo>
                  <a:pt x="153228" y="526600"/>
                </a:moveTo>
                <a:lnTo>
                  <a:pt x="142551" y="528391"/>
                </a:lnTo>
                <a:lnTo>
                  <a:pt x="104603" y="590829"/>
                </a:lnTo>
                <a:lnTo>
                  <a:pt x="104603" y="658998"/>
                </a:lnTo>
                <a:lnTo>
                  <a:pt x="107571" y="658998"/>
                </a:lnTo>
                <a:lnTo>
                  <a:pt x="168733" y="554223"/>
                </a:lnTo>
                <a:lnTo>
                  <a:pt x="171148" y="542515"/>
                </a:lnTo>
                <a:lnTo>
                  <a:pt x="166294" y="531796"/>
                </a:lnTo>
                <a:lnTo>
                  <a:pt x="153228" y="526600"/>
                </a:lnTo>
                <a:close/>
              </a:path>
              <a:path w="171450" h="697229">
                <a:moveTo>
                  <a:pt x="85890" y="621618"/>
                </a:moveTo>
                <a:lnTo>
                  <a:pt x="69033" y="649355"/>
                </a:lnTo>
                <a:lnTo>
                  <a:pt x="102073" y="649355"/>
                </a:lnTo>
                <a:lnTo>
                  <a:pt x="85890" y="621618"/>
                </a:lnTo>
                <a:close/>
              </a:path>
              <a:path w="171450" h="697229">
                <a:moveTo>
                  <a:pt x="104603" y="590829"/>
                </a:moveTo>
                <a:lnTo>
                  <a:pt x="85890" y="621618"/>
                </a:lnTo>
                <a:lnTo>
                  <a:pt x="102073" y="649355"/>
                </a:lnTo>
                <a:lnTo>
                  <a:pt x="104603" y="649355"/>
                </a:lnTo>
                <a:lnTo>
                  <a:pt x="104603" y="590829"/>
                </a:lnTo>
                <a:close/>
              </a:path>
              <a:path w="171450" h="697229">
                <a:moveTo>
                  <a:pt x="104603" y="0"/>
                </a:moveTo>
                <a:lnTo>
                  <a:pt x="66503" y="0"/>
                </a:lnTo>
                <a:lnTo>
                  <a:pt x="66503" y="588391"/>
                </a:lnTo>
                <a:lnTo>
                  <a:pt x="85890" y="621618"/>
                </a:lnTo>
                <a:lnTo>
                  <a:pt x="104603" y="590829"/>
                </a:lnTo>
                <a:lnTo>
                  <a:pt x="10460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8452" y="4794503"/>
            <a:ext cx="425196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5496" y="4813553"/>
            <a:ext cx="171450" cy="697230"/>
          </a:xfrm>
          <a:custGeom>
            <a:avLst/>
            <a:gdLst/>
            <a:ahLst/>
            <a:cxnLst/>
            <a:rect l="l" t="t" r="r" b="b"/>
            <a:pathLst>
              <a:path w="171450" h="697229">
                <a:moveTo>
                  <a:pt x="14749" y="526027"/>
                </a:moveTo>
                <a:lnTo>
                  <a:pt x="3562" y="535154"/>
                </a:lnTo>
                <a:lnTo>
                  <a:pt x="0" y="545591"/>
                </a:lnTo>
                <a:lnTo>
                  <a:pt x="2373" y="554223"/>
                </a:lnTo>
                <a:lnTo>
                  <a:pt x="85553" y="696717"/>
                </a:lnTo>
                <a:lnTo>
                  <a:pt x="107571" y="658998"/>
                </a:lnTo>
                <a:lnTo>
                  <a:pt x="66503" y="658998"/>
                </a:lnTo>
                <a:lnTo>
                  <a:pt x="66503" y="588391"/>
                </a:lnTo>
                <a:lnTo>
                  <a:pt x="35383" y="535055"/>
                </a:lnTo>
                <a:lnTo>
                  <a:pt x="26414" y="527114"/>
                </a:lnTo>
                <a:lnTo>
                  <a:pt x="14749" y="526027"/>
                </a:lnTo>
                <a:close/>
              </a:path>
              <a:path w="171450" h="697229">
                <a:moveTo>
                  <a:pt x="66503" y="588391"/>
                </a:moveTo>
                <a:lnTo>
                  <a:pt x="66503" y="658998"/>
                </a:lnTo>
                <a:lnTo>
                  <a:pt x="104603" y="658998"/>
                </a:lnTo>
                <a:lnTo>
                  <a:pt x="104603" y="649355"/>
                </a:lnTo>
                <a:lnTo>
                  <a:pt x="69033" y="649355"/>
                </a:lnTo>
                <a:lnTo>
                  <a:pt x="85890" y="621618"/>
                </a:lnTo>
                <a:lnTo>
                  <a:pt x="66503" y="588391"/>
                </a:lnTo>
                <a:close/>
              </a:path>
              <a:path w="171450" h="697229">
                <a:moveTo>
                  <a:pt x="153228" y="526600"/>
                </a:moveTo>
                <a:lnTo>
                  <a:pt x="142551" y="528391"/>
                </a:lnTo>
                <a:lnTo>
                  <a:pt x="104603" y="590829"/>
                </a:lnTo>
                <a:lnTo>
                  <a:pt x="104603" y="658998"/>
                </a:lnTo>
                <a:lnTo>
                  <a:pt x="107571" y="658998"/>
                </a:lnTo>
                <a:lnTo>
                  <a:pt x="168733" y="554223"/>
                </a:lnTo>
                <a:lnTo>
                  <a:pt x="171148" y="542515"/>
                </a:lnTo>
                <a:lnTo>
                  <a:pt x="166294" y="531796"/>
                </a:lnTo>
                <a:lnTo>
                  <a:pt x="153228" y="526600"/>
                </a:lnTo>
                <a:close/>
              </a:path>
              <a:path w="171450" h="697229">
                <a:moveTo>
                  <a:pt x="85890" y="621618"/>
                </a:moveTo>
                <a:lnTo>
                  <a:pt x="69033" y="649355"/>
                </a:lnTo>
                <a:lnTo>
                  <a:pt x="102073" y="649355"/>
                </a:lnTo>
                <a:lnTo>
                  <a:pt x="85890" y="621618"/>
                </a:lnTo>
                <a:close/>
              </a:path>
              <a:path w="171450" h="697229">
                <a:moveTo>
                  <a:pt x="104603" y="590829"/>
                </a:moveTo>
                <a:lnTo>
                  <a:pt x="85890" y="621618"/>
                </a:lnTo>
                <a:lnTo>
                  <a:pt x="102073" y="649355"/>
                </a:lnTo>
                <a:lnTo>
                  <a:pt x="104603" y="649355"/>
                </a:lnTo>
                <a:lnTo>
                  <a:pt x="104603" y="590829"/>
                </a:lnTo>
                <a:close/>
              </a:path>
              <a:path w="171450" h="697229">
                <a:moveTo>
                  <a:pt x="104603" y="0"/>
                </a:moveTo>
                <a:lnTo>
                  <a:pt x="66503" y="0"/>
                </a:lnTo>
                <a:lnTo>
                  <a:pt x="66503" y="588391"/>
                </a:lnTo>
                <a:lnTo>
                  <a:pt x="85890" y="621618"/>
                </a:lnTo>
                <a:lnTo>
                  <a:pt x="104603" y="590829"/>
                </a:lnTo>
                <a:lnTo>
                  <a:pt x="10460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53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54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186" y="5533160"/>
            <a:ext cx="849122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20"/>
              </a:lnSpc>
            </a:pPr>
            <a:r>
              <a:rPr sz="1900" i="1" spc="-10" dirty="0">
                <a:latin typeface="Segoe UI"/>
                <a:cs typeface="Segoe UI"/>
              </a:rPr>
              <a:t>Fires</a:t>
            </a:r>
            <a:r>
              <a:rPr sz="1900" i="1" spc="4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pro</a:t>
            </a:r>
            <a:r>
              <a:rPr sz="1900" i="1" spc="-15" dirty="0">
                <a:latin typeface="Segoe UI"/>
                <a:cs typeface="Segoe UI"/>
              </a:rPr>
              <a:t>du</a:t>
            </a:r>
            <a:r>
              <a:rPr sz="1900" i="1" spc="-35" dirty="0">
                <a:latin typeface="Segoe UI"/>
                <a:cs typeface="Segoe UI"/>
              </a:rPr>
              <a:t>c</a:t>
            </a:r>
            <a:r>
              <a:rPr sz="1900" i="1" spc="-10" dirty="0">
                <a:latin typeface="Segoe UI"/>
                <a:cs typeface="Segoe UI"/>
              </a:rPr>
              <a:t>e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therma</a:t>
            </a:r>
            <a:r>
              <a:rPr sz="1900" i="1" spc="-5" dirty="0">
                <a:latin typeface="Segoe UI"/>
                <a:cs typeface="Segoe UI"/>
              </a:rPr>
              <a:t>l</a:t>
            </a:r>
            <a:r>
              <a:rPr sz="1900" i="1" spc="60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Segoe UI"/>
                <a:cs typeface="Segoe UI"/>
              </a:rPr>
              <a:t>r</a:t>
            </a:r>
            <a:r>
              <a:rPr sz="1900" i="1" spc="-15" dirty="0">
                <a:latin typeface="Segoe UI"/>
                <a:cs typeface="Segoe UI"/>
              </a:rPr>
              <a:t>a</a:t>
            </a:r>
            <a:r>
              <a:rPr sz="1900" i="1" spc="-10" dirty="0">
                <a:latin typeface="Segoe UI"/>
                <a:cs typeface="Segoe UI"/>
              </a:rPr>
              <a:t>diati</a:t>
            </a:r>
            <a:r>
              <a:rPr sz="1900" i="1" spc="-20" dirty="0">
                <a:latin typeface="Segoe UI"/>
                <a:cs typeface="Segoe UI"/>
              </a:rPr>
              <a:t>o</a:t>
            </a:r>
            <a:r>
              <a:rPr sz="1900" i="1" spc="-15" dirty="0">
                <a:latin typeface="Segoe UI"/>
                <a:cs typeface="Segoe UI"/>
              </a:rPr>
              <a:t>n</a:t>
            </a:r>
            <a:r>
              <a:rPr sz="1900" i="1" spc="3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flux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a</a:t>
            </a:r>
            <a:r>
              <a:rPr sz="1900" i="1" spc="-10" dirty="0">
                <a:latin typeface="Segoe UI"/>
                <a:cs typeface="Segoe UI"/>
              </a:rPr>
              <a:t>n</a:t>
            </a:r>
            <a:r>
              <a:rPr sz="1900" i="1" spc="-15" dirty="0">
                <a:latin typeface="Segoe UI"/>
                <a:cs typeface="Segoe UI"/>
              </a:rPr>
              <a:t>d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explosions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pro</a:t>
            </a:r>
            <a:r>
              <a:rPr sz="1900" i="1" spc="-15" dirty="0">
                <a:latin typeface="Segoe UI"/>
                <a:cs typeface="Segoe UI"/>
              </a:rPr>
              <a:t>du</a:t>
            </a:r>
            <a:r>
              <a:rPr sz="1900" i="1" spc="-35" dirty="0">
                <a:latin typeface="Segoe UI"/>
                <a:cs typeface="Segoe UI"/>
              </a:rPr>
              <a:t>c</a:t>
            </a:r>
            <a:r>
              <a:rPr sz="1900" i="1" spc="-10" dirty="0">
                <a:latin typeface="Segoe UI"/>
                <a:cs typeface="Segoe UI"/>
              </a:rPr>
              <a:t>e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i="1" spc="-50" dirty="0">
                <a:latin typeface="Segoe UI"/>
                <a:cs typeface="Segoe UI"/>
              </a:rPr>
              <a:t>o</a:t>
            </a:r>
            <a:r>
              <a:rPr sz="1900" i="1" spc="-15" dirty="0">
                <a:latin typeface="Segoe UI"/>
                <a:cs typeface="Segoe UI"/>
              </a:rPr>
              <a:t>ver</a:t>
            </a:r>
            <a:r>
              <a:rPr sz="1900" i="1" spc="-10" dirty="0">
                <a:latin typeface="Segoe UI"/>
                <a:cs typeface="Segoe UI"/>
              </a:rPr>
              <a:t>pres</a:t>
            </a:r>
            <a:r>
              <a:rPr sz="1900" i="1" spc="-20" dirty="0">
                <a:latin typeface="Segoe UI"/>
                <a:cs typeface="Segoe UI"/>
              </a:rPr>
              <a:t>s</a:t>
            </a:r>
            <a:r>
              <a:rPr sz="1900" i="1" spc="-15" dirty="0">
                <a:latin typeface="Segoe UI"/>
                <a:cs typeface="Segoe UI"/>
              </a:rPr>
              <a:t>ur</a:t>
            </a:r>
            <a:r>
              <a:rPr sz="1900" i="1" spc="-10" dirty="0">
                <a:latin typeface="Segoe UI"/>
                <a:cs typeface="Segoe UI"/>
              </a:rPr>
              <a:t>e</a:t>
            </a:r>
            <a:r>
              <a:rPr sz="1900" i="1" spc="6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as</a:t>
            </a:r>
            <a:r>
              <a:rPr sz="1900" i="1" spc="5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well</a:t>
            </a:r>
            <a:r>
              <a:rPr sz="1900" i="1" spc="-1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as</a:t>
            </a:r>
            <a:r>
              <a:rPr sz="1900" i="1" spc="5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pro</a:t>
            </a:r>
            <a:r>
              <a:rPr sz="1900" i="1" spc="-15" dirty="0">
                <a:latin typeface="Segoe UI"/>
                <a:cs typeface="Segoe UI"/>
              </a:rPr>
              <a:t>jectiles</a:t>
            </a:r>
            <a:r>
              <a:rPr sz="1900" i="1" spc="-5" dirty="0">
                <a:latin typeface="Segoe UI"/>
                <a:cs typeface="Segoe UI"/>
              </a:rPr>
              <a:t>.</a:t>
            </a:r>
            <a:r>
              <a:rPr sz="1900" i="1" spc="4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It</a:t>
            </a:r>
            <a:r>
              <a:rPr sz="1900" i="1" spc="4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is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the</a:t>
            </a:r>
            <a:r>
              <a:rPr sz="1900" i="1" spc="-40" dirty="0">
                <a:latin typeface="Segoe UI"/>
                <a:cs typeface="Segoe UI"/>
              </a:rPr>
              <a:t>s</a:t>
            </a:r>
            <a:r>
              <a:rPr sz="1900" i="1" spc="-10" dirty="0">
                <a:latin typeface="Segoe UI"/>
                <a:cs typeface="Segoe UI"/>
              </a:rPr>
              <a:t>e</a:t>
            </a:r>
            <a:r>
              <a:rPr sz="1900" i="1" spc="7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Segoe UI"/>
                <a:cs typeface="Segoe UI"/>
              </a:rPr>
              <a:t>c</a:t>
            </a:r>
            <a:r>
              <a:rPr sz="1900" i="1" spc="-20" dirty="0">
                <a:latin typeface="Segoe UI"/>
                <a:cs typeface="Segoe UI"/>
              </a:rPr>
              <a:t>o</a:t>
            </a:r>
            <a:r>
              <a:rPr sz="1900" i="1" spc="-10" dirty="0">
                <a:latin typeface="Segoe UI"/>
                <a:cs typeface="Segoe UI"/>
              </a:rPr>
              <a:t>nditi</a:t>
            </a:r>
            <a:r>
              <a:rPr sz="1900" i="1" spc="-25" dirty="0">
                <a:latin typeface="Segoe UI"/>
                <a:cs typeface="Segoe UI"/>
              </a:rPr>
              <a:t>o</a:t>
            </a:r>
            <a:r>
              <a:rPr sz="1900" i="1" spc="-10" dirty="0">
                <a:latin typeface="Segoe UI"/>
                <a:cs typeface="Segoe UI"/>
              </a:rPr>
              <a:t>ns</a:t>
            </a:r>
            <a:r>
              <a:rPr sz="1900" i="1" spc="1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tha</a:t>
            </a:r>
            <a:r>
              <a:rPr sz="1900" i="1" spc="-10" dirty="0">
                <a:latin typeface="Segoe UI"/>
                <a:cs typeface="Segoe UI"/>
              </a:rPr>
              <a:t>t</a:t>
            </a:r>
            <a:r>
              <a:rPr sz="1900" i="1" spc="5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can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res</a:t>
            </a:r>
            <a:r>
              <a:rPr sz="1900" i="1" spc="-25" dirty="0">
                <a:latin typeface="Segoe UI"/>
                <a:cs typeface="Segoe UI"/>
              </a:rPr>
              <a:t>u</a:t>
            </a:r>
            <a:r>
              <a:rPr sz="1900" i="1" spc="-10" dirty="0">
                <a:latin typeface="Segoe UI"/>
                <a:cs typeface="Segoe UI"/>
              </a:rPr>
              <a:t>lt</a:t>
            </a:r>
            <a:r>
              <a:rPr sz="1900" i="1" spc="6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in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har</a:t>
            </a:r>
            <a:r>
              <a:rPr sz="1900" i="1" spc="-20" dirty="0">
                <a:latin typeface="Segoe UI"/>
                <a:cs typeface="Segoe UI"/>
              </a:rPr>
              <a:t>m</a:t>
            </a:r>
            <a:r>
              <a:rPr sz="1900" i="1" spc="5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to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people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a</a:t>
            </a:r>
            <a:r>
              <a:rPr sz="1900" i="1" spc="-10" dirty="0">
                <a:latin typeface="Segoe UI"/>
                <a:cs typeface="Segoe UI"/>
              </a:rPr>
              <a:t>n</a:t>
            </a:r>
            <a:r>
              <a:rPr sz="1900" i="1" spc="-15" dirty="0">
                <a:latin typeface="Segoe UI"/>
                <a:cs typeface="Segoe UI"/>
              </a:rPr>
              <a:t>d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prope</a:t>
            </a:r>
            <a:r>
              <a:rPr sz="1900" i="1" spc="25" dirty="0">
                <a:latin typeface="Segoe UI"/>
                <a:cs typeface="Segoe UI"/>
              </a:rPr>
              <a:t>r</a:t>
            </a:r>
            <a:r>
              <a:rPr sz="1900" i="1" spc="-15" dirty="0">
                <a:latin typeface="Segoe UI"/>
                <a:cs typeface="Segoe UI"/>
              </a:rPr>
              <a:t>t</a:t>
            </a:r>
            <a:r>
              <a:rPr sz="1900" i="1" spc="-125" dirty="0">
                <a:latin typeface="Segoe UI"/>
                <a:cs typeface="Segoe UI"/>
              </a:rPr>
              <a:t>y</a:t>
            </a:r>
            <a:r>
              <a:rPr sz="1900" i="1" spc="-5" dirty="0">
                <a:latin typeface="Segoe UI"/>
                <a:cs typeface="Segoe UI"/>
              </a:rPr>
              <a:t>.</a:t>
            </a:r>
            <a:r>
              <a:rPr sz="1900" i="1" spc="-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It</a:t>
            </a:r>
            <a:r>
              <a:rPr sz="1900" i="1" spc="4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is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5" dirty="0">
                <a:latin typeface="Segoe UI"/>
                <a:cs typeface="Segoe UI"/>
              </a:rPr>
              <a:t>i</a:t>
            </a:r>
            <a:r>
              <a:rPr sz="1900" i="1" spc="-15" dirty="0">
                <a:latin typeface="Segoe UI"/>
                <a:cs typeface="Segoe UI"/>
              </a:rPr>
              <a:t>mp</a:t>
            </a:r>
            <a:r>
              <a:rPr sz="1900" i="1" spc="-10" dirty="0">
                <a:latin typeface="Segoe UI"/>
                <a:cs typeface="Segoe UI"/>
              </a:rPr>
              <a:t>o</a:t>
            </a:r>
            <a:r>
              <a:rPr sz="1900" i="1" spc="20" dirty="0">
                <a:latin typeface="Segoe UI"/>
                <a:cs typeface="Segoe UI"/>
              </a:rPr>
              <a:t>r</a:t>
            </a:r>
            <a:r>
              <a:rPr sz="1900" i="1" spc="-25" dirty="0">
                <a:latin typeface="Segoe UI"/>
                <a:cs typeface="Segoe UI"/>
              </a:rPr>
              <a:t>t</a:t>
            </a:r>
            <a:r>
              <a:rPr sz="1900" i="1" spc="-15" dirty="0">
                <a:latin typeface="Segoe UI"/>
                <a:cs typeface="Segoe UI"/>
              </a:rPr>
              <a:t>a</a:t>
            </a:r>
            <a:r>
              <a:rPr sz="1900" i="1" spc="-10" dirty="0">
                <a:latin typeface="Segoe UI"/>
                <a:cs typeface="Segoe UI"/>
              </a:rPr>
              <a:t>nt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to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Segoe UI"/>
                <a:cs typeface="Segoe UI"/>
              </a:rPr>
              <a:t>be</a:t>
            </a:r>
            <a:r>
              <a:rPr sz="1900" i="1" spc="4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a</a:t>
            </a:r>
            <a:r>
              <a:rPr sz="1900" i="1" spc="-10" dirty="0">
                <a:latin typeface="Segoe UI"/>
                <a:cs typeface="Segoe UI"/>
              </a:rPr>
              <a:t>ble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Segoe UI"/>
                <a:cs typeface="Segoe UI"/>
              </a:rPr>
              <a:t>to</a:t>
            </a:r>
            <a:r>
              <a:rPr sz="1900" i="1" spc="6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Segoe UI"/>
                <a:cs typeface="Segoe UI"/>
              </a:rPr>
              <a:t>dist</a:t>
            </a:r>
            <a:r>
              <a:rPr sz="1900" b="1" i="1" spc="-20" dirty="0">
                <a:latin typeface="Segoe UI"/>
                <a:cs typeface="Segoe UI"/>
              </a:rPr>
              <a:t>i</a:t>
            </a:r>
            <a:r>
              <a:rPr sz="1900" b="1" i="1" spc="-15" dirty="0">
                <a:latin typeface="Segoe UI"/>
                <a:cs typeface="Segoe UI"/>
              </a:rPr>
              <a:t>ng</a:t>
            </a:r>
            <a:r>
              <a:rPr sz="1900" b="1" i="1" spc="-10" dirty="0">
                <a:latin typeface="Segoe UI"/>
                <a:cs typeface="Segoe UI"/>
              </a:rPr>
              <a:t>u</a:t>
            </a:r>
            <a:r>
              <a:rPr sz="1900" b="1" i="1" spc="-15" dirty="0">
                <a:latin typeface="Segoe UI"/>
                <a:cs typeface="Segoe UI"/>
              </a:rPr>
              <a:t>ish</a:t>
            </a:r>
            <a:r>
              <a:rPr sz="1900" b="1" i="1" spc="5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Segoe UI"/>
                <a:cs typeface="Segoe UI"/>
              </a:rPr>
              <a:t>the</a:t>
            </a:r>
            <a:r>
              <a:rPr sz="1900" b="1" i="1" spc="6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Segoe UI"/>
                <a:cs typeface="Segoe UI"/>
              </a:rPr>
              <a:t>e</a:t>
            </a:r>
            <a:r>
              <a:rPr sz="1900" b="1" i="1" spc="-45" dirty="0">
                <a:latin typeface="Segoe UI"/>
                <a:cs typeface="Segoe UI"/>
              </a:rPr>
              <a:t>v</a:t>
            </a:r>
            <a:r>
              <a:rPr sz="1900" b="1" i="1" spc="-10" dirty="0">
                <a:latin typeface="Segoe UI"/>
                <a:cs typeface="Segoe UI"/>
              </a:rPr>
              <a:t>ents</a:t>
            </a:r>
            <a:r>
              <a:rPr sz="1900" b="1" i="1" spc="7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Segoe UI"/>
                <a:cs typeface="Segoe UI"/>
              </a:rPr>
              <a:t>a</a:t>
            </a:r>
            <a:r>
              <a:rPr sz="1900" b="1" i="1" spc="-10" dirty="0">
                <a:latin typeface="Segoe UI"/>
                <a:cs typeface="Segoe UI"/>
              </a:rPr>
              <a:t>n</a:t>
            </a:r>
            <a:r>
              <a:rPr sz="1900" b="1" i="1" spc="-15" dirty="0">
                <a:latin typeface="Segoe UI"/>
                <a:cs typeface="Segoe UI"/>
              </a:rPr>
              <a:t>d</a:t>
            </a:r>
            <a:r>
              <a:rPr sz="1900" b="1" i="1" spc="4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Segoe UI"/>
                <a:cs typeface="Segoe UI"/>
              </a:rPr>
              <a:t>e</a:t>
            </a:r>
            <a:r>
              <a:rPr sz="1900" b="1" i="1" spc="15" dirty="0">
                <a:latin typeface="Segoe UI"/>
                <a:cs typeface="Segoe UI"/>
              </a:rPr>
              <a:t>f</a:t>
            </a:r>
            <a:r>
              <a:rPr sz="1900" b="1" i="1" spc="-10" dirty="0">
                <a:latin typeface="Segoe UI"/>
                <a:cs typeface="Segoe UI"/>
              </a:rPr>
              <a:t>fec</a:t>
            </a:r>
            <a:r>
              <a:rPr sz="1900" b="1" i="1" spc="-20" dirty="0">
                <a:latin typeface="Segoe UI"/>
                <a:cs typeface="Segoe UI"/>
              </a:rPr>
              <a:t>t</a:t>
            </a:r>
            <a:r>
              <a:rPr sz="1900" b="1" i="1" spc="-10" dirty="0">
                <a:latin typeface="Segoe UI"/>
                <a:cs typeface="Segoe UI"/>
              </a:rPr>
              <a:t>s</a:t>
            </a:r>
            <a:r>
              <a:rPr sz="1900" b="1" i="1" spc="70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Segoe UI"/>
                <a:cs typeface="Segoe UI"/>
              </a:rPr>
              <a:t>o</a:t>
            </a:r>
            <a:r>
              <a:rPr sz="1900" b="1" i="1" spc="-10" dirty="0">
                <a:latin typeface="Segoe UI"/>
                <a:cs typeface="Segoe UI"/>
              </a:rPr>
              <a:t>f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Segoe UI"/>
                <a:cs typeface="Segoe UI"/>
              </a:rPr>
              <a:t>a</a:t>
            </a:r>
            <a:r>
              <a:rPr sz="1900" b="1" i="1" spc="5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Segoe UI"/>
                <a:cs typeface="Segoe UI"/>
              </a:rPr>
              <a:t>haza</a:t>
            </a:r>
            <a:r>
              <a:rPr sz="1900" b="1" i="1" spc="-35" dirty="0">
                <a:latin typeface="Segoe UI"/>
                <a:cs typeface="Segoe UI"/>
              </a:rPr>
              <a:t>r</a:t>
            </a:r>
            <a:r>
              <a:rPr sz="1900" b="1" i="1" spc="15" dirty="0">
                <a:latin typeface="Segoe UI"/>
                <a:cs typeface="Segoe UI"/>
              </a:rPr>
              <a:t>d</a:t>
            </a:r>
            <a:r>
              <a:rPr sz="1900" i="1" spc="-5" dirty="0">
                <a:latin typeface="Segoe UI"/>
                <a:cs typeface="Segoe UI"/>
              </a:rPr>
              <a:t>.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229" y="2146089"/>
            <a:ext cx="130429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Identified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200" b="1" i="1" spc="-2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200" b="1" i="1" spc="-10" dirty="0">
                <a:solidFill>
                  <a:srgbClr val="001F5F"/>
                </a:solidFill>
                <a:latin typeface="Segoe UI"/>
                <a:cs typeface="Segoe UI"/>
              </a:rPr>
              <a:t>tri</a:t>
            </a:r>
            <a:r>
              <a:rPr sz="2200" b="1" i="1" spc="-2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200" b="1" i="1" spc="-10" dirty="0">
                <a:solidFill>
                  <a:srgbClr val="001F5F"/>
                </a:solidFill>
                <a:latin typeface="Segoe UI"/>
                <a:cs typeface="Segoe UI"/>
              </a:rPr>
              <a:t>sic</a:t>
            </a:r>
            <a:r>
              <a:rPr sz="22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001F5F"/>
                </a:solidFill>
                <a:latin typeface="Segoe UI"/>
                <a:cs typeface="Segoe UI"/>
              </a:rPr>
              <a:t>Haz</a:t>
            </a:r>
            <a:r>
              <a:rPr sz="2200" b="1" i="1" spc="-2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200" b="1" i="1" spc="-5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200" b="1" i="1" spc="-15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0669" y="2122025"/>
            <a:ext cx="1731645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Undes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ble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400" b="1" i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i="1" dirty="0">
                <a:solidFill>
                  <a:srgbClr val="001F5F"/>
                </a:solidFill>
                <a:latin typeface="Segoe UI"/>
                <a:cs typeface="Segoe UI"/>
              </a:rPr>
              <a:t>dous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i="1" spc="-3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b="1" i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3449" y="2286370"/>
            <a:ext cx="106743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400" b="1" i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i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endParaRPr sz="2400">
              <a:latin typeface="Segoe UI"/>
              <a:cs typeface="Segoe UI"/>
            </a:endParaRPr>
          </a:p>
          <a:p>
            <a:pPr marL="62865">
              <a:lnSpc>
                <a:spcPct val="100000"/>
              </a:lnSpc>
            </a:pPr>
            <a:r>
              <a:rPr sz="2400" b="1" i="1" spc="-1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i="1" spc="2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400" b="1" i="1" spc="-15" dirty="0">
                <a:solidFill>
                  <a:srgbClr val="001F5F"/>
                </a:solidFill>
                <a:latin typeface="Segoe UI"/>
                <a:cs typeface="Segoe UI"/>
              </a:rPr>
              <a:t>fects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578" y="3680983"/>
            <a:ext cx="130492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000" b="1" spc="-4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age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tan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k</a:t>
            </a:r>
            <a:r>
              <a:rPr sz="2000" b="1" spc="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w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th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la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m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mable</a:t>
            </a:r>
            <a:r>
              <a:rPr sz="2000" b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ma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erial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7489" y="3695722"/>
            <a:ext cx="154051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Sp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2000" b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ult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ng</a:t>
            </a:r>
            <a:r>
              <a:rPr sz="2000" b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in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2000" b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x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plos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on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an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2000" b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spc="-2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4797" y="3848623"/>
            <a:ext cx="216281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2000" b="1" spc="5" dirty="0">
                <a:solidFill>
                  <a:srgbClr val="7F7F7F"/>
                </a:solidFill>
                <a:latin typeface="Segoe UI"/>
                <a:cs typeface="Segoe UI"/>
              </a:rPr>
              <a:t>h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mal</a:t>
            </a:r>
            <a:r>
              <a:rPr sz="2000" b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ad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ation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an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2000" b="1" spc="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xplo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ion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2000" b="1" spc="-20" dirty="0">
                <a:solidFill>
                  <a:srgbClr val="7F7F7F"/>
                </a:solidFill>
                <a:latin typeface="Segoe UI"/>
                <a:cs typeface="Segoe UI"/>
              </a:rPr>
              <a:t>v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spc="-5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2000" b="1" spc="-1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7F7F7F"/>
                </a:solidFill>
                <a:latin typeface="Segoe UI"/>
                <a:cs typeface="Segoe UI"/>
              </a:rPr>
              <a:t>u</a:t>
            </a:r>
            <a:r>
              <a:rPr sz="2000" b="1" spc="-2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3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Let</a:t>
            </a:r>
            <a:r>
              <a:rPr sz="2800" b="1" spc="-229" dirty="0">
                <a:solidFill>
                  <a:srgbClr val="001F5F"/>
                </a:solidFill>
                <a:latin typeface="Segoe UI"/>
                <a:cs typeface="Segoe UI"/>
              </a:rPr>
              <a:t>’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get</a:t>
            </a:r>
            <a:r>
              <a:rPr sz="28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hazard</a:t>
            </a:r>
            <a:r>
              <a:rPr sz="2800" b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te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minology</a:t>
            </a:r>
            <a:r>
              <a:rPr sz="2800" b="1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ight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55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find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ds?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1871703"/>
            <a:ext cx="8618855" cy="465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ene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ost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ntial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gie</a:t>
            </a:r>
            <a:r>
              <a:rPr sz="2200" spc="-5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Kinetic</a:t>
            </a:r>
            <a:r>
              <a:rPr sz="2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200" b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25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m</a:t>
            </a:r>
            <a:r>
              <a:rPr sz="2000" i="1" spc="-35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v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ng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ment</a:t>
            </a:r>
            <a:endParaRPr sz="2000">
              <a:latin typeface="Constantia"/>
              <a:cs typeface="Constantia"/>
            </a:endParaRPr>
          </a:p>
          <a:p>
            <a:pPr marL="812800" marR="9144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4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omentum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eloc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squa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-2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ving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</a:t>
            </a:r>
            <a:r>
              <a:rPr sz="2000" spc="-2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her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speeds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ose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sequen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-2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ving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ollisi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</a:t>
            </a:r>
            <a:r>
              <a:rPr sz="2000" spc="-3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spe</a:t>
            </a:r>
            <a:r>
              <a:rPr sz="2000" spc="-10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ll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dama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e.</a:t>
            </a:r>
            <a:endParaRPr sz="2000">
              <a:latin typeface="Constantia"/>
              <a:cs typeface="Constantia"/>
            </a:endParaRPr>
          </a:p>
          <a:p>
            <a:pPr marL="812800" marR="103759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i="1" spc="-4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spc="-5" dirty="0">
                <a:latin typeface="Constantia"/>
                <a:cs typeface="Constantia"/>
              </a:rPr>
              <a:t>hin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onstantia"/>
                <a:cs typeface="Constantia"/>
              </a:rPr>
              <a:t>gua</a:t>
            </a:r>
            <a:r>
              <a:rPr sz="2000" i="1" spc="-1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ds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eep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-2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ving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art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Font typeface="Courier New"/>
              <a:buChar char="o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8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ial</a:t>
            </a:r>
            <a:r>
              <a:rPr sz="2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200" b="1" spc="-3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45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812800" marR="245110" lvl="1" indent="-342900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socia</a:t>
            </a:r>
            <a:r>
              <a:rPr sz="2000" spc="-3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chan</a:t>
            </a:r>
            <a:r>
              <a:rPr sz="2000" spc="-4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</a:t>
            </a:r>
            <a:r>
              <a:rPr sz="2000" spc="-2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(a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spc="-6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x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</a:t>
            </a:r>
            <a:r>
              <a:rPr sz="2000" spc="-2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shelf</a:t>
            </a:r>
            <a:r>
              <a:rPr sz="2000" spc="-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(a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acuum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5" dirty="0">
                <a:latin typeface="Constantia"/>
                <a:cs typeface="Constantia"/>
              </a:rPr>
              <a:t>)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Pi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eline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ty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ical</a:t>
            </a:r>
            <a:r>
              <a:rPr sz="2000" spc="-3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</a:t>
            </a:r>
            <a:r>
              <a:rPr sz="2000" spc="-2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ica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facilit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hich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liqu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ds</a:t>
            </a:r>
            <a:endParaRPr sz="2000">
              <a:latin typeface="Constantia"/>
              <a:cs typeface="Constantia"/>
            </a:endParaRPr>
          </a:p>
          <a:p>
            <a:pPr marL="8128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ks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essels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5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2</a:t>
            </a:r>
            <a:r>
              <a:rPr sz="2000" dirty="0">
                <a:latin typeface="Constantia"/>
                <a:cs typeface="Constantia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ab</a:t>
            </a:r>
            <a:r>
              <a:rPr sz="2000" spc="-35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nd.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56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Whe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find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ds?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1871703"/>
            <a:ext cx="8601710" cy="437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ene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hich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also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clude: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7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eat</a:t>
            </a:r>
            <a:endParaRPr sz="2200">
              <a:latin typeface="Constantia"/>
              <a:cs typeface="Constantia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eleased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ica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un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molecules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sou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35" dirty="0">
                <a:latin typeface="Constantia"/>
                <a:cs typeface="Constantia"/>
              </a:rPr>
              <a:t>g</a:t>
            </a:r>
            <a:r>
              <a:rPr sz="2000" spc="-19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elease</a:t>
            </a:r>
            <a:r>
              <a:rPr sz="2000" spc="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5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ot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surfa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tia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hich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8128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bur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El</a:t>
            </a:r>
            <a:r>
              <a:rPr sz="2200" b="1" spc="-3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ctric</a:t>
            </a:r>
            <a:r>
              <a:rPr sz="2200" b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ty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1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esult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electric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shoc</a:t>
            </a:r>
            <a:r>
              <a:rPr sz="2000" spc="-1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cin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dent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electrical</a:t>
            </a:r>
            <a:endParaRPr sz="2000">
              <a:latin typeface="Constantia"/>
              <a:cs typeface="Constantia"/>
            </a:endParaRPr>
          </a:p>
          <a:p>
            <a:pPr marL="812800">
              <a:lnSpc>
                <a:spcPct val="100000"/>
              </a:lnSpc>
            </a:pP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812800" marR="161290" lvl="1" indent="-342900" algn="just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Shoc</a:t>
            </a:r>
            <a:r>
              <a:rPr sz="2000" spc="-1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mos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ommon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-3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cu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3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ect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tact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gised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duc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tacti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nts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diffe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electrical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Shock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fatalitie</a:t>
            </a:r>
            <a:r>
              <a:rPr sz="2000" spc="-3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8611" y="4530852"/>
            <a:ext cx="3416807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scales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3" y="1548383"/>
            <a:ext cx="1717548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941320"/>
            <a:ext cx="1543812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6711" y="2781300"/>
            <a:ext cx="2404871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6004" y="3776221"/>
            <a:ext cx="5490845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Ind</a:t>
            </a:r>
            <a:r>
              <a:rPr sz="2000" b="1" spc="-30" dirty="0">
                <a:latin typeface="Constantia"/>
                <a:cs typeface="Constantia"/>
              </a:rPr>
              <a:t>i</a:t>
            </a:r>
            <a:r>
              <a:rPr sz="2000" b="1" spc="-5" dirty="0">
                <a:latin typeface="Constantia"/>
                <a:cs typeface="Constantia"/>
              </a:rPr>
              <a:t>vi</a:t>
            </a:r>
            <a:r>
              <a:rPr sz="2000" b="1" dirty="0">
                <a:latin typeface="Constantia"/>
                <a:cs typeface="Constantia"/>
              </a:rPr>
              <a:t>dual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645"/>
              </a:spcBef>
            </a:pPr>
            <a:r>
              <a:rPr sz="2000" b="1" spc="-145" dirty="0">
                <a:latin typeface="Constantia"/>
                <a:cs typeface="Constantia"/>
              </a:rPr>
              <a:t>W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35" dirty="0">
                <a:latin typeface="Constantia"/>
                <a:cs typeface="Constantia"/>
              </a:rPr>
              <a:t>r</a:t>
            </a:r>
            <a:r>
              <a:rPr sz="2000" b="1" spc="-45" dirty="0">
                <a:latin typeface="Constantia"/>
                <a:cs typeface="Constantia"/>
              </a:rPr>
              <a:t>k</a:t>
            </a:r>
            <a:r>
              <a:rPr sz="2000" b="1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85" dirty="0">
                <a:latin typeface="Constantia"/>
                <a:cs typeface="Constantia"/>
              </a:rPr>
              <a:t>F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spc="-5" dirty="0">
                <a:latin typeface="Constantia"/>
                <a:cs typeface="Constantia"/>
              </a:rPr>
              <a:t>cili</a:t>
            </a:r>
            <a:r>
              <a:rPr sz="2000" b="1" dirty="0">
                <a:latin typeface="Constantia"/>
                <a:cs typeface="Constantia"/>
              </a:rPr>
              <a:t>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9468" y="6228660"/>
            <a:ext cx="145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Constantia"/>
                <a:cs typeface="Constantia"/>
              </a:rPr>
              <a:t>C</a:t>
            </a:r>
            <a:r>
              <a:rPr sz="2000" b="1" dirty="0">
                <a:latin typeface="Constantia"/>
                <a:cs typeface="Constantia"/>
              </a:rPr>
              <a:t>om</a:t>
            </a:r>
            <a:r>
              <a:rPr sz="2000" b="1" spc="-10" dirty="0">
                <a:latin typeface="Constantia"/>
                <a:cs typeface="Constantia"/>
              </a:rPr>
              <a:t>m</a:t>
            </a:r>
            <a:r>
              <a:rPr sz="2000" b="1" dirty="0">
                <a:latin typeface="Constantia"/>
                <a:cs typeface="Constantia"/>
              </a:rPr>
              <a:t>unity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57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8611" y="4530852"/>
            <a:ext cx="3416807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scales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3" y="1548383"/>
            <a:ext cx="1717548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941320"/>
            <a:ext cx="1543812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6711" y="2781300"/>
            <a:ext cx="2404871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6004" y="3776221"/>
            <a:ext cx="5490845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Ind</a:t>
            </a:r>
            <a:r>
              <a:rPr sz="2000" b="1" spc="-3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b="1" spc="-5" dirty="0">
                <a:solidFill>
                  <a:srgbClr val="C00000"/>
                </a:solidFill>
                <a:latin typeface="Constantia"/>
                <a:cs typeface="Constantia"/>
              </a:rPr>
              <a:t>vi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dual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645"/>
              </a:spcBef>
            </a:pPr>
            <a:r>
              <a:rPr sz="2000" b="1" spc="-145" dirty="0">
                <a:latin typeface="Constantia"/>
                <a:cs typeface="Constantia"/>
              </a:rPr>
              <a:t>W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35" dirty="0">
                <a:latin typeface="Constantia"/>
                <a:cs typeface="Constantia"/>
              </a:rPr>
              <a:t>r</a:t>
            </a:r>
            <a:r>
              <a:rPr sz="2000" b="1" spc="-45" dirty="0">
                <a:latin typeface="Constantia"/>
                <a:cs typeface="Constantia"/>
              </a:rPr>
              <a:t>k</a:t>
            </a:r>
            <a:r>
              <a:rPr sz="2000" b="1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85" dirty="0">
                <a:latin typeface="Constantia"/>
                <a:cs typeface="Constantia"/>
              </a:rPr>
              <a:t>F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spc="-5" dirty="0">
                <a:latin typeface="Constantia"/>
                <a:cs typeface="Constantia"/>
              </a:rPr>
              <a:t>cili</a:t>
            </a:r>
            <a:r>
              <a:rPr sz="2000" b="1" dirty="0">
                <a:latin typeface="Constantia"/>
                <a:cs typeface="Constantia"/>
              </a:rPr>
              <a:t>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9468" y="6228660"/>
            <a:ext cx="145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Constantia"/>
                <a:cs typeface="Constantia"/>
              </a:rPr>
              <a:t>C</a:t>
            </a:r>
            <a:r>
              <a:rPr sz="2000" b="1" dirty="0">
                <a:latin typeface="Constantia"/>
                <a:cs typeface="Constantia"/>
              </a:rPr>
              <a:t>om</a:t>
            </a:r>
            <a:r>
              <a:rPr sz="2000" b="1" spc="-10" dirty="0">
                <a:latin typeface="Constantia"/>
                <a:cs typeface="Constantia"/>
              </a:rPr>
              <a:t>m</a:t>
            </a:r>
            <a:r>
              <a:rPr sz="2000" b="1" dirty="0">
                <a:latin typeface="Constantia"/>
                <a:cs typeface="Constantia"/>
              </a:rPr>
              <a:t>unity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58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Uni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36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rsity</a:t>
            </a:r>
            <a:r>
              <a:rPr sz="36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La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36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Injuries</a:t>
            </a:r>
            <a:endParaRPr sz="3600">
              <a:latin typeface="Segoe UI"/>
              <a:cs typeface="Segoe UI"/>
            </a:endParaRPr>
          </a:p>
          <a:p>
            <a:pPr marL="5715" marR="635" algn="ctr">
              <a:lnSpc>
                <a:spcPct val="100000"/>
              </a:lnSpc>
              <a:spcBef>
                <a:spcPts val="20"/>
              </a:spcBef>
            </a:pP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Injurie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that</a:t>
            </a:r>
            <a:r>
              <a:rPr sz="2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in</a:t>
            </a:r>
            <a:r>
              <a:rPr sz="2800" spc="-3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olve</a:t>
            </a:r>
            <a:r>
              <a:rPr sz="2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ou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298" y="5547671"/>
            <a:ext cx="839216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onstantia"/>
                <a:cs typeface="Constantia"/>
              </a:rPr>
              <a:t>Michel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Dufault,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ina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ear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ale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student,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hair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ot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</a:t>
            </a:r>
            <a:r>
              <a:rPr sz="2400" spc="-2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lathe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hen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Che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ist</a:t>
            </a:r>
            <a:r>
              <a:rPr sz="2400" spc="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ksh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2:3</a:t>
            </a:r>
            <a:r>
              <a:rPr sz="2400" dirty="0">
                <a:latin typeface="Constantia"/>
                <a:cs typeface="Constantia"/>
              </a:rPr>
              <a:t>0am.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78240" y="6387693"/>
            <a:ext cx="365760" cy="305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048" y="2246376"/>
            <a:ext cx="2330195" cy="3028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5228" y="2246376"/>
            <a:ext cx="2401824" cy="30281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3655" y="2570988"/>
            <a:ext cx="2380488" cy="2380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141" y="3161644"/>
            <a:ext cx="118554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2300"/>
              </a:lnSpc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Int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insic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Haz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ds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0665" y="3161644"/>
            <a:ext cx="1817370" cy="130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0805" indent="-457834">
              <a:lnSpc>
                <a:spcPts val="23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Undes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ble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24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  <a:spcBef>
                <a:spcPts val="1075"/>
              </a:spcBef>
            </a:pP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li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ho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endParaRPr sz="1800">
              <a:latin typeface="Segoe UI"/>
              <a:cs typeface="Segoe UI"/>
            </a:endParaRPr>
          </a:p>
          <a:p>
            <a:pPr marL="681355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2672" y="3326236"/>
            <a:ext cx="2163445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Consequences</a:t>
            </a:r>
            <a:endParaRPr sz="24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  <a:spcBef>
                <a:spcPts val="2060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elihood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endParaRPr sz="1800">
              <a:latin typeface="Segoe UI"/>
              <a:cs typeface="Segoe UI"/>
            </a:endParaRPr>
          </a:p>
          <a:p>
            <a:pPr marL="62801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Consequenc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6523" y="3375660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2" y="0"/>
                </a:moveTo>
                <a:lnTo>
                  <a:pt x="994922" y="228599"/>
                </a:lnTo>
                <a:lnTo>
                  <a:pt x="1147326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6" y="76199"/>
                </a:lnTo>
                <a:lnTo>
                  <a:pt x="994922" y="0"/>
                </a:lnTo>
                <a:close/>
              </a:path>
              <a:path w="1223645" h="228600">
                <a:moveTo>
                  <a:pt x="994922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2" y="152399"/>
                </a:lnTo>
                <a:lnTo>
                  <a:pt x="994922" y="76199"/>
                </a:lnTo>
                <a:close/>
              </a:path>
              <a:path w="1223645" h="228600">
                <a:moveTo>
                  <a:pt x="1147326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6" y="152399"/>
                </a:lnTo>
                <a:lnTo>
                  <a:pt x="1223528" y="114299"/>
                </a:lnTo>
                <a:lnTo>
                  <a:pt x="1147326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8635" y="3372611"/>
            <a:ext cx="1223645" cy="228600"/>
          </a:xfrm>
          <a:custGeom>
            <a:avLst/>
            <a:gdLst/>
            <a:ahLst/>
            <a:cxnLst/>
            <a:rect l="l" t="t" r="r" b="b"/>
            <a:pathLst>
              <a:path w="1223645" h="228600">
                <a:moveTo>
                  <a:pt x="994928" y="0"/>
                </a:moveTo>
                <a:lnTo>
                  <a:pt x="994928" y="228599"/>
                </a:lnTo>
                <a:lnTo>
                  <a:pt x="1147328" y="152399"/>
                </a:lnTo>
                <a:lnTo>
                  <a:pt x="1033022" y="152399"/>
                </a:lnTo>
                <a:lnTo>
                  <a:pt x="1033022" y="76199"/>
                </a:lnTo>
                <a:lnTo>
                  <a:pt x="1147328" y="76199"/>
                </a:lnTo>
                <a:lnTo>
                  <a:pt x="994928" y="0"/>
                </a:lnTo>
                <a:close/>
              </a:path>
              <a:path w="1223645" h="228600">
                <a:moveTo>
                  <a:pt x="994928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994928" y="152399"/>
                </a:lnTo>
                <a:lnTo>
                  <a:pt x="994928" y="76199"/>
                </a:lnTo>
                <a:close/>
              </a:path>
              <a:path w="1223645" h="228600">
                <a:moveTo>
                  <a:pt x="1147328" y="76199"/>
                </a:moveTo>
                <a:lnTo>
                  <a:pt x="1033022" y="76199"/>
                </a:lnTo>
                <a:lnTo>
                  <a:pt x="1033022" y="152399"/>
                </a:lnTo>
                <a:lnTo>
                  <a:pt x="1147328" y="152399"/>
                </a:lnTo>
                <a:lnTo>
                  <a:pt x="1223528" y="114299"/>
                </a:lnTo>
                <a:lnTo>
                  <a:pt x="1147328" y="7619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9310" y="2690622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9517" y="2611374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1917" y="2699766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8889" y="2611374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7641" y="3335273"/>
            <a:ext cx="1694814" cy="1416050"/>
          </a:xfrm>
          <a:custGeom>
            <a:avLst/>
            <a:gdLst/>
            <a:ahLst/>
            <a:cxnLst/>
            <a:rect l="l" t="t" r="r" b="b"/>
            <a:pathLst>
              <a:path w="1694814" h="1416050">
                <a:moveTo>
                  <a:pt x="809599" y="1024259"/>
                </a:moveTo>
                <a:lnTo>
                  <a:pt x="605277" y="1024259"/>
                </a:lnTo>
                <a:lnTo>
                  <a:pt x="665738" y="1415795"/>
                </a:lnTo>
                <a:lnTo>
                  <a:pt x="809599" y="1024259"/>
                </a:lnTo>
                <a:close/>
              </a:path>
              <a:path w="1694814" h="1416050">
                <a:moveTo>
                  <a:pt x="1094455" y="978920"/>
                </a:moveTo>
                <a:lnTo>
                  <a:pt x="826257" y="978920"/>
                </a:lnTo>
                <a:lnTo>
                  <a:pt x="1039367" y="1293626"/>
                </a:lnTo>
                <a:lnTo>
                  <a:pt x="1094455" y="978920"/>
                </a:lnTo>
                <a:close/>
              </a:path>
              <a:path w="1694814" h="1416050">
                <a:moveTo>
                  <a:pt x="1351195" y="947546"/>
                </a:moveTo>
                <a:lnTo>
                  <a:pt x="1099946" y="947546"/>
                </a:lnTo>
                <a:lnTo>
                  <a:pt x="1423659" y="1186052"/>
                </a:lnTo>
                <a:lnTo>
                  <a:pt x="1351195" y="947546"/>
                </a:lnTo>
                <a:close/>
              </a:path>
              <a:path w="1694814" h="1416050">
                <a:moveTo>
                  <a:pt x="1340852" y="913506"/>
                </a:moveTo>
                <a:lnTo>
                  <a:pt x="444626" y="913506"/>
                </a:lnTo>
                <a:lnTo>
                  <a:pt x="373629" y="1154679"/>
                </a:lnTo>
                <a:lnTo>
                  <a:pt x="605277" y="1024259"/>
                </a:lnTo>
                <a:lnTo>
                  <a:pt x="809599" y="1024259"/>
                </a:lnTo>
                <a:lnTo>
                  <a:pt x="826257" y="978920"/>
                </a:lnTo>
                <a:lnTo>
                  <a:pt x="1094455" y="978920"/>
                </a:lnTo>
                <a:lnTo>
                  <a:pt x="1099946" y="947546"/>
                </a:lnTo>
                <a:lnTo>
                  <a:pt x="1351195" y="947546"/>
                </a:lnTo>
                <a:lnTo>
                  <a:pt x="1340852" y="913506"/>
                </a:lnTo>
                <a:close/>
              </a:path>
              <a:path w="1694814" h="1416050">
                <a:moveTo>
                  <a:pt x="29087" y="150357"/>
                </a:moveTo>
                <a:lnTo>
                  <a:pt x="362961" y="499241"/>
                </a:lnTo>
                <a:lnTo>
                  <a:pt x="0" y="564641"/>
                </a:lnTo>
                <a:lnTo>
                  <a:pt x="291977" y="771774"/>
                </a:lnTo>
                <a:lnTo>
                  <a:pt x="10536" y="956178"/>
                </a:lnTo>
                <a:lnTo>
                  <a:pt x="444626" y="913506"/>
                </a:lnTo>
                <a:lnTo>
                  <a:pt x="1340852" y="913506"/>
                </a:lnTo>
                <a:lnTo>
                  <a:pt x="1321058" y="848355"/>
                </a:lnTo>
                <a:lnTo>
                  <a:pt x="1656078" y="848355"/>
                </a:lnTo>
                <a:lnTo>
                  <a:pt x="1381384" y="686561"/>
                </a:lnTo>
                <a:lnTo>
                  <a:pt x="1655185" y="533399"/>
                </a:lnTo>
                <a:lnTo>
                  <a:pt x="1310390" y="479429"/>
                </a:lnTo>
                <a:lnTo>
                  <a:pt x="1356190" y="414284"/>
                </a:lnTo>
                <a:lnTo>
                  <a:pt x="573654" y="414284"/>
                </a:lnTo>
                <a:lnTo>
                  <a:pt x="29087" y="150357"/>
                </a:lnTo>
                <a:close/>
              </a:path>
              <a:path w="1694814" h="1416050">
                <a:moveTo>
                  <a:pt x="1656078" y="848355"/>
                </a:moveTo>
                <a:lnTo>
                  <a:pt x="1321058" y="848355"/>
                </a:lnTo>
                <a:lnTo>
                  <a:pt x="1694687" y="871097"/>
                </a:lnTo>
                <a:lnTo>
                  <a:pt x="1656078" y="848355"/>
                </a:lnTo>
                <a:close/>
              </a:path>
              <a:path w="1694814" h="1416050">
                <a:moveTo>
                  <a:pt x="655319" y="150357"/>
                </a:moveTo>
                <a:lnTo>
                  <a:pt x="573654" y="414284"/>
                </a:lnTo>
                <a:lnTo>
                  <a:pt x="1356190" y="414284"/>
                </a:lnTo>
                <a:lnTo>
                  <a:pt x="1380212" y="380116"/>
                </a:lnTo>
                <a:lnTo>
                  <a:pt x="847343" y="380116"/>
                </a:lnTo>
                <a:lnTo>
                  <a:pt x="655319" y="150357"/>
                </a:lnTo>
                <a:close/>
              </a:path>
              <a:path w="1694814" h="1416050">
                <a:moveTo>
                  <a:pt x="1139321" y="0"/>
                </a:moveTo>
                <a:lnTo>
                  <a:pt x="847343" y="380116"/>
                </a:lnTo>
                <a:lnTo>
                  <a:pt x="1380212" y="380116"/>
                </a:lnTo>
                <a:lnTo>
                  <a:pt x="1402091" y="348995"/>
                </a:lnTo>
                <a:lnTo>
                  <a:pt x="1110614" y="348995"/>
                </a:lnTo>
                <a:lnTo>
                  <a:pt x="1139321" y="0"/>
                </a:lnTo>
                <a:close/>
              </a:path>
              <a:path w="1694814" h="1416050">
                <a:moveTo>
                  <a:pt x="1442100" y="292089"/>
                </a:moveTo>
                <a:lnTo>
                  <a:pt x="1110614" y="348995"/>
                </a:lnTo>
                <a:lnTo>
                  <a:pt x="1402091" y="348995"/>
                </a:lnTo>
                <a:lnTo>
                  <a:pt x="1442100" y="292089"/>
                </a:lnTo>
                <a:close/>
              </a:path>
            </a:pathLst>
          </a:custGeom>
          <a:solidFill>
            <a:srgbClr val="F3F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7641" y="3335273"/>
            <a:ext cx="1694814" cy="1416050"/>
          </a:xfrm>
          <a:custGeom>
            <a:avLst/>
            <a:gdLst/>
            <a:ahLst/>
            <a:cxnLst/>
            <a:rect l="l" t="t" r="r" b="b"/>
            <a:pathLst>
              <a:path w="1694814" h="1416050">
                <a:moveTo>
                  <a:pt x="847343" y="380116"/>
                </a:moveTo>
                <a:lnTo>
                  <a:pt x="1139321" y="0"/>
                </a:lnTo>
                <a:lnTo>
                  <a:pt x="1110614" y="348995"/>
                </a:lnTo>
                <a:lnTo>
                  <a:pt x="1442100" y="292089"/>
                </a:lnTo>
                <a:lnTo>
                  <a:pt x="1310390" y="479429"/>
                </a:lnTo>
                <a:lnTo>
                  <a:pt x="1655185" y="533399"/>
                </a:lnTo>
                <a:lnTo>
                  <a:pt x="1381384" y="686561"/>
                </a:lnTo>
                <a:lnTo>
                  <a:pt x="1694687" y="871097"/>
                </a:lnTo>
                <a:lnTo>
                  <a:pt x="1321058" y="848355"/>
                </a:lnTo>
                <a:lnTo>
                  <a:pt x="1423659" y="1186052"/>
                </a:lnTo>
                <a:lnTo>
                  <a:pt x="1099946" y="947546"/>
                </a:lnTo>
                <a:lnTo>
                  <a:pt x="1039367" y="1293626"/>
                </a:lnTo>
                <a:lnTo>
                  <a:pt x="826257" y="978920"/>
                </a:lnTo>
                <a:lnTo>
                  <a:pt x="665738" y="1415795"/>
                </a:lnTo>
                <a:lnTo>
                  <a:pt x="605277" y="1024259"/>
                </a:lnTo>
                <a:lnTo>
                  <a:pt x="373629" y="1154679"/>
                </a:lnTo>
                <a:lnTo>
                  <a:pt x="444626" y="913506"/>
                </a:lnTo>
                <a:lnTo>
                  <a:pt x="10536" y="956178"/>
                </a:lnTo>
                <a:lnTo>
                  <a:pt x="291977" y="771774"/>
                </a:lnTo>
                <a:lnTo>
                  <a:pt x="0" y="564641"/>
                </a:lnTo>
                <a:lnTo>
                  <a:pt x="362961" y="499241"/>
                </a:lnTo>
                <a:lnTo>
                  <a:pt x="29087" y="150357"/>
                </a:lnTo>
                <a:lnTo>
                  <a:pt x="573654" y="414284"/>
                </a:lnTo>
                <a:lnTo>
                  <a:pt x="655319" y="150357"/>
                </a:lnTo>
                <a:lnTo>
                  <a:pt x="847343" y="380116"/>
                </a:lnTo>
                <a:close/>
              </a:path>
            </a:pathLst>
          </a:custGeom>
          <a:ln w="259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07515" y="3891658"/>
            <a:ext cx="6705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5392" y="2080211"/>
            <a:ext cx="11480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L</a:t>
            </a:r>
            <a:r>
              <a:rPr sz="1800" b="1" spc="5" dirty="0">
                <a:latin typeface="Segoe UI"/>
                <a:cs typeface="Segoe UI"/>
              </a:rPr>
              <a:t>a</a:t>
            </a:r>
            <a:r>
              <a:rPr sz="1800" b="1" spc="-10" dirty="0">
                <a:latin typeface="Segoe UI"/>
                <a:cs typeface="Segoe UI"/>
              </a:rPr>
              <a:t>ye</a:t>
            </a:r>
            <a:r>
              <a:rPr sz="1800" b="1" dirty="0">
                <a:latin typeface="Segoe UI"/>
                <a:cs typeface="Segoe UI"/>
              </a:rPr>
              <a:t>r</a:t>
            </a:r>
            <a:r>
              <a:rPr sz="1800" b="1" spc="-10" dirty="0">
                <a:latin typeface="Segoe UI"/>
                <a:cs typeface="Segoe UI"/>
              </a:rPr>
              <a:t>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Segoe UI"/>
                <a:cs typeface="Segoe UI"/>
              </a:rPr>
              <a:t>o</a:t>
            </a:r>
            <a:r>
              <a:rPr sz="1800" b="1" dirty="0">
                <a:latin typeface="Segoe UI"/>
                <a:cs typeface="Segoe UI"/>
              </a:rPr>
              <a:t>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P</a:t>
            </a:r>
            <a:r>
              <a:rPr sz="1800" b="1" spc="-10" dirty="0">
                <a:latin typeface="Segoe UI"/>
                <a:cs typeface="Segoe UI"/>
              </a:rPr>
              <a:t>r</a:t>
            </a:r>
            <a:r>
              <a:rPr sz="1800" b="1" spc="-5" dirty="0">
                <a:latin typeface="Segoe UI"/>
                <a:cs typeface="Segoe UI"/>
              </a:rPr>
              <a:t>o</a:t>
            </a:r>
            <a:r>
              <a:rPr sz="1800" b="1" spc="-15" dirty="0">
                <a:latin typeface="Segoe UI"/>
                <a:cs typeface="Segoe UI"/>
              </a:rPr>
              <a:t>t</a:t>
            </a:r>
            <a:r>
              <a:rPr sz="1800" b="1" dirty="0">
                <a:latin typeface="Segoe UI"/>
                <a:cs typeface="Segoe UI"/>
              </a:rPr>
              <a:t>ec</a:t>
            </a:r>
            <a:r>
              <a:rPr sz="1800" b="1" spc="-10" dirty="0">
                <a:latin typeface="Segoe UI"/>
                <a:cs typeface="Segoe UI"/>
              </a:rPr>
              <a:t>t</a:t>
            </a:r>
            <a:r>
              <a:rPr sz="1800" b="1" spc="-5" dirty="0">
                <a:latin typeface="Segoe UI"/>
                <a:cs typeface="Segoe UI"/>
              </a:rPr>
              <a:t>i</a:t>
            </a:r>
            <a:r>
              <a:rPr sz="1800" b="1" spc="5" dirty="0">
                <a:latin typeface="Segoe UI"/>
                <a:cs typeface="Segoe UI"/>
              </a:rPr>
              <a:t>o</a:t>
            </a:r>
            <a:r>
              <a:rPr sz="1800" b="1" spc="-15" dirty="0">
                <a:latin typeface="Segoe UI"/>
                <a:cs typeface="Segoe UI"/>
              </a:rPr>
              <a:t>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7621" y="2690622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97829" y="2611374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0229" y="2699766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7201" y="2611374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587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4350" y="2080211"/>
            <a:ext cx="11480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L</a:t>
            </a:r>
            <a:r>
              <a:rPr sz="1800" b="1" spc="5" dirty="0">
                <a:latin typeface="Segoe UI"/>
                <a:cs typeface="Segoe UI"/>
              </a:rPr>
              <a:t>a</a:t>
            </a:r>
            <a:r>
              <a:rPr sz="1800" b="1" spc="-10" dirty="0">
                <a:latin typeface="Segoe UI"/>
                <a:cs typeface="Segoe UI"/>
              </a:rPr>
              <a:t>ye</a:t>
            </a:r>
            <a:r>
              <a:rPr sz="1800" b="1" dirty="0">
                <a:latin typeface="Segoe UI"/>
                <a:cs typeface="Segoe UI"/>
              </a:rPr>
              <a:t>r</a:t>
            </a:r>
            <a:r>
              <a:rPr sz="1800" b="1" spc="-10" dirty="0">
                <a:latin typeface="Segoe UI"/>
                <a:cs typeface="Segoe UI"/>
              </a:rPr>
              <a:t>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Segoe UI"/>
                <a:cs typeface="Segoe UI"/>
              </a:rPr>
              <a:t>o</a:t>
            </a:r>
            <a:r>
              <a:rPr sz="1800" b="1" dirty="0">
                <a:latin typeface="Segoe UI"/>
                <a:cs typeface="Segoe UI"/>
              </a:rPr>
              <a:t>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P</a:t>
            </a:r>
            <a:r>
              <a:rPr sz="1800" b="1" spc="-10" dirty="0">
                <a:latin typeface="Segoe UI"/>
                <a:cs typeface="Segoe UI"/>
              </a:rPr>
              <a:t>r</a:t>
            </a:r>
            <a:r>
              <a:rPr sz="1800" b="1" spc="-5" dirty="0">
                <a:latin typeface="Segoe UI"/>
                <a:cs typeface="Segoe UI"/>
              </a:rPr>
              <a:t>o</a:t>
            </a:r>
            <a:r>
              <a:rPr sz="1800" b="1" spc="-15" dirty="0">
                <a:latin typeface="Segoe UI"/>
                <a:cs typeface="Segoe UI"/>
              </a:rPr>
              <a:t>t</a:t>
            </a:r>
            <a:r>
              <a:rPr sz="1800" b="1" dirty="0">
                <a:latin typeface="Segoe UI"/>
                <a:cs typeface="Segoe UI"/>
              </a:rPr>
              <a:t>ec</a:t>
            </a:r>
            <a:r>
              <a:rPr sz="1800" b="1" spc="-10" dirty="0">
                <a:latin typeface="Segoe UI"/>
                <a:cs typeface="Segoe UI"/>
              </a:rPr>
              <a:t>t</a:t>
            </a:r>
            <a:r>
              <a:rPr sz="1800" b="1" spc="-5" dirty="0">
                <a:latin typeface="Segoe UI"/>
                <a:cs typeface="Segoe UI"/>
              </a:rPr>
              <a:t>i</a:t>
            </a:r>
            <a:r>
              <a:rPr sz="1800" b="1" spc="5" dirty="0">
                <a:latin typeface="Segoe UI"/>
                <a:cs typeface="Segoe UI"/>
              </a:rPr>
              <a:t>o</a:t>
            </a:r>
            <a:r>
              <a:rPr sz="1800" b="1" spc="-15" dirty="0">
                <a:latin typeface="Segoe UI"/>
                <a:cs typeface="Segoe UI"/>
              </a:rPr>
              <a:t>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4653" y="3808353"/>
            <a:ext cx="403860" cy="337185"/>
          </a:xfrm>
          <a:custGeom>
            <a:avLst/>
            <a:gdLst/>
            <a:ahLst/>
            <a:cxnLst/>
            <a:rect l="l" t="t" r="r" b="b"/>
            <a:pathLst>
              <a:path w="403860" h="337185">
                <a:moveTo>
                  <a:pt x="288136" y="299081"/>
                </a:moveTo>
                <a:lnTo>
                  <a:pt x="284225" y="337056"/>
                </a:lnTo>
                <a:lnTo>
                  <a:pt x="379501" y="301111"/>
                </a:lnTo>
                <a:lnTo>
                  <a:pt x="307085" y="301111"/>
                </a:lnTo>
                <a:lnTo>
                  <a:pt x="288136" y="299081"/>
                </a:lnTo>
                <a:close/>
              </a:path>
              <a:path w="403860" h="337185">
                <a:moveTo>
                  <a:pt x="292034" y="261219"/>
                </a:moveTo>
                <a:lnTo>
                  <a:pt x="288136" y="299081"/>
                </a:lnTo>
                <a:lnTo>
                  <a:pt x="307085" y="301111"/>
                </a:lnTo>
                <a:lnTo>
                  <a:pt x="310895" y="263261"/>
                </a:lnTo>
                <a:lnTo>
                  <a:pt x="294253" y="261737"/>
                </a:lnTo>
                <a:lnTo>
                  <a:pt x="292034" y="261219"/>
                </a:lnTo>
                <a:close/>
              </a:path>
              <a:path w="403860" h="337185">
                <a:moveTo>
                  <a:pt x="295930" y="223387"/>
                </a:moveTo>
                <a:lnTo>
                  <a:pt x="292034" y="261219"/>
                </a:lnTo>
                <a:lnTo>
                  <a:pt x="294253" y="261737"/>
                </a:lnTo>
                <a:lnTo>
                  <a:pt x="310895" y="263261"/>
                </a:lnTo>
                <a:lnTo>
                  <a:pt x="307085" y="301111"/>
                </a:lnTo>
                <a:lnTo>
                  <a:pt x="379501" y="301111"/>
                </a:lnTo>
                <a:lnTo>
                  <a:pt x="403738" y="291967"/>
                </a:lnTo>
                <a:lnTo>
                  <a:pt x="295930" y="223387"/>
                </a:lnTo>
                <a:close/>
              </a:path>
              <a:path w="403860" h="337185">
                <a:moveTo>
                  <a:pt x="1920" y="0"/>
                </a:moveTo>
                <a:lnTo>
                  <a:pt x="518" y="13587"/>
                </a:lnTo>
                <a:lnTo>
                  <a:pt x="0" y="28446"/>
                </a:lnTo>
                <a:lnTo>
                  <a:pt x="518" y="43174"/>
                </a:lnTo>
                <a:lnTo>
                  <a:pt x="8503" y="86227"/>
                </a:lnTo>
                <a:lnTo>
                  <a:pt x="25267" y="126994"/>
                </a:lnTo>
                <a:lnTo>
                  <a:pt x="50048" y="164844"/>
                </a:lnTo>
                <a:lnTo>
                  <a:pt x="82052" y="199253"/>
                </a:lnTo>
                <a:lnTo>
                  <a:pt x="120152" y="229733"/>
                </a:lnTo>
                <a:lnTo>
                  <a:pt x="164104" y="256153"/>
                </a:lnTo>
                <a:lnTo>
                  <a:pt x="212994" y="277620"/>
                </a:lnTo>
                <a:lnTo>
                  <a:pt x="266974" y="294503"/>
                </a:lnTo>
                <a:lnTo>
                  <a:pt x="288136" y="299081"/>
                </a:lnTo>
                <a:lnTo>
                  <a:pt x="292034" y="261219"/>
                </a:lnTo>
                <a:lnTo>
                  <a:pt x="276880" y="257677"/>
                </a:lnTo>
                <a:lnTo>
                  <a:pt x="260238" y="253236"/>
                </a:lnTo>
                <a:lnTo>
                  <a:pt x="196717" y="229733"/>
                </a:lnTo>
                <a:lnTo>
                  <a:pt x="155204" y="207135"/>
                </a:lnTo>
                <a:lnTo>
                  <a:pt x="119146" y="181346"/>
                </a:lnTo>
                <a:lnTo>
                  <a:pt x="89153" y="152271"/>
                </a:lnTo>
                <a:lnTo>
                  <a:pt x="65653" y="121029"/>
                </a:lnTo>
                <a:lnTo>
                  <a:pt x="45354" y="76452"/>
                </a:lnTo>
                <a:lnTo>
                  <a:pt x="38099" y="29589"/>
                </a:lnTo>
                <a:lnTo>
                  <a:pt x="38374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0340" y="3806068"/>
            <a:ext cx="403860" cy="337820"/>
          </a:xfrm>
          <a:custGeom>
            <a:avLst/>
            <a:gdLst/>
            <a:ahLst/>
            <a:cxnLst/>
            <a:rect l="l" t="t" r="r" b="b"/>
            <a:pathLst>
              <a:path w="403859" h="337820">
                <a:moveTo>
                  <a:pt x="288365" y="298801"/>
                </a:moveTo>
                <a:lnTo>
                  <a:pt x="284347" y="337818"/>
                </a:lnTo>
                <a:lnTo>
                  <a:pt x="379970" y="301742"/>
                </a:lnTo>
                <a:lnTo>
                  <a:pt x="305958" y="301742"/>
                </a:lnTo>
                <a:lnTo>
                  <a:pt x="288365" y="298801"/>
                </a:lnTo>
                <a:close/>
              </a:path>
              <a:path w="403859" h="337820">
                <a:moveTo>
                  <a:pt x="292267" y="260908"/>
                </a:moveTo>
                <a:lnTo>
                  <a:pt x="288365" y="298801"/>
                </a:lnTo>
                <a:lnTo>
                  <a:pt x="305958" y="301742"/>
                </a:lnTo>
                <a:lnTo>
                  <a:pt x="312176" y="264154"/>
                </a:lnTo>
                <a:lnTo>
                  <a:pt x="292267" y="260908"/>
                </a:lnTo>
                <a:close/>
              </a:path>
              <a:path w="403859" h="337820">
                <a:moveTo>
                  <a:pt x="296052" y="224149"/>
                </a:moveTo>
                <a:lnTo>
                  <a:pt x="292267" y="260908"/>
                </a:lnTo>
                <a:lnTo>
                  <a:pt x="312176" y="264154"/>
                </a:lnTo>
                <a:lnTo>
                  <a:pt x="305958" y="301742"/>
                </a:lnTo>
                <a:lnTo>
                  <a:pt x="379970" y="301742"/>
                </a:lnTo>
                <a:lnTo>
                  <a:pt x="403859" y="292729"/>
                </a:lnTo>
                <a:lnTo>
                  <a:pt x="296052" y="224149"/>
                </a:lnTo>
                <a:close/>
              </a:path>
              <a:path w="403859" h="337820">
                <a:moveTo>
                  <a:pt x="1920" y="0"/>
                </a:moveTo>
                <a:lnTo>
                  <a:pt x="518" y="13587"/>
                </a:lnTo>
                <a:lnTo>
                  <a:pt x="0" y="28565"/>
                </a:lnTo>
                <a:lnTo>
                  <a:pt x="640" y="43174"/>
                </a:lnTo>
                <a:lnTo>
                  <a:pt x="8625" y="86477"/>
                </a:lnTo>
                <a:lnTo>
                  <a:pt x="25542" y="127375"/>
                </a:lnTo>
                <a:lnTo>
                  <a:pt x="50291" y="165225"/>
                </a:lnTo>
                <a:lnTo>
                  <a:pt x="82052" y="199634"/>
                </a:lnTo>
                <a:lnTo>
                  <a:pt x="120274" y="230245"/>
                </a:lnTo>
                <a:lnTo>
                  <a:pt x="164348" y="256784"/>
                </a:lnTo>
                <a:lnTo>
                  <a:pt x="213116" y="278382"/>
                </a:lnTo>
                <a:lnTo>
                  <a:pt x="267218" y="295265"/>
                </a:lnTo>
                <a:lnTo>
                  <a:pt x="288365" y="298801"/>
                </a:lnTo>
                <a:lnTo>
                  <a:pt x="292267" y="260908"/>
                </a:lnTo>
                <a:lnTo>
                  <a:pt x="277124" y="258439"/>
                </a:lnTo>
                <a:lnTo>
                  <a:pt x="260482" y="253998"/>
                </a:lnTo>
                <a:lnTo>
                  <a:pt x="196992" y="230376"/>
                </a:lnTo>
                <a:lnTo>
                  <a:pt x="155447" y="207897"/>
                </a:lnTo>
                <a:lnTo>
                  <a:pt x="119390" y="181727"/>
                </a:lnTo>
                <a:lnTo>
                  <a:pt x="89397" y="152652"/>
                </a:lnTo>
                <a:lnTo>
                  <a:pt x="65928" y="121279"/>
                </a:lnTo>
                <a:lnTo>
                  <a:pt x="45476" y="76702"/>
                </a:lnTo>
                <a:lnTo>
                  <a:pt x="38099" y="29589"/>
                </a:lnTo>
                <a:lnTo>
                  <a:pt x="38343" y="17516"/>
                </a:lnTo>
                <a:lnTo>
                  <a:pt x="39745" y="3931"/>
                </a:lnTo>
                <a:lnTo>
                  <a:pt x="192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82798" y="5405582"/>
            <a:ext cx="208915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295275" algn="ctr">
              <a:lnSpc>
                <a:spcPts val="1939"/>
              </a:lnSpc>
            </a:pPr>
            <a:r>
              <a:rPr sz="1800" b="1" i="1" spc="-25" dirty="0">
                <a:latin typeface="Segoe UI"/>
                <a:cs typeface="Segoe UI"/>
              </a:rPr>
              <a:t>P</a:t>
            </a:r>
            <a:r>
              <a:rPr sz="1800" b="1" i="1" spc="-35" dirty="0">
                <a:latin typeface="Segoe UI"/>
                <a:cs typeface="Segoe UI"/>
              </a:rPr>
              <a:t>r</a:t>
            </a:r>
            <a:r>
              <a:rPr sz="1800" b="1" i="1" spc="-10" dirty="0">
                <a:latin typeface="Segoe UI"/>
                <a:cs typeface="Segoe UI"/>
              </a:rPr>
              <a:t>e</a:t>
            </a:r>
            <a:r>
              <a:rPr sz="1800" b="1" i="1" spc="-40" dirty="0">
                <a:latin typeface="Segoe UI"/>
                <a:cs typeface="Segoe UI"/>
              </a:rPr>
              <a:t>p</a:t>
            </a:r>
            <a:r>
              <a:rPr sz="1800" b="1" i="1" spc="-15" dirty="0">
                <a:latin typeface="Segoe UI"/>
                <a:cs typeface="Segoe UI"/>
              </a:rPr>
              <a:t>a</a:t>
            </a:r>
            <a:r>
              <a:rPr sz="1800" b="1" i="1" spc="-35" dirty="0">
                <a:latin typeface="Segoe UI"/>
                <a:cs typeface="Segoe UI"/>
              </a:rPr>
              <a:t>r</a:t>
            </a:r>
            <a:r>
              <a:rPr sz="1800" b="1" i="1" spc="-10" dirty="0">
                <a:latin typeface="Segoe UI"/>
                <a:cs typeface="Segoe UI"/>
              </a:rPr>
              <a:t>edness,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Segoe UI"/>
                <a:cs typeface="Segoe UI"/>
              </a:rPr>
              <a:t>M</a:t>
            </a:r>
            <a:r>
              <a:rPr sz="1800" b="1" i="1" spc="-5" dirty="0">
                <a:latin typeface="Segoe UI"/>
                <a:cs typeface="Segoe UI"/>
              </a:rPr>
              <a:t>it</a:t>
            </a:r>
            <a:r>
              <a:rPr sz="1800" b="1" i="1" spc="5" dirty="0">
                <a:latin typeface="Segoe UI"/>
                <a:cs typeface="Segoe UI"/>
              </a:rPr>
              <a:t>i</a:t>
            </a:r>
            <a:r>
              <a:rPr sz="1800" b="1" i="1" dirty="0">
                <a:latin typeface="Segoe UI"/>
                <a:cs typeface="Segoe UI"/>
              </a:rPr>
              <a:t>gation,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ts val="1810"/>
              </a:lnSpc>
            </a:pPr>
            <a:r>
              <a:rPr sz="1800" b="1" i="1" spc="-10" dirty="0">
                <a:latin typeface="Segoe UI"/>
                <a:cs typeface="Segoe UI"/>
              </a:rPr>
              <a:t>L</a:t>
            </a:r>
            <a:r>
              <a:rPr sz="1800" b="1" i="1" spc="-15" dirty="0">
                <a:latin typeface="Segoe UI"/>
                <a:cs typeface="Segoe UI"/>
              </a:rPr>
              <a:t>and</a:t>
            </a:r>
            <a:r>
              <a:rPr sz="1800" b="1" i="1" spc="3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Segoe UI"/>
                <a:cs typeface="Segoe UI"/>
              </a:rPr>
              <a:t>U</a:t>
            </a:r>
            <a:r>
              <a:rPr sz="1800" b="1" i="1" spc="-20" dirty="0">
                <a:latin typeface="Segoe UI"/>
                <a:cs typeface="Segoe UI"/>
              </a:rPr>
              <a:t>s</a:t>
            </a:r>
            <a:r>
              <a:rPr sz="1800" b="1" i="1" dirty="0">
                <a:latin typeface="Segoe UI"/>
                <a:cs typeface="Segoe UI"/>
              </a:rPr>
              <a:t>e</a:t>
            </a:r>
            <a:r>
              <a:rPr sz="1800" b="1" i="1" spc="4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Segoe UI"/>
                <a:cs typeface="Segoe UI"/>
              </a:rPr>
              <a:t>P</a:t>
            </a:r>
            <a:r>
              <a:rPr sz="1800" b="1" i="1" spc="-5" dirty="0">
                <a:latin typeface="Segoe UI"/>
                <a:cs typeface="Segoe UI"/>
              </a:rPr>
              <a:t>l</a:t>
            </a:r>
            <a:r>
              <a:rPr sz="1800" b="1" i="1" dirty="0">
                <a:latin typeface="Segoe UI"/>
                <a:cs typeface="Segoe UI"/>
              </a:rPr>
              <a:t>a</a:t>
            </a:r>
            <a:r>
              <a:rPr sz="1800" b="1" i="1" spc="-5" dirty="0">
                <a:latin typeface="Segoe UI"/>
                <a:cs typeface="Segoe UI"/>
              </a:rPr>
              <a:t>n</a:t>
            </a:r>
            <a:r>
              <a:rPr sz="1800" b="1" i="1" spc="5" dirty="0">
                <a:latin typeface="Segoe UI"/>
                <a:cs typeface="Segoe UI"/>
              </a:rPr>
              <a:t>n</a:t>
            </a:r>
            <a:r>
              <a:rPr sz="1800" b="1" i="1" spc="-5" dirty="0">
                <a:latin typeface="Segoe UI"/>
                <a:cs typeface="Segoe UI"/>
              </a:rPr>
              <a:t>i</a:t>
            </a:r>
            <a:r>
              <a:rPr sz="1800" b="1" i="1" spc="5" dirty="0">
                <a:latin typeface="Segoe UI"/>
                <a:cs typeface="Segoe UI"/>
              </a:rPr>
              <a:t>n</a:t>
            </a:r>
            <a:r>
              <a:rPr sz="1800" b="1" i="1" spc="-10" dirty="0">
                <a:latin typeface="Segoe UI"/>
                <a:cs typeface="Segoe UI"/>
              </a:rPr>
              <a:t>g,</a:t>
            </a:r>
            <a:endParaRPr sz="1800">
              <a:latin typeface="Segoe UI"/>
              <a:cs typeface="Segoe UI"/>
            </a:endParaRPr>
          </a:p>
          <a:p>
            <a:pPr marL="635" algn="ctr">
              <a:lnSpc>
                <a:spcPts val="2050"/>
              </a:lnSpc>
            </a:pPr>
            <a:r>
              <a:rPr sz="1800" b="1" i="1" spc="-65" dirty="0">
                <a:latin typeface="Segoe UI"/>
                <a:cs typeface="Segoe UI"/>
              </a:rPr>
              <a:t>R</a:t>
            </a:r>
            <a:r>
              <a:rPr sz="1800" b="1" i="1" dirty="0">
                <a:latin typeface="Segoe UI"/>
                <a:cs typeface="Segoe UI"/>
              </a:rPr>
              <a:t>esp</a:t>
            </a:r>
            <a:r>
              <a:rPr sz="1800" b="1" i="1" spc="-10" dirty="0">
                <a:latin typeface="Segoe UI"/>
                <a:cs typeface="Segoe UI"/>
              </a:rPr>
              <a:t>o</a:t>
            </a:r>
            <a:r>
              <a:rPr sz="1800" b="1" i="1" spc="-5" dirty="0">
                <a:latin typeface="Segoe UI"/>
                <a:cs typeface="Segoe UI"/>
              </a:rPr>
              <a:t>n</a:t>
            </a:r>
            <a:r>
              <a:rPr sz="1800" b="1" i="1" spc="-10" dirty="0">
                <a:latin typeface="Segoe UI"/>
                <a:cs typeface="Segoe UI"/>
              </a:rPr>
              <a:t>s</a:t>
            </a:r>
            <a:r>
              <a:rPr sz="1800" b="1" i="1" dirty="0">
                <a:latin typeface="Segoe UI"/>
                <a:cs typeface="Segoe UI"/>
              </a:rPr>
              <a:t>e,</a:t>
            </a:r>
            <a:r>
              <a:rPr sz="1800" b="1" i="1" spc="30" dirty="0">
                <a:latin typeface="Times New Roman"/>
                <a:cs typeface="Times New Roman"/>
              </a:rPr>
              <a:t> </a:t>
            </a:r>
            <a:r>
              <a:rPr sz="1800" b="1" i="1" spc="-65" dirty="0">
                <a:latin typeface="Segoe UI"/>
                <a:cs typeface="Segoe UI"/>
              </a:rPr>
              <a:t>R</a:t>
            </a:r>
            <a:r>
              <a:rPr sz="1800" b="1" i="1" dirty="0">
                <a:latin typeface="Segoe UI"/>
                <a:cs typeface="Segoe UI"/>
              </a:rPr>
              <a:t>e</a:t>
            </a:r>
            <a:r>
              <a:rPr sz="1800" b="1" i="1" spc="-20" dirty="0">
                <a:latin typeface="Segoe UI"/>
                <a:cs typeface="Segoe UI"/>
              </a:rPr>
              <a:t>c</a:t>
            </a:r>
            <a:r>
              <a:rPr sz="1800" b="1" i="1" spc="-40" dirty="0">
                <a:latin typeface="Segoe UI"/>
                <a:cs typeface="Segoe UI"/>
              </a:rPr>
              <a:t>o</a:t>
            </a:r>
            <a:r>
              <a:rPr sz="1800" b="1" i="1" spc="-15" dirty="0">
                <a:latin typeface="Segoe UI"/>
                <a:cs typeface="Segoe UI"/>
              </a:rPr>
              <a:t>v</a:t>
            </a:r>
            <a:r>
              <a:rPr sz="1800" b="1" i="1" dirty="0">
                <a:latin typeface="Segoe UI"/>
                <a:cs typeface="Segoe UI"/>
              </a:rPr>
              <a:t>e</a:t>
            </a:r>
            <a:r>
              <a:rPr sz="1800" b="1" i="1" spc="75" dirty="0">
                <a:latin typeface="Segoe UI"/>
                <a:cs typeface="Segoe UI"/>
              </a:rPr>
              <a:t>r</a:t>
            </a:r>
            <a:r>
              <a:rPr sz="1800" b="1" i="1" dirty="0">
                <a:latin typeface="Segoe UI"/>
                <a:cs typeface="Segoe UI"/>
              </a:rPr>
              <a:t>y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2560" y="5569257"/>
            <a:ext cx="11791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25" dirty="0">
                <a:latin typeface="Segoe UI"/>
                <a:cs typeface="Segoe UI"/>
              </a:rPr>
              <a:t>P</a:t>
            </a:r>
            <a:r>
              <a:rPr sz="1800" b="1" i="1" spc="-35" dirty="0">
                <a:latin typeface="Segoe UI"/>
                <a:cs typeface="Segoe UI"/>
              </a:rPr>
              <a:t>r</a:t>
            </a:r>
            <a:r>
              <a:rPr sz="1800" b="1" i="1" dirty="0">
                <a:latin typeface="Segoe UI"/>
                <a:cs typeface="Segoe UI"/>
              </a:rPr>
              <a:t>e</a:t>
            </a:r>
            <a:r>
              <a:rPr sz="1800" b="1" i="1" spc="-15" dirty="0">
                <a:latin typeface="Segoe UI"/>
                <a:cs typeface="Segoe UI"/>
              </a:rPr>
              <a:t>v</a:t>
            </a:r>
            <a:r>
              <a:rPr sz="1800" b="1" i="1" dirty="0">
                <a:latin typeface="Segoe UI"/>
                <a:cs typeface="Segoe UI"/>
              </a:rPr>
              <a:t>enti</a:t>
            </a:r>
            <a:r>
              <a:rPr sz="1800" b="1" i="1" spc="-5" dirty="0">
                <a:latin typeface="Segoe UI"/>
                <a:cs typeface="Segoe UI"/>
              </a:rPr>
              <a:t>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1950" y="1892046"/>
            <a:ext cx="8326120" cy="4579620"/>
          </a:xfrm>
          <a:custGeom>
            <a:avLst/>
            <a:gdLst/>
            <a:ahLst/>
            <a:cxnLst/>
            <a:rect l="l" t="t" r="r" b="b"/>
            <a:pathLst>
              <a:path w="8326120" h="4579620">
                <a:moveTo>
                  <a:pt x="0" y="4579619"/>
                </a:moveTo>
                <a:lnTo>
                  <a:pt x="8325611" y="4579619"/>
                </a:lnTo>
                <a:lnTo>
                  <a:pt x="8325611" y="0"/>
                </a:lnTo>
                <a:lnTo>
                  <a:pt x="0" y="0"/>
                </a:lnTo>
                <a:lnTo>
                  <a:pt x="0" y="4579619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2060137"/>
            <a:ext cx="713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0000"/>
                </a:solidFill>
                <a:latin typeface="Segoe UI"/>
                <a:cs typeface="Segoe UI"/>
              </a:rPr>
              <a:t>Risk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78740" y="1172914"/>
            <a:ext cx="3335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ncept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Definitions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8611" y="4530852"/>
            <a:ext cx="3416807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scales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23" y="1548383"/>
            <a:ext cx="1717548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941320"/>
            <a:ext cx="1543812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6711" y="2781300"/>
            <a:ext cx="2404871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004" y="3776221"/>
            <a:ext cx="5490845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Ind</a:t>
            </a:r>
            <a:r>
              <a:rPr sz="2000" b="1" spc="-30" dirty="0">
                <a:latin typeface="Constantia"/>
                <a:cs typeface="Constantia"/>
              </a:rPr>
              <a:t>i</a:t>
            </a:r>
            <a:r>
              <a:rPr sz="2000" b="1" spc="-5" dirty="0">
                <a:latin typeface="Constantia"/>
                <a:cs typeface="Constantia"/>
              </a:rPr>
              <a:t>vi</a:t>
            </a:r>
            <a:r>
              <a:rPr sz="2000" b="1" dirty="0">
                <a:latin typeface="Constantia"/>
                <a:cs typeface="Constantia"/>
              </a:rPr>
              <a:t>dual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645"/>
              </a:spcBef>
            </a:pPr>
            <a:r>
              <a:rPr sz="2000" b="1" spc="-145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-45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85" dirty="0">
                <a:latin typeface="Constantia"/>
                <a:cs typeface="Constantia"/>
              </a:rPr>
              <a:t>F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spc="-5" dirty="0">
                <a:latin typeface="Constantia"/>
                <a:cs typeface="Constantia"/>
              </a:rPr>
              <a:t>cili</a:t>
            </a:r>
            <a:r>
              <a:rPr sz="2000" b="1" dirty="0">
                <a:latin typeface="Constantia"/>
                <a:cs typeface="Constantia"/>
              </a:rPr>
              <a:t>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9481" y="6228660"/>
            <a:ext cx="145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Constantia"/>
                <a:cs typeface="Constantia"/>
              </a:rPr>
              <a:t>C</a:t>
            </a:r>
            <a:r>
              <a:rPr sz="2000" b="1" dirty="0">
                <a:latin typeface="Constantia"/>
                <a:cs typeface="Constantia"/>
              </a:rPr>
              <a:t>om</a:t>
            </a:r>
            <a:r>
              <a:rPr sz="2000" b="1" spc="-10" dirty="0">
                <a:latin typeface="Constantia"/>
                <a:cs typeface="Constantia"/>
              </a:rPr>
              <a:t>m</a:t>
            </a:r>
            <a:r>
              <a:rPr sz="2000" b="1" dirty="0">
                <a:latin typeface="Constantia"/>
                <a:cs typeface="Constantia"/>
              </a:rPr>
              <a:t>unity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Healt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36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Ca</a:t>
            </a:r>
            <a:r>
              <a:rPr sz="36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36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Indust</a:t>
            </a:r>
            <a:r>
              <a:rPr sz="3600" b="1" spc="1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endParaRPr sz="36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800" spc="-100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or</a:t>
            </a:r>
            <a:r>
              <a:rPr sz="2800" spc="-70" dirty="0">
                <a:solidFill>
                  <a:srgbClr val="001F5F"/>
                </a:solidFill>
                <a:latin typeface="Segoe UI"/>
                <a:cs typeface="Segoe UI"/>
              </a:rPr>
              <a:t>k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Injuries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298" y="4918866"/>
            <a:ext cx="8484870" cy="181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ealthca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75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est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kpla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menta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health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b</a:t>
            </a:r>
            <a:r>
              <a:rPr sz="2400" spc="-15" dirty="0">
                <a:latin typeface="Constantia"/>
                <a:cs typeface="Constantia"/>
              </a:rPr>
              <a:t>lems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other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cupat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90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onstantia"/>
                <a:cs typeface="Constantia"/>
              </a:rPr>
              <a:t>Bac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big</a:t>
            </a:r>
            <a:r>
              <a:rPr sz="2400" spc="-65" dirty="0">
                <a:latin typeface="Constantia"/>
                <a:cs typeface="Constantia"/>
              </a:rPr>
              <a:t>g</a:t>
            </a:r>
            <a:r>
              <a:rPr sz="2400" spc="-10" dirty="0">
                <a:latin typeface="Constantia"/>
                <a:cs typeface="Constantia"/>
              </a:rPr>
              <a:t>est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iss</a:t>
            </a:r>
            <a:r>
              <a:rPr sz="2400" spc="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Constantia"/>
                <a:cs typeface="Constantia"/>
              </a:rPr>
              <a:t>3.7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10</a:t>
            </a:r>
            <a:r>
              <a:rPr sz="2400" spc="-15" dirty="0">
                <a:latin typeface="Constantia"/>
                <a:cs typeface="Constantia"/>
              </a:rPr>
              <a:t>0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full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empl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15" dirty="0">
                <a:latin typeface="Constantia"/>
                <a:cs typeface="Constantia"/>
              </a:rPr>
              <a:t>ees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98052" y="6387693"/>
            <a:ext cx="345948" cy="305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5332" y="2176272"/>
            <a:ext cx="2182368" cy="25420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8388" y="2215895"/>
            <a:ext cx="5020056" cy="25039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8611" y="4530852"/>
            <a:ext cx="3416807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scales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62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23" y="1548383"/>
            <a:ext cx="1717548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941320"/>
            <a:ext cx="1543812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6711" y="2781300"/>
            <a:ext cx="2404871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004" y="3776221"/>
            <a:ext cx="5490845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Ind</a:t>
            </a:r>
            <a:r>
              <a:rPr sz="2000" b="1" spc="-30" dirty="0">
                <a:latin typeface="Constantia"/>
                <a:cs typeface="Constantia"/>
              </a:rPr>
              <a:t>i</a:t>
            </a:r>
            <a:r>
              <a:rPr sz="2000" b="1" spc="-5" dirty="0">
                <a:latin typeface="Constantia"/>
                <a:cs typeface="Constantia"/>
              </a:rPr>
              <a:t>vi</a:t>
            </a:r>
            <a:r>
              <a:rPr sz="2000" b="1" dirty="0">
                <a:latin typeface="Constantia"/>
                <a:cs typeface="Constantia"/>
              </a:rPr>
              <a:t>dual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645"/>
              </a:spcBef>
            </a:pPr>
            <a:r>
              <a:rPr sz="2000" b="1" spc="-145" dirty="0">
                <a:latin typeface="Constantia"/>
                <a:cs typeface="Constantia"/>
              </a:rPr>
              <a:t>W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35" dirty="0">
                <a:latin typeface="Constantia"/>
                <a:cs typeface="Constantia"/>
              </a:rPr>
              <a:t>r</a:t>
            </a:r>
            <a:r>
              <a:rPr sz="2000" b="1" spc="-45" dirty="0">
                <a:latin typeface="Constantia"/>
                <a:cs typeface="Constantia"/>
              </a:rPr>
              <a:t>k</a:t>
            </a:r>
            <a:r>
              <a:rPr sz="2000" b="1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8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b="1" spc="-1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Constantia"/>
                <a:cs typeface="Constantia"/>
              </a:rPr>
              <a:t>cili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9481" y="6228663"/>
            <a:ext cx="145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Constantia"/>
                <a:cs typeface="Constantia"/>
              </a:rPr>
              <a:t>C</a:t>
            </a:r>
            <a:r>
              <a:rPr sz="2000" b="1" dirty="0">
                <a:latin typeface="Constantia"/>
                <a:cs typeface="Constantia"/>
              </a:rPr>
              <a:t>om</a:t>
            </a:r>
            <a:r>
              <a:rPr sz="2000" b="1" spc="-10" dirty="0">
                <a:latin typeface="Constantia"/>
                <a:cs typeface="Constantia"/>
              </a:rPr>
              <a:t>m</a:t>
            </a:r>
            <a:r>
              <a:rPr sz="2000" b="1" dirty="0">
                <a:latin typeface="Constantia"/>
                <a:cs typeface="Constantia"/>
              </a:rPr>
              <a:t>unity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916" y="255483"/>
            <a:ext cx="1529967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155" y="530351"/>
            <a:ext cx="145999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3020" y="255483"/>
            <a:ext cx="585584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530351"/>
            <a:ext cx="975893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" y="255483"/>
            <a:ext cx="929603" cy="27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29" y="530351"/>
            <a:ext cx="85727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561" y="255483"/>
            <a:ext cx="992693" cy="27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530351"/>
            <a:ext cx="1486281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272" y="255483"/>
            <a:ext cx="1672718" cy="27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1747" y="530351"/>
            <a:ext cx="259079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103" y="530351"/>
            <a:ext cx="1404999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0240" y="255483"/>
            <a:ext cx="647190" cy="274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0116" y="530351"/>
            <a:ext cx="1086993" cy="274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544" y="2141220"/>
            <a:ext cx="6707124" cy="3220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1488" y="2141220"/>
            <a:ext cx="2410968" cy="32202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No</a:t>
            </a:r>
            <a:r>
              <a:rPr sz="36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co,</a:t>
            </a:r>
            <a:r>
              <a:rPr sz="36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Louisi</a:t>
            </a:r>
            <a:r>
              <a:rPr sz="3600" b="1" spc="-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na</a:t>
            </a:r>
            <a:endParaRPr sz="3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1988</a:t>
            </a:r>
            <a:r>
              <a:rPr sz="2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Shel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2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Oil</a:t>
            </a:r>
            <a:r>
              <a:rPr sz="2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efine</a:t>
            </a:r>
            <a:r>
              <a:rPr sz="2800" spc="9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Explo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ion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298" y="5547671"/>
            <a:ext cx="771461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esul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om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pment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failu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2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7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eleases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30" dirty="0">
                <a:latin typeface="Constantia"/>
                <a:cs typeface="Constantia"/>
              </a:rPr>
              <a:t>z</a:t>
            </a:r>
            <a:r>
              <a:rPr sz="2400" spc="-15" dirty="0">
                <a:latin typeface="Constantia"/>
                <a:cs typeface="Constantia"/>
              </a:rPr>
              <a:t>ene,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sulphide,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butadiene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7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</a:t>
            </a:r>
            <a:r>
              <a:rPr sz="2400" spc="-2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4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injurie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$400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millio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6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5447" y="4974335"/>
            <a:ext cx="943610" cy="370840"/>
          </a:xfrm>
          <a:custGeom>
            <a:avLst/>
            <a:gdLst/>
            <a:ahLst/>
            <a:cxnLst/>
            <a:rect l="l" t="t" r="r" b="b"/>
            <a:pathLst>
              <a:path w="943610" h="370839">
                <a:moveTo>
                  <a:pt x="0" y="370331"/>
                </a:moveTo>
                <a:lnTo>
                  <a:pt x="943355" y="370331"/>
                </a:lnTo>
                <a:lnTo>
                  <a:pt x="943355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4795" y="5045917"/>
            <a:ext cx="777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" dirty="0">
                <a:latin typeface="Segoe UI"/>
                <a:cs typeface="Segoe UI"/>
              </a:rPr>
              <a:t>R</a:t>
            </a:r>
            <a:r>
              <a:rPr sz="1800" spc="-20" dirty="0">
                <a:latin typeface="Segoe UI"/>
                <a:cs typeface="Segoe UI"/>
              </a:rPr>
              <a:t>e</a:t>
            </a:r>
            <a:r>
              <a:rPr sz="1800" spc="-15" dirty="0">
                <a:latin typeface="Segoe UI"/>
                <a:cs typeface="Segoe UI"/>
              </a:rPr>
              <a:t>u</a:t>
            </a:r>
            <a:r>
              <a:rPr sz="1800" spc="-20" dirty="0">
                <a:latin typeface="Segoe UI"/>
                <a:cs typeface="Segoe UI"/>
              </a:rPr>
              <a:t>te</a:t>
            </a:r>
            <a:r>
              <a:rPr sz="1800" spc="-5" dirty="0">
                <a:latin typeface="Segoe UI"/>
                <a:cs typeface="Segoe UI"/>
              </a:rPr>
              <a:t>r</a:t>
            </a:r>
            <a:r>
              <a:rPr sz="1800" dirty="0"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88252" y="4974335"/>
            <a:ext cx="2001520" cy="368935"/>
          </a:xfrm>
          <a:custGeom>
            <a:avLst/>
            <a:gdLst/>
            <a:ahLst/>
            <a:cxnLst/>
            <a:rect l="l" t="t" r="r" b="b"/>
            <a:pathLst>
              <a:path w="2001520" h="368935">
                <a:moveTo>
                  <a:pt x="0" y="368807"/>
                </a:moveTo>
                <a:lnTo>
                  <a:pt x="2001011" y="368807"/>
                </a:lnTo>
                <a:lnTo>
                  <a:pt x="2001011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67886" y="5045035"/>
            <a:ext cx="18211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La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egoe UI"/>
                <a:cs typeface="Segoe UI"/>
              </a:rPr>
              <a:t>bu</a:t>
            </a:r>
            <a:r>
              <a:rPr sz="1800" spc="-10" dirty="0">
                <a:latin typeface="Segoe UI"/>
                <a:cs typeface="Segoe UI"/>
              </a:rPr>
              <a:t>c</a:t>
            </a:r>
            <a:r>
              <a:rPr sz="1800" spc="-35" dirty="0">
                <a:latin typeface="Segoe UI"/>
                <a:cs typeface="Segoe UI"/>
              </a:rPr>
              <a:t>k</a:t>
            </a:r>
            <a:r>
              <a:rPr sz="1800" spc="-10" dirty="0">
                <a:latin typeface="Segoe UI"/>
                <a:cs typeface="Segoe UI"/>
              </a:rPr>
              <a:t>e</a:t>
            </a:r>
            <a:r>
              <a:rPr sz="1800" dirty="0">
                <a:latin typeface="Segoe UI"/>
                <a:cs typeface="Segoe UI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egoe UI"/>
                <a:cs typeface="Segoe UI"/>
              </a:rPr>
              <a:t>b</a:t>
            </a:r>
            <a:r>
              <a:rPr sz="1800" spc="-10" dirty="0">
                <a:latin typeface="Segoe UI"/>
                <a:cs typeface="Segoe UI"/>
              </a:rPr>
              <a:t>r</a:t>
            </a:r>
            <a:r>
              <a:rPr sz="1800" spc="-5" dirty="0">
                <a:latin typeface="Segoe UI"/>
                <a:cs typeface="Segoe UI"/>
              </a:rPr>
              <a:t>i</a:t>
            </a:r>
            <a:r>
              <a:rPr sz="1800" spc="-10" dirty="0">
                <a:latin typeface="Segoe UI"/>
                <a:cs typeface="Segoe UI"/>
              </a:rPr>
              <a:t>g</a:t>
            </a:r>
            <a:r>
              <a:rPr sz="1800" spc="-5" dirty="0">
                <a:latin typeface="Segoe UI"/>
                <a:cs typeface="Segoe UI"/>
              </a:rPr>
              <a:t>a</a:t>
            </a:r>
            <a:r>
              <a:rPr sz="1800" spc="-10" dirty="0">
                <a:latin typeface="Segoe UI"/>
                <a:cs typeface="Segoe UI"/>
              </a:rPr>
              <a:t>d</a:t>
            </a:r>
            <a:r>
              <a:rPr sz="1800" dirty="0"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85859" y="6387693"/>
            <a:ext cx="358140" cy="3051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8611" y="4530852"/>
            <a:ext cx="3416807" cy="161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dif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ent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scales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23" y="1548383"/>
            <a:ext cx="1717548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941320"/>
            <a:ext cx="1543812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6711" y="2781300"/>
            <a:ext cx="2404871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004" y="3776221"/>
            <a:ext cx="5490845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Ind</a:t>
            </a:r>
            <a:r>
              <a:rPr sz="2000" b="1" spc="-30" dirty="0">
                <a:latin typeface="Constantia"/>
                <a:cs typeface="Constantia"/>
              </a:rPr>
              <a:t>i</a:t>
            </a:r>
            <a:r>
              <a:rPr sz="2000" b="1" spc="-5" dirty="0">
                <a:latin typeface="Constantia"/>
                <a:cs typeface="Constantia"/>
              </a:rPr>
              <a:t>vi</a:t>
            </a:r>
            <a:r>
              <a:rPr sz="2000" b="1" dirty="0">
                <a:latin typeface="Constantia"/>
                <a:cs typeface="Constantia"/>
              </a:rPr>
              <a:t>dual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645"/>
              </a:spcBef>
            </a:pPr>
            <a:r>
              <a:rPr sz="2000" b="1" spc="-145" dirty="0">
                <a:latin typeface="Constantia"/>
                <a:cs typeface="Constantia"/>
              </a:rPr>
              <a:t>W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35" dirty="0">
                <a:latin typeface="Constantia"/>
                <a:cs typeface="Constantia"/>
              </a:rPr>
              <a:t>r</a:t>
            </a:r>
            <a:r>
              <a:rPr sz="2000" b="1" spc="-45" dirty="0">
                <a:latin typeface="Constantia"/>
                <a:cs typeface="Constantia"/>
              </a:rPr>
              <a:t>k</a:t>
            </a:r>
            <a:r>
              <a:rPr sz="2000" b="1" dirty="0">
                <a:latin typeface="Constantia"/>
                <a:cs typeface="Constantia"/>
              </a:rPr>
              <a:t>ers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85" dirty="0">
                <a:latin typeface="Constantia"/>
                <a:cs typeface="Constantia"/>
              </a:rPr>
              <a:t>F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spc="-5" dirty="0">
                <a:latin typeface="Constantia"/>
                <a:cs typeface="Constantia"/>
              </a:rPr>
              <a:t>cili</a:t>
            </a:r>
            <a:r>
              <a:rPr sz="2000" b="1" dirty="0">
                <a:latin typeface="Constantia"/>
                <a:cs typeface="Constantia"/>
              </a:rPr>
              <a:t>ty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9481" y="6228663"/>
            <a:ext cx="145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om</a:t>
            </a:r>
            <a:r>
              <a:rPr sz="2000" b="1" spc="-1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b="1" dirty="0">
                <a:solidFill>
                  <a:srgbClr val="C00000"/>
                </a:solidFill>
                <a:latin typeface="Constantia"/>
                <a:cs typeface="Constantia"/>
              </a:rPr>
              <a:t>unity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7011" y="2132076"/>
            <a:ext cx="2388108" cy="3363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" y="2141219"/>
            <a:ext cx="4227576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Gu</a:t>
            </a:r>
            <a:r>
              <a:rPr sz="3600" b="1" spc="-15" dirty="0">
                <a:solidFill>
                  <a:srgbClr val="001F5F"/>
                </a:solidFill>
                <a:latin typeface="Segoe UI"/>
                <a:cs typeface="Segoe UI"/>
              </a:rPr>
              <a:t>l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36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6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36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Mexico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36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001F5F"/>
                </a:solidFill>
                <a:latin typeface="Segoe UI"/>
                <a:cs typeface="Segoe UI"/>
              </a:rPr>
              <a:t>US</a:t>
            </a:r>
            <a:endParaRPr sz="3600">
              <a:latin typeface="Segoe UI"/>
              <a:cs typeface="Segoe UI"/>
            </a:endParaRPr>
          </a:p>
          <a:p>
            <a:pPr marL="0" algn="ctr">
              <a:lnSpc>
                <a:spcPct val="100000"/>
              </a:lnSpc>
              <a:spcBef>
                <a:spcPts val="20"/>
              </a:spcBef>
            </a:pP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2010</a:t>
            </a:r>
            <a:r>
              <a:rPr sz="2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B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Deepwa</a:t>
            </a:r>
            <a:r>
              <a:rPr sz="2800" spc="-3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er</a:t>
            </a:r>
            <a:r>
              <a:rPr sz="2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Hori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z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on</a:t>
            </a:r>
            <a:r>
              <a:rPr sz="2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Oil</a:t>
            </a:r>
            <a:r>
              <a:rPr sz="2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Ri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2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Spill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38" y="5547671"/>
            <a:ext cx="7544434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Hi</a:t>
            </a:r>
            <a:r>
              <a:rPr sz="2400" spc="-2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essu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methan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gas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spc="-15" dirty="0">
                <a:latin typeface="Constantia"/>
                <a:cs typeface="Constantia"/>
              </a:rPr>
              <a:t>plosion</a:t>
            </a:r>
            <a:endParaRPr sz="24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20" dirty="0">
                <a:latin typeface="Constantia"/>
                <a:cs typeface="Constantia"/>
              </a:rPr>
              <a:t>4</a:t>
            </a:r>
            <a:r>
              <a:rPr sz="2400" dirty="0">
                <a:latin typeface="Constantia"/>
                <a:cs typeface="Constantia"/>
              </a:rPr>
              <a:t>.9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llio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oil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spilled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gulf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(</a:t>
            </a:r>
            <a:r>
              <a:rPr sz="2400" spc="-25" dirty="0">
                <a:latin typeface="Constantia"/>
                <a:cs typeface="Constantia"/>
              </a:rPr>
              <a:t>7</a:t>
            </a:r>
            <a:r>
              <a:rPr sz="2400" spc="-15" dirty="0">
                <a:latin typeface="Constantia"/>
                <a:cs typeface="Constantia"/>
              </a:rPr>
              <a:t>80,000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Constantia"/>
                <a:cs typeface="Constantia"/>
              </a:rPr>
              <a:t>m</a:t>
            </a:r>
            <a:r>
              <a:rPr sz="2400" spc="-15" baseline="24305" dirty="0">
                <a:latin typeface="Constantia"/>
                <a:cs typeface="Constantia"/>
              </a:rPr>
              <a:t>3</a:t>
            </a:r>
            <a:r>
              <a:rPr sz="2400" spc="-10" dirty="0">
                <a:latin typeface="Constantia"/>
                <a:cs typeface="Constantia"/>
              </a:rPr>
              <a:t>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38" y="6278945"/>
            <a:ext cx="822007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11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</a:t>
            </a:r>
            <a:r>
              <a:rPr sz="2400" spc="-2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signi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ican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inju</a:t>
            </a:r>
            <a:r>
              <a:rPr sz="2400" spc="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wil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li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popu</a:t>
            </a:r>
            <a:r>
              <a:rPr sz="2400" spc="-1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7583" y="5114544"/>
            <a:ext cx="1539240" cy="368935"/>
          </a:xfrm>
          <a:custGeom>
            <a:avLst/>
            <a:gdLst/>
            <a:ahLst/>
            <a:cxnLst/>
            <a:rect l="l" t="t" r="r" b="b"/>
            <a:pathLst>
              <a:path w="1539239" h="368935">
                <a:moveTo>
                  <a:pt x="0" y="368807"/>
                </a:moveTo>
                <a:lnTo>
                  <a:pt x="1539239" y="368807"/>
                </a:lnTo>
                <a:lnTo>
                  <a:pt x="153923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3776" y="5122164"/>
            <a:ext cx="594360" cy="370840"/>
          </a:xfrm>
          <a:custGeom>
            <a:avLst/>
            <a:gdLst/>
            <a:ahLst/>
            <a:cxnLst/>
            <a:rect l="l" t="t" r="r" b="b"/>
            <a:pathLst>
              <a:path w="594360" h="370839">
                <a:moveTo>
                  <a:pt x="0" y="370331"/>
                </a:moveTo>
                <a:lnTo>
                  <a:pt x="594359" y="370331"/>
                </a:lnTo>
                <a:lnTo>
                  <a:pt x="59435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46961" y="5185236"/>
            <a:ext cx="1965960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8765" algn="l"/>
              </a:tabLst>
            </a:pPr>
            <a:r>
              <a:rPr sz="2700" spc="-15" baseline="1543" dirty="0">
                <a:latin typeface="Segoe UI"/>
                <a:cs typeface="Segoe UI"/>
              </a:rPr>
              <a:t>The</a:t>
            </a:r>
            <a:r>
              <a:rPr sz="2700" spc="15" baseline="1543" dirty="0">
                <a:latin typeface="Times New Roman"/>
                <a:cs typeface="Times New Roman"/>
              </a:rPr>
              <a:t> </a:t>
            </a:r>
            <a:r>
              <a:rPr sz="2700" spc="-22" baseline="1543" dirty="0">
                <a:latin typeface="Segoe UI"/>
                <a:cs typeface="Segoe UI"/>
              </a:rPr>
              <a:t>Gua</a:t>
            </a:r>
            <a:r>
              <a:rPr sz="2700" spc="-60" baseline="1543" dirty="0">
                <a:latin typeface="Segoe UI"/>
                <a:cs typeface="Segoe UI"/>
              </a:rPr>
              <a:t>r</a:t>
            </a:r>
            <a:r>
              <a:rPr sz="2700" baseline="1543" dirty="0">
                <a:latin typeface="Segoe UI"/>
                <a:cs typeface="Segoe UI"/>
              </a:rPr>
              <a:t>d</a:t>
            </a:r>
            <a:r>
              <a:rPr sz="2700" spc="-15" baseline="1543" dirty="0">
                <a:latin typeface="Segoe UI"/>
                <a:cs typeface="Segoe UI"/>
              </a:rPr>
              <a:t>ian</a:t>
            </a:r>
            <a:r>
              <a:rPr sz="2700" baseline="1543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egoe UI"/>
                <a:cs typeface="Segoe UI"/>
              </a:rPr>
              <a:t>BBC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0171" y="2141219"/>
            <a:ext cx="2392679" cy="3354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3107" y="3526535"/>
            <a:ext cx="594360" cy="368935"/>
          </a:xfrm>
          <a:custGeom>
            <a:avLst/>
            <a:gdLst/>
            <a:ahLst/>
            <a:cxnLst/>
            <a:rect l="l" t="t" r="r" b="b"/>
            <a:pathLst>
              <a:path w="594360" h="368935">
                <a:moveTo>
                  <a:pt x="0" y="368807"/>
                </a:moveTo>
                <a:lnTo>
                  <a:pt x="594359" y="368807"/>
                </a:lnTo>
                <a:lnTo>
                  <a:pt x="594359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3375" y="3596846"/>
            <a:ext cx="42925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BBC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10171" y="5137403"/>
            <a:ext cx="981710" cy="370840"/>
          </a:xfrm>
          <a:custGeom>
            <a:avLst/>
            <a:gdLst/>
            <a:ahLst/>
            <a:cxnLst/>
            <a:rect l="l" t="t" r="r" b="b"/>
            <a:pathLst>
              <a:path w="981709" h="370839">
                <a:moveTo>
                  <a:pt x="0" y="370331"/>
                </a:moveTo>
                <a:lnTo>
                  <a:pt x="981455" y="370331"/>
                </a:lnTo>
                <a:lnTo>
                  <a:pt x="981455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89806" y="5209239"/>
            <a:ext cx="8140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Segoe UI"/>
                <a:cs typeface="Segoe UI"/>
              </a:rPr>
              <a:t>P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Segoe UI"/>
                <a:cs typeface="Segoe UI"/>
              </a:rPr>
              <a:t>W</a:t>
            </a:r>
            <a:r>
              <a:rPr sz="1800" spc="-20" dirty="0">
                <a:latin typeface="Segoe UI"/>
                <a:cs typeface="Segoe UI"/>
              </a:rPr>
              <a:t>e</a:t>
            </a:r>
            <a:r>
              <a:rPr sz="1800" spc="-15" dirty="0">
                <a:latin typeface="Segoe UI"/>
                <a:cs typeface="Segoe UI"/>
              </a:rPr>
              <a:t>b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65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1737997"/>
            <a:ext cx="8791575" cy="495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Start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oking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ene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25" dirty="0">
                <a:latin typeface="Constantia"/>
                <a:cs typeface="Constantia"/>
              </a:rPr>
              <a:t>g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sou</a:t>
            </a:r>
            <a:r>
              <a:rPr sz="2200" spc="-60" dirty="0">
                <a:latin typeface="Constantia"/>
                <a:cs typeface="Constantia"/>
              </a:rPr>
              <a:t>r</a:t>
            </a:r>
            <a:r>
              <a:rPr sz="2200" spc="-5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elease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anism</a:t>
            </a:r>
            <a:r>
              <a:rPr sz="2200" spc="-5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200" b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25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So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rc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355600" marR="103568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2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eak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lammable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gas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air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ignitable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mixtu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e.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min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mise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usin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structi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endParaRPr sz="20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egular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leak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esting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installin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x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electrical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necti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355600" marR="5556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Thes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egua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edu</a:t>
            </a:r>
            <a:r>
              <a:rPr sz="2000" spc="-3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ris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li</a:t>
            </a:r>
            <a:r>
              <a:rPr sz="2000" spc="-5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eliho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haza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bu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cann</a:t>
            </a:r>
            <a:r>
              <a:rPr sz="2000" dirty="0">
                <a:latin typeface="Constantia"/>
                <a:cs typeface="Constantia"/>
              </a:rPr>
              <a:t>ot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elimina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it.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spc="-4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elease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ec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ni</a:t>
            </a:r>
            <a:r>
              <a:rPr sz="2400" b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400" b="1" spc="-20" dirty="0">
                <a:solidFill>
                  <a:srgbClr val="C00000"/>
                </a:solidFill>
                <a:latin typeface="Constantia"/>
                <a:cs typeface="Constantia"/>
              </a:rPr>
              <a:t>ms</a:t>
            </a:r>
            <a:endParaRPr sz="2400">
              <a:latin typeface="Constantia"/>
              <a:cs typeface="Constantia"/>
            </a:endParaRPr>
          </a:p>
          <a:p>
            <a:pPr marL="355600" marR="90043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eac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ors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els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majo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oblems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30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olume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ed.</a:t>
            </a:r>
            <a:endParaRPr sz="2000">
              <a:latin typeface="Constantia"/>
              <a:cs typeface="Constantia"/>
            </a:endParaRPr>
          </a:p>
          <a:p>
            <a:pPr marL="355600" marR="49403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tank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si</a:t>
            </a:r>
            <a:r>
              <a:rPr sz="2000" spc="-15" dirty="0">
                <a:latin typeface="Constantia"/>
                <a:cs typeface="Constantia"/>
              </a:rPr>
              <a:t>z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ease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surfa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olume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dec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ease.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abil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tan</a:t>
            </a:r>
            <a:r>
              <a:rPr sz="2000" spc="-1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elease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surfa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(</a:t>
            </a:r>
            <a:r>
              <a:rPr sz="2000" spc="15" dirty="0">
                <a:latin typeface="Constantia"/>
                <a:cs typeface="Constantia"/>
              </a:rPr>
              <a:t>d</a:t>
            </a:r>
            <a:r>
              <a:rPr sz="1950" spc="15" baseline="25641" dirty="0">
                <a:latin typeface="Constantia"/>
                <a:cs typeface="Constantia"/>
              </a:rPr>
              <a:t>2</a:t>
            </a:r>
            <a:r>
              <a:rPr sz="2000" dirty="0">
                <a:latin typeface="Constantia"/>
                <a:cs typeface="Constantia"/>
              </a:rPr>
              <a:t>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35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olume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(</a:t>
            </a:r>
            <a:r>
              <a:rPr sz="2000" spc="10" dirty="0">
                <a:latin typeface="Constantia"/>
                <a:cs typeface="Constantia"/>
              </a:rPr>
              <a:t>d</a:t>
            </a:r>
            <a:r>
              <a:rPr sz="1950" spc="15" baseline="25641" dirty="0">
                <a:latin typeface="Constantia"/>
                <a:cs typeface="Constantia"/>
              </a:rPr>
              <a:t>3</a:t>
            </a:r>
            <a:r>
              <a:rPr sz="2000" spc="5" dirty="0">
                <a:latin typeface="Constantia"/>
                <a:cs typeface="Constantia"/>
              </a:rPr>
              <a:t>).</a:t>
            </a:r>
            <a:endParaRPr sz="200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66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r>
              <a:rPr sz="2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im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9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2" y="1721430"/>
            <a:ext cx="8018145" cy="190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28638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200" spc="-4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ommon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Sense</a:t>
            </a:r>
            <a:endParaRPr sz="2200">
              <a:latin typeface="Constantia"/>
              <a:cs typeface="Constantia"/>
            </a:endParaRPr>
          </a:p>
          <a:p>
            <a:pPr marL="314325" indent="-28638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200" spc="-25" dirty="0">
                <a:latin typeface="Constantia"/>
                <a:cs typeface="Constantia"/>
              </a:rPr>
              <a:t>Op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  <a:p>
            <a:pPr marL="314325" indent="-28638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200" spc="-15" dirty="0">
                <a:latin typeface="Constantia"/>
                <a:cs typeface="Constantia"/>
              </a:rPr>
              <a:t>Good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dersta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60" dirty="0">
                <a:latin typeface="Constantia"/>
                <a:cs typeface="Constantia"/>
              </a:rPr>
              <a:t>h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sic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chem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st</a:t>
            </a:r>
            <a:r>
              <a:rPr sz="2200" spc="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rmo</a:t>
            </a:r>
            <a:r>
              <a:rPr sz="2200" spc="-30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Constantia"/>
                <a:cs typeface="Constantia"/>
              </a:rPr>
              <a:t>yn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cs</a:t>
            </a:r>
            <a:endParaRPr sz="2200">
              <a:latin typeface="Constantia"/>
              <a:cs typeface="Constantia"/>
            </a:endParaRPr>
          </a:p>
          <a:p>
            <a:pPr marL="314325" indent="-28638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perien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–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3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irs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orical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299720" algn="l"/>
              </a:tabLst>
            </a:pP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b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ess</a:t>
            </a:r>
            <a:r>
              <a:rPr sz="2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aza</a:t>
            </a:r>
            <a:r>
              <a:rPr sz="22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Ana</a:t>
            </a:r>
            <a:r>
              <a:rPr sz="2200" b="1" spc="-40" dirty="0">
                <a:solidFill>
                  <a:srgbClr val="C00000"/>
                </a:solidFill>
                <a:latin typeface="Constantia"/>
                <a:cs typeface="Constantia"/>
              </a:rPr>
              <a:t>ly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b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462" y="3657706"/>
            <a:ext cx="5524500" cy="1650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S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Checklist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200" spc="-15" dirty="0">
                <a:latin typeface="Constantia"/>
                <a:cs typeface="Constantia"/>
              </a:rPr>
              <a:t>What-</a:t>
            </a:r>
            <a:r>
              <a:rPr sz="2200" spc="-10" dirty="0">
                <a:latin typeface="Constantia"/>
                <a:cs typeface="Constantia"/>
              </a:rPr>
              <a:t>if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odes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Ef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ects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Ana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(FMEA)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6235" algn="l"/>
              </a:tabLst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Op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ability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Stu</a:t>
            </a:r>
            <a:r>
              <a:rPr sz="2200" spc="-4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(H</a:t>
            </a:r>
            <a:r>
              <a:rPr sz="2200" spc="-2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OP</a:t>
            </a:r>
            <a:r>
              <a:rPr sz="2200" spc="-10" dirty="0">
                <a:latin typeface="Constantia"/>
                <a:cs typeface="Constantia"/>
              </a:rPr>
              <a:t>)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8211" y="3445764"/>
            <a:ext cx="335280" cy="2046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0121" y="3484626"/>
            <a:ext cx="231775" cy="1923414"/>
          </a:xfrm>
          <a:custGeom>
            <a:avLst/>
            <a:gdLst/>
            <a:ahLst/>
            <a:cxnLst/>
            <a:rect l="l" t="t" r="r" b="b"/>
            <a:pathLst>
              <a:path w="231775" h="1923414">
                <a:moveTo>
                  <a:pt x="0" y="0"/>
                </a:moveTo>
                <a:lnTo>
                  <a:pt x="40956" y="300"/>
                </a:lnTo>
                <a:lnTo>
                  <a:pt x="79560" y="1167"/>
                </a:lnTo>
                <a:lnTo>
                  <a:pt x="131692" y="3416"/>
                </a:lnTo>
                <a:lnTo>
                  <a:pt x="175024" y="6650"/>
                </a:lnTo>
                <a:lnTo>
                  <a:pt x="215477" y="12193"/>
                </a:lnTo>
                <a:lnTo>
                  <a:pt x="231647" y="1903988"/>
                </a:lnTo>
                <a:lnTo>
                  <a:pt x="230731" y="1905717"/>
                </a:lnTo>
                <a:lnTo>
                  <a:pt x="190574" y="1914965"/>
                </a:lnTo>
                <a:lnTo>
                  <a:pt x="151719" y="1918574"/>
                </a:lnTo>
                <a:lnTo>
                  <a:pt x="103152" y="1921274"/>
                </a:lnTo>
                <a:lnTo>
                  <a:pt x="46975" y="1922891"/>
                </a:lnTo>
                <a:lnTo>
                  <a:pt x="26922" y="1923159"/>
                </a:lnTo>
                <a:lnTo>
                  <a:pt x="6335" y="1923280"/>
                </a:lnTo>
              </a:path>
            </a:pathLst>
          </a:custGeom>
          <a:ln w="380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25849" y="3958797"/>
            <a:ext cx="16668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20" dirty="0">
                <a:solidFill>
                  <a:srgbClr val="006FC0"/>
                </a:solidFill>
                <a:latin typeface="Constantia"/>
                <a:cs typeface="Constantia"/>
              </a:rPr>
              <a:t>Qualita</a:t>
            </a:r>
            <a:r>
              <a:rPr sz="2400" b="1" spc="-1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400" b="1" spc="-4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400" b="1" spc="-60" dirty="0">
                <a:solidFill>
                  <a:srgbClr val="006FC0"/>
                </a:solidFill>
                <a:latin typeface="Constantia"/>
                <a:cs typeface="Constantia"/>
              </a:rPr>
              <a:t>v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20" dirty="0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ec</a:t>
            </a:r>
            <a:r>
              <a:rPr sz="2400" b="1" spc="-25" dirty="0">
                <a:solidFill>
                  <a:srgbClr val="006FC0"/>
                </a:solidFill>
                <a:latin typeface="Constantia"/>
                <a:cs typeface="Constantia"/>
              </a:rPr>
              <a:t>hn</a:t>
            </a:r>
            <a:r>
              <a:rPr sz="2400" b="1" spc="-20" dirty="0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rgbClr val="006FC0"/>
                </a:solidFill>
                <a:latin typeface="Constantia"/>
                <a:cs typeface="Constantia"/>
              </a:rPr>
              <a:t>ques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5289" y="5617871"/>
            <a:ext cx="630174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2400" i="1" spc="-10" dirty="0">
                <a:latin typeface="Constantia"/>
                <a:cs typeface="Constantia"/>
              </a:rPr>
              <a:t>All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Constantia"/>
                <a:cs typeface="Constantia"/>
              </a:rPr>
              <a:t>c</a:t>
            </a:r>
            <a:r>
              <a:rPr sz="2400" i="1" spc="-20" dirty="0">
                <a:latin typeface="Constantia"/>
                <a:cs typeface="Constantia"/>
              </a:rPr>
              <a:t>hni</a:t>
            </a:r>
            <a:r>
              <a:rPr sz="2400" i="1" spc="-25" dirty="0">
                <a:latin typeface="Constantia"/>
                <a:cs typeface="Constantia"/>
              </a:rPr>
              <a:t>q</a:t>
            </a:r>
            <a:r>
              <a:rPr sz="2400" i="1" spc="-5" dirty="0">
                <a:latin typeface="Constantia"/>
                <a:cs typeface="Constantia"/>
              </a:rPr>
              <a:t>u</a:t>
            </a:r>
            <a:r>
              <a:rPr sz="2400" i="1" spc="-10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k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unde</a:t>
            </a:r>
            <a:r>
              <a:rPr sz="2400" i="1" spc="-2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s</a:t>
            </a:r>
            <a:r>
              <a:rPr sz="2400" i="1" spc="-55" dirty="0">
                <a:latin typeface="Constantia"/>
                <a:cs typeface="Constantia"/>
              </a:rPr>
              <a:t>t</a:t>
            </a:r>
            <a:r>
              <a:rPr sz="2400" i="1" spc="-15" dirty="0">
                <a:latin typeface="Constantia"/>
                <a:cs typeface="Constantia"/>
              </a:rPr>
              <a:t>a</a:t>
            </a:r>
            <a:r>
              <a:rPr sz="2400" i="1" spc="-10" dirty="0">
                <a:latin typeface="Constantia"/>
                <a:cs typeface="Constantia"/>
              </a:rPr>
              <a:t>n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Constantia"/>
                <a:cs typeface="Constantia"/>
              </a:rPr>
              <a:t>p</a:t>
            </a:r>
            <a:r>
              <a:rPr sz="2400" i="1" spc="-50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ys</a:t>
            </a:r>
            <a:r>
              <a:rPr sz="2400" i="1" spc="-15" dirty="0">
                <a:latin typeface="Constantia"/>
                <a:cs typeface="Constantia"/>
              </a:rPr>
              <a:t>i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spc="-10" dirty="0">
                <a:latin typeface="Constantia"/>
                <a:cs typeface="Constantia"/>
              </a:rPr>
              <a:t>al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omponent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of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sy</a:t>
            </a:r>
            <a:r>
              <a:rPr sz="2400" i="1" spc="-15" dirty="0">
                <a:latin typeface="Constantia"/>
                <a:cs typeface="Constantia"/>
              </a:rPr>
              <a:t>s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em</a:t>
            </a:r>
            <a:r>
              <a:rPr sz="2400" i="1" dirty="0">
                <a:latin typeface="Constantia"/>
                <a:cs typeface="Constantia"/>
              </a:rPr>
              <a:t>,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h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ope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ation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and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he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f</a:t>
            </a:r>
            <a:r>
              <a:rPr sz="2400" i="1" dirty="0">
                <a:latin typeface="Constantia"/>
                <a:cs typeface="Constantia"/>
              </a:rPr>
              <a:t>ac</a:t>
            </a:r>
            <a:r>
              <a:rPr sz="2400" i="1" spc="-25" dirty="0">
                <a:latin typeface="Constantia"/>
                <a:cs typeface="Constantia"/>
              </a:rPr>
              <a:t>t</a:t>
            </a:r>
            <a:r>
              <a:rPr sz="2400" i="1" dirty="0">
                <a:latin typeface="Constantia"/>
                <a:cs typeface="Constantia"/>
              </a:rPr>
              <a:t>o</a:t>
            </a:r>
            <a:r>
              <a:rPr sz="2400" i="1" spc="-2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in</a:t>
            </a:r>
            <a:r>
              <a:rPr sz="2400" i="1" spc="180" dirty="0">
                <a:latin typeface="Constantia"/>
                <a:cs typeface="Constantia"/>
              </a:rPr>
              <a:t>f</a:t>
            </a:r>
            <a:r>
              <a:rPr sz="2400" i="1" spc="-15" dirty="0">
                <a:latin typeface="Constantia"/>
                <a:cs typeface="Constantia"/>
              </a:rPr>
              <a:t>luencing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Constantia"/>
                <a:cs typeface="Constantia"/>
              </a:rPr>
              <a:t>f</a:t>
            </a:r>
            <a:r>
              <a:rPr sz="2400" i="1" spc="-10" dirty="0">
                <a:latin typeface="Constantia"/>
                <a:cs typeface="Constantia"/>
              </a:rPr>
              <a:t>ailu</a:t>
            </a:r>
            <a:r>
              <a:rPr sz="2400" i="1" spc="-35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f</a:t>
            </a:r>
            <a:r>
              <a:rPr sz="2400" i="1" spc="-45" dirty="0">
                <a:latin typeface="Constantia"/>
                <a:cs typeface="Constantia"/>
              </a:rPr>
              <a:t>r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20" dirty="0">
                <a:latin typeface="Constantia"/>
                <a:cs typeface="Constantia"/>
              </a:rPr>
              <a:t>q</a:t>
            </a:r>
            <a:r>
              <a:rPr sz="2400" i="1" spc="-5" dirty="0">
                <a:latin typeface="Constantia"/>
                <a:cs typeface="Constantia"/>
              </a:rPr>
              <a:t>uen</a:t>
            </a:r>
            <a:r>
              <a:rPr sz="2400" i="1" spc="30" dirty="0">
                <a:latin typeface="Constantia"/>
                <a:cs typeface="Constantia"/>
              </a:rPr>
              <a:t>c</a:t>
            </a:r>
            <a:r>
              <a:rPr sz="2400" i="1" spc="-175" dirty="0">
                <a:latin typeface="Constantia"/>
                <a:cs typeface="Constantia"/>
              </a:rPr>
              <a:t>y</a:t>
            </a:r>
            <a:r>
              <a:rPr sz="2400" i="1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67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52841" y="6415454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68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222" y="2124132"/>
            <a:ext cx="6988175" cy="377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600" i="1" spc="-3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3600" i="1" spc="-5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oce</a:t>
            </a:r>
            <a:r>
              <a:rPr sz="36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36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8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za</a:t>
            </a:r>
            <a:r>
              <a:rPr sz="3600" i="1" spc="-6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3600" i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Analysis</a:t>
            </a:r>
            <a:r>
              <a:rPr sz="36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7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3600" i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hniques</a:t>
            </a:r>
            <a:r>
              <a:rPr sz="3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3600" i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esen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36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3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3600" b="1" i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b="1" i="1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b="1" i="1" spc="-10" dirty="0">
                <a:solidFill>
                  <a:srgbClr val="C00000"/>
                </a:solidFill>
                <a:latin typeface="Constantia"/>
                <a:cs typeface="Constantia"/>
              </a:rPr>
              <a:t>-</a:t>
            </a:r>
            <a:r>
              <a:rPr sz="3600" b="1" i="1" spc="-20" dirty="0">
                <a:solidFill>
                  <a:srgbClr val="C00000"/>
                </a:solidFill>
                <a:latin typeface="Constantia"/>
                <a:cs typeface="Constantia"/>
              </a:rPr>
              <a:t>acti</a:t>
            </a:r>
            <a:r>
              <a:rPr sz="3600" b="1" i="1" spc="-8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3600" b="1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36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36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C00000"/>
                </a:solidFill>
                <a:latin typeface="Constantia"/>
                <a:cs typeface="Constantia"/>
              </a:rPr>
              <a:t>sy</a:t>
            </a:r>
            <a:r>
              <a:rPr sz="3600" b="1" i="1" spc="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3600" b="1" i="1" spc="-8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b="1" i="1" spc="-25" dirty="0">
                <a:solidFill>
                  <a:srgbClr val="C00000"/>
                </a:solidFill>
                <a:latin typeface="Constantia"/>
                <a:cs typeface="Constantia"/>
              </a:rPr>
              <a:t>emati</a:t>
            </a:r>
            <a:r>
              <a:rPr sz="3600" b="1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36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app</a:t>
            </a:r>
            <a:r>
              <a:rPr sz="3600" i="1" spc="-4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oa</a:t>
            </a:r>
            <a:r>
              <a:rPr sz="3600" i="1" spc="-5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36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3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he</a:t>
            </a:r>
            <a:r>
              <a:rPr sz="3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identi</a:t>
            </a:r>
            <a:r>
              <a:rPr sz="3600" i="1" spc="14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3600" i="1" spc="-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ation,</a:t>
            </a:r>
            <a:r>
              <a:rPr sz="3600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mitigatio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36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3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3600" i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3600" i="1" spc="-6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entio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36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36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36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3600" i="1" spc="-6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36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1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3600" i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36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36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36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i="1" spc="-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3600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ma</a:t>
            </a:r>
            <a:r>
              <a:rPr sz="3600" i="1" spc="-8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erial</a:t>
            </a:r>
            <a:r>
              <a:rPr sz="36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36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3600" i="1" spc="-1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uipmen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3600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36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huma</a:t>
            </a:r>
            <a:r>
              <a:rPr sz="3600" i="1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36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Constantia"/>
                <a:cs typeface="Constantia"/>
              </a:rPr>
              <a:t>er</a:t>
            </a:r>
            <a:r>
              <a:rPr sz="3600" i="1" spc="-6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3600" i="1" spc="-29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3600" i="1" spc="-10" dirty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sz="36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52841" y="6415454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69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623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nstantia"/>
                <a:cs typeface="Constantia"/>
              </a:rPr>
              <a:t>purp</a:t>
            </a:r>
            <a:r>
              <a:rPr sz="2400" b="1" spc="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se</a:t>
            </a:r>
            <a:r>
              <a:rPr sz="24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b="1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2" y="1605345"/>
            <a:ext cx="8690610" cy="448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De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mi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lo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2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po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ntial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oblem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</a:t>
            </a:r>
            <a:r>
              <a:rPr sz="22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iga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mp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ro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asu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oblem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001F5F"/>
                </a:solidFill>
                <a:latin typeface="Constantia"/>
                <a:cs typeface="Constantia"/>
              </a:rPr>
              <a:t>-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lan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eme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200" spc="1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actions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sh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ta</a:t>
            </a:r>
            <a:r>
              <a:rPr sz="2200" spc="-6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en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sa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et</a:t>
            </a:r>
            <a:r>
              <a:rPr sz="22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ont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fa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b="1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methods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add</a:t>
            </a:r>
            <a:r>
              <a:rPr sz="2400" b="1" spc="-5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C00000"/>
                </a:solidFill>
                <a:latin typeface="Constantia"/>
                <a:cs typeface="Constantia"/>
              </a:rPr>
              <a:t>ess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7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endParaRPr sz="2200">
              <a:latin typeface="Constantia"/>
              <a:cs typeface="Constantia"/>
            </a:endParaRPr>
          </a:p>
          <a:p>
            <a:pPr marL="355600" marR="1090295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evious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cide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ts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hich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esul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ed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catas</a:t>
            </a:r>
            <a:r>
              <a:rPr sz="22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op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ic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Engineering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ont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use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ent</a:t>
            </a:r>
            <a:r>
              <a:rPr sz="22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mi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iga</a:t>
            </a:r>
            <a:r>
              <a:rPr sz="2200" spc="-4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onse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quen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um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an</a:t>
            </a:r>
            <a:r>
              <a:rPr sz="2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fac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ors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caus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32" y="1630679"/>
            <a:ext cx="7200900" cy="482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907" y="5971032"/>
            <a:ext cx="1403985" cy="33845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15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5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0" dirty="0">
                <a:solidFill>
                  <a:srgbClr val="375F91"/>
                </a:solidFill>
                <a:latin typeface="Segoe UI"/>
                <a:cs typeface="Segoe UI"/>
              </a:rPr>
              <a:t>nt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6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75F91"/>
                </a:solidFill>
                <a:latin typeface="Segoe UI"/>
                <a:cs typeface="Segoe UI"/>
              </a:rPr>
              <a:t>S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375F91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J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walking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5639" y="3689604"/>
            <a:ext cx="1908175" cy="2411095"/>
          </a:xfrm>
          <a:custGeom>
            <a:avLst/>
            <a:gdLst/>
            <a:ahLst/>
            <a:cxnLst/>
            <a:rect l="l" t="t" r="r" b="b"/>
            <a:pathLst>
              <a:path w="1908175" h="2411095">
                <a:moveTo>
                  <a:pt x="662299" y="110368"/>
                </a:moveTo>
                <a:lnTo>
                  <a:pt x="488838" y="441197"/>
                </a:lnTo>
                <a:lnTo>
                  <a:pt x="378470" y="866643"/>
                </a:lnTo>
                <a:lnTo>
                  <a:pt x="362711" y="1213353"/>
                </a:lnTo>
                <a:lnTo>
                  <a:pt x="362711" y="1512819"/>
                </a:lnTo>
                <a:lnTo>
                  <a:pt x="15758" y="2080046"/>
                </a:lnTo>
                <a:lnTo>
                  <a:pt x="0" y="2221873"/>
                </a:lnTo>
                <a:lnTo>
                  <a:pt x="835792" y="2410967"/>
                </a:lnTo>
                <a:lnTo>
                  <a:pt x="1908047" y="2347935"/>
                </a:lnTo>
                <a:lnTo>
                  <a:pt x="1829196" y="1449704"/>
                </a:lnTo>
                <a:lnTo>
                  <a:pt x="1797679" y="677549"/>
                </a:lnTo>
                <a:lnTo>
                  <a:pt x="1671584" y="189107"/>
                </a:lnTo>
                <a:lnTo>
                  <a:pt x="1340357" y="15758"/>
                </a:lnTo>
                <a:lnTo>
                  <a:pt x="725423" y="0"/>
                </a:lnTo>
                <a:lnTo>
                  <a:pt x="662299" y="110368"/>
                </a:lnTo>
                <a:close/>
              </a:path>
            </a:pathLst>
          </a:custGeom>
          <a:ln w="5791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7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52841" y="6415454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70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623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b="1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ess</a:t>
            </a:r>
            <a:r>
              <a:rPr sz="2400" b="1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b="1" spc="-30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can</a:t>
            </a:r>
            <a:r>
              <a:rPr sz="24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mi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some</a:t>
            </a: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za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b="1" spc="-45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…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2" y="1971101"/>
            <a:ext cx="7748905" cy="196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me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hod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able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id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6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in</a:t>
            </a:r>
            <a:r>
              <a:rPr sz="22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em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easible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or</a:t>
            </a:r>
            <a:r>
              <a:rPr sz="2200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b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0" dirty="0">
                <a:solidFill>
                  <a:srgbClr val="001F5F"/>
                </a:solidFill>
                <a:latin typeface="Constantia"/>
                <a:cs typeface="Constantia"/>
              </a:rPr>
              <a:t>x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ude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om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7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2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2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ngin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ring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eam</a:t>
            </a:r>
            <a:r>
              <a:rPr sz="2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un</a:t>
            </a:r>
            <a:r>
              <a:rPr sz="2200" spc="-6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</a:t>
            </a:r>
            <a:r>
              <a:rPr sz="22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nario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essential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that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eam</a:t>
            </a:r>
            <a:r>
              <a:rPr sz="2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serious</a:t>
            </a:r>
            <a:r>
              <a:rPr sz="2200" spc="-4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onsi</a:t>
            </a:r>
            <a:r>
              <a:rPr sz="2200" spc="-2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er</a:t>
            </a:r>
            <a:r>
              <a:rPr sz="22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all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200" spc="-5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2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6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200" spc="-1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nt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200" spc="-7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enarios</a:t>
            </a:r>
            <a:endParaRPr sz="22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52841" y="6415454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71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r>
              <a:rPr sz="2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So</a:t>
            </a: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many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tec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niques,</a:t>
            </a:r>
            <a:endParaRPr sz="2800">
              <a:latin typeface="Segoe UI"/>
              <a:cs typeface="Segoe UI"/>
            </a:endParaRPr>
          </a:p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whic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cho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se?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2267156"/>
            <a:ext cx="8602980" cy="417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Selecti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ica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echnique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typical</a:t>
            </a:r>
            <a:r>
              <a:rPr sz="2400" spc="-2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</a:t>
            </a:r>
            <a:r>
              <a:rPr sz="2400" spc="17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luen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ors: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ot</a:t>
            </a:r>
            <a:r>
              <a:rPr sz="2400" spc="-30" dirty="0">
                <a:latin typeface="Constantia"/>
                <a:cs typeface="Constantia"/>
              </a:rPr>
              <a:t>i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90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yp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esult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eeded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90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yp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ailable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perf</a:t>
            </a:r>
            <a:r>
              <a:rPr sz="2400" spc="-2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stu</a:t>
            </a:r>
            <a:r>
              <a:rPr sz="2400" spc="-2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Cha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b</a:t>
            </a:r>
            <a:r>
              <a:rPr sz="2400" spc="-15" dirty="0">
                <a:latin typeface="Constantia"/>
                <a:cs typeface="Constantia"/>
              </a:rPr>
              <a:t>lem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95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sk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associa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subject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act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ty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esou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ailabili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ana</a:t>
            </a:r>
            <a:r>
              <a:rPr sz="2400" spc="-45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st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73167" y="2828544"/>
            <a:ext cx="480059" cy="419100"/>
          </a:xfrm>
          <a:custGeom>
            <a:avLst/>
            <a:gdLst/>
            <a:ahLst/>
            <a:cxnLst/>
            <a:rect l="l" t="t" r="r" b="b"/>
            <a:pathLst>
              <a:path w="480060" h="419100">
                <a:moveTo>
                  <a:pt x="0" y="419099"/>
                </a:moveTo>
                <a:lnTo>
                  <a:pt x="480059" y="419099"/>
                </a:lnTo>
                <a:lnTo>
                  <a:pt x="480059" y="0"/>
                </a:lnTo>
                <a:lnTo>
                  <a:pt x="0" y="0"/>
                </a:lnTo>
                <a:lnTo>
                  <a:pt x="0" y="419099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3167" y="3572255"/>
            <a:ext cx="480059" cy="388620"/>
          </a:xfrm>
          <a:custGeom>
            <a:avLst/>
            <a:gdLst/>
            <a:ahLst/>
            <a:cxnLst/>
            <a:rect l="l" t="t" r="r" b="b"/>
            <a:pathLst>
              <a:path w="480060" h="388620">
                <a:moveTo>
                  <a:pt x="0" y="388619"/>
                </a:moveTo>
                <a:lnTo>
                  <a:pt x="480059" y="388619"/>
                </a:lnTo>
                <a:lnTo>
                  <a:pt x="480059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3167" y="4285488"/>
            <a:ext cx="480059" cy="390525"/>
          </a:xfrm>
          <a:custGeom>
            <a:avLst/>
            <a:gdLst/>
            <a:ahLst/>
            <a:cxnLst/>
            <a:rect l="l" t="t" r="r" b="b"/>
            <a:pathLst>
              <a:path w="480060" h="390525">
                <a:moveTo>
                  <a:pt x="0" y="390143"/>
                </a:moveTo>
                <a:lnTo>
                  <a:pt x="480059" y="390143"/>
                </a:lnTo>
                <a:lnTo>
                  <a:pt x="480059" y="0"/>
                </a:lnTo>
                <a:lnTo>
                  <a:pt x="0" y="0"/>
                </a:lnTo>
                <a:lnTo>
                  <a:pt x="0" y="390143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3167" y="4998720"/>
            <a:ext cx="480059" cy="370840"/>
          </a:xfrm>
          <a:custGeom>
            <a:avLst/>
            <a:gdLst/>
            <a:ahLst/>
            <a:cxnLst/>
            <a:rect l="l" t="t" r="r" b="b"/>
            <a:pathLst>
              <a:path w="480060" h="370839">
                <a:moveTo>
                  <a:pt x="0" y="370331"/>
                </a:moveTo>
                <a:lnTo>
                  <a:pt x="480059" y="370331"/>
                </a:lnTo>
                <a:lnTo>
                  <a:pt x="48005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3167" y="5980176"/>
            <a:ext cx="480059" cy="408940"/>
          </a:xfrm>
          <a:custGeom>
            <a:avLst/>
            <a:gdLst/>
            <a:ahLst/>
            <a:cxnLst/>
            <a:rect l="l" t="t" r="r" b="b"/>
            <a:pathLst>
              <a:path w="480060" h="408939">
                <a:moveTo>
                  <a:pt x="0" y="408431"/>
                </a:moveTo>
                <a:lnTo>
                  <a:pt x="480059" y="408431"/>
                </a:lnTo>
                <a:lnTo>
                  <a:pt x="480059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4555" y="2854452"/>
            <a:ext cx="480059" cy="393700"/>
          </a:xfrm>
          <a:custGeom>
            <a:avLst/>
            <a:gdLst/>
            <a:ahLst/>
            <a:cxnLst/>
            <a:rect l="l" t="t" r="r" b="b"/>
            <a:pathLst>
              <a:path w="480059" h="393700">
                <a:moveTo>
                  <a:pt x="0" y="393191"/>
                </a:moveTo>
                <a:lnTo>
                  <a:pt x="480059" y="393191"/>
                </a:lnTo>
                <a:lnTo>
                  <a:pt x="480059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4555" y="3572255"/>
            <a:ext cx="480059" cy="388620"/>
          </a:xfrm>
          <a:custGeom>
            <a:avLst/>
            <a:gdLst/>
            <a:ahLst/>
            <a:cxnLst/>
            <a:rect l="l" t="t" r="r" b="b"/>
            <a:pathLst>
              <a:path w="480059" h="388620">
                <a:moveTo>
                  <a:pt x="0" y="388619"/>
                </a:moveTo>
                <a:lnTo>
                  <a:pt x="480059" y="388619"/>
                </a:lnTo>
                <a:lnTo>
                  <a:pt x="480059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4555" y="4285488"/>
            <a:ext cx="480059" cy="390525"/>
          </a:xfrm>
          <a:custGeom>
            <a:avLst/>
            <a:gdLst/>
            <a:ahLst/>
            <a:cxnLst/>
            <a:rect l="l" t="t" r="r" b="b"/>
            <a:pathLst>
              <a:path w="480059" h="390525">
                <a:moveTo>
                  <a:pt x="0" y="390143"/>
                </a:moveTo>
                <a:lnTo>
                  <a:pt x="480059" y="390143"/>
                </a:lnTo>
                <a:lnTo>
                  <a:pt x="480059" y="0"/>
                </a:lnTo>
                <a:lnTo>
                  <a:pt x="0" y="0"/>
                </a:lnTo>
                <a:lnTo>
                  <a:pt x="0" y="390143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4555" y="4998720"/>
            <a:ext cx="480059" cy="370840"/>
          </a:xfrm>
          <a:custGeom>
            <a:avLst/>
            <a:gdLst/>
            <a:ahLst/>
            <a:cxnLst/>
            <a:rect l="l" t="t" r="r" b="b"/>
            <a:pathLst>
              <a:path w="480059" h="370839">
                <a:moveTo>
                  <a:pt x="0" y="370331"/>
                </a:moveTo>
                <a:lnTo>
                  <a:pt x="480059" y="370331"/>
                </a:lnTo>
                <a:lnTo>
                  <a:pt x="48005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4555" y="5980176"/>
            <a:ext cx="480059" cy="408940"/>
          </a:xfrm>
          <a:custGeom>
            <a:avLst/>
            <a:gdLst/>
            <a:ahLst/>
            <a:cxnLst/>
            <a:rect l="l" t="t" r="r" b="b"/>
            <a:pathLst>
              <a:path w="480059" h="408939">
                <a:moveTo>
                  <a:pt x="0" y="408431"/>
                </a:moveTo>
                <a:lnTo>
                  <a:pt x="480059" y="408431"/>
                </a:lnTo>
                <a:lnTo>
                  <a:pt x="480059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3522" y="1707002"/>
            <a:ext cx="1483995" cy="1443990"/>
          </a:xfrm>
          <a:custGeom>
            <a:avLst/>
            <a:gdLst/>
            <a:ahLst/>
            <a:cxnLst/>
            <a:rect l="l" t="t" r="r" b="b"/>
            <a:pathLst>
              <a:path w="1483995" h="1443989">
                <a:moveTo>
                  <a:pt x="1209659" y="0"/>
                </a:moveTo>
                <a:lnTo>
                  <a:pt x="0" y="1157874"/>
                </a:lnTo>
                <a:lnTo>
                  <a:pt x="273801" y="1443868"/>
                </a:lnTo>
                <a:lnTo>
                  <a:pt x="1483461" y="286146"/>
                </a:lnTo>
                <a:lnTo>
                  <a:pt x="1209659" y="0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2708" y="1730745"/>
            <a:ext cx="1418590" cy="1381760"/>
          </a:xfrm>
          <a:custGeom>
            <a:avLst/>
            <a:gdLst/>
            <a:ahLst/>
            <a:cxnLst/>
            <a:rect l="l" t="t" r="r" b="b"/>
            <a:pathLst>
              <a:path w="1418589" h="1381760">
                <a:moveTo>
                  <a:pt x="1144371" y="0"/>
                </a:moveTo>
                <a:lnTo>
                  <a:pt x="0" y="1095268"/>
                </a:lnTo>
                <a:lnTo>
                  <a:pt x="273801" y="1381384"/>
                </a:lnTo>
                <a:lnTo>
                  <a:pt x="1418203" y="286146"/>
                </a:lnTo>
                <a:lnTo>
                  <a:pt x="1144371" y="0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5" y="5369052"/>
            <a:ext cx="9001125" cy="611505"/>
          </a:xfrm>
          <a:custGeom>
            <a:avLst/>
            <a:gdLst/>
            <a:ahLst/>
            <a:cxnLst/>
            <a:rect l="l" t="t" r="r" b="b"/>
            <a:pathLst>
              <a:path w="9001125" h="611504">
                <a:moveTo>
                  <a:pt x="0" y="611123"/>
                </a:moveTo>
                <a:lnTo>
                  <a:pt x="9000743" y="611123"/>
                </a:lnTo>
                <a:lnTo>
                  <a:pt x="9000743" y="0"/>
                </a:lnTo>
                <a:lnTo>
                  <a:pt x="0" y="0"/>
                </a:lnTo>
                <a:lnTo>
                  <a:pt x="0" y="611123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15" y="4675632"/>
            <a:ext cx="9001125" cy="323215"/>
          </a:xfrm>
          <a:custGeom>
            <a:avLst/>
            <a:gdLst/>
            <a:ahLst/>
            <a:cxnLst/>
            <a:rect l="l" t="t" r="r" b="b"/>
            <a:pathLst>
              <a:path w="9001125" h="323214">
                <a:moveTo>
                  <a:pt x="0" y="323087"/>
                </a:moveTo>
                <a:lnTo>
                  <a:pt x="9000743" y="323087"/>
                </a:lnTo>
                <a:lnTo>
                  <a:pt x="9000743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5" y="3960876"/>
            <a:ext cx="9001125" cy="325120"/>
          </a:xfrm>
          <a:custGeom>
            <a:avLst/>
            <a:gdLst/>
            <a:ahLst/>
            <a:cxnLst/>
            <a:rect l="l" t="t" r="r" b="b"/>
            <a:pathLst>
              <a:path w="9001125" h="325120">
                <a:moveTo>
                  <a:pt x="0" y="324611"/>
                </a:moveTo>
                <a:lnTo>
                  <a:pt x="9000743" y="324611"/>
                </a:lnTo>
                <a:lnTo>
                  <a:pt x="9000743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5" y="3247644"/>
            <a:ext cx="9001125" cy="325120"/>
          </a:xfrm>
          <a:custGeom>
            <a:avLst/>
            <a:gdLst/>
            <a:ahLst/>
            <a:cxnLst/>
            <a:rect l="l" t="t" r="r" b="b"/>
            <a:pathLst>
              <a:path w="9001125" h="325120">
                <a:moveTo>
                  <a:pt x="0" y="324611"/>
                </a:moveTo>
                <a:lnTo>
                  <a:pt x="9000743" y="324611"/>
                </a:lnTo>
                <a:lnTo>
                  <a:pt x="9000743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5" y="6388608"/>
            <a:ext cx="8638540" cy="325120"/>
          </a:xfrm>
          <a:custGeom>
            <a:avLst/>
            <a:gdLst/>
            <a:ahLst/>
            <a:cxnLst/>
            <a:rect l="l" t="t" r="r" b="b"/>
            <a:pathLst>
              <a:path w="8638540" h="325120">
                <a:moveTo>
                  <a:pt x="0" y="324611"/>
                </a:moveTo>
                <a:lnTo>
                  <a:pt x="8638031" y="324611"/>
                </a:lnTo>
                <a:lnTo>
                  <a:pt x="8638031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B8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 marR="508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r>
              <a:rPr sz="2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om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m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echnique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Ap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licati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483" y="3322601"/>
            <a:ext cx="2504440" cy="298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800"/>
              </a:lnSpc>
            </a:pP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es</a:t>
            </a:r>
            <a:r>
              <a:rPr sz="1800" spc="-5" dirty="0">
                <a:latin typeface="Constantia"/>
                <a:cs typeface="Constantia"/>
              </a:rPr>
              <a:t>e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&amp;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De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spc="-10" dirty="0">
                <a:latin typeface="Constantia"/>
                <a:cs typeface="Constantia"/>
              </a:rPr>
              <a:t>elopment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eptual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e</a:t>
            </a:r>
            <a:r>
              <a:rPr sz="1800" spc="-10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10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Ope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on</a:t>
            </a:r>
            <a:endParaRPr sz="1800">
              <a:latin typeface="Constantia"/>
              <a:cs typeface="Constantia"/>
            </a:endParaRPr>
          </a:p>
          <a:p>
            <a:pPr marL="12700" marR="388620">
              <a:lnSpc>
                <a:spcPct val="127800"/>
              </a:lnSpc>
            </a:pPr>
            <a:r>
              <a:rPr sz="1800" spc="-10" dirty="0">
                <a:latin typeface="Constantia"/>
                <a:cs typeface="Constantia"/>
              </a:rPr>
              <a:t>Detai</a:t>
            </a:r>
            <a:r>
              <a:rPr sz="1800" spc="-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E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nee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st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u</a:t>
            </a:r>
            <a:r>
              <a:rPr sz="1800" spc="-10" dirty="0">
                <a:latin typeface="Constantia"/>
                <a:cs typeface="Constantia"/>
              </a:rPr>
              <a:t>cti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25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ti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Op</a:t>
            </a:r>
            <a:r>
              <a:rPr sz="1800" spc="-5" dirty="0">
                <a:latin typeface="Constantia"/>
                <a:cs typeface="Constantia"/>
              </a:rPr>
              <a:t>e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10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15" dirty="0">
                <a:latin typeface="Constantia"/>
                <a:cs typeface="Constantia"/>
              </a:rPr>
              <a:t>x</a:t>
            </a:r>
            <a:r>
              <a:rPr sz="1800" dirty="0">
                <a:latin typeface="Constantia"/>
                <a:cs typeface="Constantia"/>
              </a:rPr>
              <a:t>pa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si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od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25" dirty="0">
                <a:latin typeface="Constantia"/>
                <a:cs typeface="Constantia"/>
              </a:rPr>
              <a:t>f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cati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onstantia"/>
                <a:cs typeface="Constantia"/>
              </a:rPr>
              <a:t>In</a:t>
            </a:r>
            <a:r>
              <a:rPr sz="1800" spc="-10" dirty="0">
                <a:latin typeface="Constantia"/>
                <a:cs typeface="Constantia"/>
              </a:rPr>
              <a:t>c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dirty="0">
                <a:latin typeface="Constantia"/>
                <a:cs typeface="Constantia"/>
              </a:rPr>
              <a:t>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55" dirty="0">
                <a:latin typeface="Constantia"/>
                <a:cs typeface="Constantia"/>
              </a:rPr>
              <a:t>n</a:t>
            </a:r>
            <a:r>
              <a:rPr sz="1800" spc="-65" dirty="0">
                <a:latin typeface="Constantia"/>
                <a:cs typeface="Constantia"/>
              </a:rPr>
              <a:t>v</a:t>
            </a:r>
            <a:r>
              <a:rPr sz="1800" spc="-10" dirty="0">
                <a:latin typeface="Constantia"/>
                <a:cs typeface="Constantia"/>
              </a:rPr>
              <a:t>est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gati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83" y="6401751"/>
            <a:ext cx="18110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De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spc="-10" dirty="0">
                <a:latin typeface="Constantia"/>
                <a:cs typeface="Constantia"/>
              </a:rPr>
              <a:t>ommissi</a:t>
            </a:r>
            <a:r>
              <a:rPr sz="1800" spc="-2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spc="-10" dirty="0">
                <a:latin typeface="Constantia"/>
                <a:cs typeface="Constantia"/>
              </a:rPr>
              <a:t>ing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62179" y="1778436"/>
            <a:ext cx="1199420" cy="1161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3665" y="2578211"/>
            <a:ext cx="507365" cy="405765"/>
          </a:xfrm>
          <a:custGeom>
            <a:avLst/>
            <a:gdLst/>
            <a:ahLst/>
            <a:cxnLst/>
            <a:rect l="l" t="t" r="r" b="b"/>
            <a:pathLst>
              <a:path w="507364" h="405764">
                <a:moveTo>
                  <a:pt x="66466" y="331866"/>
                </a:moveTo>
                <a:lnTo>
                  <a:pt x="18166" y="331866"/>
                </a:lnTo>
                <a:lnTo>
                  <a:pt x="20573" y="332110"/>
                </a:lnTo>
                <a:lnTo>
                  <a:pt x="22981" y="332506"/>
                </a:lnTo>
                <a:lnTo>
                  <a:pt x="25786" y="333512"/>
                </a:lnTo>
                <a:lnTo>
                  <a:pt x="155051" y="405262"/>
                </a:lnTo>
                <a:lnTo>
                  <a:pt x="162671" y="397001"/>
                </a:lnTo>
                <a:lnTo>
                  <a:pt x="152452" y="373776"/>
                </a:lnTo>
                <a:lnTo>
                  <a:pt x="140329" y="373776"/>
                </a:lnTo>
                <a:lnTo>
                  <a:pt x="66466" y="331866"/>
                </a:lnTo>
                <a:close/>
              </a:path>
              <a:path w="507364" h="405764">
                <a:moveTo>
                  <a:pt x="93207" y="247406"/>
                </a:moveTo>
                <a:lnTo>
                  <a:pt x="86349" y="254904"/>
                </a:lnTo>
                <a:lnTo>
                  <a:pt x="140329" y="373776"/>
                </a:lnTo>
                <a:lnTo>
                  <a:pt x="152452" y="373776"/>
                </a:lnTo>
                <a:lnTo>
                  <a:pt x="112379" y="282701"/>
                </a:lnTo>
                <a:lnTo>
                  <a:pt x="156028" y="282701"/>
                </a:lnTo>
                <a:lnTo>
                  <a:pt x="93207" y="247406"/>
                </a:lnTo>
                <a:close/>
              </a:path>
              <a:path w="507364" h="405764">
                <a:moveTo>
                  <a:pt x="156028" y="282701"/>
                </a:moveTo>
                <a:lnTo>
                  <a:pt x="112379" y="282701"/>
                </a:lnTo>
                <a:lnTo>
                  <a:pt x="221985" y="343052"/>
                </a:lnTo>
                <a:lnTo>
                  <a:pt x="229605" y="334670"/>
                </a:lnTo>
                <a:lnTo>
                  <a:pt x="219783" y="312054"/>
                </a:lnTo>
                <a:lnTo>
                  <a:pt x="208269" y="312054"/>
                </a:lnTo>
                <a:lnTo>
                  <a:pt x="156028" y="282701"/>
                </a:lnTo>
                <a:close/>
              </a:path>
              <a:path w="507364" h="405764">
                <a:moveTo>
                  <a:pt x="44957" y="299618"/>
                </a:moveTo>
                <a:lnTo>
                  <a:pt x="36937" y="300680"/>
                </a:lnTo>
                <a:lnTo>
                  <a:pt x="27656" y="309657"/>
                </a:lnTo>
                <a:lnTo>
                  <a:pt x="18874" y="317907"/>
                </a:lnTo>
                <a:lnTo>
                  <a:pt x="8842" y="327129"/>
                </a:lnTo>
                <a:lnTo>
                  <a:pt x="0" y="334792"/>
                </a:lnTo>
                <a:lnTo>
                  <a:pt x="3413" y="338206"/>
                </a:lnTo>
                <a:lnTo>
                  <a:pt x="13075" y="333512"/>
                </a:lnTo>
                <a:lnTo>
                  <a:pt x="15605" y="332231"/>
                </a:lnTo>
                <a:lnTo>
                  <a:pt x="18166" y="331866"/>
                </a:lnTo>
                <a:lnTo>
                  <a:pt x="66466" y="331866"/>
                </a:lnTo>
                <a:lnTo>
                  <a:pt x="52821" y="324124"/>
                </a:lnTo>
                <a:lnTo>
                  <a:pt x="49286" y="322082"/>
                </a:lnTo>
                <a:lnTo>
                  <a:pt x="46481" y="320314"/>
                </a:lnTo>
                <a:lnTo>
                  <a:pt x="42153" y="317753"/>
                </a:lnTo>
                <a:lnTo>
                  <a:pt x="40507" y="316626"/>
                </a:lnTo>
                <a:lnTo>
                  <a:pt x="39502" y="315467"/>
                </a:lnTo>
                <a:lnTo>
                  <a:pt x="38618" y="314462"/>
                </a:lnTo>
                <a:lnTo>
                  <a:pt x="38099" y="313456"/>
                </a:lnTo>
                <a:lnTo>
                  <a:pt x="38099" y="311414"/>
                </a:lnTo>
                <a:lnTo>
                  <a:pt x="38465" y="310286"/>
                </a:lnTo>
                <a:lnTo>
                  <a:pt x="39380" y="308884"/>
                </a:lnTo>
                <a:lnTo>
                  <a:pt x="44957" y="299618"/>
                </a:lnTo>
                <a:close/>
              </a:path>
              <a:path w="507364" h="405764">
                <a:moveTo>
                  <a:pt x="172683" y="203606"/>
                </a:moveTo>
                <a:lnTo>
                  <a:pt x="155691" y="203606"/>
                </a:lnTo>
                <a:lnTo>
                  <a:pt x="156728" y="204094"/>
                </a:lnTo>
                <a:lnTo>
                  <a:pt x="157612" y="205130"/>
                </a:lnTo>
                <a:lnTo>
                  <a:pt x="158495" y="206014"/>
                </a:lnTo>
                <a:lnTo>
                  <a:pt x="159501" y="207782"/>
                </a:lnTo>
                <a:lnTo>
                  <a:pt x="160660" y="210068"/>
                </a:lnTo>
                <a:lnTo>
                  <a:pt x="161909" y="212476"/>
                </a:lnTo>
                <a:lnTo>
                  <a:pt x="163433" y="215645"/>
                </a:lnTo>
                <a:lnTo>
                  <a:pt x="165353" y="219730"/>
                </a:lnTo>
                <a:lnTo>
                  <a:pt x="208269" y="312054"/>
                </a:lnTo>
                <a:lnTo>
                  <a:pt x="219783" y="312054"/>
                </a:lnTo>
                <a:lnTo>
                  <a:pt x="172683" y="203606"/>
                </a:lnTo>
                <a:close/>
              </a:path>
              <a:path w="507364" h="405764">
                <a:moveTo>
                  <a:pt x="219980" y="165441"/>
                </a:moveTo>
                <a:lnTo>
                  <a:pt x="191067" y="165441"/>
                </a:lnTo>
                <a:lnTo>
                  <a:pt x="198537" y="173165"/>
                </a:lnTo>
                <a:lnTo>
                  <a:pt x="268786" y="248474"/>
                </a:lnTo>
                <a:lnTo>
                  <a:pt x="278113" y="258632"/>
                </a:lnTo>
                <a:lnTo>
                  <a:pt x="286755" y="268223"/>
                </a:lnTo>
                <a:lnTo>
                  <a:pt x="286877" y="269900"/>
                </a:lnTo>
                <a:lnTo>
                  <a:pt x="285871" y="271546"/>
                </a:lnTo>
                <a:lnTo>
                  <a:pt x="279135" y="282854"/>
                </a:lnTo>
                <a:lnTo>
                  <a:pt x="283035" y="285453"/>
                </a:lnTo>
                <a:lnTo>
                  <a:pt x="292832" y="275983"/>
                </a:lnTo>
                <a:lnTo>
                  <a:pt x="301355" y="267980"/>
                </a:lnTo>
                <a:lnTo>
                  <a:pt x="306689" y="263042"/>
                </a:lnTo>
                <a:lnTo>
                  <a:pt x="316496" y="254264"/>
                </a:lnTo>
                <a:lnTo>
                  <a:pt x="304159" y="254264"/>
                </a:lnTo>
                <a:lnTo>
                  <a:pt x="302635" y="253898"/>
                </a:lnTo>
                <a:lnTo>
                  <a:pt x="301222" y="252484"/>
                </a:lnTo>
                <a:lnTo>
                  <a:pt x="283707" y="234086"/>
                </a:lnTo>
                <a:lnTo>
                  <a:pt x="249692" y="197357"/>
                </a:lnTo>
                <a:lnTo>
                  <a:pt x="253227" y="189250"/>
                </a:lnTo>
                <a:lnTo>
                  <a:pt x="256453" y="184455"/>
                </a:lnTo>
                <a:lnTo>
                  <a:pt x="237627" y="184455"/>
                </a:lnTo>
                <a:lnTo>
                  <a:pt x="219980" y="165441"/>
                </a:lnTo>
                <a:close/>
              </a:path>
              <a:path w="507364" h="405764">
                <a:moveTo>
                  <a:pt x="316595" y="247924"/>
                </a:moveTo>
                <a:lnTo>
                  <a:pt x="305927" y="253380"/>
                </a:lnTo>
                <a:lnTo>
                  <a:pt x="304159" y="254264"/>
                </a:lnTo>
                <a:lnTo>
                  <a:pt x="316496" y="254264"/>
                </a:lnTo>
                <a:lnTo>
                  <a:pt x="319918" y="251216"/>
                </a:lnTo>
                <a:lnTo>
                  <a:pt x="316595" y="247924"/>
                </a:lnTo>
                <a:close/>
              </a:path>
              <a:path w="507364" h="405764">
                <a:moveTo>
                  <a:pt x="317922" y="168676"/>
                </a:moveTo>
                <a:lnTo>
                  <a:pt x="287152" y="168676"/>
                </a:lnTo>
                <a:lnTo>
                  <a:pt x="293248" y="171968"/>
                </a:lnTo>
                <a:lnTo>
                  <a:pt x="332597" y="214396"/>
                </a:lnTo>
                <a:lnTo>
                  <a:pt x="335158" y="217048"/>
                </a:lnTo>
                <a:lnTo>
                  <a:pt x="336682" y="218846"/>
                </a:lnTo>
                <a:lnTo>
                  <a:pt x="337322" y="219608"/>
                </a:lnTo>
                <a:lnTo>
                  <a:pt x="338449" y="220979"/>
                </a:lnTo>
                <a:lnTo>
                  <a:pt x="338449" y="222382"/>
                </a:lnTo>
                <a:lnTo>
                  <a:pt x="337565" y="224027"/>
                </a:lnTo>
                <a:lnTo>
                  <a:pt x="331713" y="233933"/>
                </a:lnTo>
                <a:lnTo>
                  <a:pt x="335158" y="236981"/>
                </a:lnTo>
                <a:lnTo>
                  <a:pt x="341497" y="230764"/>
                </a:lnTo>
                <a:lnTo>
                  <a:pt x="361676" y="212017"/>
                </a:lnTo>
                <a:lnTo>
                  <a:pt x="368290" y="206136"/>
                </a:lnTo>
                <a:lnTo>
                  <a:pt x="355091" y="206136"/>
                </a:lnTo>
                <a:lnTo>
                  <a:pt x="353446" y="205892"/>
                </a:lnTo>
                <a:lnTo>
                  <a:pt x="352165" y="204490"/>
                </a:lnTo>
                <a:lnTo>
                  <a:pt x="348477" y="200802"/>
                </a:lnTo>
                <a:lnTo>
                  <a:pt x="343783" y="195712"/>
                </a:lnTo>
                <a:lnTo>
                  <a:pt x="337931" y="189494"/>
                </a:lnTo>
                <a:lnTo>
                  <a:pt x="317922" y="168676"/>
                </a:lnTo>
                <a:close/>
              </a:path>
              <a:path w="507364" h="405764">
                <a:moveTo>
                  <a:pt x="173339" y="173614"/>
                </a:moveTo>
                <a:lnTo>
                  <a:pt x="144383" y="201046"/>
                </a:lnTo>
                <a:lnTo>
                  <a:pt x="138287" y="206258"/>
                </a:lnTo>
                <a:lnTo>
                  <a:pt x="141975" y="209946"/>
                </a:lnTo>
                <a:lnTo>
                  <a:pt x="151516" y="204734"/>
                </a:lnTo>
                <a:lnTo>
                  <a:pt x="152918" y="204094"/>
                </a:lnTo>
                <a:lnTo>
                  <a:pt x="153923" y="203728"/>
                </a:lnTo>
                <a:lnTo>
                  <a:pt x="154807" y="203606"/>
                </a:lnTo>
                <a:lnTo>
                  <a:pt x="172683" y="203606"/>
                </a:lnTo>
                <a:lnTo>
                  <a:pt x="171571" y="201046"/>
                </a:lnTo>
                <a:lnTo>
                  <a:pt x="170047" y="197632"/>
                </a:lnTo>
                <a:lnTo>
                  <a:pt x="169407" y="194950"/>
                </a:lnTo>
                <a:lnTo>
                  <a:pt x="169290" y="193127"/>
                </a:lnTo>
                <a:lnTo>
                  <a:pt x="169285" y="191140"/>
                </a:lnTo>
                <a:lnTo>
                  <a:pt x="169925" y="189250"/>
                </a:lnTo>
                <a:lnTo>
                  <a:pt x="171053" y="187208"/>
                </a:lnTo>
                <a:lnTo>
                  <a:pt x="176905" y="176936"/>
                </a:lnTo>
                <a:lnTo>
                  <a:pt x="173339" y="173614"/>
                </a:lnTo>
                <a:close/>
              </a:path>
              <a:path w="507364" h="405764">
                <a:moveTo>
                  <a:pt x="368564" y="199643"/>
                </a:moveTo>
                <a:lnTo>
                  <a:pt x="356859" y="205496"/>
                </a:lnTo>
                <a:lnTo>
                  <a:pt x="355091" y="206136"/>
                </a:lnTo>
                <a:lnTo>
                  <a:pt x="368290" y="206136"/>
                </a:lnTo>
                <a:lnTo>
                  <a:pt x="371855" y="202966"/>
                </a:lnTo>
                <a:lnTo>
                  <a:pt x="368564" y="199643"/>
                </a:lnTo>
                <a:close/>
              </a:path>
              <a:path w="507364" h="405764">
                <a:moveTo>
                  <a:pt x="398608" y="93482"/>
                </a:moveTo>
                <a:lnTo>
                  <a:pt x="367405" y="93482"/>
                </a:lnTo>
                <a:lnTo>
                  <a:pt x="373136" y="96530"/>
                </a:lnTo>
                <a:lnTo>
                  <a:pt x="378835" y="102748"/>
                </a:lnTo>
                <a:lnTo>
                  <a:pt x="379564" y="114021"/>
                </a:lnTo>
                <a:lnTo>
                  <a:pt x="370585" y="123721"/>
                </a:lnTo>
                <a:lnTo>
                  <a:pt x="363275" y="133693"/>
                </a:lnTo>
                <a:lnTo>
                  <a:pt x="357517" y="144515"/>
                </a:lnTo>
                <a:lnTo>
                  <a:pt x="353193" y="156767"/>
                </a:lnTo>
                <a:lnTo>
                  <a:pt x="355370" y="167922"/>
                </a:lnTo>
                <a:lnTo>
                  <a:pt x="363261" y="179229"/>
                </a:lnTo>
                <a:lnTo>
                  <a:pt x="373274" y="184762"/>
                </a:lnTo>
                <a:lnTo>
                  <a:pt x="387488" y="185459"/>
                </a:lnTo>
                <a:lnTo>
                  <a:pt x="397818" y="180739"/>
                </a:lnTo>
                <a:lnTo>
                  <a:pt x="410134" y="170438"/>
                </a:lnTo>
                <a:lnTo>
                  <a:pt x="412474" y="166390"/>
                </a:lnTo>
                <a:lnTo>
                  <a:pt x="384931" y="166390"/>
                </a:lnTo>
                <a:lnTo>
                  <a:pt x="380116" y="163982"/>
                </a:lnTo>
                <a:lnTo>
                  <a:pt x="370210" y="153314"/>
                </a:lnTo>
                <a:lnTo>
                  <a:pt x="368564" y="147340"/>
                </a:lnTo>
                <a:lnTo>
                  <a:pt x="372550" y="136769"/>
                </a:lnTo>
                <a:lnTo>
                  <a:pt x="379500" y="127278"/>
                </a:lnTo>
                <a:lnTo>
                  <a:pt x="390784" y="115823"/>
                </a:lnTo>
                <a:lnTo>
                  <a:pt x="419211" y="115823"/>
                </a:lnTo>
                <a:lnTo>
                  <a:pt x="398608" y="93482"/>
                </a:lnTo>
                <a:close/>
              </a:path>
              <a:path w="507364" h="405764">
                <a:moveTo>
                  <a:pt x="279616" y="149363"/>
                </a:moveTo>
                <a:lnTo>
                  <a:pt x="269406" y="154695"/>
                </a:lnTo>
                <a:lnTo>
                  <a:pt x="256156" y="166355"/>
                </a:lnTo>
                <a:lnTo>
                  <a:pt x="247876" y="176018"/>
                </a:lnTo>
                <a:lnTo>
                  <a:pt x="237627" y="184455"/>
                </a:lnTo>
                <a:lnTo>
                  <a:pt x="256453" y="184455"/>
                </a:lnTo>
                <a:lnTo>
                  <a:pt x="257677" y="182636"/>
                </a:lnTo>
                <a:lnTo>
                  <a:pt x="263011" y="177545"/>
                </a:lnTo>
                <a:lnTo>
                  <a:pt x="269229" y="171846"/>
                </a:lnTo>
                <a:lnTo>
                  <a:pt x="275325" y="168798"/>
                </a:lnTo>
                <a:lnTo>
                  <a:pt x="281299" y="168798"/>
                </a:lnTo>
                <a:lnTo>
                  <a:pt x="287152" y="168676"/>
                </a:lnTo>
                <a:lnTo>
                  <a:pt x="317922" y="168676"/>
                </a:lnTo>
                <a:lnTo>
                  <a:pt x="305000" y="155232"/>
                </a:lnTo>
                <a:lnTo>
                  <a:pt x="294448" y="150330"/>
                </a:lnTo>
                <a:lnTo>
                  <a:pt x="279616" y="149363"/>
                </a:lnTo>
                <a:close/>
              </a:path>
              <a:path w="507364" h="405764">
                <a:moveTo>
                  <a:pt x="195437" y="138074"/>
                </a:moveTo>
                <a:lnTo>
                  <a:pt x="187286" y="148047"/>
                </a:lnTo>
                <a:lnTo>
                  <a:pt x="180047" y="158496"/>
                </a:lnTo>
                <a:lnTo>
                  <a:pt x="172730" y="168798"/>
                </a:lnTo>
                <a:lnTo>
                  <a:pt x="175625" y="171084"/>
                </a:lnTo>
                <a:lnTo>
                  <a:pt x="191067" y="165441"/>
                </a:lnTo>
                <a:lnTo>
                  <a:pt x="219980" y="165441"/>
                </a:lnTo>
                <a:lnTo>
                  <a:pt x="211472" y="156279"/>
                </a:lnTo>
                <a:lnTo>
                  <a:pt x="202287" y="146033"/>
                </a:lnTo>
                <a:lnTo>
                  <a:pt x="195437" y="138074"/>
                </a:lnTo>
                <a:close/>
              </a:path>
              <a:path w="507364" h="405764">
                <a:moveTo>
                  <a:pt x="419211" y="115823"/>
                </a:moveTo>
                <a:lnTo>
                  <a:pt x="390784" y="115823"/>
                </a:lnTo>
                <a:lnTo>
                  <a:pt x="415533" y="142646"/>
                </a:lnTo>
                <a:lnTo>
                  <a:pt x="413247" y="148346"/>
                </a:lnTo>
                <a:lnTo>
                  <a:pt x="409437" y="153680"/>
                </a:lnTo>
                <a:lnTo>
                  <a:pt x="403981" y="158648"/>
                </a:lnTo>
                <a:lnTo>
                  <a:pt x="399287" y="163067"/>
                </a:lnTo>
                <a:lnTo>
                  <a:pt x="394472" y="165506"/>
                </a:lnTo>
                <a:lnTo>
                  <a:pt x="389747" y="165994"/>
                </a:lnTo>
                <a:lnTo>
                  <a:pt x="384931" y="166390"/>
                </a:lnTo>
                <a:lnTo>
                  <a:pt x="412474" y="166390"/>
                </a:lnTo>
                <a:lnTo>
                  <a:pt x="416285" y="159797"/>
                </a:lnTo>
                <a:lnTo>
                  <a:pt x="420380" y="146182"/>
                </a:lnTo>
                <a:lnTo>
                  <a:pt x="436860" y="146182"/>
                </a:lnTo>
                <a:lnTo>
                  <a:pt x="439033" y="144170"/>
                </a:lnTo>
                <a:lnTo>
                  <a:pt x="440192" y="143012"/>
                </a:lnTo>
                <a:lnTo>
                  <a:pt x="442081" y="140360"/>
                </a:lnTo>
                <a:lnTo>
                  <a:pt x="444611" y="136276"/>
                </a:lnTo>
                <a:lnTo>
                  <a:pt x="447172" y="132222"/>
                </a:lnTo>
                <a:lnTo>
                  <a:pt x="448599" y="129692"/>
                </a:lnTo>
                <a:lnTo>
                  <a:pt x="436625" y="129692"/>
                </a:lnTo>
                <a:lnTo>
                  <a:pt x="434980" y="129418"/>
                </a:lnTo>
                <a:lnTo>
                  <a:pt x="423428" y="120395"/>
                </a:lnTo>
                <a:lnTo>
                  <a:pt x="419211" y="115823"/>
                </a:lnTo>
                <a:close/>
              </a:path>
              <a:path w="507364" h="405764">
                <a:moveTo>
                  <a:pt x="436860" y="146182"/>
                </a:moveTo>
                <a:lnTo>
                  <a:pt x="420380" y="146182"/>
                </a:lnTo>
                <a:lnTo>
                  <a:pt x="427481" y="149748"/>
                </a:lnTo>
                <a:lnTo>
                  <a:pt x="433699" y="149108"/>
                </a:lnTo>
                <a:lnTo>
                  <a:pt x="436860" y="146182"/>
                </a:lnTo>
                <a:close/>
              </a:path>
              <a:path w="507364" h="405764">
                <a:moveTo>
                  <a:pt x="447293" y="122681"/>
                </a:moveTo>
                <a:lnTo>
                  <a:pt x="444489" y="125120"/>
                </a:lnTo>
                <a:lnTo>
                  <a:pt x="442203" y="126888"/>
                </a:lnTo>
                <a:lnTo>
                  <a:pt x="438393" y="129174"/>
                </a:lnTo>
                <a:lnTo>
                  <a:pt x="436625" y="129692"/>
                </a:lnTo>
                <a:lnTo>
                  <a:pt x="448599" y="129692"/>
                </a:lnTo>
                <a:lnTo>
                  <a:pt x="449183" y="128656"/>
                </a:lnTo>
                <a:lnTo>
                  <a:pt x="450585" y="125486"/>
                </a:lnTo>
                <a:lnTo>
                  <a:pt x="447293" y="122681"/>
                </a:lnTo>
                <a:close/>
              </a:path>
              <a:path w="507364" h="405764">
                <a:moveTo>
                  <a:pt x="363511" y="74238"/>
                </a:moveTo>
                <a:lnTo>
                  <a:pt x="326140" y="106111"/>
                </a:lnTo>
                <a:lnTo>
                  <a:pt x="319796" y="119024"/>
                </a:lnTo>
                <a:lnTo>
                  <a:pt x="326997" y="122342"/>
                </a:lnTo>
                <a:lnTo>
                  <a:pt x="335217" y="110958"/>
                </a:lnTo>
                <a:lnTo>
                  <a:pt x="342899" y="102626"/>
                </a:lnTo>
                <a:lnTo>
                  <a:pt x="349361" y="96530"/>
                </a:lnTo>
                <a:lnTo>
                  <a:pt x="355610" y="93482"/>
                </a:lnTo>
                <a:lnTo>
                  <a:pt x="398608" y="93482"/>
                </a:lnTo>
                <a:lnTo>
                  <a:pt x="387721" y="81676"/>
                </a:lnTo>
                <a:lnTo>
                  <a:pt x="377090" y="75774"/>
                </a:lnTo>
                <a:lnTo>
                  <a:pt x="363511" y="74238"/>
                </a:lnTo>
                <a:close/>
              </a:path>
              <a:path w="507364" h="405764">
                <a:moveTo>
                  <a:pt x="439705" y="49653"/>
                </a:moveTo>
                <a:lnTo>
                  <a:pt x="410822" y="49653"/>
                </a:lnTo>
                <a:lnTo>
                  <a:pt x="421418" y="61413"/>
                </a:lnTo>
                <a:lnTo>
                  <a:pt x="452384" y="95402"/>
                </a:lnTo>
                <a:lnTo>
                  <a:pt x="458480" y="101742"/>
                </a:lnTo>
                <a:lnTo>
                  <a:pt x="464301" y="105155"/>
                </a:lnTo>
                <a:lnTo>
                  <a:pt x="472230" y="105687"/>
                </a:lnTo>
                <a:lnTo>
                  <a:pt x="481188" y="102413"/>
                </a:lnTo>
                <a:lnTo>
                  <a:pt x="494329" y="91070"/>
                </a:lnTo>
                <a:lnTo>
                  <a:pt x="497753" y="85618"/>
                </a:lnTo>
                <a:lnTo>
                  <a:pt x="480578" y="85618"/>
                </a:lnTo>
                <a:lnTo>
                  <a:pt x="473201" y="84338"/>
                </a:lnTo>
                <a:lnTo>
                  <a:pt x="468751" y="81290"/>
                </a:lnTo>
                <a:lnTo>
                  <a:pt x="441900" y="52073"/>
                </a:lnTo>
                <a:lnTo>
                  <a:pt x="439705" y="49653"/>
                </a:lnTo>
                <a:close/>
              </a:path>
              <a:path w="507364" h="405764">
                <a:moveTo>
                  <a:pt x="502919" y="64007"/>
                </a:moveTo>
                <a:lnTo>
                  <a:pt x="497829" y="70744"/>
                </a:lnTo>
                <a:lnTo>
                  <a:pt x="493379" y="75712"/>
                </a:lnTo>
                <a:lnTo>
                  <a:pt x="489569" y="79247"/>
                </a:lnTo>
                <a:lnTo>
                  <a:pt x="484875" y="83698"/>
                </a:lnTo>
                <a:lnTo>
                  <a:pt x="480578" y="85618"/>
                </a:lnTo>
                <a:lnTo>
                  <a:pt x="497753" y="85618"/>
                </a:lnTo>
                <a:lnTo>
                  <a:pt x="501015" y="80423"/>
                </a:lnTo>
                <a:lnTo>
                  <a:pt x="506851" y="67330"/>
                </a:lnTo>
                <a:lnTo>
                  <a:pt x="502919" y="64007"/>
                </a:lnTo>
                <a:close/>
              </a:path>
              <a:path w="507364" h="405764">
                <a:moveTo>
                  <a:pt x="395599" y="1158"/>
                </a:moveTo>
                <a:lnTo>
                  <a:pt x="394197" y="1280"/>
                </a:lnTo>
                <a:lnTo>
                  <a:pt x="392429" y="4450"/>
                </a:lnTo>
                <a:lnTo>
                  <a:pt x="390265" y="7894"/>
                </a:lnTo>
                <a:lnTo>
                  <a:pt x="387857" y="11582"/>
                </a:lnTo>
                <a:lnTo>
                  <a:pt x="400568" y="36728"/>
                </a:lnTo>
                <a:lnTo>
                  <a:pt x="388863" y="49529"/>
                </a:lnTo>
                <a:lnTo>
                  <a:pt x="392551" y="52456"/>
                </a:lnTo>
                <a:lnTo>
                  <a:pt x="410822" y="49653"/>
                </a:lnTo>
                <a:lnTo>
                  <a:pt x="439705" y="49653"/>
                </a:lnTo>
                <a:lnTo>
                  <a:pt x="422513" y="30632"/>
                </a:lnTo>
                <a:lnTo>
                  <a:pt x="430897" y="22859"/>
                </a:lnTo>
                <a:lnTo>
                  <a:pt x="415289" y="22859"/>
                </a:lnTo>
                <a:lnTo>
                  <a:pt x="412485" y="19811"/>
                </a:lnTo>
                <a:lnTo>
                  <a:pt x="407151" y="14112"/>
                </a:lnTo>
                <a:lnTo>
                  <a:pt x="401573" y="7894"/>
                </a:lnTo>
                <a:lnTo>
                  <a:pt x="395599" y="1158"/>
                </a:lnTo>
                <a:close/>
              </a:path>
              <a:path w="507364" h="405764">
                <a:moveTo>
                  <a:pt x="439917" y="0"/>
                </a:moveTo>
                <a:lnTo>
                  <a:pt x="415289" y="22859"/>
                </a:lnTo>
                <a:lnTo>
                  <a:pt x="430897" y="22859"/>
                </a:lnTo>
                <a:lnTo>
                  <a:pt x="447172" y="7772"/>
                </a:lnTo>
                <a:lnTo>
                  <a:pt x="439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2567" y="2553218"/>
            <a:ext cx="55880" cy="53340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45476" y="0"/>
                </a:moveTo>
                <a:lnTo>
                  <a:pt x="0" y="42153"/>
                </a:lnTo>
                <a:lnTo>
                  <a:pt x="9905" y="52821"/>
                </a:lnTo>
                <a:lnTo>
                  <a:pt x="55382" y="10515"/>
                </a:lnTo>
                <a:lnTo>
                  <a:pt x="45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9059" y="2362962"/>
            <a:ext cx="180975" cy="224154"/>
          </a:xfrm>
          <a:custGeom>
            <a:avLst/>
            <a:gdLst/>
            <a:ahLst/>
            <a:cxnLst/>
            <a:rect l="l" t="t" r="r" b="b"/>
            <a:pathLst>
              <a:path w="180975" h="224155">
                <a:moveTo>
                  <a:pt x="16763" y="88148"/>
                </a:moveTo>
                <a:lnTo>
                  <a:pt x="13715" y="88148"/>
                </a:lnTo>
                <a:lnTo>
                  <a:pt x="10546" y="88270"/>
                </a:lnTo>
                <a:lnTo>
                  <a:pt x="0" y="104515"/>
                </a:lnTo>
                <a:lnTo>
                  <a:pt x="1280" y="107685"/>
                </a:lnTo>
                <a:lnTo>
                  <a:pt x="4053" y="110611"/>
                </a:lnTo>
                <a:lnTo>
                  <a:pt x="6614" y="113416"/>
                </a:lnTo>
                <a:lnTo>
                  <a:pt x="9509" y="114818"/>
                </a:lnTo>
                <a:lnTo>
                  <a:pt x="16123" y="115061"/>
                </a:lnTo>
                <a:lnTo>
                  <a:pt x="19171" y="113781"/>
                </a:lnTo>
                <a:lnTo>
                  <a:pt x="21854" y="111251"/>
                </a:lnTo>
                <a:lnTo>
                  <a:pt x="24749" y="108569"/>
                </a:lnTo>
                <a:lnTo>
                  <a:pt x="26151" y="105521"/>
                </a:lnTo>
                <a:lnTo>
                  <a:pt x="26273" y="102107"/>
                </a:lnTo>
                <a:lnTo>
                  <a:pt x="26426" y="98541"/>
                </a:lnTo>
                <a:lnTo>
                  <a:pt x="25145" y="95371"/>
                </a:lnTo>
                <a:lnTo>
                  <a:pt x="19690" y="89672"/>
                </a:lnTo>
                <a:lnTo>
                  <a:pt x="16763" y="88148"/>
                </a:lnTo>
                <a:close/>
              </a:path>
              <a:path w="180975" h="224155">
                <a:moveTo>
                  <a:pt x="73551" y="149150"/>
                </a:moveTo>
                <a:lnTo>
                  <a:pt x="44633" y="149150"/>
                </a:lnTo>
                <a:lnTo>
                  <a:pt x="53250" y="157910"/>
                </a:lnTo>
                <a:lnTo>
                  <a:pt x="62362" y="167518"/>
                </a:lnTo>
                <a:lnTo>
                  <a:pt x="87751" y="194828"/>
                </a:lnTo>
                <a:lnTo>
                  <a:pt x="92323" y="199887"/>
                </a:lnTo>
                <a:lnTo>
                  <a:pt x="95615" y="203453"/>
                </a:lnTo>
                <a:lnTo>
                  <a:pt x="97535" y="205739"/>
                </a:lnTo>
                <a:lnTo>
                  <a:pt x="98541" y="207020"/>
                </a:lnTo>
                <a:lnTo>
                  <a:pt x="98663" y="208544"/>
                </a:lnTo>
                <a:lnTo>
                  <a:pt x="97779" y="210190"/>
                </a:lnTo>
                <a:lnTo>
                  <a:pt x="90921" y="221741"/>
                </a:lnTo>
                <a:lnTo>
                  <a:pt x="95584" y="223613"/>
                </a:lnTo>
                <a:lnTo>
                  <a:pt x="105097" y="214473"/>
                </a:lnTo>
                <a:lnTo>
                  <a:pt x="113862" y="206219"/>
                </a:lnTo>
                <a:lnTo>
                  <a:pt x="122504" y="198283"/>
                </a:lnTo>
                <a:lnTo>
                  <a:pt x="128822" y="192664"/>
                </a:lnTo>
                <a:lnTo>
                  <a:pt x="115823" y="192664"/>
                </a:lnTo>
                <a:lnTo>
                  <a:pt x="114178" y="192267"/>
                </a:lnTo>
                <a:lnTo>
                  <a:pt x="112775" y="190865"/>
                </a:lnTo>
                <a:lnTo>
                  <a:pt x="110368" y="188579"/>
                </a:lnTo>
                <a:lnTo>
                  <a:pt x="99943" y="177545"/>
                </a:lnTo>
                <a:lnTo>
                  <a:pt x="73551" y="149150"/>
                </a:lnTo>
                <a:close/>
              </a:path>
              <a:path w="180975" h="224155">
                <a:moveTo>
                  <a:pt x="129539" y="185806"/>
                </a:moveTo>
                <a:lnTo>
                  <a:pt x="117469" y="191902"/>
                </a:lnTo>
                <a:lnTo>
                  <a:pt x="115823" y="192664"/>
                </a:lnTo>
                <a:lnTo>
                  <a:pt x="128822" y="192664"/>
                </a:lnTo>
                <a:lnTo>
                  <a:pt x="132831" y="189097"/>
                </a:lnTo>
                <a:lnTo>
                  <a:pt x="129539" y="185806"/>
                </a:lnTo>
                <a:close/>
              </a:path>
              <a:path w="180975" h="224155">
                <a:moveTo>
                  <a:pt x="118172" y="103113"/>
                </a:moveTo>
                <a:lnTo>
                  <a:pt x="89794" y="103113"/>
                </a:lnTo>
                <a:lnTo>
                  <a:pt x="134630" y="151241"/>
                </a:lnTo>
                <a:lnTo>
                  <a:pt x="138043" y="155051"/>
                </a:lnTo>
                <a:lnTo>
                  <a:pt x="141335" y="158617"/>
                </a:lnTo>
                <a:lnTo>
                  <a:pt x="144383" y="162184"/>
                </a:lnTo>
                <a:lnTo>
                  <a:pt x="145541" y="163433"/>
                </a:lnTo>
                <a:lnTo>
                  <a:pt x="145541" y="165110"/>
                </a:lnTo>
                <a:lnTo>
                  <a:pt x="144536" y="166999"/>
                </a:lnTo>
                <a:lnTo>
                  <a:pt x="137800" y="178186"/>
                </a:lnTo>
                <a:lnTo>
                  <a:pt x="143226" y="179260"/>
                </a:lnTo>
                <a:lnTo>
                  <a:pt x="152467" y="170375"/>
                </a:lnTo>
                <a:lnTo>
                  <a:pt x="161496" y="161844"/>
                </a:lnTo>
                <a:lnTo>
                  <a:pt x="176061" y="148711"/>
                </a:lnTo>
                <a:lnTo>
                  <a:pt x="162427" y="148711"/>
                </a:lnTo>
                <a:lnTo>
                  <a:pt x="146669" y="133715"/>
                </a:lnTo>
                <a:lnTo>
                  <a:pt x="118172" y="103113"/>
                </a:lnTo>
                <a:close/>
              </a:path>
              <a:path w="180975" h="224155">
                <a:moveTo>
                  <a:pt x="49529" y="122285"/>
                </a:moveTo>
                <a:lnTo>
                  <a:pt x="42038" y="131700"/>
                </a:lnTo>
                <a:lnTo>
                  <a:pt x="34825" y="142079"/>
                </a:lnTo>
                <a:lnTo>
                  <a:pt x="27035" y="152918"/>
                </a:lnTo>
                <a:lnTo>
                  <a:pt x="29961" y="155204"/>
                </a:lnTo>
                <a:lnTo>
                  <a:pt x="44633" y="149150"/>
                </a:lnTo>
                <a:lnTo>
                  <a:pt x="73551" y="149150"/>
                </a:lnTo>
                <a:lnTo>
                  <a:pt x="65987" y="141012"/>
                </a:lnTo>
                <a:lnTo>
                  <a:pt x="57356" y="131374"/>
                </a:lnTo>
                <a:lnTo>
                  <a:pt x="49529" y="122285"/>
                </a:lnTo>
                <a:close/>
              </a:path>
              <a:path w="180975" h="224155">
                <a:moveTo>
                  <a:pt x="177424" y="141335"/>
                </a:moveTo>
                <a:lnTo>
                  <a:pt x="164073" y="147949"/>
                </a:lnTo>
                <a:lnTo>
                  <a:pt x="162427" y="148711"/>
                </a:lnTo>
                <a:lnTo>
                  <a:pt x="176061" y="148711"/>
                </a:lnTo>
                <a:lnTo>
                  <a:pt x="180715" y="144536"/>
                </a:lnTo>
                <a:lnTo>
                  <a:pt x="177424" y="141335"/>
                </a:lnTo>
                <a:close/>
              </a:path>
              <a:path w="180975" h="224155">
                <a:moveTo>
                  <a:pt x="92720" y="0"/>
                </a:moveTo>
                <a:lnTo>
                  <a:pt x="62682" y="32122"/>
                </a:lnTo>
                <a:lnTo>
                  <a:pt x="60857" y="44952"/>
                </a:lnTo>
                <a:lnTo>
                  <a:pt x="61768" y="61458"/>
                </a:lnTo>
                <a:lnTo>
                  <a:pt x="66341" y="72680"/>
                </a:lnTo>
                <a:lnTo>
                  <a:pt x="73396" y="84022"/>
                </a:lnTo>
                <a:lnTo>
                  <a:pt x="82936" y="95493"/>
                </a:lnTo>
                <a:lnTo>
                  <a:pt x="83179" y="95890"/>
                </a:lnTo>
                <a:lnTo>
                  <a:pt x="72389" y="107807"/>
                </a:lnTo>
                <a:lnTo>
                  <a:pt x="76078" y="110611"/>
                </a:lnTo>
                <a:lnTo>
                  <a:pt x="89794" y="103113"/>
                </a:lnTo>
                <a:lnTo>
                  <a:pt x="118172" y="103113"/>
                </a:lnTo>
                <a:lnTo>
                  <a:pt x="105399" y="89397"/>
                </a:lnTo>
                <a:lnTo>
                  <a:pt x="113715" y="81655"/>
                </a:lnTo>
                <a:lnTo>
                  <a:pt x="98176" y="81655"/>
                </a:lnTo>
                <a:lnTo>
                  <a:pt x="72146" y="43433"/>
                </a:lnTo>
                <a:lnTo>
                  <a:pt x="70225" y="34655"/>
                </a:lnTo>
                <a:lnTo>
                  <a:pt x="72389" y="27310"/>
                </a:lnTo>
                <a:lnTo>
                  <a:pt x="78729" y="21457"/>
                </a:lnTo>
                <a:lnTo>
                  <a:pt x="82295" y="18409"/>
                </a:lnTo>
                <a:lnTo>
                  <a:pt x="83698" y="17404"/>
                </a:lnTo>
                <a:lnTo>
                  <a:pt x="102503" y="17404"/>
                </a:lnTo>
                <a:lnTo>
                  <a:pt x="98722" y="11055"/>
                </a:lnTo>
                <a:lnTo>
                  <a:pt x="92720" y="0"/>
                </a:lnTo>
                <a:close/>
              </a:path>
              <a:path w="180975" h="224155">
                <a:moveTo>
                  <a:pt x="118475" y="62727"/>
                </a:moveTo>
                <a:lnTo>
                  <a:pt x="98176" y="81655"/>
                </a:lnTo>
                <a:lnTo>
                  <a:pt x="113715" y="81655"/>
                </a:lnTo>
                <a:lnTo>
                  <a:pt x="125729" y="70469"/>
                </a:lnTo>
                <a:lnTo>
                  <a:pt x="118475" y="62727"/>
                </a:lnTo>
                <a:close/>
              </a:path>
              <a:path w="180975" h="224155">
                <a:moveTo>
                  <a:pt x="102503" y="17404"/>
                </a:moveTo>
                <a:lnTo>
                  <a:pt x="83698" y="17404"/>
                </a:lnTo>
                <a:lnTo>
                  <a:pt x="104150" y="28834"/>
                </a:lnTo>
                <a:lnTo>
                  <a:pt x="105258" y="22030"/>
                </a:lnTo>
                <a:lnTo>
                  <a:pt x="102503" y="17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16595" y="2388596"/>
            <a:ext cx="623570" cy="612775"/>
          </a:xfrm>
          <a:custGeom>
            <a:avLst/>
            <a:gdLst/>
            <a:ahLst/>
            <a:cxnLst/>
            <a:rect l="l" t="t" r="r" b="b"/>
            <a:pathLst>
              <a:path w="623570" h="612775">
                <a:moveTo>
                  <a:pt x="49529" y="499871"/>
                </a:moveTo>
                <a:lnTo>
                  <a:pt x="21092" y="499871"/>
                </a:lnTo>
                <a:lnTo>
                  <a:pt x="24505" y="502919"/>
                </a:lnTo>
                <a:lnTo>
                  <a:pt x="28834" y="509015"/>
                </a:lnTo>
                <a:lnTo>
                  <a:pt x="33924" y="515111"/>
                </a:lnTo>
                <a:lnTo>
                  <a:pt x="95493" y="579119"/>
                </a:lnTo>
                <a:lnTo>
                  <a:pt x="101467" y="585215"/>
                </a:lnTo>
                <a:lnTo>
                  <a:pt x="110489" y="597407"/>
                </a:lnTo>
                <a:lnTo>
                  <a:pt x="111648" y="597407"/>
                </a:lnTo>
                <a:lnTo>
                  <a:pt x="111648" y="600455"/>
                </a:lnTo>
                <a:lnTo>
                  <a:pt x="110611" y="600455"/>
                </a:lnTo>
                <a:lnTo>
                  <a:pt x="103388" y="612647"/>
                </a:lnTo>
                <a:lnTo>
                  <a:pt x="109460" y="612647"/>
                </a:lnTo>
                <a:lnTo>
                  <a:pt x="118530" y="606551"/>
                </a:lnTo>
                <a:lnTo>
                  <a:pt x="143550" y="582167"/>
                </a:lnTo>
                <a:lnTo>
                  <a:pt x="126735" y="582167"/>
                </a:lnTo>
                <a:lnTo>
                  <a:pt x="122560" y="576071"/>
                </a:lnTo>
                <a:lnTo>
                  <a:pt x="117469" y="573023"/>
                </a:lnTo>
                <a:lnTo>
                  <a:pt x="111495" y="563879"/>
                </a:lnTo>
                <a:lnTo>
                  <a:pt x="82295" y="533399"/>
                </a:lnTo>
                <a:lnTo>
                  <a:pt x="88899" y="527303"/>
                </a:lnTo>
                <a:lnTo>
                  <a:pt x="75316" y="527303"/>
                </a:lnTo>
                <a:lnTo>
                  <a:pt x="49529" y="499871"/>
                </a:lnTo>
                <a:close/>
              </a:path>
              <a:path w="623570" h="612775">
                <a:moveTo>
                  <a:pt x="143255" y="576071"/>
                </a:moveTo>
                <a:lnTo>
                  <a:pt x="131460" y="582167"/>
                </a:lnTo>
                <a:lnTo>
                  <a:pt x="143550" y="582167"/>
                </a:lnTo>
                <a:lnTo>
                  <a:pt x="146700" y="579119"/>
                </a:lnTo>
                <a:lnTo>
                  <a:pt x="143255" y="576071"/>
                </a:lnTo>
                <a:close/>
              </a:path>
              <a:path w="623570" h="612775">
                <a:moveTo>
                  <a:pt x="172390" y="478535"/>
                </a:moveTo>
                <a:lnTo>
                  <a:pt x="141731" y="478535"/>
                </a:lnTo>
                <a:lnTo>
                  <a:pt x="171084" y="509015"/>
                </a:lnTo>
                <a:lnTo>
                  <a:pt x="177027" y="515111"/>
                </a:lnTo>
                <a:lnTo>
                  <a:pt x="181996" y="521207"/>
                </a:lnTo>
                <a:lnTo>
                  <a:pt x="185927" y="527303"/>
                </a:lnTo>
                <a:lnTo>
                  <a:pt x="187208" y="527303"/>
                </a:lnTo>
                <a:lnTo>
                  <a:pt x="187451" y="530351"/>
                </a:lnTo>
                <a:lnTo>
                  <a:pt x="186446" y="530351"/>
                </a:lnTo>
                <a:lnTo>
                  <a:pt x="179831" y="542543"/>
                </a:lnTo>
                <a:lnTo>
                  <a:pt x="185504" y="542543"/>
                </a:lnTo>
                <a:lnTo>
                  <a:pt x="194063" y="536447"/>
                </a:lnTo>
                <a:lnTo>
                  <a:pt x="204125" y="527303"/>
                </a:lnTo>
                <a:lnTo>
                  <a:pt x="213332" y="518159"/>
                </a:lnTo>
                <a:lnTo>
                  <a:pt x="219792" y="512063"/>
                </a:lnTo>
                <a:lnTo>
                  <a:pt x="202326" y="512063"/>
                </a:lnTo>
                <a:lnTo>
                  <a:pt x="198119" y="505967"/>
                </a:lnTo>
                <a:lnTo>
                  <a:pt x="193029" y="499871"/>
                </a:lnTo>
                <a:lnTo>
                  <a:pt x="187086" y="493775"/>
                </a:lnTo>
                <a:lnTo>
                  <a:pt x="172390" y="478535"/>
                </a:lnTo>
                <a:close/>
              </a:path>
              <a:path w="623570" h="612775">
                <a:moveTo>
                  <a:pt x="122880" y="426719"/>
                </a:moveTo>
                <a:lnTo>
                  <a:pt x="93207" y="426719"/>
                </a:lnTo>
                <a:lnTo>
                  <a:pt x="94731" y="429767"/>
                </a:lnTo>
                <a:lnTo>
                  <a:pt x="96133" y="429767"/>
                </a:lnTo>
                <a:lnTo>
                  <a:pt x="99821" y="432815"/>
                </a:lnTo>
                <a:lnTo>
                  <a:pt x="109087" y="441959"/>
                </a:lnTo>
                <a:lnTo>
                  <a:pt x="134873" y="472439"/>
                </a:lnTo>
                <a:lnTo>
                  <a:pt x="75316" y="527303"/>
                </a:lnTo>
                <a:lnTo>
                  <a:pt x="88899" y="527303"/>
                </a:lnTo>
                <a:lnTo>
                  <a:pt x="141731" y="478535"/>
                </a:lnTo>
                <a:lnTo>
                  <a:pt x="172390" y="478535"/>
                </a:lnTo>
                <a:lnTo>
                  <a:pt x="125364" y="429767"/>
                </a:lnTo>
                <a:lnTo>
                  <a:pt x="122880" y="426719"/>
                </a:lnTo>
                <a:close/>
              </a:path>
              <a:path w="623570" h="612775">
                <a:moveTo>
                  <a:pt x="219577" y="505967"/>
                </a:moveTo>
                <a:lnTo>
                  <a:pt x="206898" y="512063"/>
                </a:lnTo>
                <a:lnTo>
                  <a:pt x="219792" y="512063"/>
                </a:lnTo>
                <a:lnTo>
                  <a:pt x="223022" y="509015"/>
                </a:lnTo>
                <a:lnTo>
                  <a:pt x="219577" y="505967"/>
                </a:lnTo>
                <a:close/>
              </a:path>
              <a:path w="623570" h="612775">
                <a:moveTo>
                  <a:pt x="37507" y="466343"/>
                </a:moveTo>
                <a:lnTo>
                  <a:pt x="28913" y="475487"/>
                </a:lnTo>
                <a:lnTo>
                  <a:pt x="18949" y="484631"/>
                </a:lnTo>
                <a:lnTo>
                  <a:pt x="9724" y="493775"/>
                </a:lnTo>
                <a:lnTo>
                  <a:pt x="0" y="502919"/>
                </a:lnTo>
                <a:lnTo>
                  <a:pt x="3444" y="505967"/>
                </a:lnTo>
                <a:lnTo>
                  <a:pt x="16520" y="499871"/>
                </a:lnTo>
                <a:lnTo>
                  <a:pt x="49529" y="499871"/>
                </a:lnTo>
                <a:lnTo>
                  <a:pt x="44714" y="493775"/>
                </a:lnTo>
                <a:lnTo>
                  <a:pt x="40385" y="487679"/>
                </a:lnTo>
                <a:lnTo>
                  <a:pt x="36972" y="484631"/>
                </a:lnTo>
                <a:lnTo>
                  <a:pt x="35692" y="484631"/>
                </a:lnTo>
                <a:lnTo>
                  <a:pt x="35570" y="481583"/>
                </a:lnTo>
                <a:lnTo>
                  <a:pt x="36697" y="481583"/>
                </a:lnTo>
                <a:lnTo>
                  <a:pt x="43312" y="469391"/>
                </a:lnTo>
                <a:lnTo>
                  <a:pt x="37507" y="466343"/>
                </a:lnTo>
                <a:close/>
              </a:path>
              <a:path w="623570" h="612775">
                <a:moveTo>
                  <a:pt x="184800" y="326135"/>
                </a:moveTo>
                <a:lnTo>
                  <a:pt x="177545" y="335279"/>
                </a:lnTo>
                <a:lnTo>
                  <a:pt x="228478" y="475487"/>
                </a:lnTo>
                <a:lnTo>
                  <a:pt x="230002" y="478535"/>
                </a:lnTo>
                <a:lnTo>
                  <a:pt x="230885" y="481583"/>
                </a:lnTo>
                <a:lnTo>
                  <a:pt x="231129" y="484631"/>
                </a:lnTo>
                <a:lnTo>
                  <a:pt x="231526" y="487679"/>
                </a:lnTo>
                <a:lnTo>
                  <a:pt x="230885" y="487679"/>
                </a:lnTo>
                <a:lnTo>
                  <a:pt x="229361" y="490727"/>
                </a:lnTo>
                <a:lnTo>
                  <a:pt x="223509" y="502919"/>
                </a:lnTo>
                <a:lnTo>
                  <a:pt x="227197" y="505967"/>
                </a:lnTo>
                <a:lnTo>
                  <a:pt x="233050" y="499871"/>
                </a:lnTo>
                <a:lnTo>
                  <a:pt x="238505" y="493775"/>
                </a:lnTo>
                <a:lnTo>
                  <a:pt x="243751" y="487679"/>
                </a:lnTo>
                <a:lnTo>
                  <a:pt x="252089" y="481583"/>
                </a:lnTo>
                <a:lnTo>
                  <a:pt x="259127" y="475487"/>
                </a:lnTo>
                <a:lnTo>
                  <a:pt x="244998" y="475487"/>
                </a:lnTo>
                <a:lnTo>
                  <a:pt x="244083" y="472439"/>
                </a:lnTo>
                <a:lnTo>
                  <a:pt x="242194" y="472439"/>
                </a:lnTo>
                <a:lnTo>
                  <a:pt x="241310" y="469391"/>
                </a:lnTo>
                <a:lnTo>
                  <a:pt x="240273" y="466343"/>
                </a:lnTo>
                <a:lnTo>
                  <a:pt x="239267" y="466343"/>
                </a:lnTo>
                <a:lnTo>
                  <a:pt x="237865" y="463295"/>
                </a:lnTo>
                <a:lnTo>
                  <a:pt x="236219" y="457199"/>
                </a:lnTo>
                <a:lnTo>
                  <a:pt x="224424" y="426719"/>
                </a:lnTo>
                <a:lnTo>
                  <a:pt x="234292" y="417575"/>
                </a:lnTo>
                <a:lnTo>
                  <a:pt x="220614" y="417575"/>
                </a:lnTo>
                <a:lnTo>
                  <a:pt x="196474" y="356615"/>
                </a:lnTo>
                <a:lnTo>
                  <a:pt x="243557" y="356615"/>
                </a:lnTo>
                <a:lnTo>
                  <a:pt x="184800" y="326135"/>
                </a:lnTo>
                <a:close/>
              </a:path>
              <a:path w="623570" h="612775">
                <a:moveTo>
                  <a:pt x="258958" y="469391"/>
                </a:moveTo>
                <a:lnTo>
                  <a:pt x="249295" y="472439"/>
                </a:lnTo>
                <a:lnTo>
                  <a:pt x="248046" y="472439"/>
                </a:lnTo>
                <a:lnTo>
                  <a:pt x="246887" y="475487"/>
                </a:lnTo>
                <a:lnTo>
                  <a:pt x="259127" y="475487"/>
                </a:lnTo>
                <a:lnTo>
                  <a:pt x="262646" y="472439"/>
                </a:lnTo>
                <a:lnTo>
                  <a:pt x="258958" y="469391"/>
                </a:lnTo>
                <a:close/>
              </a:path>
              <a:path w="623570" h="612775">
                <a:moveTo>
                  <a:pt x="119633" y="396239"/>
                </a:moveTo>
                <a:lnTo>
                  <a:pt x="113802" y="396239"/>
                </a:lnTo>
                <a:lnTo>
                  <a:pt x="104877" y="405383"/>
                </a:lnTo>
                <a:lnTo>
                  <a:pt x="95327" y="414527"/>
                </a:lnTo>
                <a:lnTo>
                  <a:pt x="86010" y="423671"/>
                </a:lnTo>
                <a:lnTo>
                  <a:pt x="76443" y="429767"/>
                </a:lnTo>
                <a:lnTo>
                  <a:pt x="79888" y="435863"/>
                </a:lnTo>
                <a:lnTo>
                  <a:pt x="91561" y="429767"/>
                </a:lnTo>
                <a:lnTo>
                  <a:pt x="93207" y="426719"/>
                </a:lnTo>
                <a:lnTo>
                  <a:pt x="122880" y="426719"/>
                </a:lnTo>
                <a:lnTo>
                  <a:pt x="120395" y="423671"/>
                </a:lnTo>
                <a:lnTo>
                  <a:pt x="116220" y="417575"/>
                </a:lnTo>
                <a:lnTo>
                  <a:pt x="112897" y="414527"/>
                </a:lnTo>
                <a:lnTo>
                  <a:pt x="111648" y="414527"/>
                </a:lnTo>
                <a:lnTo>
                  <a:pt x="111495" y="411479"/>
                </a:lnTo>
                <a:lnTo>
                  <a:pt x="112410" y="411479"/>
                </a:lnTo>
                <a:lnTo>
                  <a:pt x="119633" y="396239"/>
                </a:lnTo>
                <a:close/>
              </a:path>
              <a:path w="623570" h="612775">
                <a:moveTo>
                  <a:pt x="308190" y="390143"/>
                </a:moveTo>
                <a:lnTo>
                  <a:pt x="263895" y="390143"/>
                </a:lnTo>
                <a:lnTo>
                  <a:pt x="291845" y="405383"/>
                </a:lnTo>
                <a:lnTo>
                  <a:pt x="295655" y="408431"/>
                </a:lnTo>
                <a:lnTo>
                  <a:pt x="298703" y="408431"/>
                </a:lnTo>
                <a:lnTo>
                  <a:pt x="300868" y="411479"/>
                </a:lnTo>
                <a:lnTo>
                  <a:pt x="303154" y="411479"/>
                </a:lnTo>
                <a:lnTo>
                  <a:pt x="304678" y="414527"/>
                </a:lnTo>
                <a:lnTo>
                  <a:pt x="306720" y="414527"/>
                </a:lnTo>
                <a:lnTo>
                  <a:pt x="307085" y="417575"/>
                </a:lnTo>
                <a:lnTo>
                  <a:pt x="306720" y="420623"/>
                </a:lnTo>
                <a:lnTo>
                  <a:pt x="305958" y="420623"/>
                </a:lnTo>
                <a:lnTo>
                  <a:pt x="300227" y="429767"/>
                </a:lnTo>
                <a:lnTo>
                  <a:pt x="308629" y="429767"/>
                </a:lnTo>
                <a:lnTo>
                  <a:pt x="317858" y="420623"/>
                </a:lnTo>
                <a:lnTo>
                  <a:pt x="326761" y="411479"/>
                </a:lnTo>
                <a:lnTo>
                  <a:pt x="335853" y="402335"/>
                </a:lnTo>
                <a:lnTo>
                  <a:pt x="339136" y="399287"/>
                </a:lnTo>
                <a:lnTo>
                  <a:pt x="327294" y="399287"/>
                </a:lnTo>
                <a:lnTo>
                  <a:pt x="324855" y="396239"/>
                </a:lnTo>
                <a:lnTo>
                  <a:pt x="318912" y="396239"/>
                </a:lnTo>
                <a:lnTo>
                  <a:pt x="314065" y="393191"/>
                </a:lnTo>
                <a:lnTo>
                  <a:pt x="308190" y="390143"/>
                </a:lnTo>
                <a:close/>
              </a:path>
              <a:path w="623570" h="612775">
                <a:moveTo>
                  <a:pt x="243557" y="356615"/>
                </a:moveTo>
                <a:lnTo>
                  <a:pt x="196474" y="356615"/>
                </a:lnTo>
                <a:lnTo>
                  <a:pt x="254264" y="387095"/>
                </a:lnTo>
                <a:lnTo>
                  <a:pt x="220614" y="417575"/>
                </a:lnTo>
                <a:lnTo>
                  <a:pt x="234292" y="417575"/>
                </a:lnTo>
                <a:lnTo>
                  <a:pt x="263895" y="390143"/>
                </a:lnTo>
                <a:lnTo>
                  <a:pt x="308190" y="390143"/>
                </a:lnTo>
                <a:lnTo>
                  <a:pt x="243557" y="356615"/>
                </a:lnTo>
                <a:close/>
              </a:path>
              <a:path w="623570" h="612775">
                <a:moveTo>
                  <a:pt x="342259" y="390143"/>
                </a:moveTo>
                <a:lnTo>
                  <a:pt x="332475" y="396239"/>
                </a:lnTo>
                <a:lnTo>
                  <a:pt x="329824" y="396239"/>
                </a:lnTo>
                <a:lnTo>
                  <a:pt x="327294" y="399287"/>
                </a:lnTo>
                <a:lnTo>
                  <a:pt x="339136" y="399287"/>
                </a:lnTo>
                <a:lnTo>
                  <a:pt x="345704" y="393191"/>
                </a:lnTo>
                <a:lnTo>
                  <a:pt x="342259" y="390143"/>
                </a:lnTo>
                <a:close/>
              </a:path>
              <a:path w="623570" h="612775">
                <a:moveTo>
                  <a:pt x="334866" y="225551"/>
                </a:moveTo>
                <a:lnTo>
                  <a:pt x="313181" y="225551"/>
                </a:lnTo>
                <a:lnTo>
                  <a:pt x="346466" y="387095"/>
                </a:lnTo>
                <a:lnTo>
                  <a:pt x="350001" y="390143"/>
                </a:lnTo>
                <a:lnTo>
                  <a:pt x="352613" y="387095"/>
                </a:lnTo>
                <a:lnTo>
                  <a:pt x="361599" y="377951"/>
                </a:lnTo>
                <a:lnTo>
                  <a:pt x="371215" y="371855"/>
                </a:lnTo>
                <a:lnTo>
                  <a:pt x="381057" y="362711"/>
                </a:lnTo>
                <a:lnTo>
                  <a:pt x="363230" y="362711"/>
                </a:lnTo>
                <a:lnTo>
                  <a:pt x="334866" y="225551"/>
                </a:lnTo>
                <a:close/>
              </a:path>
              <a:path w="623570" h="612775">
                <a:moveTo>
                  <a:pt x="406664" y="280415"/>
                </a:moveTo>
                <a:lnTo>
                  <a:pt x="403494" y="286511"/>
                </a:lnTo>
                <a:lnTo>
                  <a:pt x="413003" y="316991"/>
                </a:lnTo>
                <a:lnTo>
                  <a:pt x="363230" y="362711"/>
                </a:lnTo>
                <a:lnTo>
                  <a:pt x="381057" y="362711"/>
                </a:lnTo>
                <a:lnTo>
                  <a:pt x="394178" y="350519"/>
                </a:lnTo>
                <a:lnTo>
                  <a:pt x="402824" y="341375"/>
                </a:lnTo>
                <a:lnTo>
                  <a:pt x="412018" y="332231"/>
                </a:lnTo>
                <a:lnTo>
                  <a:pt x="421761" y="323087"/>
                </a:lnTo>
                <a:lnTo>
                  <a:pt x="432053" y="313943"/>
                </a:lnTo>
                <a:lnTo>
                  <a:pt x="406664" y="280415"/>
                </a:lnTo>
                <a:close/>
              </a:path>
              <a:path w="623570" h="612775">
                <a:moveTo>
                  <a:pt x="329824" y="201167"/>
                </a:moveTo>
                <a:lnTo>
                  <a:pt x="321486" y="204215"/>
                </a:lnTo>
                <a:lnTo>
                  <a:pt x="303154" y="222503"/>
                </a:lnTo>
                <a:lnTo>
                  <a:pt x="282474" y="240791"/>
                </a:lnTo>
                <a:lnTo>
                  <a:pt x="273499" y="249935"/>
                </a:lnTo>
                <a:lnTo>
                  <a:pt x="264244" y="256031"/>
                </a:lnTo>
                <a:lnTo>
                  <a:pt x="254697" y="265175"/>
                </a:lnTo>
                <a:lnTo>
                  <a:pt x="244845" y="274319"/>
                </a:lnTo>
                <a:lnTo>
                  <a:pt x="274441" y="298703"/>
                </a:lnTo>
                <a:lnTo>
                  <a:pt x="277124" y="295655"/>
                </a:lnTo>
                <a:lnTo>
                  <a:pt x="264932" y="271271"/>
                </a:lnTo>
                <a:lnTo>
                  <a:pt x="313181" y="225551"/>
                </a:lnTo>
                <a:lnTo>
                  <a:pt x="334866" y="225551"/>
                </a:lnTo>
                <a:lnTo>
                  <a:pt x="329824" y="201167"/>
                </a:lnTo>
                <a:close/>
              </a:path>
              <a:path w="623570" h="612775">
                <a:moveTo>
                  <a:pt x="464117" y="103631"/>
                </a:moveTo>
                <a:lnTo>
                  <a:pt x="439991" y="103631"/>
                </a:lnTo>
                <a:lnTo>
                  <a:pt x="428950" y="106679"/>
                </a:lnTo>
                <a:lnTo>
                  <a:pt x="417682" y="112775"/>
                </a:lnTo>
                <a:lnTo>
                  <a:pt x="406033" y="121919"/>
                </a:lnTo>
                <a:lnTo>
                  <a:pt x="393845" y="131063"/>
                </a:lnTo>
                <a:lnTo>
                  <a:pt x="372830" y="164591"/>
                </a:lnTo>
                <a:lnTo>
                  <a:pt x="368424" y="188975"/>
                </a:lnTo>
                <a:lnTo>
                  <a:pt x="369662" y="201167"/>
                </a:lnTo>
                <a:lnTo>
                  <a:pt x="395282" y="246887"/>
                </a:lnTo>
                <a:lnTo>
                  <a:pt x="427204" y="268223"/>
                </a:lnTo>
                <a:lnTo>
                  <a:pt x="452310" y="274319"/>
                </a:lnTo>
                <a:lnTo>
                  <a:pt x="463470" y="274319"/>
                </a:lnTo>
                <a:lnTo>
                  <a:pt x="474627" y="271271"/>
                </a:lnTo>
                <a:lnTo>
                  <a:pt x="485924" y="265175"/>
                </a:lnTo>
                <a:lnTo>
                  <a:pt x="497501" y="256031"/>
                </a:lnTo>
                <a:lnTo>
                  <a:pt x="452255" y="256031"/>
                </a:lnTo>
                <a:lnTo>
                  <a:pt x="420074" y="237743"/>
                </a:lnTo>
                <a:lnTo>
                  <a:pt x="409193" y="225551"/>
                </a:lnTo>
                <a:lnTo>
                  <a:pt x="405032" y="222503"/>
                </a:lnTo>
                <a:lnTo>
                  <a:pt x="396004" y="210311"/>
                </a:lnTo>
                <a:lnTo>
                  <a:pt x="389213" y="198119"/>
                </a:lnTo>
                <a:lnTo>
                  <a:pt x="384680" y="188975"/>
                </a:lnTo>
                <a:lnTo>
                  <a:pt x="382426" y="176783"/>
                </a:lnTo>
                <a:lnTo>
                  <a:pt x="382942" y="167639"/>
                </a:lnTo>
                <a:lnTo>
                  <a:pt x="386668" y="155447"/>
                </a:lnTo>
                <a:lnTo>
                  <a:pt x="394001" y="143255"/>
                </a:lnTo>
                <a:lnTo>
                  <a:pt x="405337" y="134111"/>
                </a:lnTo>
                <a:lnTo>
                  <a:pt x="415434" y="124967"/>
                </a:lnTo>
                <a:lnTo>
                  <a:pt x="426355" y="121919"/>
                </a:lnTo>
                <a:lnTo>
                  <a:pt x="498078" y="121919"/>
                </a:lnTo>
                <a:lnTo>
                  <a:pt x="487510" y="112775"/>
                </a:lnTo>
                <a:lnTo>
                  <a:pt x="476245" y="109727"/>
                </a:lnTo>
                <a:lnTo>
                  <a:pt x="464117" y="103631"/>
                </a:lnTo>
                <a:close/>
              </a:path>
              <a:path w="623570" h="612775">
                <a:moveTo>
                  <a:pt x="498078" y="121919"/>
                </a:moveTo>
                <a:lnTo>
                  <a:pt x="452421" y="121919"/>
                </a:lnTo>
                <a:lnTo>
                  <a:pt x="462613" y="128015"/>
                </a:lnTo>
                <a:lnTo>
                  <a:pt x="473068" y="134111"/>
                </a:lnTo>
                <a:lnTo>
                  <a:pt x="483911" y="140207"/>
                </a:lnTo>
                <a:lnTo>
                  <a:pt x="495266" y="152399"/>
                </a:lnTo>
                <a:lnTo>
                  <a:pt x="503915" y="164591"/>
                </a:lnTo>
                <a:lnTo>
                  <a:pt x="510803" y="173735"/>
                </a:lnTo>
                <a:lnTo>
                  <a:pt x="515919" y="185927"/>
                </a:lnTo>
                <a:lnTo>
                  <a:pt x="519252" y="198119"/>
                </a:lnTo>
                <a:lnTo>
                  <a:pt x="520791" y="210311"/>
                </a:lnTo>
                <a:lnTo>
                  <a:pt x="517322" y="222503"/>
                </a:lnTo>
                <a:lnTo>
                  <a:pt x="510323" y="231647"/>
                </a:lnTo>
                <a:lnTo>
                  <a:pt x="499475" y="243839"/>
                </a:lnTo>
                <a:lnTo>
                  <a:pt x="489448" y="249935"/>
                </a:lnTo>
                <a:lnTo>
                  <a:pt x="478506" y="256031"/>
                </a:lnTo>
                <a:lnTo>
                  <a:pt x="497501" y="256031"/>
                </a:lnTo>
                <a:lnTo>
                  <a:pt x="525726" y="225551"/>
                </a:lnTo>
                <a:lnTo>
                  <a:pt x="534889" y="188975"/>
                </a:lnTo>
                <a:lnTo>
                  <a:pt x="533545" y="176783"/>
                </a:lnTo>
                <a:lnTo>
                  <a:pt x="530250" y="164591"/>
                </a:lnTo>
                <a:lnTo>
                  <a:pt x="525003" y="152399"/>
                </a:lnTo>
                <a:lnTo>
                  <a:pt x="517804" y="143255"/>
                </a:lnTo>
                <a:lnTo>
                  <a:pt x="508650" y="131063"/>
                </a:lnTo>
                <a:lnTo>
                  <a:pt x="508114" y="131063"/>
                </a:lnTo>
                <a:lnTo>
                  <a:pt x="498078" y="121919"/>
                </a:lnTo>
                <a:close/>
              </a:path>
              <a:path w="623570" h="612775">
                <a:moveTo>
                  <a:pt x="523784" y="57911"/>
                </a:moveTo>
                <a:lnTo>
                  <a:pt x="495421" y="57911"/>
                </a:lnTo>
                <a:lnTo>
                  <a:pt x="497067" y="60959"/>
                </a:lnTo>
                <a:lnTo>
                  <a:pt x="498988" y="64007"/>
                </a:lnTo>
                <a:lnTo>
                  <a:pt x="501152" y="64007"/>
                </a:lnTo>
                <a:lnTo>
                  <a:pt x="503163" y="67055"/>
                </a:lnTo>
                <a:lnTo>
                  <a:pt x="505602" y="70103"/>
                </a:lnTo>
                <a:lnTo>
                  <a:pt x="508132" y="73151"/>
                </a:lnTo>
                <a:lnTo>
                  <a:pt x="569854" y="140207"/>
                </a:lnTo>
                <a:lnTo>
                  <a:pt x="572902" y="143255"/>
                </a:lnTo>
                <a:lnTo>
                  <a:pt x="575553" y="146303"/>
                </a:lnTo>
                <a:lnTo>
                  <a:pt x="578114" y="149351"/>
                </a:lnTo>
                <a:lnTo>
                  <a:pt x="580522" y="149351"/>
                </a:lnTo>
                <a:lnTo>
                  <a:pt x="582808" y="152399"/>
                </a:lnTo>
                <a:lnTo>
                  <a:pt x="584697" y="155447"/>
                </a:lnTo>
                <a:lnTo>
                  <a:pt x="585856" y="155447"/>
                </a:lnTo>
                <a:lnTo>
                  <a:pt x="585977" y="158495"/>
                </a:lnTo>
                <a:lnTo>
                  <a:pt x="584972" y="158495"/>
                </a:lnTo>
                <a:lnTo>
                  <a:pt x="577717" y="173735"/>
                </a:lnTo>
                <a:lnTo>
                  <a:pt x="585173" y="170687"/>
                </a:lnTo>
                <a:lnTo>
                  <a:pt x="593871" y="164591"/>
                </a:lnTo>
                <a:lnTo>
                  <a:pt x="604083" y="152399"/>
                </a:lnTo>
                <a:lnTo>
                  <a:pt x="613151" y="146303"/>
                </a:lnTo>
                <a:lnTo>
                  <a:pt x="619765" y="140207"/>
                </a:lnTo>
                <a:lnTo>
                  <a:pt x="600699" y="140207"/>
                </a:lnTo>
                <a:lnTo>
                  <a:pt x="598810" y="137159"/>
                </a:lnTo>
                <a:lnTo>
                  <a:pt x="596524" y="134111"/>
                </a:lnTo>
                <a:lnTo>
                  <a:pt x="591555" y="131063"/>
                </a:lnTo>
                <a:lnTo>
                  <a:pt x="588904" y="128015"/>
                </a:lnTo>
                <a:lnTo>
                  <a:pt x="585856" y="124967"/>
                </a:lnTo>
                <a:lnTo>
                  <a:pt x="565115" y="100583"/>
                </a:lnTo>
                <a:lnTo>
                  <a:pt x="572554" y="94487"/>
                </a:lnTo>
                <a:lnTo>
                  <a:pt x="557783" y="94487"/>
                </a:lnTo>
                <a:lnTo>
                  <a:pt x="523784" y="57911"/>
                </a:lnTo>
                <a:close/>
              </a:path>
              <a:path w="623570" h="612775">
                <a:moveTo>
                  <a:pt x="619627" y="134111"/>
                </a:moveTo>
                <a:lnTo>
                  <a:pt x="605149" y="140207"/>
                </a:lnTo>
                <a:lnTo>
                  <a:pt x="619765" y="140207"/>
                </a:lnTo>
                <a:lnTo>
                  <a:pt x="623072" y="137159"/>
                </a:lnTo>
                <a:lnTo>
                  <a:pt x="619627" y="134111"/>
                </a:lnTo>
                <a:close/>
              </a:path>
              <a:path w="623570" h="612775">
                <a:moveTo>
                  <a:pt x="591541" y="21335"/>
                </a:moveTo>
                <a:lnTo>
                  <a:pt x="553876" y="21335"/>
                </a:lnTo>
                <a:lnTo>
                  <a:pt x="563929" y="27431"/>
                </a:lnTo>
                <a:lnTo>
                  <a:pt x="576375" y="39623"/>
                </a:lnTo>
                <a:lnTo>
                  <a:pt x="581926" y="48767"/>
                </a:lnTo>
                <a:lnTo>
                  <a:pt x="583274" y="60959"/>
                </a:lnTo>
                <a:lnTo>
                  <a:pt x="579099" y="73151"/>
                </a:lnTo>
                <a:lnTo>
                  <a:pt x="569975" y="85343"/>
                </a:lnTo>
                <a:lnTo>
                  <a:pt x="566287" y="88391"/>
                </a:lnTo>
                <a:lnTo>
                  <a:pt x="562234" y="91439"/>
                </a:lnTo>
                <a:lnTo>
                  <a:pt x="557783" y="94487"/>
                </a:lnTo>
                <a:lnTo>
                  <a:pt x="572554" y="94487"/>
                </a:lnTo>
                <a:lnTo>
                  <a:pt x="584444" y="82295"/>
                </a:lnTo>
                <a:lnTo>
                  <a:pt x="592356" y="73151"/>
                </a:lnTo>
                <a:lnTo>
                  <a:pt x="597647" y="60959"/>
                </a:lnTo>
                <a:lnTo>
                  <a:pt x="600368" y="48767"/>
                </a:lnTo>
                <a:lnTo>
                  <a:pt x="599925" y="39623"/>
                </a:lnTo>
                <a:lnTo>
                  <a:pt x="596418" y="27431"/>
                </a:lnTo>
                <a:lnTo>
                  <a:pt x="591541" y="21335"/>
                </a:lnTo>
                <a:close/>
              </a:path>
              <a:path w="623570" h="612775">
                <a:moveTo>
                  <a:pt x="566008" y="0"/>
                </a:moveTo>
                <a:lnTo>
                  <a:pt x="552834" y="0"/>
                </a:lnTo>
                <a:lnTo>
                  <a:pt x="542045" y="3047"/>
                </a:lnTo>
                <a:lnTo>
                  <a:pt x="530808" y="9143"/>
                </a:lnTo>
                <a:lnTo>
                  <a:pt x="519165" y="18287"/>
                </a:lnTo>
                <a:lnTo>
                  <a:pt x="515630" y="21335"/>
                </a:lnTo>
                <a:lnTo>
                  <a:pt x="511942" y="24383"/>
                </a:lnTo>
                <a:lnTo>
                  <a:pt x="507888" y="30479"/>
                </a:lnTo>
                <a:lnTo>
                  <a:pt x="503925" y="33527"/>
                </a:lnTo>
                <a:lnTo>
                  <a:pt x="499750" y="39623"/>
                </a:lnTo>
                <a:lnTo>
                  <a:pt x="493262" y="42671"/>
                </a:lnTo>
                <a:lnTo>
                  <a:pt x="483968" y="51815"/>
                </a:lnTo>
                <a:lnTo>
                  <a:pt x="474360" y="60959"/>
                </a:lnTo>
                <a:lnTo>
                  <a:pt x="477773" y="64007"/>
                </a:lnTo>
                <a:lnTo>
                  <a:pt x="490849" y="57911"/>
                </a:lnTo>
                <a:lnTo>
                  <a:pt x="523784" y="57911"/>
                </a:lnTo>
                <a:lnTo>
                  <a:pt x="509618" y="42671"/>
                </a:lnTo>
                <a:lnTo>
                  <a:pt x="515777" y="33527"/>
                </a:lnTo>
                <a:lnTo>
                  <a:pt x="528726" y="24383"/>
                </a:lnTo>
                <a:lnTo>
                  <a:pt x="539710" y="21335"/>
                </a:lnTo>
                <a:lnTo>
                  <a:pt x="591541" y="21335"/>
                </a:lnTo>
                <a:lnTo>
                  <a:pt x="589102" y="18287"/>
                </a:lnTo>
                <a:lnTo>
                  <a:pt x="577232" y="6095"/>
                </a:lnTo>
                <a:lnTo>
                  <a:pt x="566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8489" y="2513319"/>
            <a:ext cx="552450" cy="475615"/>
          </a:xfrm>
          <a:custGeom>
            <a:avLst/>
            <a:gdLst/>
            <a:ahLst/>
            <a:cxnLst/>
            <a:rect l="l" t="t" r="r" b="b"/>
            <a:pathLst>
              <a:path w="552450" h="475614">
                <a:moveTo>
                  <a:pt x="50017" y="362711"/>
                </a:moveTo>
                <a:lnTo>
                  <a:pt x="21061" y="362711"/>
                </a:lnTo>
                <a:lnTo>
                  <a:pt x="22859" y="365759"/>
                </a:lnTo>
                <a:lnTo>
                  <a:pt x="24749" y="368807"/>
                </a:lnTo>
                <a:lnTo>
                  <a:pt x="28955" y="371855"/>
                </a:lnTo>
                <a:lnTo>
                  <a:pt x="31363" y="374903"/>
                </a:lnTo>
                <a:lnTo>
                  <a:pt x="33893" y="377951"/>
                </a:lnTo>
                <a:lnTo>
                  <a:pt x="95493" y="445007"/>
                </a:lnTo>
                <a:lnTo>
                  <a:pt x="101589" y="451103"/>
                </a:lnTo>
                <a:lnTo>
                  <a:pt x="106527" y="454151"/>
                </a:lnTo>
                <a:lnTo>
                  <a:pt x="110489" y="460247"/>
                </a:lnTo>
                <a:lnTo>
                  <a:pt x="111617" y="460247"/>
                </a:lnTo>
                <a:lnTo>
                  <a:pt x="111617" y="463295"/>
                </a:lnTo>
                <a:lnTo>
                  <a:pt x="110611" y="463295"/>
                </a:lnTo>
                <a:lnTo>
                  <a:pt x="103357" y="475487"/>
                </a:lnTo>
                <a:lnTo>
                  <a:pt x="110991" y="475487"/>
                </a:lnTo>
                <a:lnTo>
                  <a:pt x="119711" y="469391"/>
                </a:lnTo>
                <a:lnTo>
                  <a:pt x="129796" y="457199"/>
                </a:lnTo>
                <a:lnTo>
                  <a:pt x="138886" y="451103"/>
                </a:lnTo>
                <a:lnTo>
                  <a:pt x="145518" y="445007"/>
                </a:lnTo>
                <a:lnTo>
                  <a:pt x="126491" y="445007"/>
                </a:lnTo>
                <a:lnTo>
                  <a:pt x="122529" y="438911"/>
                </a:lnTo>
                <a:lnTo>
                  <a:pt x="117591" y="435863"/>
                </a:lnTo>
                <a:lnTo>
                  <a:pt x="111617" y="429767"/>
                </a:lnTo>
                <a:lnTo>
                  <a:pt x="85343" y="399287"/>
                </a:lnTo>
                <a:lnTo>
                  <a:pt x="93686" y="393191"/>
                </a:lnTo>
                <a:lnTo>
                  <a:pt x="78973" y="393191"/>
                </a:lnTo>
                <a:lnTo>
                  <a:pt x="50017" y="362711"/>
                </a:lnTo>
                <a:close/>
              </a:path>
              <a:path w="552450" h="475614">
                <a:moveTo>
                  <a:pt x="145389" y="438911"/>
                </a:moveTo>
                <a:lnTo>
                  <a:pt x="130911" y="445007"/>
                </a:lnTo>
                <a:lnTo>
                  <a:pt x="145518" y="445007"/>
                </a:lnTo>
                <a:lnTo>
                  <a:pt x="148833" y="441959"/>
                </a:lnTo>
                <a:lnTo>
                  <a:pt x="145389" y="438911"/>
                </a:lnTo>
                <a:close/>
              </a:path>
              <a:path w="552450" h="475614">
                <a:moveTo>
                  <a:pt x="127497" y="280415"/>
                </a:moveTo>
                <a:lnTo>
                  <a:pt x="109453" y="280415"/>
                </a:lnTo>
                <a:lnTo>
                  <a:pt x="117195" y="289559"/>
                </a:lnTo>
                <a:lnTo>
                  <a:pt x="122285" y="295655"/>
                </a:lnTo>
                <a:lnTo>
                  <a:pt x="183885" y="362711"/>
                </a:lnTo>
                <a:lnTo>
                  <a:pt x="189859" y="368807"/>
                </a:lnTo>
                <a:lnTo>
                  <a:pt x="194919" y="371855"/>
                </a:lnTo>
                <a:lnTo>
                  <a:pt x="198881" y="377951"/>
                </a:lnTo>
                <a:lnTo>
                  <a:pt x="200009" y="377951"/>
                </a:lnTo>
                <a:lnTo>
                  <a:pt x="200009" y="380999"/>
                </a:lnTo>
                <a:lnTo>
                  <a:pt x="199003" y="380999"/>
                </a:lnTo>
                <a:lnTo>
                  <a:pt x="191749" y="396239"/>
                </a:lnTo>
                <a:lnTo>
                  <a:pt x="195315" y="399287"/>
                </a:lnTo>
                <a:lnTo>
                  <a:pt x="202295" y="390143"/>
                </a:lnTo>
                <a:lnTo>
                  <a:pt x="207751" y="387095"/>
                </a:lnTo>
                <a:lnTo>
                  <a:pt x="212079" y="380999"/>
                </a:lnTo>
                <a:lnTo>
                  <a:pt x="216407" y="377951"/>
                </a:lnTo>
                <a:lnTo>
                  <a:pt x="222503" y="371855"/>
                </a:lnTo>
                <a:lnTo>
                  <a:pt x="211561" y="371855"/>
                </a:lnTo>
                <a:lnTo>
                  <a:pt x="210037" y="368807"/>
                </a:lnTo>
                <a:lnTo>
                  <a:pt x="208513" y="368807"/>
                </a:lnTo>
                <a:lnTo>
                  <a:pt x="204459" y="365759"/>
                </a:lnTo>
                <a:lnTo>
                  <a:pt x="199369" y="359663"/>
                </a:lnTo>
                <a:lnTo>
                  <a:pt x="193395" y="353567"/>
                </a:lnTo>
                <a:lnTo>
                  <a:pt x="127497" y="280415"/>
                </a:lnTo>
                <a:close/>
              </a:path>
              <a:path w="552450" h="475614">
                <a:moveTo>
                  <a:pt x="103235" y="344423"/>
                </a:moveTo>
                <a:lnTo>
                  <a:pt x="99547" y="350519"/>
                </a:lnTo>
                <a:lnTo>
                  <a:pt x="106405" y="362711"/>
                </a:lnTo>
                <a:lnTo>
                  <a:pt x="107289" y="365759"/>
                </a:lnTo>
                <a:lnTo>
                  <a:pt x="107045" y="365759"/>
                </a:lnTo>
                <a:lnTo>
                  <a:pt x="105284" y="368807"/>
                </a:lnTo>
                <a:lnTo>
                  <a:pt x="95611" y="377951"/>
                </a:lnTo>
                <a:lnTo>
                  <a:pt x="86867" y="387095"/>
                </a:lnTo>
                <a:lnTo>
                  <a:pt x="78973" y="393191"/>
                </a:lnTo>
                <a:lnTo>
                  <a:pt x="93686" y="393191"/>
                </a:lnTo>
                <a:lnTo>
                  <a:pt x="102562" y="384047"/>
                </a:lnTo>
                <a:lnTo>
                  <a:pt x="112501" y="374903"/>
                </a:lnTo>
                <a:lnTo>
                  <a:pt x="129743" y="374903"/>
                </a:lnTo>
                <a:lnTo>
                  <a:pt x="127375" y="371855"/>
                </a:lnTo>
                <a:lnTo>
                  <a:pt x="122041" y="365759"/>
                </a:lnTo>
                <a:lnTo>
                  <a:pt x="115427" y="359663"/>
                </a:lnTo>
                <a:lnTo>
                  <a:pt x="110215" y="353567"/>
                </a:lnTo>
                <a:lnTo>
                  <a:pt x="103235" y="344423"/>
                </a:lnTo>
                <a:close/>
              </a:path>
              <a:path w="552450" h="475614">
                <a:moveTo>
                  <a:pt x="129743" y="374903"/>
                </a:moveTo>
                <a:lnTo>
                  <a:pt x="117073" y="374903"/>
                </a:lnTo>
                <a:lnTo>
                  <a:pt x="130911" y="384047"/>
                </a:lnTo>
                <a:lnTo>
                  <a:pt x="134477" y="380999"/>
                </a:lnTo>
                <a:lnTo>
                  <a:pt x="129743" y="374903"/>
                </a:lnTo>
                <a:close/>
              </a:path>
              <a:path w="552450" h="475614">
                <a:moveTo>
                  <a:pt x="225155" y="362711"/>
                </a:moveTo>
                <a:lnTo>
                  <a:pt x="213359" y="368807"/>
                </a:lnTo>
                <a:lnTo>
                  <a:pt x="211561" y="371855"/>
                </a:lnTo>
                <a:lnTo>
                  <a:pt x="222503" y="371855"/>
                </a:lnTo>
                <a:lnTo>
                  <a:pt x="228599" y="365759"/>
                </a:lnTo>
                <a:lnTo>
                  <a:pt x="225155" y="362711"/>
                </a:lnTo>
                <a:close/>
              </a:path>
              <a:path w="552450" h="475614">
                <a:moveTo>
                  <a:pt x="80009" y="292607"/>
                </a:moveTo>
                <a:lnTo>
                  <a:pt x="77323" y="292607"/>
                </a:lnTo>
                <a:lnTo>
                  <a:pt x="67831" y="301751"/>
                </a:lnTo>
                <a:lnTo>
                  <a:pt x="58522" y="310895"/>
                </a:lnTo>
                <a:lnTo>
                  <a:pt x="49410" y="320039"/>
                </a:lnTo>
                <a:lnTo>
                  <a:pt x="40507" y="329183"/>
                </a:lnTo>
                <a:lnTo>
                  <a:pt x="18955" y="347471"/>
                </a:lnTo>
                <a:lnTo>
                  <a:pt x="9708" y="356615"/>
                </a:lnTo>
                <a:lnTo>
                  <a:pt x="0" y="365759"/>
                </a:lnTo>
                <a:lnTo>
                  <a:pt x="3413" y="368807"/>
                </a:lnTo>
                <a:lnTo>
                  <a:pt x="16611" y="362711"/>
                </a:lnTo>
                <a:lnTo>
                  <a:pt x="50017" y="362711"/>
                </a:lnTo>
                <a:lnTo>
                  <a:pt x="35539" y="347471"/>
                </a:lnTo>
                <a:lnTo>
                  <a:pt x="73273" y="310895"/>
                </a:lnTo>
                <a:lnTo>
                  <a:pt x="91202" y="310895"/>
                </a:lnTo>
                <a:lnTo>
                  <a:pt x="80009" y="292607"/>
                </a:lnTo>
                <a:close/>
              </a:path>
              <a:path w="552450" h="475614">
                <a:moveTo>
                  <a:pt x="176828" y="280415"/>
                </a:moveTo>
                <a:lnTo>
                  <a:pt x="127497" y="280415"/>
                </a:lnTo>
                <a:lnTo>
                  <a:pt x="258165" y="341375"/>
                </a:lnTo>
                <a:lnTo>
                  <a:pt x="263499" y="335279"/>
                </a:lnTo>
                <a:lnTo>
                  <a:pt x="253555" y="307847"/>
                </a:lnTo>
                <a:lnTo>
                  <a:pt x="241035" y="307847"/>
                </a:lnTo>
                <a:lnTo>
                  <a:pt x="176828" y="280415"/>
                </a:lnTo>
                <a:close/>
              </a:path>
              <a:path w="552450" h="475614">
                <a:moveTo>
                  <a:pt x="91202" y="310895"/>
                </a:moveTo>
                <a:lnTo>
                  <a:pt x="73273" y="310895"/>
                </a:lnTo>
                <a:lnTo>
                  <a:pt x="96011" y="326135"/>
                </a:lnTo>
                <a:lnTo>
                  <a:pt x="98663" y="323087"/>
                </a:lnTo>
                <a:lnTo>
                  <a:pt x="91202" y="310895"/>
                </a:lnTo>
                <a:close/>
              </a:path>
              <a:path w="552450" h="475614">
                <a:moveTo>
                  <a:pt x="225673" y="155447"/>
                </a:moveTo>
                <a:lnTo>
                  <a:pt x="219059" y="161543"/>
                </a:lnTo>
                <a:lnTo>
                  <a:pt x="213725" y="167639"/>
                </a:lnTo>
                <a:lnTo>
                  <a:pt x="209793" y="170687"/>
                </a:lnTo>
                <a:lnTo>
                  <a:pt x="205587" y="176783"/>
                </a:lnTo>
                <a:lnTo>
                  <a:pt x="200893" y="179831"/>
                </a:lnTo>
                <a:lnTo>
                  <a:pt x="195559" y="182879"/>
                </a:lnTo>
                <a:lnTo>
                  <a:pt x="241035" y="307847"/>
                </a:lnTo>
                <a:lnTo>
                  <a:pt x="253555" y="307847"/>
                </a:lnTo>
                <a:lnTo>
                  <a:pt x="214883" y="201167"/>
                </a:lnTo>
                <a:lnTo>
                  <a:pt x="246261" y="201167"/>
                </a:lnTo>
                <a:lnTo>
                  <a:pt x="235061" y="188975"/>
                </a:lnTo>
                <a:lnTo>
                  <a:pt x="229971" y="185927"/>
                </a:lnTo>
                <a:lnTo>
                  <a:pt x="225795" y="179831"/>
                </a:lnTo>
                <a:lnTo>
                  <a:pt x="222625" y="176783"/>
                </a:lnTo>
                <a:lnTo>
                  <a:pt x="221345" y="173735"/>
                </a:lnTo>
                <a:lnTo>
                  <a:pt x="221101" y="173735"/>
                </a:lnTo>
                <a:lnTo>
                  <a:pt x="221985" y="170687"/>
                </a:lnTo>
                <a:lnTo>
                  <a:pt x="229361" y="158495"/>
                </a:lnTo>
                <a:lnTo>
                  <a:pt x="225673" y="155447"/>
                </a:lnTo>
                <a:close/>
              </a:path>
              <a:path w="552450" h="475614">
                <a:moveTo>
                  <a:pt x="246261" y="201167"/>
                </a:moveTo>
                <a:lnTo>
                  <a:pt x="214883" y="201167"/>
                </a:lnTo>
                <a:lnTo>
                  <a:pt x="280659" y="271271"/>
                </a:lnTo>
                <a:lnTo>
                  <a:pt x="291571" y="283463"/>
                </a:lnTo>
                <a:lnTo>
                  <a:pt x="295503" y="286511"/>
                </a:lnTo>
                <a:lnTo>
                  <a:pt x="296905" y="289559"/>
                </a:lnTo>
                <a:lnTo>
                  <a:pt x="296143" y="292607"/>
                </a:lnTo>
                <a:lnTo>
                  <a:pt x="289407" y="304799"/>
                </a:lnTo>
                <a:lnTo>
                  <a:pt x="295128" y="304799"/>
                </a:lnTo>
                <a:lnTo>
                  <a:pt x="303726" y="295655"/>
                </a:lnTo>
                <a:lnTo>
                  <a:pt x="313770" y="286511"/>
                </a:lnTo>
                <a:lnTo>
                  <a:pt x="323016" y="280415"/>
                </a:lnTo>
                <a:lnTo>
                  <a:pt x="329485" y="274319"/>
                </a:lnTo>
                <a:lnTo>
                  <a:pt x="313181" y="274319"/>
                </a:lnTo>
                <a:lnTo>
                  <a:pt x="312023" y="271271"/>
                </a:lnTo>
                <a:lnTo>
                  <a:pt x="307847" y="268223"/>
                </a:lnTo>
                <a:lnTo>
                  <a:pt x="302635" y="262127"/>
                </a:lnTo>
                <a:lnTo>
                  <a:pt x="296661" y="256031"/>
                </a:lnTo>
                <a:lnTo>
                  <a:pt x="246261" y="201167"/>
                </a:lnTo>
                <a:close/>
              </a:path>
              <a:path w="552450" h="475614">
                <a:moveTo>
                  <a:pt x="119755" y="256031"/>
                </a:moveTo>
                <a:lnTo>
                  <a:pt x="114787" y="259079"/>
                </a:lnTo>
                <a:lnTo>
                  <a:pt x="110093" y="265175"/>
                </a:lnTo>
                <a:lnTo>
                  <a:pt x="105399" y="268223"/>
                </a:lnTo>
                <a:lnTo>
                  <a:pt x="101345" y="271271"/>
                </a:lnTo>
                <a:lnTo>
                  <a:pt x="95615" y="277367"/>
                </a:lnTo>
                <a:lnTo>
                  <a:pt x="88391" y="283463"/>
                </a:lnTo>
                <a:lnTo>
                  <a:pt x="91805" y="286511"/>
                </a:lnTo>
                <a:lnTo>
                  <a:pt x="104881" y="280415"/>
                </a:lnTo>
                <a:lnTo>
                  <a:pt x="176828" y="280415"/>
                </a:lnTo>
                <a:lnTo>
                  <a:pt x="119755" y="256031"/>
                </a:lnTo>
                <a:close/>
              </a:path>
              <a:path w="552450" h="475614">
                <a:moveTo>
                  <a:pt x="329305" y="268223"/>
                </a:moveTo>
                <a:lnTo>
                  <a:pt x="316595" y="274319"/>
                </a:lnTo>
                <a:lnTo>
                  <a:pt x="329485" y="274319"/>
                </a:lnTo>
                <a:lnTo>
                  <a:pt x="332719" y="271271"/>
                </a:lnTo>
                <a:lnTo>
                  <a:pt x="329305" y="268223"/>
                </a:lnTo>
                <a:close/>
              </a:path>
              <a:path w="552450" h="475614">
                <a:moveTo>
                  <a:pt x="291663" y="137159"/>
                </a:moveTo>
                <a:lnTo>
                  <a:pt x="261853" y="137159"/>
                </a:lnTo>
                <a:lnTo>
                  <a:pt x="263255" y="140207"/>
                </a:lnTo>
                <a:lnTo>
                  <a:pt x="265023" y="140207"/>
                </a:lnTo>
                <a:lnTo>
                  <a:pt x="266943" y="143255"/>
                </a:lnTo>
                <a:lnTo>
                  <a:pt x="268985" y="143255"/>
                </a:lnTo>
                <a:lnTo>
                  <a:pt x="271119" y="146303"/>
                </a:lnTo>
                <a:lnTo>
                  <a:pt x="273557" y="149351"/>
                </a:lnTo>
                <a:lnTo>
                  <a:pt x="276087" y="152399"/>
                </a:lnTo>
                <a:lnTo>
                  <a:pt x="337687" y="219455"/>
                </a:lnTo>
                <a:lnTo>
                  <a:pt x="340735" y="222503"/>
                </a:lnTo>
                <a:lnTo>
                  <a:pt x="343509" y="225551"/>
                </a:lnTo>
                <a:lnTo>
                  <a:pt x="346069" y="228599"/>
                </a:lnTo>
                <a:lnTo>
                  <a:pt x="348477" y="231647"/>
                </a:lnTo>
                <a:lnTo>
                  <a:pt x="350763" y="231647"/>
                </a:lnTo>
                <a:lnTo>
                  <a:pt x="352653" y="234695"/>
                </a:lnTo>
                <a:lnTo>
                  <a:pt x="353811" y="237743"/>
                </a:lnTo>
                <a:lnTo>
                  <a:pt x="352805" y="240791"/>
                </a:lnTo>
                <a:lnTo>
                  <a:pt x="345551" y="252983"/>
                </a:lnTo>
                <a:lnTo>
                  <a:pt x="350832" y="252983"/>
                </a:lnTo>
                <a:lnTo>
                  <a:pt x="360097" y="243839"/>
                </a:lnTo>
                <a:lnTo>
                  <a:pt x="369173" y="234695"/>
                </a:lnTo>
                <a:lnTo>
                  <a:pt x="383370" y="222503"/>
                </a:lnTo>
                <a:lnTo>
                  <a:pt x="370453" y="222503"/>
                </a:lnTo>
                <a:lnTo>
                  <a:pt x="359267" y="210311"/>
                </a:lnTo>
                <a:lnTo>
                  <a:pt x="353567" y="204215"/>
                </a:lnTo>
                <a:lnTo>
                  <a:pt x="325861" y="173735"/>
                </a:lnTo>
                <a:lnTo>
                  <a:pt x="333838" y="167639"/>
                </a:lnTo>
                <a:lnTo>
                  <a:pt x="319521" y="167639"/>
                </a:lnTo>
                <a:lnTo>
                  <a:pt x="291663" y="137159"/>
                </a:lnTo>
                <a:close/>
              </a:path>
              <a:path w="552450" h="475614">
                <a:moveTo>
                  <a:pt x="403341" y="149351"/>
                </a:moveTo>
                <a:lnTo>
                  <a:pt x="400293" y="155447"/>
                </a:lnTo>
                <a:lnTo>
                  <a:pt x="409681" y="185927"/>
                </a:lnTo>
                <a:lnTo>
                  <a:pt x="370453" y="222503"/>
                </a:lnTo>
                <a:lnTo>
                  <a:pt x="383370" y="222503"/>
                </a:lnTo>
                <a:lnTo>
                  <a:pt x="390468" y="216407"/>
                </a:lnTo>
                <a:lnTo>
                  <a:pt x="399258" y="207263"/>
                </a:lnTo>
                <a:lnTo>
                  <a:pt x="408443" y="201167"/>
                </a:lnTo>
                <a:lnTo>
                  <a:pt x="418016" y="192023"/>
                </a:lnTo>
                <a:lnTo>
                  <a:pt x="427969" y="182879"/>
                </a:lnTo>
                <a:lnTo>
                  <a:pt x="427969" y="179831"/>
                </a:lnTo>
                <a:lnTo>
                  <a:pt x="403341" y="149351"/>
                </a:lnTo>
                <a:close/>
              </a:path>
              <a:path w="552450" h="475614">
                <a:moveTo>
                  <a:pt x="391271" y="0"/>
                </a:moveTo>
                <a:lnTo>
                  <a:pt x="384047" y="9143"/>
                </a:lnTo>
                <a:lnTo>
                  <a:pt x="434949" y="146303"/>
                </a:lnTo>
                <a:lnTo>
                  <a:pt x="436473" y="149351"/>
                </a:lnTo>
                <a:lnTo>
                  <a:pt x="437387" y="152399"/>
                </a:lnTo>
                <a:lnTo>
                  <a:pt x="437631" y="155447"/>
                </a:lnTo>
                <a:lnTo>
                  <a:pt x="437997" y="158495"/>
                </a:lnTo>
                <a:lnTo>
                  <a:pt x="437387" y="161543"/>
                </a:lnTo>
                <a:lnTo>
                  <a:pt x="435863" y="161543"/>
                </a:lnTo>
                <a:lnTo>
                  <a:pt x="430011" y="173735"/>
                </a:lnTo>
                <a:lnTo>
                  <a:pt x="433699" y="176783"/>
                </a:lnTo>
                <a:lnTo>
                  <a:pt x="439521" y="170687"/>
                </a:lnTo>
                <a:lnTo>
                  <a:pt x="445007" y="164591"/>
                </a:lnTo>
                <a:lnTo>
                  <a:pt x="450211" y="161543"/>
                </a:lnTo>
                <a:lnTo>
                  <a:pt x="458564" y="152399"/>
                </a:lnTo>
                <a:lnTo>
                  <a:pt x="465600" y="146303"/>
                </a:lnTo>
                <a:lnTo>
                  <a:pt x="450585" y="146303"/>
                </a:lnTo>
                <a:lnTo>
                  <a:pt x="449701" y="143255"/>
                </a:lnTo>
                <a:lnTo>
                  <a:pt x="448665" y="143255"/>
                </a:lnTo>
                <a:lnTo>
                  <a:pt x="447781" y="140207"/>
                </a:lnTo>
                <a:lnTo>
                  <a:pt x="445769" y="137159"/>
                </a:lnTo>
                <a:lnTo>
                  <a:pt x="444367" y="134111"/>
                </a:lnTo>
                <a:lnTo>
                  <a:pt x="442721" y="128015"/>
                </a:lnTo>
                <a:lnTo>
                  <a:pt x="430895" y="100583"/>
                </a:lnTo>
                <a:lnTo>
                  <a:pt x="444063" y="88391"/>
                </a:lnTo>
                <a:lnTo>
                  <a:pt x="427085" y="88391"/>
                </a:lnTo>
                <a:lnTo>
                  <a:pt x="402945" y="27431"/>
                </a:lnTo>
                <a:lnTo>
                  <a:pt x="446684" y="27431"/>
                </a:lnTo>
                <a:lnTo>
                  <a:pt x="391271" y="0"/>
                </a:lnTo>
                <a:close/>
              </a:path>
              <a:path w="552450" h="475614">
                <a:moveTo>
                  <a:pt x="343387" y="118871"/>
                </a:moveTo>
                <a:lnTo>
                  <a:pt x="339211" y="124967"/>
                </a:lnTo>
                <a:lnTo>
                  <a:pt x="346557" y="137159"/>
                </a:lnTo>
                <a:lnTo>
                  <a:pt x="347471" y="140207"/>
                </a:lnTo>
                <a:lnTo>
                  <a:pt x="347197" y="140207"/>
                </a:lnTo>
                <a:lnTo>
                  <a:pt x="345436" y="143255"/>
                </a:lnTo>
                <a:lnTo>
                  <a:pt x="335763" y="152399"/>
                </a:lnTo>
                <a:lnTo>
                  <a:pt x="327019" y="158495"/>
                </a:lnTo>
                <a:lnTo>
                  <a:pt x="319521" y="167639"/>
                </a:lnTo>
                <a:lnTo>
                  <a:pt x="333838" y="167639"/>
                </a:lnTo>
                <a:lnTo>
                  <a:pt x="342714" y="158495"/>
                </a:lnTo>
                <a:lnTo>
                  <a:pt x="353933" y="149351"/>
                </a:lnTo>
                <a:lnTo>
                  <a:pt x="371078" y="149351"/>
                </a:lnTo>
                <a:lnTo>
                  <a:pt x="367527" y="146303"/>
                </a:lnTo>
                <a:lnTo>
                  <a:pt x="362193" y="140207"/>
                </a:lnTo>
                <a:lnTo>
                  <a:pt x="358901" y="137159"/>
                </a:lnTo>
                <a:lnTo>
                  <a:pt x="350367" y="128015"/>
                </a:lnTo>
                <a:lnTo>
                  <a:pt x="343387" y="118871"/>
                </a:lnTo>
                <a:close/>
              </a:path>
              <a:path w="552450" h="475614">
                <a:moveTo>
                  <a:pt x="371078" y="149351"/>
                </a:moveTo>
                <a:lnTo>
                  <a:pt x="357225" y="149351"/>
                </a:lnTo>
                <a:lnTo>
                  <a:pt x="370575" y="158495"/>
                </a:lnTo>
                <a:lnTo>
                  <a:pt x="374629" y="152399"/>
                </a:lnTo>
                <a:lnTo>
                  <a:pt x="371078" y="149351"/>
                </a:lnTo>
                <a:close/>
              </a:path>
              <a:path w="552450" h="475614">
                <a:moveTo>
                  <a:pt x="465429" y="140207"/>
                </a:moveTo>
                <a:lnTo>
                  <a:pt x="454517" y="146303"/>
                </a:lnTo>
                <a:lnTo>
                  <a:pt x="465600" y="146303"/>
                </a:lnTo>
                <a:lnTo>
                  <a:pt x="469117" y="143255"/>
                </a:lnTo>
                <a:lnTo>
                  <a:pt x="465429" y="140207"/>
                </a:lnTo>
                <a:close/>
              </a:path>
              <a:path w="552450" h="475614">
                <a:moveTo>
                  <a:pt x="322051" y="67055"/>
                </a:moveTo>
                <a:lnTo>
                  <a:pt x="319516" y="70103"/>
                </a:lnTo>
                <a:lnTo>
                  <a:pt x="309970" y="79247"/>
                </a:lnTo>
                <a:lnTo>
                  <a:pt x="300669" y="85343"/>
                </a:lnTo>
                <a:lnTo>
                  <a:pt x="291588" y="94487"/>
                </a:lnTo>
                <a:lnTo>
                  <a:pt x="282701" y="103631"/>
                </a:lnTo>
                <a:lnTo>
                  <a:pt x="262737" y="121919"/>
                </a:lnTo>
                <a:lnTo>
                  <a:pt x="261126" y="124967"/>
                </a:lnTo>
                <a:lnTo>
                  <a:pt x="251895" y="131063"/>
                </a:lnTo>
                <a:lnTo>
                  <a:pt x="242163" y="140207"/>
                </a:lnTo>
                <a:lnTo>
                  <a:pt x="245607" y="143255"/>
                </a:lnTo>
                <a:lnTo>
                  <a:pt x="258683" y="137159"/>
                </a:lnTo>
                <a:lnTo>
                  <a:pt x="291663" y="137159"/>
                </a:lnTo>
                <a:lnTo>
                  <a:pt x="277733" y="121919"/>
                </a:lnTo>
                <a:lnTo>
                  <a:pt x="315467" y="85343"/>
                </a:lnTo>
                <a:lnTo>
                  <a:pt x="333335" y="85343"/>
                </a:lnTo>
                <a:lnTo>
                  <a:pt x="322051" y="67055"/>
                </a:lnTo>
                <a:close/>
              </a:path>
              <a:path w="552450" h="475614">
                <a:moveTo>
                  <a:pt x="333335" y="85343"/>
                </a:moveTo>
                <a:lnTo>
                  <a:pt x="315467" y="85343"/>
                </a:lnTo>
                <a:lnTo>
                  <a:pt x="338053" y="100583"/>
                </a:lnTo>
                <a:lnTo>
                  <a:pt x="340857" y="97535"/>
                </a:lnTo>
                <a:lnTo>
                  <a:pt x="333335" y="85343"/>
                </a:lnTo>
                <a:close/>
              </a:path>
              <a:path w="552450" h="475614">
                <a:moveTo>
                  <a:pt x="520567" y="64007"/>
                </a:moveTo>
                <a:lnTo>
                  <a:pt x="470397" y="64007"/>
                </a:lnTo>
                <a:lnTo>
                  <a:pt x="498347" y="79247"/>
                </a:lnTo>
                <a:lnTo>
                  <a:pt x="502157" y="79247"/>
                </a:lnTo>
                <a:lnTo>
                  <a:pt x="505205" y="82295"/>
                </a:lnTo>
                <a:lnTo>
                  <a:pt x="507339" y="82295"/>
                </a:lnTo>
                <a:lnTo>
                  <a:pt x="509625" y="85343"/>
                </a:lnTo>
                <a:lnTo>
                  <a:pt x="512185" y="85343"/>
                </a:lnTo>
                <a:lnTo>
                  <a:pt x="513191" y="88391"/>
                </a:lnTo>
                <a:lnTo>
                  <a:pt x="513587" y="88391"/>
                </a:lnTo>
                <a:lnTo>
                  <a:pt x="513191" y="91439"/>
                </a:lnTo>
                <a:lnTo>
                  <a:pt x="512429" y="91439"/>
                </a:lnTo>
                <a:lnTo>
                  <a:pt x="506729" y="100583"/>
                </a:lnTo>
                <a:lnTo>
                  <a:pt x="515105" y="100583"/>
                </a:lnTo>
                <a:lnTo>
                  <a:pt x="524347" y="91439"/>
                </a:lnTo>
                <a:lnTo>
                  <a:pt x="533248" y="82295"/>
                </a:lnTo>
                <a:lnTo>
                  <a:pt x="542342" y="76199"/>
                </a:lnTo>
                <a:lnTo>
                  <a:pt x="548898" y="70103"/>
                </a:lnTo>
                <a:lnTo>
                  <a:pt x="529071" y="70103"/>
                </a:lnTo>
                <a:lnTo>
                  <a:pt x="525383" y="67055"/>
                </a:lnTo>
                <a:lnTo>
                  <a:pt x="520567" y="64007"/>
                </a:lnTo>
                <a:close/>
              </a:path>
              <a:path w="552450" h="475614">
                <a:moveTo>
                  <a:pt x="446684" y="27431"/>
                </a:moveTo>
                <a:lnTo>
                  <a:pt x="402945" y="27431"/>
                </a:lnTo>
                <a:lnTo>
                  <a:pt x="460735" y="57911"/>
                </a:lnTo>
                <a:lnTo>
                  <a:pt x="427085" y="88391"/>
                </a:lnTo>
                <a:lnTo>
                  <a:pt x="444063" y="88391"/>
                </a:lnTo>
                <a:lnTo>
                  <a:pt x="470397" y="64007"/>
                </a:lnTo>
                <a:lnTo>
                  <a:pt x="520567" y="64007"/>
                </a:lnTo>
                <a:lnTo>
                  <a:pt x="446684" y="27431"/>
                </a:lnTo>
                <a:close/>
              </a:path>
              <a:path w="552450" h="475614">
                <a:moveTo>
                  <a:pt x="548761" y="64007"/>
                </a:moveTo>
                <a:lnTo>
                  <a:pt x="538977" y="67055"/>
                </a:lnTo>
                <a:lnTo>
                  <a:pt x="536295" y="70103"/>
                </a:lnTo>
                <a:lnTo>
                  <a:pt x="548898" y="70103"/>
                </a:lnTo>
                <a:lnTo>
                  <a:pt x="552175" y="67055"/>
                </a:lnTo>
                <a:lnTo>
                  <a:pt x="548761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5323" y="3212592"/>
            <a:ext cx="4191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9676" y="3212592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8032" y="3560064"/>
            <a:ext cx="419100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3647" y="3925823"/>
            <a:ext cx="419100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4844" y="3560064"/>
            <a:ext cx="419100" cy="760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9676" y="3560064"/>
            <a:ext cx="419100" cy="760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9607" y="3925823"/>
            <a:ext cx="42062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84007" y="3925823"/>
            <a:ext cx="419100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6696" y="4620767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7891" y="4620767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2723" y="4620767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6696" y="4972811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7891" y="4972811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92723" y="4972811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72656" y="4972811"/>
            <a:ext cx="420624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7056" y="4972811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09744" y="5475732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10940" y="5475732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95771" y="5475732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5704" y="5475732"/>
            <a:ext cx="420624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0104" y="5475732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0464" y="5967984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3340" y="5967984"/>
            <a:ext cx="420624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94503" y="6353554"/>
            <a:ext cx="4191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94176" y="5967984"/>
            <a:ext cx="420624" cy="781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80532" y="5967984"/>
            <a:ext cx="419100" cy="7818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4503" y="4302252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94176" y="4302252"/>
            <a:ext cx="420624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0532" y="4302252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0464" y="4302252"/>
            <a:ext cx="419100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3340" y="4302252"/>
            <a:ext cx="420624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31252" y="2306341"/>
            <a:ext cx="734060" cy="658495"/>
          </a:xfrm>
          <a:custGeom>
            <a:avLst/>
            <a:gdLst/>
            <a:ahLst/>
            <a:cxnLst/>
            <a:rect l="l" t="t" r="r" b="b"/>
            <a:pathLst>
              <a:path w="734060" h="658494">
                <a:moveTo>
                  <a:pt x="64175" y="487679"/>
                </a:moveTo>
                <a:lnTo>
                  <a:pt x="57217" y="493775"/>
                </a:lnTo>
                <a:lnTo>
                  <a:pt x="47685" y="499871"/>
                </a:lnTo>
                <a:lnTo>
                  <a:pt x="37711" y="505967"/>
                </a:lnTo>
                <a:lnTo>
                  <a:pt x="26695" y="518159"/>
                </a:lnTo>
                <a:lnTo>
                  <a:pt x="1912" y="560831"/>
                </a:lnTo>
                <a:lnTo>
                  <a:pt x="0" y="573023"/>
                </a:lnTo>
                <a:lnTo>
                  <a:pt x="239" y="585215"/>
                </a:lnTo>
                <a:lnTo>
                  <a:pt x="21394" y="627887"/>
                </a:lnTo>
                <a:lnTo>
                  <a:pt x="55012" y="655319"/>
                </a:lnTo>
                <a:lnTo>
                  <a:pt x="67022" y="658367"/>
                </a:lnTo>
                <a:lnTo>
                  <a:pt x="91912" y="658367"/>
                </a:lnTo>
                <a:lnTo>
                  <a:pt x="115358" y="652271"/>
                </a:lnTo>
                <a:lnTo>
                  <a:pt x="126690" y="643127"/>
                </a:lnTo>
                <a:lnTo>
                  <a:pt x="134114" y="637031"/>
                </a:lnTo>
                <a:lnTo>
                  <a:pt x="75631" y="637031"/>
                </a:lnTo>
                <a:lnTo>
                  <a:pt x="65374" y="633983"/>
                </a:lnTo>
                <a:lnTo>
                  <a:pt x="54829" y="624839"/>
                </a:lnTo>
                <a:lnTo>
                  <a:pt x="43696" y="615695"/>
                </a:lnTo>
                <a:lnTo>
                  <a:pt x="31674" y="603503"/>
                </a:lnTo>
                <a:lnTo>
                  <a:pt x="25197" y="594359"/>
                </a:lnTo>
                <a:lnTo>
                  <a:pt x="20417" y="582167"/>
                </a:lnTo>
                <a:lnTo>
                  <a:pt x="17333" y="569975"/>
                </a:lnTo>
                <a:lnTo>
                  <a:pt x="15943" y="554735"/>
                </a:lnTo>
                <a:lnTo>
                  <a:pt x="19009" y="542543"/>
                </a:lnTo>
                <a:lnTo>
                  <a:pt x="25094" y="533399"/>
                </a:lnTo>
                <a:lnTo>
                  <a:pt x="34182" y="521207"/>
                </a:lnTo>
                <a:lnTo>
                  <a:pt x="39669" y="518159"/>
                </a:lnTo>
                <a:lnTo>
                  <a:pt x="46649" y="512063"/>
                </a:lnTo>
                <a:lnTo>
                  <a:pt x="54909" y="509015"/>
                </a:lnTo>
                <a:lnTo>
                  <a:pt x="76608" y="509015"/>
                </a:lnTo>
                <a:lnTo>
                  <a:pt x="64175" y="487679"/>
                </a:lnTo>
                <a:close/>
              </a:path>
              <a:path w="734060" h="658494">
                <a:moveTo>
                  <a:pt x="162960" y="591311"/>
                </a:moveTo>
                <a:lnTo>
                  <a:pt x="156696" y="591311"/>
                </a:lnTo>
                <a:lnTo>
                  <a:pt x="150141" y="603503"/>
                </a:lnTo>
                <a:lnTo>
                  <a:pt x="142286" y="612647"/>
                </a:lnTo>
                <a:lnTo>
                  <a:pt x="132613" y="621791"/>
                </a:lnTo>
                <a:lnTo>
                  <a:pt x="121599" y="630935"/>
                </a:lnTo>
                <a:lnTo>
                  <a:pt x="110166" y="633983"/>
                </a:lnTo>
                <a:lnTo>
                  <a:pt x="98277" y="637031"/>
                </a:lnTo>
                <a:lnTo>
                  <a:pt x="134114" y="637031"/>
                </a:lnTo>
                <a:lnTo>
                  <a:pt x="137826" y="633983"/>
                </a:lnTo>
                <a:lnTo>
                  <a:pt x="146747" y="624839"/>
                </a:lnTo>
                <a:lnTo>
                  <a:pt x="153900" y="615695"/>
                </a:lnTo>
                <a:lnTo>
                  <a:pt x="159301" y="603503"/>
                </a:lnTo>
                <a:lnTo>
                  <a:pt x="162960" y="591311"/>
                </a:lnTo>
                <a:close/>
              </a:path>
              <a:path w="734060" h="658494">
                <a:moveTo>
                  <a:pt x="119448" y="469391"/>
                </a:moveTo>
                <a:lnTo>
                  <a:pt x="89779" y="469391"/>
                </a:lnTo>
                <a:lnTo>
                  <a:pt x="97305" y="478535"/>
                </a:lnTo>
                <a:lnTo>
                  <a:pt x="108005" y="487679"/>
                </a:lnTo>
                <a:lnTo>
                  <a:pt x="115989" y="496823"/>
                </a:lnTo>
                <a:lnTo>
                  <a:pt x="134157" y="515111"/>
                </a:lnTo>
                <a:lnTo>
                  <a:pt x="167483" y="551687"/>
                </a:lnTo>
                <a:lnTo>
                  <a:pt x="176834" y="563879"/>
                </a:lnTo>
                <a:lnTo>
                  <a:pt x="184296" y="569975"/>
                </a:lnTo>
                <a:lnTo>
                  <a:pt x="185577" y="573023"/>
                </a:lnTo>
                <a:lnTo>
                  <a:pt x="184571" y="576071"/>
                </a:lnTo>
                <a:lnTo>
                  <a:pt x="177835" y="588263"/>
                </a:lnTo>
                <a:lnTo>
                  <a:pt x="181731" y="588263"/>
                </a:lnTo>
                <a:lnTo>
                  <a:pt x="191580" y="579119"/>
                </a:lnTo>
                <a:lnTo>
                  <a:pt x="200055" y="573023"/>
                </a:lnTo>
                <a:lnTo>
                  <a:pt x="205511" y="566927"/>
                </a:lnTo>
                <a:lnTo>
                  <a:pt x="211607" y="560831"/>
                </a:lnTo>
                <a:lnTo>
                  <a:pt x="215173" y="557783"/>
                </a:lnTo>
                <a:lnTo>
                  <a:pt x="199933" y="557783"/>
                </a:lnTo>
                <a:lnTo>
                  <a:pt x="194599" y="551687"/>
                </a:lnTo>
                <a:lnTo>
                  <a:pt x="188747" y="545591"/>
                </a:lnTo>
                <a:lnTo>
                  <a:pt x="182529" y="539495"/>
                </a:lnTo>
                <a:lnTo>
                  <a:pt x="148361" y="499871"/>
                </a:lnTo>
                <a:lnTo>
                  <a:pt x="151927" y="493775"/>
                </a:lnTo>
                <a:lnTo>
                  <a:pt x="156377" y="487679"/>
                </a:lnTo>
                <a:lnTo>
                  <a:pt x="136327" y="487679"/>
                </a:lnTo>
                <a:lnTo>
                  <a:pt x="128026" y="478535"/>
                </a:lnTo>
                <a:lnTo>
                  <a:pt x="119448" y="469391"/>
                </a:lnTo>
                <a:close/>
              </a:path>
              <a:path w="734060" h="658494">
                <a:moveTo>
                  <a:pt x="215417" y="551687"/>
                </a:moveTo>
                <a:lnTo>
                  <a:pt x="204627" y="557783"/>
                </a:lnTo>
                <a:lnTo>
                  <a:pt x="215173" y="557783"/>
                </a:lnTo>
                <a:lnTo>
                  <a:pt x="218739" y="554735"/>
                </a:lnTo>
                <a:lnTo>
                  <a:pt x="215417" y="551687"/>
                </a:lnTo>
                <a:close/>
              </a:path>
              <a:path w="734060" h="658494">
                <a:moveTo>
                  <a:pt x="215778" y="472439"/>
                </a:moveTo>
                <a:lnTo>
                  <a:pt x="185973" y="472439"/>
                </a:lnTo>
                <a:lnTo>
                  <a:pt x="192069" y="475487"/>
                </a:lnTo>
                <a:lnTo>
                  <a:pt x="198287" y="481583"/>
                </a:lnTo>
                <a:lnTo>
                  <a:pt x="231419" y="518159"/>
                </a:lnTo>
                <a:lnTo>
                  <a:pt x="233826" y="521207"/>
                </a:lnTo>
                <a:lnTo>
                  <a:pt x="235350" y="524255"/>
                </a:lnTo>
                <a:lnTo>
                  <a:pt x="237149" y="524255"/>
                </a:lnTo>
                <a:lnTo>
                  <a:pt x="237271" y="527303"/>
                </a:lnTo>
                <a:lnTo>
                  <a:pt x="236265" y="527303"/>
                </a:lnTo>
                <a:lnTo>
                  <a:pt x="230413" y="539495"/>
                </a:lnTo>
                <a:lnTo>
                  <a:pt x="233826" y="542543"/>
                </a:lnTo>
                <a:lnTo>
                  <a:pt x="240319" y="533399"/>
                </a:lnTo>
                <a:lnTo>
                  <a:pt x="246171" y="530351"/>
                </a:lnTo>
                <a:lnTo>
                  <a:pt x="251705" y="524255"/>
                </a:lnTo>
                <a:lnTo>
                  <a:pt x="260383" y="515111"/>
                </a:lnTo>
                <a:lnTo>
                  <a:pt x="267164" y="509015"/>
                </a:lnTo>
                <a:lnTo>
                  <a:pt x="252267" y="509015"/>
                </a:lnTo>
                <a:lnTo>
                  <a:pt x="247177" y="505967"/>
                </a:lnTo>
                <a:lnTo>
                  <a:pt x="242483" y="499871"/>
                </a:lnTo>
                <a:lnTo>
                  <a:pt x="236631" y="493775"/>
                </a:lnTo>
                <a:lnTo>
                  <a:pt x="215778" y="472439"/>
                </a:lnTo>
                <a:close/>
              </a:path>
              <a:path w="734060" h="658494">
                <a:moveTo>
                  <a:pt x="76608" y="509015"/>
                </a:moveTo>
                <a:lnTo>
                  <a:pt x="54909" y="509015"/>
                </a:lnTo>
                <a:lnTo>
                  <a:pt x="80939" y="524255"/>
                </a:lnTo>
                <a:lnTo>
                  <a:pt x="83712" y="521207"/>
                </a:lnTo>
                <a:lnTo>
                  <a:pt x="76608" y="509015"/>
                </a:lnTo>
                <a:close/>
              </a:path>
              <a:path w="734060" h="658494">
                <a:moveTo>
                  <a:pt x="267233" y="502919"/>
                </a:moveTo>
                <a:lnTo>
                  <a:pt x="255559" y="509015"/>
                </a:lnTo>
                <a:lnTo>
                  <a:pt x="267164" y="509015"/>
                </a:lnTo>
                <a:lnTo>
                  <a:pt x="270555" y="505967"/>
                </a:lnTo>
                <a:lnTo>
                  <a:pt x="267233" y="502919"/>
                </a:lnTo>
                <a:close/>
              </a:path>
              <a:path w="734060" h="658494">
                <a:moveTo>
                  <a:pt x="193253" y="454151"/>
                </a:moveTo>
                <a:lnTo>
                  <a:pt x="178474" y="454151"/>
                </a:lnTo>
                <a:lnTo>
                  <a:pt x="168246" y="457199"/>
                </a:lnTo>
                <a:lnTo>
                  <a:pt x="154935" y="469391"/>
                </a:lnTo>
                <a:lnTo>
                  <a:pt x="146651" y="478535"/>
                </a:lnTo>
                <a:lnTo>
                  <a:pt x="136327" y="487679"/>
                </a:lnTo>
                <a:lnTo>
                  <a:pt x="156377" y="487679"/>
                </a:lnTo>
                <a:lnTo>
                  <a:pt x="161711" y="481583"/>
                </a:lnTo>
                <a:lnTo>
                  <a:pt x="168051" y="475487"/>
                </a:lnTo>
                <a:lnTo>
                  <a:pt x="174025" y="472439"/>
                </a:lnTo>
                <a:lnTo>
                  <a:pt x="215778" y="472439"/>
                </a:lnTo>
                <a:lnTo>
                  <a:pt x="203863" y="460247"/>
                </a:lnTo>
                <a:lnTo>
                  <a:pt x="193253" y="454151"/>
                </a:lnTo>
                <a:close/>
              </a:path>
              <a:path w="734060" h="658494">
                <a:moveTo>
                  <a:pt x="271822" y="371855"/>
                </a:moveTo>
                <a:lnTo>
                  <a:pt x="238132" y="393191"/>
                </a:lnTo>
                <a:lnTo>
                  <a:pt x="229962" y="432815"/>
                </a:lnTo>
                <a:lnTo>
                  <a:pt x="233796" y="441959"/>
                </a:lnTo>
                <a:lnTo>
                  <a:pt x="240810" y="454151"/>
                </a:lnTo>
                <a:lnTo>
                  <a:pt x="251549" y="466343"/>
                </a:lnTo>
                <a:lnTo>
                  <a:pt x="261956" y="472439"/>
                </a:lnTo>
                <a:lnTo>
                  <a:pt x="273731" y="478535"/>
                </a:lnTo>
                <a:lnTo>
                  <a:pt x="287401" y="478535"/>
                </a:lnTo>
                <a:lnTo>
                  <a:pt x="299491" y="475487"/>
                </a:lnTo>
                <a:lnTo>
                  <a:pt x="311051" y="472439"/>
                </a:lnTo>
                <a:lnTo>
                  <a:pt x="322097" y="463295"/>
                </a:lnTo>
                <a:lnTo>
                  <a:pt x="326303" y="460247"/>
                </a:lnTo>
                <a:lnTo>
                  <a:pt x="328330" y="457199"/>
                </a:lnTo>
                <a:lnTo>
                  <a:pt x="281350" y="457199"/>
                </a:lnTo>
                <a:lnTo>
                  <a:pt x="270262" y="451103"/>
                </a:lnTo>
                <a:lnTo>
                  <a:pt x="258972" y="441959"/>
                </a:lnTo>
                <a:lnTo>
                  <a:pt x="265419" y="435863"/>
                </a:lnTo>
                <a:lnTo>
                  <a:pt x="253029" y="435863"/>
                </a:lnTo>
                <a:lnTo>
                  <a:pt x="247177" y="426719"/>
                </a:lnTo>
                <a:lnTo>
                  <a:pt x="243885" y="420623"/>
                </a:lnTo>
                <a:lnTo>
                  <a:pt x="242849" y="411479"/>
                </a:lnTo>
                <a:lnTo>
                  <a:pt x="241843" y="405383"/>
                </a:lnTo>
                <a:lnTo>
                  <a:pt x="244494" y="396239"/>
                </a:lnTo>
                <a:lnTo>
                  <a:pt x="250865" y="393191"/>
                </a:lnTo>
                <a:lnTo>
                  <a:pt x="255681" y="387095"/>
                </a:lnTo>
                <a:lnTo>
                  <a:pt x="260771" y="384047"/>
                </a:lnTo>
                <a:lnTo>
                  <a:pt x="299790" y="384047"/>
                </a:lnTo>
                <a:lnTo>
                  <a:pt x="296513" y="380999"/>
                </a:lnTo>
                <a:lnTo>
                  <a:pt x="285340" y="374903"/>
                </a:lnTo>
                <a:lnTo>
                  <a:pt x="271822" y="371855"/>
                </a:lnTo>
                <a:close/>
              </a:path>
              <a:path w="734060" h="658494">
                <a:moveTo>
                  <a:pt x="94137" y="441959"/>
                </a:moveTo>
                <a:lnTo>
                  <a:pt x="86014" y="451103"/>
                </a:lnTo>
                <a:lnTo>
                  <a:pt x="78755" y="463295"/>
                </a:lnTo>
                <a:lnTo>
                  <a:pt x="71399" y="472439"/>
                </a:lnTo>
                <a:lnTo>
                  <a:pt x="74325" y="475487"/>
                </a:lnTo>
                <a:lnTo>
                  <a:pt x="89779" y="469391"/>
                </a:lnTo>
                <a:lnTo>
                  <a:pt x="119448" y="469391"/>
                </a:lnTo>
                <a:lnTo>
                  <a:pt x="100974" y="451103"/>
                </a:lnTo>
                <a:lnTo>
                  <a:pt x="94137" y="441959"/>
                </a:lnTo>
                <a:close/>
              </a:path>
              <a:path w="734060" h="658494">
                <a:moveTo>
                  <a:pt x="342549" y="429767"/>
                </a:moveTo>
                <a:lnTo>
                  <a:pt x="336257" y="429767"/>
                </a:lnTo>
                <a:lnTo>
                  <a:pt x="328758" y="435863"/>
                </a:lnTo>
                <a:lnTo>
                  <a:pt x="317610" y="448055"/>
                </a:lnTo>
                <a:lnTo>
                  <a:pt x="307475" y="454151"/>
                </a:lnTo>
                <a:lnTo>
                  <a:pt x="295785" y="457199"/>
                </a:lnTo>
                <a:lnTo>
                  <a:pt x="328330" y="457199"/>
                </a:lnTo>
                <a:lnTo>
                  <a:pt x="330357" y="454151"/>
                </a:lnTo>
                <a:lnTo>
                  <a:pt x="334045" y="448055"/>
                </a:lnTo>
                <a:lnTo>
                  <a:pt x="337855" y="441959"/>
                </a:lnTo>
                <a:lnTo>
                  <a:pt x="340659" y="435863"/>
                </a:lnTo>
                <a:lnTo>
                  <a:pt x="342549" y="429767"/>
                </a:lnTo>
                <a:close/>
              </a:path>
              <a:path w="734060" h="658494">
                <a:moveTo>
                  <a:pt x="299790" y="384047"/>
                </a:moveTo>
                <a:lnTo>
                  <a:pt x="260771" y="384047"/>
                </a:lnTo>
                <a:lnTo>
                  <a:pt x="266349" y="387095"/>
                </a:lnTo>
                <a:lnTo>
                  <a:pt x="271805" y="387095"/>
                </a:lnTo>
                <a:lnTo>
                  <a:pt x="278175" y="393191"/>
                </a:lnTo>
                <a:lnTo>
                  <a:pt x="285399" y="399287"/>
                </a:lnTo>
                <a:lnTo>
                  <a:pt x="287685" y="402335"/>
                </a:lnTo>
                <a:lnTo>
                  <a:pt x="253029" y="435863"/>
                </a:lnTo>
                <a:lnTo>
                  <a:pt x="265419" y="435863"/>
                </a:lnTo>
                <a:lnTo>
                  <a:pt x="310545" y="393191"/>
                </a:lnTo>
                <a:lnTo>
                  <a:pt x="309143" y="393191"/>
                </a:lnTo>
                <a:lnTo>
                  <a:pt x="307893" y="390143"/>
                </a:lnTo>
                <a:lnTo>
                  <a:pt x="306346" y="390143"/>
                </a:lnTo>
                <a:lnTo>
                  <a:pt x="299790" y="384047"/>
                </a:lnTo>
                <a:close/>
              </a:path>
              <a:path w="734060" h="658494">
                <a:moveTo>
                  <a:pt x="349481" y="292607"/>
                </a:moveTo>
                <a:lnTo>
                  <a:pt x="315728" y="326135"/>
                </a:lnTo>
                <a:lnTo>
                  <a:pt x="311352" y="356615"/>
                </a:lnTo>
                <a:lnTo>
                  <a:pt x="314604" y="368807"/>
                </a:lnTo>
                <a:lnTo>
                  <a:pt x="341141" y="399287"/>
                </a:lnTo>
                <a:lnTo>
                  <a:pt x="366407" y="405383"/>
                </a:lnTo>
                <a:lnTo>
                  <a:pt x="378438" y="402335"/>
                </a:lnTo>
                <a:lnTo>
                  <a:pt x="389992" y="399287"/>
                </a:lnTo>
                <a:lnTo>
                  <a:pt x="401101" y="390143"/>
                </a:lnTo>
                <a:lnTo>
                  <a:pt x="406038" y="384047"/>
                </a:lnTo>
                <a:lnTo>
                  <a:pt x="365856" y="384047"/>
                </a:lnTo>
                <a:lnTo>
                  <a:pt x="356738" y="380999"/>
                </a:lnTo>
                <a:lnTo>
                  <a:pt x="346246" y="371855"/>
                </a:lnTo>
                <a:lnTo>
                  <a:pt x="333508" y="359663"/>
                </a:lnTo>
                <a:lnTo>
                  <a:pt x="328136" y="347471"/>
                </a:lnTo>
                <a:lnTo>
                  <a:pt x="325829" y="335279"/>
                </a:lnTo>
                <a:lnTo>
                  <a:pt x="328844" y="323087"/>
                </a:lnTo>
                <a:lnTo>
                  <a:pt x="336971" y="313943"/>
                </a:lnTo>
                <a:lnTo>
                  <a:pt x="340141" y="310895"/>
                </a:lnTo>
                <a:lnTo>
                  <a:pt x="346755" y="304799"/>
                </a:lnTo>
                <a:lnTo>
                  <a:pt x="365897" y="304799"/>
                </a:lnTo>
                <a:lnTo>
                  <a:pt x="361862" y="298703"/>
                </a:lnTo>
                <a:lnTo>
                  <a:pt x="349481" y="292607"/>
                </a:lnTo>
                <a:close/>
              </a:path>
              <a:path w="734060" h="658494">
                <a:moveTo>
                  <a:pt x="417225" y="353567"/>
                </a:moveTo>
                <a:lnTo>
                  <a:pt x="378657" y="384047"/>
                </a:lnTo>
                <a:lnTo>
                  <a:pt x="406038" y="384047"/>
                </a:lnTo>
                <a:lnTo>
                  <a:pt x="410245" y="377951"/>
                </a:lnTo>
                <a:lnTo>
                  <a:pt x="413811" y="371855"/>
                </a:lnTo>
                <a:lnTo>
                  <a:pt x="417347" y="365759"/>
                </a:lnTo>
                <a:lnTo>
                  <a:pt x="419754" y="362711"/>
                </a:lnTo>
                <a:lnTo>
                  <a:pt x="420913" y="356615"/>
                </a:lnTo>
                <a:lnTo>
                  <a:pt x="417225" y="353567"/>
                </a:lnTo>
                <a:close/>
              </a:path>
              <a:path w="734060" h="658494">
                <a:moveTo>
                  <a:pt x="371759" y="231647"/>
                </a:moveTo>
                <a:lnTo>
                  <a:pt x="343467" y="231647"/>
                </a:lnTo>
                <a:lnTo>
                  <a:pt x="347672" y="237743"/>
                </a:lnTo>
                <a:lnTo>
                  <a:pt x="354279" y="243839"/>
                </a:lnTo>
                <a:lnTo>
                  <a:pt x="363288" y="252983"/>
                </a:lnTo>
                <a:lnTo>
                  <a:pt x="374699" y="265175"/>
                </a:lnTo>
                <a:lnTo>
                  <a:pt x="421868" y="316991"/>
                </a:lnTo>
                <a:lnTo>
                  <a:pt x="430808" y="326135"/>
                </a:lnTo>
                <a:lnTo>
                  <a:pt x="438804" y="335279"/>
                </a:lnTo>
                <a:lnTo>
                  <a:pt x="439841" y="335279"/>
                </a:lnTo>
                <a:lnTo>
                  <a:pt x="440085" y="338327"/>
                </a:lnTo>
                <a:lnTo>
                  <a:pt x="439323" y="338327"/>
                </a:lnTo>
                <a:lnTo>
                  <a:pt x="432343" y="350519"/>
                </a:lnTo>
                <a:lnTo>
                  <a:pt x="436215" y="353567"/>
                </a:lnTo>
                <a:lnTo>
                  <a:pt x="445989" y="344423"/>
                </a:lnTo>
                <a:lnTo>
                  <a:pt x="454563" y="335279"/>
                </a:lnTo>
                <a:lnTo>
                  <a:pt x="459897" y="329183"/>
                </a:lnTo>
                <a:lnTo>
                  <a:pt x="465871" y="326135"/>
                </a:lnTo>
                <a:lnTo>
                  <a:pt x="469239" y="323087"/>
                </a:lnTo>
                <a:lnTo>
                  <a:pt x="457611" y="323087"/>
                </a:lnTo>
                <a:lnTo>
                  <a:pt x="455965" y="320039"/>
                </a:lnTo>
                <a:lnTo>
                  <a:pt x="449646" y="313943"/>
                </a:lnTo>
                <a:lnTo>
                  <a:pt x="371759" y="231647"/>
                </a:lnTo>
                <a:close/>
              </a:path>
              <a:path w="734060" h="658494">
                <a:moveTo>
                  <a:pt x="469284" y="316991"/>
                </a:moveTo>
                <a:lnTo>
                  <a:pt x="459257" y="320039"/>
                </a:lnTo>
                <a:lnTo>
                  <a:pt x="457611" y="323087"/>
                </a:lnTo>
                <a:lnTo>
                  <a:pt x="469239" y="323087"/>
                </a:lnTo>
                <a:lnTo>
                  <a:pt x="472607" y="320039"/>
                </a:lnTo>
                <a:lnTo>
                  <a:pt x="469284" y="316991"/>
                </a:lnTo>
                <a:close/>
              </a:path>
              <a:path w="734060" h="658494">
                <a:moveTo>
                  <a:pt x="365897" y="304799"/>
                </a:moveTo>
                <a:lnTo>
                  <a:pt x="346755" y="304799"/>
                </a:lnTo>
                <a:lnTo>
                  <a:pt x="371627" y="320039"/>
                </a:lnTo>
                <a:lnTo>
                  <a:pt x="369931" y="310895"/>
                </a:lnTo>
                <a:lnTo>
                  <a:pt x="365897" y="304799"/>
                </a:lnTo>
                <a:close/>
              </a:path>
              <a:path w="734060" h="658494">
                <a:moveTo>
                  <a:pt x="502569" y="289559"/>
                </a:moveTo>
                <a:lnTo>
                  <a:pt x="466238" y="289559"/>
                </a:lnTo>
                <a:lnTo>
                  <a:pt x="478581" y="292607"/>
                </a:lnTo>
                <a:lnTo>
                  <a:pt x="484921" y="295655"/>
                </a:lnTo>
                <a:lnTo>
                  <a:pt x="490620" y="295655"/>
                </a:lnTo>
                <a:lnTo>
                  <a:pt x="495711" y="298703"/>
                </a:lnTo>
                <a:lnTo>
                  <a:pt x="499521" y="292607"/>
                </a:lnTo>
                <a:lnTo>
                  <a:pt x="502569" y="289559"/>
                </a:lnTo>
                <a:close/>
              </a:path>
              <a:path w="734060" h="658494">
                <a:moveTo>
                  <a:pt x="439079" y="228599"/>
                </a:moveTo>
                <a:lnTo>
                  <a:pt x="428533" y="228599"/>
                </a:lnTo>
                <a:lnTo>
                  <a:pt x="428445" y="286511"/>
                </a:lnTo>
                <a:lnTo>
                  <a:pt x="441172" y="286511"/>
                </a:lnTo>
                <a:lnTo>
                  <a:pt x="453769" y="289559"/>
                </a:lnTo>
                <a:lnTo>
                  <a:pt x="504855" y="289559"/>
                </a:lnTo>
                <a:lnTo>
                  <a:pt x="508421" y="286511"/>
                </a:lnTo>
                <a:lnTo>
                  <a:pt x="513999" y="280415"/>
                </a:lnTo>
                <a:lnTo>
                  <a:pt x="521375" y="274319"/>
                </a:lnTo>
                <a:lnTo>
                  <a:pt x="493181" y="274319"/>
                </a:lnTo>
                <a:lnTo>
                  <a:pt x="436275" y="265175"/>
                </a:lnTo>
                <a:lnTo>
                  <a:pt x="438683" y="234695"/>
                </a:lnTo>
                <a:lnTo>
                  <a:pt x="439079" y="228599"/>
                </a:lnTo>
                <a:close/>
              </a:path>
              <a:path w="734060" h="658494">
                <a:moveTo>
                  <a:pt x="518205" y="271271"/>
                </a:moveTo>
                <a:lnTo>
                  <a:pt x="513359" y="274319"/>
                </a:lnTo>
                <a:lnTo>
                  <a:pt x="521375" y="274319"/>
                </a:lnTo>
                <a:lnTo>
                  <a:pt x="518205" y="271271"/>
                </a:lnTo>
                <a:close/>
              </a:path>
              <a:path w="734060" h="658494">
                <a:moveTo>
                  <a:pt x="461463" y="149351"/>
                </a:moveTo>
                <a:lnTo>
                  <a:pt x="433788" y="149351"/>
                </a:lnTo>
                <a:lnTo>
                  <a:pt x="441042" y="158495"/>
                </a:lnTo>
                <a:lnTo>
                  <a:pt x="449071" y="167639"/>
                </a:lnTo>
                <a:lnTo>
                  <a:pt x="457877" y="176783"/>
                </a:lnTo>
                <a:lnTo>
                  <a:pt x="467460" y="185927"/>
                </a:lnTo>
                <a:lnTo>
                  <a:pt x="477819" y="198119"/>
                </a:lnTo>
                <a:lnTo>
                  <a:pt x="511106" y="231647"/>
                </a:lnTo>
                <a:lnTo>
                  <a:pt x="520064" y="243839"/>
                </a:lnTo>
                <a:lnTo>
                  <a:pt x="528111" y="249935"/>
                </a:lnTo>
                <a:lnTo>
                  <a:pt x="529239" y="252983"/>
                </a:lnTo>
                <a:lnTo>
                  <a:pt x="528355" y="256031"/>
                </a:lnTo>
                <a:lnTo>
                  <a:pt x="521619" y="268223"/>
                </a:lnTo>
                <a:lnTo>
                  <a:pt x="525967" y="268223"/>
                </a:lnTo>
                <a:lnTo>
                  <a:pt x="535520" y="259079"/>
                </a:lnTo>
                <a:lnTo>
                  <a:pt x="544214" y="252983"/>
                </a:lnTo>
                <a:lnTo>
                  <a:pt x="552915" y="243839"/>
                </a:lnTo>
                <a:lnTo>
                  <a:pt x="559747" y="237743"/>
                </a:lnTo>
                <a:lnTo>
                  <a:pt x="544997" y="237743"/>
                </a:lnTo>
                <a:lnTo>
                  <a:pt x="539531" y="231647"/>
                </a:lnTo>
                <a:lnTo>
                  <a:pt x="531211" y="222503"/>
                </a:lnTo>
                <a:lnTo>
                  <a:pt x="521253" y="213359"/>
                </a:lnTo>
                <a:lnTo>
                  <a:pt x="461463" y="149351"/>
                </a:lnTo>
                <a:close/>
              </a:path>
              <a:path w="734060" h="658494">
                <a:moveTo>
                  <a:pt x="348523" y="204215"/>
                </a:moveTo>
                <a:lnTo>
                  <a:pt x="340892" y="216407"/>
                </a:lnTo>
                <a:lnTo>
                  <a:pt x="333670" y="225551"/>
                </a:lnTo>
                <a:lnTo>
                  <a:pt x="325907" y="234695"/>
                </a:lnTo>
                <a:lnTo>
                  <a:pt x="328833" y="237743"/>
                </a:lnTo>
                <a:lnTo>
                  <a:pt x="343467" y="231647"/>
                </a:lnTo>
                <a:lnTo>
                  <a:pt x="371759" y="231647"/>
                </a:lnTo>
                <a:lnTo>
                  <a:pt x="362406" y="222503"/>
                </a:lnTo>
                <a:lnTo>
                  <a:pt x="354664" y="213359"/>
                </a:lnTo>
                <a:lnTo>
                  <a:pt x="348523" y="204215"/>
                </a:lnTo>
                <a:close/>
              </a:path>
              <a:path w="734060" h="658494">
                <a:moveTo>
                  <a:pt x="559719" y="231647"/>
                </a:moveTo>
                <a:lnTo>
                  <a:pt x="548289" y="237743"/>
                </a:lnTo>
                <a:lnTo>
                  <a:pt x="559747" y="237743"/>
                </a:lnTo>
                <a:lnTo>
                  <a:pt x="563163" y="234695"/>
                </a:lnTo>
                <a:lnTo>
                  <a:pt x="559719" y="231647"/>
                </a:lnTo>
                <a:close/>
              </a:path>
              <a:path w="734060" h="658494">
                <a:moveTo>
                  <a:pt x="446424" y="201167"/>
                </a:moveTo>
                <a:lnTo>
                  <a:pt x="438195" y="210311"/>
                </a:lnTo>
                <a:lnTo>
                  <a:pt x="432465" y="216407"/>
                </a:lnTo>
                <a:lnTo>
                  <a:pt x="429539" y="216407"/>
                </a:lnTo>
                <a:lnTo>
                  <a:pt x="426247" y="219455"/>
                </a:lnTo>
                <a:lnTo>
                  <a:pt x="420913" y="225551"/>
                </a:lnTo>
                <a:lnTo>
                  <a:pt x="413811" y="231647"/>
                </a:lnTo>
                <a:lnTo>
                  <a:pt x="417103" y="234695"/>
                </a:lnTo>
                <a:lnTo>
                  <a:pt x="428533" y="228599"/>
                </a:lnTo>
                <a:lnTo>
                  <a:pt x="439079" y="228599"/>
                </a:lnTo>
                <a:lnTo>
                  <a:pt x="440085" y="222503"/>
                </a:lnTo>
                <a:lnTo>
                  <a:pt x="442889" y="216407"/>
                </a:lnTo>
                <a:lnTo>
                  <a:pt x="445662" y="210311"/>
                </a:lnTo>
                <a:lnTo>
                  <a:pt x="449869" y="204215"/>
                </a:lnTo>
                <a:lnTo>
                  <a:pt x="446424" y="201167"/>
                </a:lnTo>
                <a:close/>
              </a:path>
              <a:path w="734060" h="658494">
                <a:moveTo>
                  <a:pt x="549488" y="149351"/>
                </a:moveTo>
                <a:lnTo>
                  <a:pt x="522508" y="149351"/>
                </a:lnTo>
                <a:lnTo>
                  <a:pt x="531085" y="158495"/>
                </a:lnTo>
                <a:lnTo>
                  <a:pt x="540150" y="167639"/>
                </a:lnTo>
                <a:lnTo>
                  <a:pt x="565571" y="195071"/>
                </a:lnTo>
                <a:lnTo>
                  <a:pt x="573557" y="204215"/>
                </a:lnTo>
                <a:lnTo>
                  <a:pt x="575355" y="207263"/>
                </a:lnTo>
                <a:lnTo>
                  <a:pt x="576483" y="207263"/>
                </a:lnTo>
                <a:lnTo>
                  <a:pt x="576483" y="210311"/>
                </a:lnTo>
                <a:lnTo>
                  <a:pt x="575721" y="210311"/>
                </a:lnTo>
                <a:lnTo>
                  <a:pt x="568741" y="222503"/>
                </a:lnTo>
                <a:lnTo>
                  <a:pt x="573393" y="225551"/>
                </a:lnTo>
                <a:lnTo>
                  <a:pt x="582965" y="216407"/>
                </a:lnTo>
                <a:lnTo>
                  <a:pt x="591665" y="207263"/>
                </a:lnTo>
                <a:lnTo>
                  <a:pt x="600365" y="201167"/>
                </a:lnTo>
                <a:lnTo>
                  <a:pt x="607222" y="195071"/>
                </a:lnTo>
                <a:lnTo>
                  <a:pt x="592119" y="195071"/>
                </a:lnTo>
                <a:lnTo>
                  <a:pt x="590595" y="192023"/>
                </a:lnTo>
                <a:lnTo>
                  <a:pt x="588156" y="188975"/>
                </a:lnTo>
                <a:lnTo>
                  <a:pt x="583859" y="185927"/>
                </a:lnTo>
                <a:lnTo>
                  <a:pt x="577763" y="179831"/>
                </a:lnTo>
                <a:lnTo>
                  <a:pt x="549488" y="149351"/>
                </a:lnTo>
                <a:close/>
              </a:path>
              <a:path w="734060" h="658494">
                <a:moveTo>
                  <a:pt x="607359" y="185927"/>
                </a:moveTo>
                <a:lnTo>
                  <a:pt x="595289" y="192023"/>
                </a:lnTo>
                <a:lnTo>
                  <a:pt x="593643" y="195071"/>
                </a:lnTo>
                <a:lnTo>
                  <a:pt x="607222" y="195071"/>
                </a:lnTo>
                <a:lnTo>
                  <a:pt x="610651" y="192023"/>
                </a:lnTo>
                <a:lnTo>
                  <a:pt x="607359" y="185927"/>
                </a:lnTo>
                <a:close/>
              </a:path>
              <a:path w="734060" h="658494">
                <a:moveTo>
                  <a:pt x="604920" y="149351"/>
                </a:moveTo>
                <a:lnTo>
                  <a:pt x="604729" y="158495"/>
                </a:lnTo>
                <a:lnTo>
                  <a:pt x="611962" y="167639"/>
                </a:lnTo>
                <a:lnTo>
                  <a:pt x="622134" y="176783"/>
                </a:lnTo>
                <a:lnTo>
                  <a:pt x="631831" y="170687"/>
                </a:lnTo>
                <a:lnTo>
                  <a:pt x="642023" y="164591"/>
                </a:lnTo>
                <a:lnTo>
                  <a:pt x="644920" y="161543"/>
                </a:lnTo>
                <a:lnTo>
                  <a:pt x="627171" y="161543"/>
                </a:lnTo>
                <a:lnTo>
                  <a:pt x="604920" y="149351"/>
                </a:lnTo>
                <a:close/>
              </a:path>
              <a:path w="734060" h="658494">
                <a:moveTo>
                  <a:pt x="662779" y="121919"/>
                </a:moveTo>
                <a:lnTo>
                  <a:pt x="643173" y="121919"/>
                </a:lnTo>
                <a:lnTo>
                  <a:pt x="649878" y="131063"/>
                </a:lnTo>
                <a:lnTo>
                  <a:pt x="651037" y="134111"/>
                </a:lnTo>
                <a:lnTo>
                  <a:pt x="649878" y="140207"/>
                </a:lnTo>
                <a:lnTo>
                  <a:pt x="648873" y="143255"/>
                </a:lnTo>
                <a:lnTo>
                  <a:pt x="645703" y="149351"/>
                </a:lnTo>
                <a:lnTo>
                  <a:pt x="640734" y="152399"/>
                </a:lnTo>
                <a:lnTo>
                  <a:pt x="635919" y="158495"/>
                </a:lnTo>
                <a:lnTo>
                  <a:pt x="631347" y="161543"/>
                </a:lnTo>
                <a:lnTo>
                  <a:pt x="644920" y="161543"/>
                </a:lnTo>
                <a:lnTo>
                  <a:pt x="653610" y="152399"/>
                </a:lnTo>
                <a:lnTo>
                  <a:pt x="660080" y="143255"/>
                </a:lnTo>
                <a:lnTo>
                  <a:pt x="663911" y="131063"/>
                </a:lnTo>
                <a:lnTo>
                  <a:pt x="662779" y="121919"/>
                </a:lnTo>
                <a:close/>
              </a:path>
              <a:path w="734060" h="658494">
                <a:moveTo>
                  <a:pt x="437799" y="121919"/>
                </a:moveTo>
                <a:lnTo>
                  <a:pt x="430205" y="131063"/>
                </a:lnTo>
                <a:lnTo>
                  <a:pt x="422966" y="143255"/>
                </a:lnTo>
                <a:lnTo>
                  <a:pt x="415182" y="152399"/>
                </a:lnTo>
                <a:lnTo>
                  <a:pt x="418109" y="155447"/>
                </a:lnTo>
                <a:lnTo>
                  <a:pt x="433788" y="149351"/>
                </a:lnTo>
                <a:lnTo>
                  <a:pt x="461463" y="149351"/>
                </a:lnTo>
                <a:lnTo>
                  <a:pt x="452330" y="140207"/>
                </a:lnTo>
                <a:lnTo>
                  <a:pt x="444445" y="131063"/>
                </a:lnTo>
                <a:lnTo>
                  <a:pt x="437799" y="121919"/>
                </a:lnTo>
                <a:close/>
              </a:path>
              <a:path w="734060" h="658494">
                <a:moveTo>
                  <a:pt x="527349" y="124967"/>
                </a:moveTo>
                <a:lnTo>
                  <a:pt x="519943" y="134111"/>
                </a:lnTo>
                <a:lnTo>
                  <a:pt x="512679" y="143255"/>
                </a:lnTo>
                <a:lnTo>
                  <a:pt x="504855" y="155447"/>
                </a:lnTo>
                <a:lnTo>
                  <a:pt x="507903" y="155447"/>
                </a:lnTo>
                <a:lnTo>
                  <a:pt x="522508" y="149351"/>
                </a:lnTo>
                <a:lnTo>
                  <a:pt x="549488" y="149351"/>
                </a:lnTo>
                <a:lnTo>
                  <a:pt x="543834" y="143255"/>
                </a:lnTo>
                <a:lnTo>
                  <a:pt x="535215" y="134111"/>
                </a:lnTo>
                <a:lnTo>
                  <a:pt x="527349" y="124967"/>
                </a:lnTo>
                <a:close/>
              </a:path>
              <a:path w="734060" h="658494">
                <a:moveTo>
                  <a:pt x="595130" y="64007"/>
                </a:moveTo>
                <a:lnTo>
                  <a:pt x="585219" y="70103"/>
                </a:lnTo>
                <a:lnTo>
                  <a:pt x="573397" y="79247"/>
                </a:lnTo>
                <a:lnTo>
                  <a:pt x="566183" y="91439"/>
                </a:lnTo>
                <a:lnTo>
                  <a:pt x="562326" y="103631"/>
                </a:lnTo>
                <a:lnTo>
                  <a:pt x="563478" y="115823"/>
                </a:lnTo>
                <a:lnTo>
                  <a:pt x="570143" y="124967"/>
                </a:lnTo>
                <a:lnTo>
                  <a:pt x="574959" y="131063"/>
                </a:lnTo>
                <a:lnTo>
                  <a:pt x="580293" y="134111"/>
                </a:lnTo>
                <a:lnTo>
                  <a:pt x="586267" y="134111"/>
                </a:lnTo>
                <a:lnTo>
                  <a:pt x="592363" y="137159"/>
                </a:lnTo>
                <a:lnTo>
                  <a:pt x="600227" y="134111"/>
                </a:lnTo>
                <a:lnTo>
                  <a:pt x="609767" y="131063"/>
                </a:lnTo>
                <a:lnTo>
                  <a:pt x="620922" y="124967"/>
                </a:lnTo>
                <a:lnTo>
                  <a:pt x="626775" y="121919"/>
                </a:lnTo>
                <a:lnTo>
                  <a:pt x="662779" y="121919"/>
                </a:lnTo>
                <a:lnTo>
                  <a:pt x="662402" y="118871"/>
                </a:lnTo>
                <a:lnTo>
                  <a:pt x="660704" y="115823"/>
                </a:lnTo>
                <a:lnTo>
                  <a:pt x="584346" y="115823"/>
                </a:lnTo>
                <a:lnTo>
                  <a:pt x="580811" y="112775"/>
                </a:lnTo>
                <a:lnTo>
                  <a:pt x="577763" y="109727"/>
                </a:lnTo>
                <a:lnTo>
                  <a:pt x="574593" y="106679"/>
                </a:lnTo>
                <a:lnTo>
                  <a:pt x="573557" y="100583"/>
                </a:lnTo>
                <a:lnTo>
                  <a:pt x="574837" y="97535"/>
                </a:lnTo>
                <a:lnTo>
                  <a:pt x="576239" y="91439"/>
                </a:lnTo>
                <a:lnTo>
                  <a:pt x="579409" y="88391"/>
                </a:lnTo>
                <a:lnTo>
                  <a:pt x="584499" y="82295"/>
                </a:lnTo>
                <a:lnTo>
                  <a:pt x="588156" y="79247"/>
                </a:lnTo>
                <a:lnTo>
                  <a:pt x="596051" y="73151"/>
                </a:lnTo>
                <a:lnTo>
                  <a:pt x="610776" y="73151"/>
                </a:lnTo>
                <a:lnTo>
                  <a:pt x="608152" y="70103"/>
                </a:lnTo>
                <a:lnTo>
                  <a:pt x="595130" y="64007"/>
                </a:lnTo>
                <a:close/>
              </a:path>
              <a:path w="734060" h="658494">
                <a:moveTo>
                  <a:pt x="494705" y="88391"/>
                </a:moveTo>
                <a:lnTo>
                  <a:pt x="488334" y="88391"/>
                </a:lnTo>
                <a:lnTo>
                  <a:pt x="485561" y="91439"/>
                </a:lnTo>
                <a:lnTo>
                  <a:pt x="482757" y="94487"/>
                </a:lnTo>
                <a:lnTo>
                  <a:pt x="479831" y="97535"/>
                </a:lnTo>
                <a:lnTo>
                  <a:pt x="478307" y="100583"/>
                </a:lnTo>
                <a:lnTo>
                  <a:pt x="478063" y="103631"/>
                </a:lnTo>
                <a:lnTo>
                  <a:pt x="477941" y="106679"/>
                </a:lnTo>
                <a:lnTo>
                  <a:pt x="479190" y="109727"/>
                </a:lnTo>
                <a:lnTo>
                  <a:pt x="481873" y="112775"/>
                </a:lnTo>
                <a:lnTo>
                  <a:pt x="484524" y="115823"/>
                </a:lnTo>
                <a:lnTo>
                  <a:pt x="496991" y="115823"/>
                </a:lnTo>
                <a:lnTo>
                  <a:pt x="499764" y="112775"/>
                </a:lnTo>
                <a:lnTo>
                  <a:pt x="502569" y="109727"/>
                </a:lnTo>
                <a:lnTo>
                  <a:pt x="504093" y="106679"/>
                </a:lnTo>
                <a:lnTo>
                  <a:pt x="504093" y="103631"/>
                </a:lnTo>
                <a:lnTo>
                  <a:pt x="504215" y="100583"/>
                </a:lnTo>
                <a:lnTo>
                  <a:pt x="502965" y="97535"/>
                </a:lnTo>
                <a:lnTo>
                  <a:pt x="500283" y="94487"/>
                </a:lnTo>
                <a:lnTo>
                  <a:pt x="497631" y="91439"/>
                </a:lnTo>
                <a:lnTo>
                  <a:pt x="494705" y="88391"/>
                </a:lnTo>
                <a:close/>
              </a:path>
              <a:path w="734060" h="658494">
                <a:moveTo>
                  <a:pt x="650640" y="100583"/>
                </a:moveTo>
                <a:lnTo>
                  <a:pt x="627096" y="100583"/>
                </a:lnTo>
                <a:lnTo>
                  <a:pt x="613577" y="106679"/>
                </a:lnTo>
                <a:lnTo>
                  <a:pt x="604799" y="109727"/>
                </a:lnTo>
                <a:lnTo>
                  <a:pt x="597453" y="112775"/>
                </a:lnTo>
                <a:lnTo>
                  <a:pt x="591966" y="115823"/>
                </a:lnTo>
                <a:lnTo>
                  <a:pt x="660704" y="115823"/>
                </a:lnTo>
                <a:lnTo>
                  <a:pt x="655609" y="106679"/>
                </a:lnTo>
                <a:lnTo>
                  <a:pt x="650640" y="100583"/>
                </a:lnTo>
                <a:close/>
              </a:path>
              <a:path w="734060" h="658494">
                <a:moveTo>
                  <a:pt x="666473" y="48767"/>
                </a:moveTo>
                <a:lnTo>
                  <a:pt x="637585" y="48767"/>
                </a:lnTo>
                <a:lnTo>
                  <a:pt x="648199" y="60959"/>
                </a:lnTo>
                <a:lnTo>
                  <a:pt x="657676" y="70103"/>
                </a:lnTo>
                <a:lnTo>
                  <a:pt x="666010" y="79247"/>
                </a:lnTo>
                <a:lnTo>
                  <a:pt x="673196" y="88391"/>
                </a:lnTo>
                <a:lnTo>
                  <a:pt x="679231" y="94487"/>
                </a:lnTo>
                <a:lnTo>
                  <a:pt x="685205" y="100583"/>
                </a:lnTo>
                <a:lnTo>
                  <a:pt x="691179" y="103631"/>
                </a:lnTo>
                <a:lnTo>
                  <a:pt x="699084" y="103631"/>
                </a:lnTo>
                <a:lnTo>
                  <a:pt x="708042" y="100583"/>
                </a:lnTo>
                <a:lnTo>
                  <a:pt x="721195" y="91439"/>
                </a:lnTo>
                <a:lnTo>
                  <a:pt x="724539" y="85343"/>
                </a:lnTo>
                <a:lnTo>
                  <a:pt x="703737" y="85343"/>
                </a:lnTo>
                <a:lnTo>
                  <a:pt x="700049" y="82295"/>
                </a:lnTo>
                <a:lnTo>
                  <a:pt x="695598" y="79247"/>
                </a:lnTo>
                <a:lnTo>
                  <a:pt x="684886" y="70103"/>
                </a:lnTo>
                <a:lnTo>
                  <a:pt x="677263" y="60959"/>
                </a:lnTo>
                <a:lnTo>
                  <a:pt x="668796" y="51815"/>
                </a:lnTo>
                <a:lnTo>
                  <a:pt x="666473" y="48767"/>
                </a:lnTo>
                <a:close/>
              </a:path>
              <a:path w="734060" h="658494">
                <a:moveTo>
                  <a:pt x="610776" y="73151"/>
                </a:moveTo>
                <a:lnTo>
                  <a:pt x="596051" y="73151"/>
                </a:lnTo>
                <a:lnTo>
                  <a:pt x="615741" y="85343"/>
                </a:lnTo>
                <a:lnTo>
                  <a:pt x="616025" y="79247"/>
                </a:lnTo>
                <a:lnTo>
                  <a:pt x="610776" y="73151"/>
                </a:lnTo>
                <a:close/>
              </a:path>
              <a:path w="734060" h="658494">
                <a:moveTo>
                  <a:pt x="729767" y="64007"/>
                </a:moveTo>
                <a:lnTo>
                  <a:pt x="724554" y="70103"/>
                </a:lnTo>
                <a:lnTo>
                  <a:pt x="720135" y="73151"/>
                </a:lnTo>
                <a:lnTo>
                  <a:pt x="716447" y="79247"/>
                </a:lnTo>
                <a:lnTo>
                  <a:pt x="711600" y="82295"/>
                </a:lnTo>
                <a:lnTo>
                  <a:pt x="707425" y="85343"/>
                </a:lnTo>
                <a:lnTo>
                  <a:pt x="724539" y="85343"/>
                </a:lnTo>
                <a:lnTo>
                  <a:pt x="727883" y="79247"/>
                </a:lnTo>
                <a:lnTo>
                  <a:pt x="733698" y="67055"/>
                </a:lnTo>
                <a:lnTo>
                  <a:pt x="729767" y="64007"/>
                </a:lnTo>
                <a:close/>
              </a:path>
              <a:path w="734060" h="658494">
                <a:moveTo>
                  <a:pt x="622446" y="0"/>
                </a:moveTo>
                <a:lnTo>
                  <a:pt x="621075" y="0"/>
                </a:lnTo>
                <a:lnTo>
                  <a:pt x="619155" y="3047"/>
                </a:lnTo>
                <a:lnTo>
                  <a:pt x="617112" y="6095"/>
                </a:lnTo>
                <a:lnTo>
                  <a:pt x="614705" y="9143"/>
                </a:lnTo>
                <a:lnTo>
                  <a:pt x="627415" y="36575"/>
                </a:lnTo>
                <a:lnTo>
                  <a:pt x="615741" y="48767"/>
                </a:lnTo>
                <a:lnTo>
                  <a:pt x="619398" y="51815"/>
                </a:lnTo>
                <a:lnTo>
                  <a:pt x="637585" y="48767"/>
                </a:lnTo>
                <a:lnTo>
                  <a:pt x="666473" y="48767"/>
                </a:lnTo>
                <a:lnTo>
                  <a:pt x="659501" y="39623"/>
                </a:lnTo>
                <a:lnTo>
                  <a:pt x="649391" y="30479"/>
                </a:lnTo>
                <a:lnTo>
                  <a:pt x="658626" y="21335"/>
                </a:lnTo>
                <a:lnTo>
                  <a:pt x="642137" y="21335"/>
                </a:lnTo>
                <a:lnTo>
                  <a:pt x="639363" y="18287"/>
                </a:lnTo>
                <a:lnTo>
                  <a:pt x="634029" y="12191"/>
                </a:lnTo>
                <a:lnTo>
                  <a:pt x="628421" y="6095"/>
                </a:lnTo>
                <a:lnTo>
                  <a:pt x="622446" y="0"/>
                </a:lnTo>
                <a:close/>
              </a:path>
              <a:path w="734060" h="658494">
                <a:moveTo>
                  <a:pt x="666795" y="0"/>
                </a:moveTo>
                <a:lnTo>
                  <a:pt x="642137" y="21335"/>
                </a:lnTo>
                <a:lnTo>
                  <a:pt x="658626" y="21335"/>
                </a:lnTo>
                <a:lnTo>
                  <a:pt x="674019" y="6095"/>
                </a:lnTo>
                <a:lnTo>
                  <a:pt x="666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72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r>
              <a:rPr sz="2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Qualitati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echniques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1855154"/>
            <a:ext cx="8791575" cy="484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0553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Sc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eening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4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start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point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4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aluation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sign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ican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000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085" marR="60515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sc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echnique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shou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dia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eta</a:t>
            </a:r>
            <a:r>
              <a:rPr sz="2200" spc="-15" dirty="0">
                <a:latin typeface="Constantia"/>
                <a:cs typeface="Constantia"/>
              </a:rPr>
              <a:t>iled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ident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7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ied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ar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further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exami</a:t>
            </a:r>
            <a:r>
              <a:rPr sz="2200" spc="-10" dirty="0">
                <a:latin typeface="Constantia"/>
                <a:cs typeface="Constantia"/>
              </a:rPr>
              <a:t>nat</a:t>
            </a:r>
            <a:r>
              <a:rPr sz="2200" spc="-15" dirty="0">
                <a:latin typeface="Constantia"/>
                <a:cs typeface="Constantia"/>
              </a:rPr>
              <a:t>ion.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C0000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085" marR="956944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onstantia"/>
                <a:cs typeface="Constantia"/>
              </a:rPr>
              <a:t>When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sign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ican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ntial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desi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able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</a:t>
            </a:r>
            <a:r>
              <a:rPr sz="2200" i="1" spc="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est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d.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C0000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085" marR="946150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sk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aluation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odu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anking</a:t>
            </a:r>
            <a:r>
              <a:rPr sz="22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list</a:t>
            </a:r>
            <a:r>
              <a:rPr sz="22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5" dirty="0">
                <a:latin typeface="Constantia"/>
                <a:cs typeface="Constantia"/>
              </a:rPr>
              <a:t>hich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ws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25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me</a:t>
            </a:r>
            <a:r>
              <a:rPr sz="2200" spc="-2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iori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3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ernat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risk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cont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ol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asu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  <a:spcBef>
                <a:spcPts val="1725"/>
              </a:spcBef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73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Hazar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r>
              <a:rPr sz="2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Moving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be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ond</a:t>
            </a:r>
            <a:endParaRPr sz="2800">
              <a:latin typeface="Segoe UI"/>
              <a:cs typeface="Segoe UI"/>
            </a:endParaRPr>
          </a:p>
          <a:p>
            <a:pPr marL="318135">
              <a:lnSpc>
                <a:spcPts val="3329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Scr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ening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2800" b="1" spc="-5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12" y="2217866"/>
            <a:ext cx="8329930" cy="2991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730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25" dirty="0">
                <a:latin typeface="Constantia"/>
                <a:cs typeface="Constantia"/>
              </a:rPr>
              <a:t>On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0" dirty="0">
                <a:latin typeface="Constantia"/>
                <a:cs typeface="Constantia"/>
              </a:rPr>
              <a:t>el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omple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other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eta</a:t>
            </a:r>
            <a:r>
              <a:rPr sz="2200" spc="-15" dirty="0">
                <a:latin typeface="Constantia"/>
                <a:cs typeface="Constantia"/>
              </a:rPr>
              <a:t>iled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thods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ap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lied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085" marR="37973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3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Ope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ability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Stu</a:t>
            </a:r>
            <a:r>
              <a:rPr sz="2200" spc="-4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(HA</a:t>
            </a:r>
            <a:r>
              <a:rPr sz="2200" spc="-60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OP</a:t>
            </a:r>
            <a:r>
              <a:rPr sz="2200" spc="-10" dirty="0">
                <a:latin typeface="Constantia"/>
                <a:cs typeface="Constantia"/>
              </a:rPr>
              <a:t>)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p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35" dirty="0">
                <a:latin typeface="Constantia"/>
                <a:cs typeface="Constantia"/>
              </a:rPr>
              <a:t>y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45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35" dirty="0">
                <a:latin typeface="Constantia"/>
                <a:cs typeface="Constantia"/>
              </a:rPr>
              <a:t>m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odes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Ef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ects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Ana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(FMEA)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ond,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eta</a:t>
            </a:r>
            <a:r>
              <a:rPr sz="2200" spc="-15" dirty="0">
                <a:latin typeface="Constantia"/>
                <a:cs typeface="Constantia"/>
              </a:rPr>
              <a:t>iled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qual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omplex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equipment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or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mach</a:t>
            </a:r>
            <a:r>
              <a:rPr sz="2200" b="1" spc="-5" dirty="0">
                <a:latin typeface="Constantia"/>
                <a:cs typeface="Constantia"/>
              </a:rPr>
              <a:t>i</a:t>
            </a:r>
            <a:r>
              <a:rPr sz="2200" b="1" spc="-15" dirty="0">
                <a:latin typeface="Constantia"/>
                <a:cs typeface="Constantia"/>
              </a:rPr>
              <a:t>n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15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9419" y="5892811"/>
            <a:ext cx="619252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1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440" dirty="0">
                <a:solidFill>
                  <a:srgbClr val="001F5F"/>
                </a:solidFill>
                <a:latin typeface="Constantia"/>
                <a:cs typeface="Constantia"/>
              </a:rPr>
              <a:t>et</a:t>
            </a:r>
            <a:r>
              <a:rPr sz="2400" spc="-1155" dirty="0">
                <a:solidFill>
                  <a:srgbClr val="001F5F"/>
                </a:solidFill>
                <a:latin typeface="Constantia"/>
                <a:cs typeface="Constantia"/>
              </a:rPr>
              <a:t>ǯ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discuss</a:t>
            </a:r>
            <a:r>
              <a:rPr sz="2400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each</a:t>
            </a:r>
            <a:r>
              <a:rPr sz="2400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13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qualitat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haza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ident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4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ica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method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deta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74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4208" y="2696784"/>
            <a:ext cx="8415655" cy="346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8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ocus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ident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4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ying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maj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5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could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lea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se</a:t>
            </a: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echnique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ap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lied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o:</a:t>
            </a:r>
            <a:endParaRPr sz="2200">
              <a:latin typeface="Constantia"/>
              <a:cs typeface="Constantia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Existing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ermanent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empo</a:t>
            </a:r>
            <a:r>
              <a:rPr sz="2000" spc="-4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machi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duri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im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lement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hase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" dirty="0">
                <a:latin typeface="Constantia"/>
                <a:cs typeface="Constantia"/>
              </a:rPr>
              <a:t>af</a:t>
            </a:r>
            <a:r>
              <a:rPr sz="2000" dirty="0">
                <a:latin typeface="Constantia"/>
                <a:cs typeface="Constantia"/>
              </a:rPr>
              <a:t>et</a:t>
            </a:r>
            <a:r>
              <a:rPr sz="2000" spc="-1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isk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ement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og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am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812800" marR="1312545" lvl="1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ew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facilit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durin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their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tua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ig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detailed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engineer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hases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1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aj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modi</a:t>
            </a:r>
            <a:r>
              <a:rPr sz="2000" spc="50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icat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existing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facilit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4208" y="1039953"/>
            <a:ext cx="6492875" cy="134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910">
              <a:lnSpc>
                <a:spcPct val="100000"/>
              </a:lnSpc>
              <a:tabLst>
                <a:tab pos="2858770" algn="l"/>
                <a:tab pos="4398645" algn="l"/>
                <a:tab pos="5856605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7114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Screening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Fo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Haza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Risks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Identification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75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361" y="1689356"/>
            <a:ext cx="7992109" cy="334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T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0" dirty="0">
                <a:latin typeface="Constantia"/>
                <a:cs typeface="Constantia"/>
              </a:rPr>
              <a:t>is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P</a:t>
            </a:r>
            <a:r>
              <a:rPr sz="2200" spc="-20" dirty="0">
                <a:latin typeface="Constantia"/>
                <a:cs typeface="Constantia"/>
              </a:rPr>
              <a:t>HA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echnique…</a:t>
            </a:r>
            <a:endParaRPr sz="2200">
              <a:latin typeface="Constantia"/>
              <a:cs typeface="Constantia"/>
            </a:endParaRPr>
          </a:p>
          <a:p>
            <a:pPr marL="299085" marR="5080" indent="-28638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7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2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oce</a:t>
            </a:r>
            <a:r>
              <a:rPr sz="2200" i="1" spc="-25" dirty="0">
                <a:latin typeface="Constantia"/>
                <a:cs typeface="Constantia"/>
              </a:rPr>
              <a:t>s</a:t>
            </a:r>
            <a:r>
              <a:rPr sz="2200" i="1" spc="-20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-foc</a:t>
            </a:r>
            <a:r>
              <a:rPr sz="2200" i="1" spc="-20" dirty="0">
                <a:latin typeface="Constantia"/>
                <a:cs typeface="Constantia"/>
              </a:rPr>
              <a:t>use</a:t>
            </a:r>
            <a:r>
              <a:rPr sz="2200" i="1" spc="-15" dirty="0">
                <a:latin typeface="Constantia"/>
                <a:cs typeface="Constantia"/>
              </a:rPr>
              <a:t>d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2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</a:t>
            </a:r>
            <a:r>
              <a:rPr sz="2200" i="1" spc="-35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oco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6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5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ntial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desi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able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nts</a:t>
            </a:r>
            <a:endParaRPr sz="22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elies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articipation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f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on</a:t>
            </a:r>
            <a:r>
              <a:rPr sz="2200" i="1" spc="-10" dirty="0">
                <a:latin typeface="Constantia"/>
                <a:cs typeface="Constantia"/>
              </a:rPr>
              <a:t>t</a:t>
            </a:r>
            <a:r>
              <a:rPr sz="2200" i="1" dirty="0">
                <a:latin typeface="Constantia"/>
                <a:cs typeface="Constantia"/>
              </a:rPr>
              <a:t>-</a:t>
            </a:r>
            <a:r>
              <a:rPr sz="2200" i="1" spc="-10" dirty="0">
                <a:latin typeface="Constantia"/>
                <a:cs typeface="Constantia"/>
              </a:rPr>
              <a:t>line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20" dirty="0">
                <a:latin typeface="Constantia"/>
                <a:cs typeface="Constantia"/>
              </a:rPr>
              <a:t>rsonn</a:t>
            </a:r>
            <a:r>
              <a:rPr sz="2200" i="1" spc="-2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</a:t>
            </a:r>
            <a:r>
              <a:rPr sz="2200" spc="-4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h</a:t>
            </a:r>
            <a:r>
              <a:rPr sz="2200" spc="-3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sical</a:t>
            </a:r>
            <a:endParaRPr sz="22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ns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ections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250">
              <a:latin typeface="Times New Roman"/>
              <a:cs typeface="Times New Roman"/>
            </a:endParaRPr>
          </a:p>
          <a:p>
            <a:pPr marL="348615" algn="ctr">
              <a:lnSpc>
                <a:spcPct val="100000"/>
              </a:lnSpc>
            </a:pPr>
            <a:r>
              <a:rPr sz="2400" spc="-17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r>
              <a:rPr sz="2400" spc="-640" dirty="0">
                <a:solidFill>
                  <a:srgbClr val="001F5F"/>
                </a:solidFill>
                <a:latin typeface="Constantia"/>
                <a:cs typeface="Constantia"/>
              </a:rPr>
              <a:t>ǯll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w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alk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ou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the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ind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dual</a:t>
            </a:r>
            <a:endParaRPr sz="2400">
              <a:latin typeface="Constantia"/>
              <a:cs typeface="Constantia"/>
            </a:endParaRPr>
          </a:p>
          <a:p>
            <a:pPr marL="347980" algn="ctr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400" spc="-45" dirty="0">
                <a:solidFill>
                  <a:srgbClr val="001F5F"/>
                </a:solidFill>
                <a:latin typeface="Constantia"/>
                <a:cs typeface="Constantia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eps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perf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rm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sc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een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400" spc="-7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el.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76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06" y="2433272"/>
            <a:ext cx="8274050" cy="276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nstantia"/>
              <a:buAutoNum type="arabicPeriod"/>
              <a:tabLst>
                <a:tab pos="46990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0" dirty="0">
                <a:latin typeface="Constantia"/>
                <a:cs typeface="Constantia"/>
              </a:rPr>
              <a:t>ol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in</a:t>
            </a:r>
            <a:r>
              <a:rPr sz="2400" b="1" spc="-25" dirty="0">
                <a:latin typeface="Constantia"/>
                <a:cs typeface="Constantia"/>
              </a:rPr>
              <a:t>f</a:t>
            </a:r>
            <a:r>
              <a:rPr sz="2400" b="1" spc="-15" dirty="0">
                <a:latin typeface="Constantia"/>
                <a:cs typeface="Constantia"/>
              </a:rPr>
              <a:t>ormation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about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vi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p</a:t>
            </a:r>
            <a:r>
              <a:rPr sz="2400" b="1" spc="-40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50" dirty="0">
                <a:latin typeface="Constantia"/>
                <a:cs typeface="Constantia"/>
              </a:rPr>
              <a:t>c</a:t>
            </a:r>
            <a:r>
              <a:rPr sz="2400" b="1" dirty="0">
                <a:latin typeface="Constantia"/>
                <a:cs typeface="Constantia"/>
              </a:rPr>
              <a:t>ess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nstantia"/>
                <a:cs typeface="Constantia"/>
              </a:rPr>
              <a:t>sect</a:t>
            </a:r>
            <a:r>
              <a:rPr sz="2400" b="1" spc="-10" dirty="0">
                <a:latin typeface="Constantia"/>
                <a:cs typeface="Constantia"/>
              </a:rPr>
              <a:t>i</a:t>
            </a:r>
            <a:r>
              <a:rPr sz="2400" b="1" dirty="0">
                <a:latin typeface="Constantia"/>
                <a:cs typeface="Constantia"/>
              </a:rPr>
              <a:t>ons</a:t>
            </a:r>
            <a:endParaRPr sz="24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ompile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list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intrin</a:t>
            </a:r>
            <a:r>
              <a:rPr sz="2400" b="1" spc="-25" dirty="0">
                <a:latin typeface="Constantia"/>
                <a:cs typeface="Constantia"/>
              </a:rPr>
              <a:t>s</a:t>
            </a:r>
            <a:r>
              <a:rPr sz="2400" b="1" spc="-10" dirty="0">
                <a:latin typeface="Constantia"/>
                <a:cs typeface="Constantia"/>
              </a:rPr>
              <a:t>ic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haza</a:t>
            </a:r>
            <a:r>
              <a:rPr sz="2400" b="1" spc="-50" dirty="0">
                <a:latin typeface="Constantia"/>
                <a:cs typeface="Constantia"/>
              </a:rPr>
              <a:t>r</a:t>
            </a:r>
            <a:r>
              <a:rPr sz="2400" b="1" spc="-20" dirty="0">
                <a:latin typeface="Constantia"/>
                <a:cs typeface="Constantia"/>
              </a:rPr>
              <a:t>d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</a:t>
            </a:r>
            <a:r>
              <a:rPr sz="2400" dirty="0">
                <a:latin typeface="Constantia"/>
                <a:cs typeface="Constantia"/>
              </a:rPr>
              <a:t>ie</a:t>
            </a:r>
            <a:r>
              <a:rPr sz="2400" spc="-10" dirty="0">
                <a:latin typeface="Constantia"/>
                <a:cs typeface="Constantia"/>
              </a:rPr>
              <a:t>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chemical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pment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ex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" dirty="0">
                <a:latin typeface="Constantia"/>
                <a:cs typeface="Constantia"/>
              </a:rPr>
              <a:t>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ents).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7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ha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spc="-20" dirty="0">
                <a:latin typeface="Constantia"/>
                <a:cs typeface="Constantia"/>
              </a:rPr>
              <a:t>dou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e</a:t>
            </a:r>
            <a:r>
              <a:rPr sz="2400" b="1" spc="-70" dirty="0">
                <a:latin typeface="Constantia"/>
                <a:cs typeface="Constantia"/>
              </a:rPr>
              <a:t>v</a:t>
            </a:r>
            <a:r>
              <a:rPr sz="2400" b="1" spc="-15" dirty="0">
                <a:latin typeface="Constantia"/>
                <a:cs typeface="Constantia"/>
              </a:rPr>
              <a:t>ents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6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cau</a:t>
            </a:r>
            <a:r>
              <a:rPr sz="2400" b="1" spc="-25" dirty="0">
                <a:latin typeface="Constantia"/>
                <a:cs typeface="Constantia"/>
              </a:rPr>
              <a:t>s</a:t>
            </a:r>
            <a:r>
              <a:rPr sz="2400" b="1" spc="-15" dirty="0">
                <a:latin typeface="Constantia"/>
                <a:cs typeface="Constantia"/>
              </a:rPr>
              <a:t>es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77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511" y="1039953"/>
            <a:ext cx="532511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175">
              <a:lnSpc>
                <a:spcPct val="100000"/>
              </a:lnSpc>
              <a:tabLst>
                <a:tab pos="2947670" algn="l"/>
                <a:tab pos="448691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9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vi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Pr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cedu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117" y="1621217"/>
            <a:ext cx="8051165" cy="396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1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4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ect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gene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al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information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about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ring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facility:</a:t>
            </a:r>
            <a:endParaRPr sz="22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8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acil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lan,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40" dirty="0">
                <a:latin typeface="Constantia"/>
                <a:cs typeface="Constantia"/>
              </a:rPr>
              <a:t>a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out,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5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ans</a:t>
            </a:r>
            <a:r>
              <a:rPr sz="2000" spc="-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ortat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cri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ns</a:t>
            </a:r>
            <a:endParaRPr sz="20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5" dirty="0">
                <a:latin typeface="Constantia"/>
                <a:cs typeface="Constantia"/>
              </a:rPr>
              <a:t>Che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ical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handled</a:t>
            </a:r>
            <a:endParaRPr sz="20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il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eme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1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espo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ems</a:t>
            </a:r>
            <a:endParaRPr sz="2000">
              <a:latin typeface="Constantia"/>
              <a:cs typeface="Constantia"/>
            </a:endParaRPr>
          </a:p>
          <a:p>
            <a:pPr marL="812800" marR="508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vi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spc="-1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al,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cup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na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</a:t>
            </a:r>
            <a:r>
              <a:rPr sz="2000" spc="-18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et</a:t>
            </a:r>
            <a:r>
              <a:rPr sz="2000" spc="-18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loss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lity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mana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ement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ems</a:t>
            </a:r>
            <a:endParaRPr sz="2000">
              <a:latin typeface="Constantia"/>
              <a:cs typeface="Constantia"/>
            </a:endParaRPr>
          </a:p>
          <a:p>
            <a:pPr marL="8128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Incident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his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78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117" y="1630756"/>
            <a:ext cx="8488045" cy="289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algn="just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STEP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2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200">
              <a:latin typeface="Times New Roman"/>
              <a:cs typeface="Times New Roman"/>
            </a:endParaRPr>
          </a:p>
          <a:p>
            <a:pPr marL="31115" marR="5080" algn="just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40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vide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oce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tions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Thi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nable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onsi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20" dirty="0">
                <a:latin typeface="Constantia"/>
                <a:cs typeface="Constantia"/>
              </a:rPr>
              <a:t>ion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ea</a:t>
            </a:r>
            <a:r>
              <a:rPr sz="2200" spc="-3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auxilia</a:t>
            </a:r>
            <a:r>
              <a:rPr sz="2200" spc="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3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cludi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ns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ortation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distribut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facilitie</a:t>
            </a:r>
            <a:r>
              <a:rPr sz="2200" spc="-55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1085"/>
              </a:spcBef>
            </a:pPr>
            <a:r>
              <a:rPr sz="2200" b="1" spc="10" dirty="0">
                <a:latin typeface="Constantia"/>
                <a:cs typeface="Constantia"/>
              </a:rPr>
              <a:t>L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t</a:t>
            </a:r>
            <a:r>
              <a:rPr sz="2200" b="1" spc="-95" dirty="0">
                <a:latin typeface="Constantia"/>
                <a:cs typeface="Constantia"/>
              </a:rPr>
              <a:t>’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80" dirty="0">
                <a:latin typeface="Constantia"/>
                <a:cs typeface="Constantia"/>
              </a:rPr>
              <a:t> </a:t>
            </a:r>
            <a:r>
              <a:rPr sz="2200" b="1" spc="-60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onsid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r</a:t>
            </a:r>
            <a:r>
              <a:rPr sz="2200" b="1" spc="-135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an</a:t>
            </a:r>
            <a:r>
              <a:rPr sz="2200" b="1" spc="-75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30" dirty="0">
                <a:latin typeface="Constantia"/>
                <a:cs typeface="Constantia"/>
              </a:rPr>
              <a:t>x</a:t>
            </a:r>
            <a:r>
              <a:rPr sz="2200" b="1" spc="-15" dirty="0">
                <a:latin typeface="Constantia"/>
                <a:cs typeface="Constantia"/>
              </a:rPr>
              <a:t>ample</a:t>
            </a:r>
            <a:r>
              <a:rPr sz="2200" b="1" spc="-80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of</a:t>
            </a:r>
            <a:r>
              <a:rPr sz="2200" b="1" spc="5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</a:t>
            </a:r>
            <a:r>
              <a:rPr sz="2200" b="1" spc="-90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sections</a:t>
            </a:r>
            <a:r>
              <a:rPr sz="2200" b="1" spc="-90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at</a:t>
            </a:r>
            <a:r>
              <a:rPr sz="2200" b="1" spc="-114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a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oduct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2200" b="1" spc="-15" dirty="0">
                <a:latin typeface="Constantia"/>
                <a:cs typeface="Constantia"/>
              </a:rPr>
              <a:t>distribution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bus</a:t>
            </a:r>
            <a:r>
              <a:rPr sz="2200" b="1" spc="-5" dirty="0">
                <a:latin typeface="Constantia"/>
                <a:cs typeface="Constantia"/>
              </a:rPr>
              <a:t>i</a:t>
            </a:r>
            <a:r>
              <a:rPr sz="2200" b="1" spc="-15" dirty="0">
                <a:latin typeface="Constantia"/>
                <a:cs typeface="Constantia"/>
              </a:rPr>
              <a:t>n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r>
              <a:rPr sz="2200" b="1" spc="-5" dirty="0">
                <a:latin typeface="Constantia"/>
                <a:cs typeface="Constantia"/>
              </a:rPr>
              <a:t>s</a:t>
            </a:r>
            <a:r>
              <a:rPr sz="2200" b="1" spc="-10" dirty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 marL="501650">
              <a:lnSpc>
                <a:spcPct val="100000"/>
              </a:lnSpc>
              <a:spcBef>
                <a:spcPts val="645"/>
              </a:spcBef>
              <a:tabLst>
                <a:tab pos="4751070" algn="l"/>
              </a:tabLst>
            </a:pPr>
            <a:r>
              <a:rPr sz="1800" i="1" spc="-30" dirty="0">
                <a:latin typeface="Constantia"/>
                <a:cs typeface="Constantia"/>
              </a:rPr>
              <a:t>A</a:t>
            </a:r>
            <a:r>
              <a:rPr sz="1800" i="1" dirty="0">
                <a:latin typeface="Constantia"/>
                <a:cs typeface="Constantia"/>
              </a:rPr>
              <a:t>t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30" dirty="0">
                <a:latin typeface="Constantia"/>
                <a:cs typeface="Constantia"/>
              </a:rPr>
              <a:t>t</a:t>
            </a:r>
            <a:r>
              <a:rPr sz="1800" i="1" dirty="0">
                <a:latin typeface="Constantia"/>
                <a:cs typeface="Constantia"/>
              </a:rPr>
              <a:t>he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onstantia"/>
                <a:cs typeface="Constantia"/>
              </a:rPr>
              <a:t>c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5" dirty="0">
                <a:latin typeface="Constantia"/>
                <a:cs typeface="Constantia"/>
              </a:rPr>
              <a:t>mpa</a:t>
            </a:r>
            <a:r>
              <a:rPr sz="1800" i="1" spc="-45" dirty="0">
                <a:latin typeface="Constantia"/>
                <a:cs typeface="Constantia"/>
              </a:rPr>
              <a:t>n</a:t>
            </a:r>
            <a:r>
              <a:rPr sz="1800" i="1" spc="-10" dirty="0">
                <a:latin typeface="Constantia"/>
                <a:cs typeface="Constantia"/>
              </a:rPr>
              <a:t>y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si</a:t>
            </a:r>
            <a:r>
              <a:rPr sz="1800" i="1" spc="-40" dirty="0">
                <a:latin typeface="Constantia"/>
                <a:cs typeface="Constantia"/>
              </a:rPr>
              <a:t>t</a:t>
            </a:r>
            <a:r>
              <a:rPr sz="1800" i="1" dirty="0">
                <a:latin typeface="Constantia"/>
                <a:cs typeface="Constantia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5" dirty="0">
                <a:latin typeface="Constantia"/>
                <a:cs typeface="Constantia"/>
              </a:rPr>
              <a:t>E</a:t>
            </a:r>
            <a:r>
              <a:rPr sz="1800" i="1" spc="-10" dirty="0">
                <a:latin typeface="Constantia"/>
                <a:cs typeface="Constantia"/>
              </a:rPr>
              <a:t>x</a:t>
            </a:r>
            <a:r>
              <a:rPr sz="1800" i="1" spc="-40" dirty="0">
                <a:latin typeface="Constantia"/>
                <a:cs typeface="Constantia"/>
              </a:rPr>
              <a:t>t</a:t>
            </a:r>
            <a:r>
              <a:rPr sz="1800" i="1" spc="-15" dirty="0">
                <a:latin typeface="Constantia"/>
                <a:cs typeface="Constantia"/>
              </a:rPr>
              <a:t>erna</a:t>
            </a:r>
            <a:r>
              <a:rPr sz="1800" i="1" spc="-5" dirty="0">
                <a:latin typeface="Constantia"/>
                <a:cs typeface="Constantia"/>
              </a:rPr>
              <a:t>l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onstantia"/>
                <a:cs typeface="Constantia"/>
              </a:rPr>
              <a:t>t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30" dirty="0">
                <a:latin typeface="Constantia"/>
                <a:cs typeface="Constantia"/>
              </a:rPr>
              <a:t>t</a:t>
            </a:r>
            <a:r>
              <a:rPr sz="1800" i="1" dirty="0">
                <a:latin typeface="Constantia"/>
                <a:cs typeface="Constantia"/>
              </a:rPr>
              <a:t>he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onstantia"/>
                <a:cs typeface="Constantia"/>
              </a:rPr>
              <a:t>c</a:t>
            </a:r>
            <a:r>
              <a:rPr sz="1800" i="1" dirty="0">
                <a:latin typeface="Constantia"/>
                <a:cs typeface="Constantia"/>
              </a:rPr>
              <a:t>o</a:t>
            </a:r>
            <a:r>
              <a:rPr sz="1800" i="1" spc="-5" dirty="0">
                <a:latin typeface="Constantia"/>
                <a:cs typeface="Constantia"/>
              </a:rPr>
              <a:t>mpa</a:t>
            </a:r>
            <a:r>
              <a:rPr sz="1800" i="1" spc="-45" dirty="0">
                <a:latin typeface="Constantia"/>
                <a:cs typeface="Constantia"/>
              </a:rPr>
              <a:t>n</a:t>
            </a:r>
            <a:r>
              <a:rPr sz="1800" i="1" spc="-10" dirty="0">
                <a:latin typeface="Constantia"/>
                <a:cs typeface="Constantia"/>
              </a:rPr>
              <a:t>y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si</a:t>
            </a:r>
            <a:r>
              <a:rPr sz="1800" i="1" spc="-40" dirty="0">
                <a:latin typeface="Constantia"/>
                <a:cs typeface="Constantia"/>
              </a:rPr>
              <a:t>t</a:t>
            </a:r>
            <a:r>
              <a:rPr sz="1800" i="1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321" y="4532309"/>
            <a:ext cx="3229610" cy="191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onstantia"/>
                <a:cs typeface="Constantia"/>
              </a:rPr>
              <a:t>S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4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oa</a:t>
            </a:r>
            <a:r>
              <a:rPr sz="1800" spc="-10" dirty="0">
                <a:latin typeface="Constantia"/>
                <a:cs typeface="Constantia"/>
              </a:rPr>
              <a:t>di</a:t>
            </a:r>
            <a:r>
              <a:rPr sz="180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Electrical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supp</a:t>
            </a:r>
            <a:r>
              <a:rPr sz="1800" spc="-20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40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as</a:t>
            </a:r>
            <a:r>
              <a:rPr sz="1800" spc="-30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e</a:t>
            </a:r>
            <a:r>
              <a:rPr sz="1800" spc="-25" dirty="0">
                <a:latin typeface="Constantia"/>
                <a:cs typeface="Constantia"/>
              </a:rPr>
              <a:t>w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eatment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20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3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em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onstantia"/>
                <a:cs typeface="Constantia"/>
              </a:rPr>
              <a:t>F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e</a:t>
            </a:r>
            <a:r>
              <a:rPr sz="1800" spc="-25" dirty="0">
                <a:latin typeface="Constantia"/>
                <a:cs typeface="Constantia"/>
              </a:rPr>
              <a:t>w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er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spc="-4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ecti</a:t>
            </a:r>
            <a:r>
              <a:rPr sz="1800" spc="-10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s</a:t>
            </a:r>
            <a:r>
              <a:rPr sz="1800" spc="-15" dirty="0">
                <a:latin typeface="Constantia"/>
                <a:cs typeface="Constantia"/>
              </a:rPr>
              <a:t>y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3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em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onstantia"/>
                <a:cs typeface="Constantia"/>
              </a:rPr>
              <a:t>S</a:t>
            </a:r>
            <a:r>
              <a:rPr sz="1800" spc="-10" dirty="0">
                <a:latin typeface="Constantia"/>
                <a:cs typeface="Constantia"/>
              </a:rPr>
              <a:t>hops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b</a:t>
            </a:r>
            <a:r>
              <a:rPr sz="1800" spc="-5" dirty="0">
                <a:latin typeface="Constantia"/>
                <a:cs typeface="Constantia"/>
              </a:rPr>
              <a:t>u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ld</a:t>
            </a:r>
            <a:r>
              <a:rPr sz="1800" spc="-10" dirty="0">
                <a:latin typeface="Constantia"/>
                <a:cs typeface="Constantia"/>
              </a:rPr>
              <a:t>ing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25" dirty="0">
                <a:latin typeface="Constantia"/>
                <a:cs typeface="Constantia"/>
              </a:rPr>
              <a:t>F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depo</a:t>
            </a:r>
            <a:r>
              <a:rPr sz="1800" dirty="0">
                <a:latin typeface="Constantia"/>
                <a:cs typeface="Constantia"/>
              </a:rPr>
              <a:t>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592" y="4532305"/>
            <a:ext cx="2527935" cy="136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ail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an</a:t>
            </a:r>
            <a:r>
              <a:rPr sz="1800" spc="-5" dirty="0">
                <a:latin typeface="Constantia"/>
                <a:cs typeface="Constantia"/>
              </a:rPr>
              <a:t>s</a:t>
            </a:r>
            <a:r>
              <a:rPr sz="1800" spc="-10" dirty="0">
                <a:latin typeface="Constantia"/>
                <a:cs typeface="Constantia"/>
              </a:rPr>
              <a:t>po</a:t>
            </a:r>
            <a:r>
              <a:rPr sz="1800" dirty="0">
                <a:latin typeface="Constantia"/>
                <a:cs typeface="Constantia"/>
              </a:rPr>
              <a:t>rt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1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uc</a:t>
            </a:r>
            <a:r>
              <a:rPr sz="1800" dirty="0">
                <a:latin typeface="Constantia"/>
                <a:cs typeface="Constantia"/>
              </a:rPr>
              <a:t>k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anspo</a:t>
            </a:r>
            <a:r>
              <a:rPr sz="1800" spc="1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t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in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an</a:t>
            </a:r>
            <a:r>
              <a:rPr sz="1800" spc="-5" dirty="0">
                <a:latin typeface="Constantia"/>
                <a:cs typeface="Constantia"/>
              </a:rPr>
              <a:t>s</a:t>
            </a:r>
            <a:r>
              <a:rPr sz="1800" spc="-10" dirty="0">
                <a:latin typeface="Constantia"/>
                <a:cs typeface="Constantia"/>
              </a:rPr>
              <a:t>po</a:t>
            </a:r>
            <a:r>
              <a:rPr sz="1800" dirty="0">
                <a:latin typeface="Constantia"/>
                <a:cs typeface="Constantia"/>
              </a:rPr>
              <a:t>rt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is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ibu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15" dirty="0">
                <a:latin typeface="Constantia"/>
                <a:cs typeface="Constantia"/>
              </a:rPr>
              <a:t>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10" dirty="0">
                <a:latin typeface="Constantia"/>
                <a:cs typeface="Constantia"/>
              </a:rPr>
              <a:t>r</a:t>
            </a:r>
            <a:r>
              <a:rPr sz="1800" spc="-15" dirty="0">
                <a:latin typeface="Constantia"/>
                <a:cs typeface="Constantia"/>
              </a:rPr>
              <a:t>minals</a:t>
            </a:r>
            <a:endParaRPr sz="1800">
              <a:latin typeface="Constantia"/>
              <a:cs typeface="Constant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30" dirty="0">
                <a:latin typeface="Constantia"/>
                <a:cs typeface="Constantia"/>
              </a:rPr>
              <a:t>C</a:t>
            </a:r>
            <a:r>
              <a:rPr sz="1800" spc="-5" dirty="0">
                <a:latin typeface="Constantia"/>
                <a:cs typeface="Constantia"/>
              </a:rPr>
              <a:t>us</a:t>
            </a:r>
            <a:r>
              <a:rPr sz="1800" spc="-20" dirty="0">
                <a:latin typeface="Constantia"/>
                <a:cs typeface="Constantia"/>
              </a:rPr>
              <a:t>t</a:t>
            </a:r>
            <a:r>
              <a:rPr sz="1800" spc="-15" dirty="0">
                <a:latin typeface="Constantia"/>
                <a:cs typeface="Constantia"/>
              </a:rPr>
              <a:t>om</a:t>
            </a:r>
            <a:r>
              <a:rPr sz="1800" spc="-5" dirty="0">
                <a:latin typeface="Constantia"/>
                <a:cs typeface="Constantia"/>
              </a:rPr>
              <a:t>e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nstantia"/>
                <a:cs typeface="Constantia"/>
              </a:rPr>
              <a:t>si</a:t>
            </a:r>
            <a:r>
              <a:rPr sz="1800" spc="-20" dirty="0">
                <a:latin typeface="Constantia"/>
                <a:cs typeface="Constantia"/>
              </a:rPr>
              <a:t>t</a:t>
            </a:r>
            <a:r>
              <a:rPr sz="1800" spc="-10" dirty="0">
                <a:latin typeface="Constantia"/>
                <a:cs typeface="Constantia"/>
              </a:rPr>
              <a:t>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79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32" y="1630679"/>
            <a:ext cx="7200900" cy="482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907" y="5971032"/>
            <a:ext cx="1403985" cy="33845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15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5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0" dirty="0">
                <a:solidFill>
                  <a:srgbClr val="375F91"/>
                </a:solidFill>
                <a:latin typeface="Segoe UI"/>
                <a:cs typeface="Segoe UI"/>
              </a:rPr>
              <a:t>nt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6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75F91"/>
                </a:solidFill>
                <a:latin typeface="Segoe UI"/>
                <a:cs typeface="Segoe UI"/>
              </a:rPr>
              <a:t>S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375F91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J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walking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5639" y="3689604"/>
            <a:ext cx="1908175" cy="2411095"/>
          </a:xfrm>
          <a:custGeom>
            <a:avLst/>
            <a:gdLst/>
            <a:ahLst/>
            <a:cxnLst/>
            <a:rect l="l" t="t" r="r" b="b"/>
            <a:pathLst>
              <a:path w="1908175" h="2411095">
                <a:moveTo>
                  <a:pt x="662299" y="110368"/>
                </a:moveTo>
                <a:lnTo>
                  <a:pt x="488838" y="441197"/>
                </a:lnTo>
                <a:lnTo>
                  <a:pt x="378470" y="866643"/>
                </a:lnTo>
                <a:lnTo>
                  <a:pt x="362711" y="1213353"/>
                </a:lnTo>
                <a:lnTo>
                  <a:pt x="362711" y="1512819"/>
                </a:lnTo>
                <a:lnTo>
                  <a:pt x="15758" y="2080046"/>
                </a:lnTo>
                <a:lnTo>
                  <a:pt x="0" y="2221873"/>
                </a:lnTo>
                <a:lnTo>
                  <a:pt x="835792" y="2410967"/>
                </a:lnTo>
                <a:lnTo>
                  <a:pt x="1908047" y="2347935"/>
                </a:lnTo>
                <a:lnTo>
                  <a:pt x="1829196" y="1449704"/>
                </a:lnTo>
                <a:lnTo>
                  <a:pt x="1797679" y="677549"/>
                </a:lnTo>
                <a:lnTo>
                  <a:pt x="1671584" y="189107"/>
                </a:lnTo>
                <a:lnTo>
                  <a:pt x="1340357" y="15758"/>
                </a:lnTo>
                <a:lnTo>
                  <a:pt x="725423" y="0"/>
                </a:lnTo>
                <a:lnTo>
                  <a:pt x="662299" y="110368"/>
                </a:lnTo>
                <a:close/>
              </a:path>
            </a:pathLst>
          </a:custGeom>
          <a:ln w="5791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5711" y="1752600"/>
            <a:ext cx="3828415" cy="4570730"/>
          </a:xfrm>
          <a:custGeom>
            <a:avLst/>
            <a:gdLst/>
            <a:ahLst/>
            <a:cxnLst/>
            <a:rect l="l" t="t" r="r" b="b"/>
            <a:pathLst>
              <a:path w="3828415" h="4570730">
                <a:moveTo>
                  <a:pt x="0" y="4570475"/>
                </a:moveTo>
                <a:lnTo>
                  <a:pt x="3828287" y="4570475"/>
                </a:lnTo>
                <a:lnTo>
                  <a:pt x="3828287" y="0"/>
                </a:lnTo>
                <a:lnTo>
                  <a:pt x="0" y="0"/>
                </a:lnTo>
                <a:lnTo>
                  <a:pt x="0" y="457047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94710" y="1851817"/>
            <a:ext cx="3215640" cy="402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Intrin</a:t>
            </a:r>
            <a:r>
              <a:rPr sz="2800" b="1" spc="-3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ic</a:t>
            </a:r>
            <a:r>
              <a:rPr sz="28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FF00"/>
                </a:solidFill>
                <a:latin typeface="Constantia"/>
                <a:cs typeface="Constantia"/>
              </a:rPr>
              <a:t>H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aza</a:t>
            </a:r>
            <a:r>
              <a:rPr sz="2800" b="1" spc="-7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145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ehicles</a:t>
            </a:r>
            <a:r>
              <a:rPr sz="2000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on</a:t>
            </a:r>
            <a:r>
              <a:rPr sz="20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  <a:tab pos="1592580" algn="l"/>
              </a:tabLst>
            </a:pP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2000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eed</a:t>
            </a:r>
            <a:r>
              <a:rPr sz="20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the</a:t>
            </a:r>
            <a:r>
              <a:rPr sz="2000" spc="5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ehicles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Cause</a:t>
            </a:r>
            <a:endParaRPr sz="28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ossing</a:t>
            </a:r>
            <a:r>
              <a:rPr sz="20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the</a:t>
            </a:r>
            <a:r>
              <a:rPr sz="200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FFFF0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8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800" b="1" spc="-90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800" b="1" spc="-30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endParaRPr sz="2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Clr>
                <a:srgbClr val="FFFF0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ollisi</a:t>
            </a:r>
            <a:r>
              <a:rPr sz="2000" spc="-15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FFFF0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30" dirty="0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sz="2800" b="1" spc="-7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800" b="1" spc="-95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er</a:t>
            </a:r>
            <a:r>
              <a:rPr sz="28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28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2800" b="1" spc="-6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800" b="1" spc="-7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ect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ion</a:t>
            </a:r>
            <a:endParaRPr sz="2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oss</a:t>
            </a:r>
            <a:r>
              <a:rPr sz="2000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alk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221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4" y="1612073"/>
            <a:ext cx="8441690" cy="323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3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entia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inhe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dirty="0">
                <a:latin typeface="Constantia"/>
                <a:cs typeface="Constantia"/>
              </a:rPr>
              <a:t>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section.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Ask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i="1" spc="-50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ours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lf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60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can</a:t>
            </a:r>
            <a:r>
              <a:rPr sz="22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ong?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ment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Chemicals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Electrical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ems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85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acil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30" dirty="0">
                <a:latin typeface="Constantia"/>
                <a:cs typeface="Constantia"/>
              </a:rPr>
              <a:t>y</a:t>
            </a:r>
            <a:r>
              <a:rPr sz="2000" spc="-1670" dirty="0">
                <a:latin typeface="Constantia"/>
                <a:cs typeface="Constantia"/>
              </a:rPr>
              <a:t>ǯ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building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structu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4" y="5482231"/>
            <a:ext cx="840549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0" dirty="0">
                <a:latin typeface="Constantia"/>
                <a:cs typeface="Constantia"/>
              </a:rPr>
              <a:t>ol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ec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ope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ors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engineer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designe</a:t>
            </a:r>
            <a:r>
              <a:rPr sz="2400" spc="10" dirty="0">
                <a:latin typeface="Constantia"/>
                <a:cs typeface="Constantia"/>
              </a:rPr>
              <a:t>r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ous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studi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inspectin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section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80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787" y="1776830"/>
            <a:ext cx="7584440" cy="430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Constantia"/>
                <a:cs typeface="Constantia"/>
              </a:rPr>
              <a:t>H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aza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d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identi</a:t>
            </a:r>
            <a:r>
              <a:rPr sz="2400" spc="5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icat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ion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sc</a:t>
            </a: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eening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le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el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6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side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at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on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2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section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evious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inciden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Engi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ring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admi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ist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ols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onse</a:t>
            </a:r>
            <a:r>
              <a:rPr sz="2200" spc="-20" dirty="0">
                <a:latin typeface="Constantia"/>
                <a:cs typeface="Constantia"/>
              </a:rPr>
              <a:t>quen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ngineering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admi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ist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ol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failu</a:t>
            </a:r>
            <a:r>
              <a:rPr sz="2200" spc="-6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70" dirty="0">
                <a:latin typeface="Constantia"/>
                <a:cs typeface="Constantia"/>
              </a:rPr>
              <a:t>H</a:t>
            </a:r>
            <a:r>
              <a:rPr sz="2200" spc="-25" dirty="0">
                <a:latin typeface="Constantia"/>
                <a:cs typeface="Constantia"/>
              </a:rPr>
              <a:t>um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5" dirty="0">
                <a:latin typeface="Constantia"/>
                <a:cs typeface="Constantia"/>
              </a:rPr>
              <a:t>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ain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og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am</a:t>
            </a: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21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sa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loss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ol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og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am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81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353" rIns="0" bIns="0" rtlCol="0">
            <a:spAutoFit/>
          </a:bodyPr>
          <a:lstStyle/>
          <a:p>
            <a:pPr marL="128905" marR="5080">
              <a:lnSpc>
                <a:spcPct val="100000"/>
              </a:lnSpc>
            </a:pPr>
            <a:r>
              <a:rPr spc="-20" dirty="0"/>
              <a:t>The</a:t>
            </a:r>
            <a:r>
              <a:rPr spc="-50" dirty="0"/>
              <a:t>r</a:t>
            </a:r>
            <a:r>
              <a:rPr spc="-15"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50" dirty="0"/>
              <a:t>r</a:t>
            </a:r>
            <a:r>
              <a:rPr spc="-15"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5" dirty="0"/>
              <a:t>some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hel</a:t>
            </a:r>
            <a:r>
              <a:rPr spc="-25" dirty="0"/>
              <a:t>p</a:t>
            </a:r>
            <a:r>
              <a:rPr spc="-10" dirty="0"/>
              <a:t>ful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45" dirty="0"/>
              <a:t>t</a:t>
            </a:r>
            <a:r>
              <a:rPr spc="-10" dirty="0"/>
              <a:t>ools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spc="-15" dirty="0"/>
              <a:t>or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id</a:t>
            </a:r>
            <a:r>
              <a:rPr spc="-10" dirty="0"/>
              <a:t>e</a:t>
            </a:r>
            <a:r>
              <a:rPr spc="-15" dirty="0"/>
              <a:t>n</a:t>
            </a:r>
            <a:r>
              <a:rPr spc="-5" dirty="0"/>
              <a:t>t</a:t>
            </a:r>
            <a:r>
              <a:rPr spc="-15" dirty="0"/>
              <a:t>i</a:t>
            </a:r>
            <a:r>
              <a:rPr spc="65" dirty="0"/>
              <a:t>f</a:t>
            </a:r>
            <a:r>
              <a:rPr spc="-15" dirty="0"/>
              <a:t>yi</a:t>
            </a:r>
            <a:r>
              <a:rPr spc="-10" dirty="0"/>
              <a:t>n</a:t>
            </a:r>
            <a:r>
              <a:rPr spc="-15" dirty="0"/>
              <a:t>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haza</a:t>
            </a:r>
            <a:r>
              <a:rPr spc="-50" dirty="0"/>
              <a:t>r</a:t>
            </a:r>
            <a:r>
              <a:rPr spc="-20" dirty="0"/>
              <a:t>d</a:t>
            </a:r>
            <a:r>
              <a:rPr spc="-10"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0" dirty="0"/>
              <a:t>associa</a:t>
            </a:r>
            <a:r>
              <a:rPr spc="-45" dirty="0"/>
              <a:t>t</a:t>
            </a:r>
            <a:r>
              <a:rPr spc="-15" dirty="0"/>
              <a:t>ed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wi</a:t>
            </a:r>
            <a:r>
              <a:rPr spc="-5" dirty="0"/>
              <a:t>t</a:t>
            </a:r>
            <a:r>
              <a:rPr spc="-15" dirty="0"/>
              <a:t>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each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55" dirty="0"/>
              <a:t>r</a:t>
            </a:r>
            <a:r>
              <a:rPr spc="-15" dirty="0"/>
              <a:t>o</a:t>
            </a:r>
            <a:r>
              <a:rPr spc="-70" dirty="0"/>
              <a:t>c</a:t>
            </a:r>
            <a:r>
              <a:rPr spc="-10" dirty="0"/>
              <a:t>ess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section: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4" y="2512475"/>
            <a:ext cx="8312784" cy="400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Constantia"/>
                <a:cs typeface="Constantia"/>
              </a:rPr>
              <a:t>H</a:t>
            </a:r>
            <a:r>
              <a:rPr sz="2400" b="1" dirty="0">
                <a:latin typeface="Constantia"/>
                <a:cs typeface="Constantia"/>
              </a:rPr>
              <a:t>az</a:t>
            </a:r>
            <a:r>
              <a:rPr sz="2400" b="1" spc="-20" dirty="0">
                <a:latin typeface="Constantia"/>
                <a:cs typeface="Constantia"/>
              </a:rPr>
              <a:t>M</a:t>
            </a:r>
            <a:r>
              <a:rPr sz="2400" b="1" dirty="0">
                <a:latin typeface="Constantia"/>
                <a:cs typeface="Constantia"/>
              </a:rPr>
              <a:t>at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checklis</a:t>
            </a:r>
            <a:r>
              <a:rPr sz="2400" b="1" dirty="0">
                <a:latin typeface="Constantia"/>
                <a:cs typeface="Constantia"/>
              </a:rPr>
              <a:t>t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operties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chemica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al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9588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4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ompat</a:t>
            </a:r>
            <a:r>
              <a:rPr sz="2400" b="1" spc="-25" dirty="0">
                <a:latin typeface="Constantia"/>
                <a:cs typeface="Constantia"/>
              </a:rPr>
              <a:t>i</a:t>
            </a:r>
            <a:r>
              <a:rPr sz="2400" b="1" spc="-10" dirty="0">
                <a:latin typeface="Constantia"/>
                <a:cs typeface="Constantia"/>
              </a:rPr>
              <a:t>bility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matrix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acti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bet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chemica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" dirty="0">
                <a:latin typeface="Constantia"/>
                <a:cs typeface="Constantia"/>
              </a:rPr>
              <a:t>ials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Constantia"/>
                <a:cs typeface="Constantia"/>
              </a:rPr>
              <a:t>Eq</a:t>
            </a:r>
            <a:r>
              <a:rPr sz="2400" b="1" spc="-25" dirty="0">
                <a:latin typeface="Constantia"/>
                <a:cs typeface="Constantia"/>
              </a:rPr>
              <a:t>u</a:t>
            </a:r>
            <a:r>
              <a:rPr sz="2400" b="1" spc="-15" dirty="0">
                <a:latin typeface="Constantia"/>
                <a:cs typeface="Constantia"/>
              </a:rPr>
              <a:t>ip</a:t>
            </a:r>
            <a:r>
              <a:rPr sz="2400" b="1" spc="-40" dirty="0">
                <a:latin typeface="Constantia"/>
                <a:cs typeface="Constantia"/>
              </a:rPr>
              <a:t>m</a:t>
            </a:r>
            <a:r>
              <a:rPr sz="2400" b="1" spc="-15" dirty="0">
                <a:latin typeface="Constantia"/>
                <a:cs typeface="Constantia"/>
              </a:rPr>
              <a:t>ent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H</a:t>
            </a:r>
            <a:r>
              <a:rPr sz="2400" b="1" spc="-25" dirty="0">
                <a:latin typeface="Constantia"/>
                <a:cs typeface="Constantia"/>
              </a:rPr>
              <a:t>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d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chec</a:t>
            </a:r>
            <a:r>
              <a:rPr sz="2400" b="1" spc="5" dirty="0">
                <a:latin typeface="Constantia"/>
                <a:cs typeface="Constantia"/>
              </a:rPr>
              <a:t>k</a:t>
            </a:r>
            <a:r>
              <a:rPr sz="2400" b="1" spc="-15" dirty="0">
                <a:latin typeface="Constantia"/>
                <a:cs typeface="Constantia"/>
              </a:rPr>
              <a:t>lis</a:t>
            </a:r>
            <a:r>
              <a:rPr sz="2400" b="1" spc="-10" dirty="0">
                <a:latin typeface="Constantia"/>
                <a:cs typeface="Constantia"/>
              </a:rPr>
              <a:t>t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ope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ating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failu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1574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Constantia"/>
                <a:cs typeface="Constantia"/>
              </a:rPr>
              <a:t>Ex</a:t>
            </a:r>
            <a:r>
              <a:rPr sz="2400" b="1" spc="-50" dirty="0">
                <a:latin typeface="Constantia"/>
                <a:cs typeface="Constantia"/>
              </a:rPr>
              <a:t>t</a:t>
            </a:r>
            <a:r>
              <a:rPr sz="2400" b="1" spc="-15" dirty="0">
                <a:latin typeface="Constantia"/>
                <a:cs typeface="Constantia"/>
              </a:rPr>
              <a:t>ernal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In</a:t>
            </a:r>
            <a:r>
              <a:rPr sz="2400" b="1" spc="-20" dirty="0">
                <a:latin typeface="Constantia"/>
                <a:cs typeface="Constantia"/>
              </a:rPr>
              <a:t>i</a:t>
            </a:r>
            <a:r>
              <a:rPr sz="2400" b="1" spc="-10" dirty="0">
                <a:latin typeface="Constantia"/>
                <a:cs typeface="Constantia"/>
              </a:rPr>
              <a:t>ti</a:t>
            </a:r>
            <a:r>
              <a:rPr sz="2400" b="1" spc="-25" dirty="0">
                <a:latin typeface="Constantia"/>
                <a:cs typeface="Constantia"/>
              </a:rPr>
              <a:t>a</a:t>
            </a:r>
            <a:r>
              <a:rPr sz="2400" b="1" spc="-15" dirty="0">
                <a:latin typeface="Constantia"/>
                <a:cs typeface="Constantia"/>
              </a:rPr>
              <a:t>ting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10" dirty="0">
                <a:latin typeface="Constantia"/>
                <a:cs typeface="Constantia"/>
              </a:rPr>
              <a:t>F</a:t>
            </a:r>
            <a:r>
              <a:rPr sz="2400" b="1" spc="-15" dirty="0">
                <a:latin typeface="Constantia"/>
                <a:cs typeface="Constantia"/>
              </a:rPr>
              <a:t>ac</a:t>
            </a:r>
            <a:r>
              <a:rPr sz="2400" b="1" spc="-50" dirty="0">
                <a:latin typeface="Constantia"/>
                <a:cs typeface="Constantia"/>
              </a:rPr>
              <a:t>t</a:t>
            </a:r>
            <a:r>
              <a:rPr sz="2400" b="1" spc="-15" dirty="0">
                <a:latin typeface="Constantia"/>
                <a:cs typeface="Constantia"/>
              </a:rPr>
              <a:t>ors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chec</a:t>
            </a:r>
            <a:r>
              <a:rPr sz="2400" b="1" spc="5" dirty="0">
                <a:latin typeface="Constantia"/>
                <a:cs typeface="Constantia"/>
              </a:rPr>
              <a:t>k</a:t>
            </a:r>
            <a:r>
              <a:rPr sz="2400" b="1" spc="-15" dirty="0">
                <a:latin typeface="Constantia"/>
                <a:cs typeface="Constantia"/>
              </a:rPr>
              <a:t>lis</a:t>
            </a:r>
            <a:r>
              <a:rPr sz="2400" b="1" spc="-10" dirty="0">
                <a:latin typeface="Constantia"/>
                <a:cs typeface="Constantia"/>
              </a:rPr>
              <a:t>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ents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indu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adja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ent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atu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82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577" y="2539746"/>
            <a:ext cx="7560945" cy="4051300"/>
          </a:xfrm>
          <a:custGeom>
            <a:avLst/>
            <a:gdLst/>
            <a:ahLst/>
            <a:cxnLst/>
            <a:rect l="l" t="t" r="r" b="b"/>
            <a:pathLst>
              <a:path w="7560945" h="4051300">
                <a:moveTo>
                  <a:pt x="0" y="4050791"/>
                </a:moveTo>
                <a:lnTo>
                  <a:pt x="7560563" y="4050791"/>
                </a:lnTo>
                <a:lnTo>
                  <a:pt x="7560563" y="0"/>
                </a:lnTo>
                <a:lnTo>
                  <a:pt x="0" y="0"/>
                </a:lnTo>
                <a:lnTo>
                  <a:pt x="0" y="4050791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2166" y="1565760"/>
            <a:ext cx="8188959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b="1" i="1" spc="-6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az</a:t>
            </a:r>
            <a:r>
              <a:rPr sz="2200" b="1" i="1" spc="-7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at</a:t>
            </a:r>
            <a:r>
              <a:rPr sz="2200" b="1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klist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usefu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ool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ous</a:t>
            </a:r>
            <a:r>
              <a:rPr sz="2200" spc="-4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dersta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tabLst>
                <a:tab pos="1086485" algn="l"/>
              </a:tabLst>
            </a:pP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2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po</a:t>
            </a:r>
            <a:r>
              <a:rPr sz="2200" i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entia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conse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uenc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ma</a:t>
            </a:r>
            <a:r>
              <a:rPr sz="2200" b="1" i="1" spc="-6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erial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83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1495" y="2463292"/>
          <a:ext cx="6501765" cy="1226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7516"/>
                <a:gridCol w="2065103"/>
                <a:gridCol w="1958896"/>
              </a:tblGrid>
              <a:tr h="402627"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Participan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27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13485"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Location: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09979"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ate: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azard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iew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Section: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6656" y="3720348"/>
          <a:ext cx="7436484" cy="275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015"/>
                <a:gridCol w="609599"/>
                <a:gridCol w="536844"/>
                <a:gridCol w="348995"/>
                <a:gridCol w="368167"/>
                <a:gridCol w="536813"/>
                <a:gridCol w="348995"/>
                <a:gridCol w="348995"/>
                <a:gridCol w="348874"/>
                <a:gridCol w="348995"/>
                <a:gridCol w="348874"/>
                <a:gridCol w="348995"/>
                <a:gridCol w="348995"/>
                <a:gridCol w="348874"/>
                <a:gridCol w="348995"/>
                <a:gridCol w="348995"/>
                <a:gridCol w="348874"/>
              </a:tblGrid>
              <a:tr h="1969751">
                <a:tc>
                  <a:txBody>
                    <a:bodyPr/>
                    <a:lstStyle/>
                    <a:p>
                      <a:pPr marL="85090" marR="1168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aterial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als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Components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1511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(Liquid,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olid,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2279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Quan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(Throug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put or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Opera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Opera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ing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perat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6953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 Lique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plo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idi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Corro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Radia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Air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Pollu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Smell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s/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hronic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Ground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aminant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03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188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03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03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73" y="1581508"/>
            <a:ext cx="822579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50620" algn="l"/>
              </a:tabLst>
            </a:pP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also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usefu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onsi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er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erials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section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will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act.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spc="-6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mpatibility</a:t>
            </a:r>
            <a:r>
              <a:rPr sz="2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onstantia"/>
                <a:cs typeface="Constantia"/>
              </a:rPr>
              <a:t>mat</a:t>
            </a:r>
            <a:r>
              <a:rPr sz="2200" b="1" spc="-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spc="-10" dirty="0">
                <a:solidFill>
                  <a:srgbClr val="C00000"/>
                </a:solidFill>
                <a:latin typeface="Constantia"/>
                <a:cs typeface="Constantia"/>
              </a:rPr>
              <a:t>ix</a:t>
            </a:r>
            <a:r>
              <a:rPr sz="2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usefu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ool.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84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93006" y="2667630"/>
          <a:ext cx="5227955" cy="3818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921"/>
                <a:gridCol w="365759"/>
                <a:gridCol w="365759"/>
                <a:gridCol w="396239"/>
                <a:gridCol w="365759"/>
                <a:gridCol w="365759"/>
                <a:gridCol w="396239"/>
                <a:gridCol w="396239"/>
                <a:gridCol w="396239"/>
                <a:gridCol w="396239"/>
                <a:gridCol w="396239"/>
              </a:tblGrid>
              <a:tr h="1062746">
                <a:tc>
                  <a:txBody>
                    <a:bodyPr/>
                    <a:lstStyle/>
                    <a:p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28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117" y="1439522"/>
            <a:ext cx="7812405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377565" algn="l"/>
              </a:tabLst>
            </a:pP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uip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6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b="1" i="1" spc="-3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2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he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kl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usefu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ool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ous</a:t>
            </a:r>
            <a:r>
              <a:rPr sz="2200" spc="-4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understa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2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signi</a:t>
            </a:r>
            <a:r>
              <a:rPr sz="2200" i="1" spc="7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ant</a:t>
            </a:r>
            <a:r>
              <a:rPr sz="22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lo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se</a:t>
            </a:r>
            <a:r>
              <a:rPr sz="22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socia</a:t>
            </a:r>
            <a:r>
              <a:rPr sz="2200" i="1" spc="-5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wi</a:t>
            </a:r>
            <a:r>
              <a:rPr sz="2200" i="1" spc="-5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ui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ent</a:t>
            </a:r>
            <a:r>
              <a:rPr sz="22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sectio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181" y="2509266"/>
            <a:ext cx="7694930" cy="4241800"/>
          </a:xfrm>
          <a:custGeom>
            <a:avLst/>
            <a:gdLst/>
            <a:ahLst/>
            <a:cxnLst/>
            <a:rect l="l" t="t" r="r" b="b"/>
            <a:pathLst>
              <a:path w="7694930" h="4241800">
                <a:moveTo>
                  <a:pt x="0" y="4241291"/>
                </a:moveTo>
                <a:lnTo>
                  <a:pt x="7694675" y="4241291"/>
                </a:lnTo>
                <a:lnTo>
                  <a:pt x="7694675" y="0"/>
                </a:lnTo>
                <a:lnTo>
                  <a:pt x="0" y="0"/>
                </a:lnTo>
                <a:lnTo>
                  <a:pt x="0" y="4241291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85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2723" y="3795908"/>
          <a:ext cx="7385050" cy="263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227"/>
                <a:gridCol w="360044"/>
                <a:gridCol w="360163"/>
                <a:gridCol w="360176"/>
                <a:gridCol w="360060"/>
                <a:gridCol w="360151"/>
                <a:gridCol w="360182"/>
                <a:gridCol w="360029"/>
                <a:gridCol w="360182"/>
                <a:gridCol w="360182"/>
                <a:gridCol w="360029"/>
                <a:gridCol w="360182"/>
                <a:gridCol w="360182"/>
                <a:gridCol w="360029"/>
                <a:gridCol w="360182"/>
                <a:gridCol w="360151"/>
                <a:gridCol w="360060"/>
                <a:gridCol w="360182"/>
              </a:tblGrid>
              <a:tr h="2029660">
                <a:tc>
                  <a:txBody>
                    <a:bodyPr/>
                    <a:lstStyle/>
                    <a:p>
                      <a:pPr marL="85090" marR="1530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orkspace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Stationary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obile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Operating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echanic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Energy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ssuri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Electri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Energy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pact/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ollision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alling/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ing Objects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adioac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onfined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oise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Sharps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Seis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ud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apital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500k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Produc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37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4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41475" y="2432812"/>
          <a:ext cx="6570345" cy="1265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7892"/>
                <a:gridCol w="2065103"/>
                <a:gridCol w="2066838"/>
              </a:tblGrid>
              <a:tr h="365416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Participan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10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By: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13490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ate: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86185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Location: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azard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iew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Section: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718" y="2446782"/>
            <a:ext cx="8625840" cy="4241800"/>
          </a:xfrm>
          <a:custGeom>
            <a:avLst/>
            <a:gdLst/>
            <a:ahLst/>
            <a:cxnLst/>
            <a:rect l="l" t="t" r="r" b="b"/>
            <a:pathLst>
              <a:path w="8625840" h="4241800">
                <a:moveTo>
                  <a:pt x="0" y="4241291"/>
                </a:moveTo>
                <a:lnTo>
                  <a:pt x="8625839" y="4241291"/>
                </a:lnTo>
                <a:lnTo>
                  <a:pt x="8625839" y="0"/>
                </a:lnTo>
                <a:lnTo>
                  <a:pt x="0" y="0"/>
                </a:lnTo>
                <a:lnTo>
                  <a:pt x="0" y="4241291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514" y="1439522"/>
            <a:ext cx="7926705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Ex</a:t>
            </a:r>
            <a:r>
              <a:rPr sz="2200" b="1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erna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4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nitiating</a:t>
            </a:r>
            <a:r>
              <a:rPr sz="2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9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2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ac</a:t>
            </a:r>
            <a:r>
              <a:rPr sz="2200" b="1" i="1" spc="-3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b="1" i="1" spc="-20" dirty="0">
                <a:solidFill>
                  <a:srgbClr val="C00000"/>
                </a:solidFill>
                <a:latin typeface="Constantia"/>
                <a:cs typeface="Constantia"/>
              </a:rPr>
              <a:t>or</a:t>
            </a:r>
            <a:r>
              <a:rPr sz="2200" b="1" i="1" spc="-10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4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klist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usefu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understa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ad</a:t>
            </a:r>
            <a:r>
              <a:rPr sz="2200" spc="-5" dirty="0">
                <a:latin typeface="Constantia"/>
                <a:cs typeface="Constantia"/>
              </a:rPr>
              <a:t>j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facilities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vi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onments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addi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io</a:t>
            </a:r>
            <a:r>
              <a:rPr sz="2200" spc="-10" dirty="0">
                <a:latin typeface="Constantia"/>
                <a:cs typeface="Constantia"/>
              </a:rPr>
              <a:t>nal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nat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25" dirty="0"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86</a:t>
            </a:fld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863" y="2414629"/>
          <a:ext cx="8278495" cy="58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084"/>
                <a:gridCol w="3068588"/>
                <a:gridCol w="1490604"/>
                <a:gridCol w="1826112"/>
              </a:tblGrid>
              <a:tr h="320356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71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Participan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By: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93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ate: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9515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Location: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7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azard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iew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Section: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5282" y="3167898"/>
          <a:ext cx="7537450" cy="3275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274"/>
                <a:gridCol w="396239"/>
                <a:gridCol w="318134"/>
                <a:gridCol w="318266"/>
                <a:gridCol w="318134"/>
                <a:gridCol w="318125"/>
                <a:gridCol w="318272"/>
                <a:gridCol w="318119"/>
                <a:gridCol w="318272"/>
                <a:gridCol w="387979"/>
                <a:gridCol w="318150"/>
                <a:gridCol w="318119"/>
                <a:gridCol w="318272"/>
                <a:gridCol w="318119"/>
                <a:gridCol w="318272"/>
                <a:gridCol w="318150"/>
                <a:gridCol w="318119"/>
                <a:gridCol w="318272"/>
                <a:gridCol w="318119"/>
                <a:gridCol w="318272"/>
                <a:gridCol w="318119"/>
                <a:gridCol w="318150"/>
              </a:tblGrid>
              <a:tr h="304799">
                <a:tc rowSpan="2"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tec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Exter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45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Sei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mic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Acti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alan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he/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Landslide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Soil Shrin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age/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olida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Ero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Flo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Drainage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ainment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(normal,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urge)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Drought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Flooding/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ain/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Snow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old/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Hail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Flooding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enance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Acti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Sabo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age/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andalism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Night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ailu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447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468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6964" y="1616645"/>
            <a:ext cx="8201659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EP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4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4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air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each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he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</a:t>
            </a:r>
            <a:r>
              <a:rPr sz="2200" spc="-3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hemical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erial,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equipmen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fac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or)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action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elop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onstantia"/>
                <a:cs typeface="Constantia"/>
              </a:rPr>
              <a:t>ha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200" i="1" spc="-3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dous</a:t>
            </a:r>
            <a:r>
              <a:rPr sz="220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200" i="1" spc="-50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ent</a:t>
            </a:r>
            <a:r>
              <a:rPr sz="2200" i="1" spc="-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elease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200" spc="-40" dirty="0">
                <a:latin typeface="Constantia"/>
                <a:cs typeface="Constantia"/>
              </a:rPr>
              <a:t>F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po</a:t>
            </a:r>
            <a:r>
              <a:rPr sz="2200" spc="-20" dirty="0">
                <a:latin typeface="Constantia"/>
                <a:cs typeface="Constantia"/>
              </a:rPr>
              <a:t>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200" spc="-110" dirty="0">
                <a:latin typeface="Constantia"/>
                <a:cs typeface="Constantia"/>
              </a:rPr>
              <a:t>F</a:t>
            </a:r>
            <a:r>
              <a:rPr sz="2200" spc="-10" dirty="0">
                <a:latin typeface="Constantia"/>
                <a:cs typeface="Constantia"/>
              </a:rPr>
              <a:t>ailu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87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96" y="1439522"/>
            <a:ext cx="7265034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selection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emica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lant: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88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73" y="1052653"/>
            <a:ext cx="72828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21560" algn="l"/>
                <a:tab pos="3860800" algn="l"/>
                <a:tab pos="5318760" algn="l"/>
                <a:tab pos="6478270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88790" y="2166874"/>
          <a:ext cx="5471160" cy="446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5449"/>
                <a:gridCol w="2646669"/>
              </a:tblGrid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708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atural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Supply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Jet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Supply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Boile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plosion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Gas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Prepara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Spent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atal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efor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irebox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plosion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Shop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Building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Spillage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uel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epot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Gasoline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Leak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arbon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Injection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ethanol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Separator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elease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9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istillation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Pool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Electri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Supply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Pool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ooling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73" y="1633804"/>
            <a:ext cx="8429625" cy="444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STEP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5</a:t>
            </a:r>
            <a:endParaRPr sz="2800">
              <a:latin typeface="Segoe UI"/>
              <a:cs typeface="Segoe UI"/>
            </a:endParaRPr>
          </a:p>
          <a:p>
            <a:pPr marL="12700" marR="979169" indent="56515">
              <a:lnSpc>
                <a:spcPct val="145500"/>
              </a:lnSpc>
              <a:spcBef>
                <a:spcPts val="1380"/>
              </a:spcBef>
              <a:tabLst>
                <a:tab pos="3742690" algn="l"/>
              </a:tabLst>
            </a:pPr>
            <a:r>
              <a:rPr sz="2200" spc="-10" dirty="0">
                <a:latin typeface="Constantia"/>
                <a:cs typeface="Constantia"/>
              </a:rPr>
              <a:t>List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ma</a:t>
            </a:r>
            <a:r>
              <a:rPr sz="2200" spc="-5" dirty="0">
                <a:latin typeface="Constantia"/>
                <a:cs typeface="Constantia"/>
              </a:rPr>
              <a:t>j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200" i="1" spc="-6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entia</a:t>
            </a:r>
            <a:r>
              <a:rPr sz="2200" i="1" spc="-10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200" i="1" spc="-15" dirty="0">
                <a:solidFill>
                  <a:srgbClr val="C00000"/>
                </a:solidFill>
                <a:latin typeface="Constantia"/>
                <a:cs typeface="Constantia"/>
              </a:rPr>
              <a:t>auses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dou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nt</a:t>
            </a:r>
            <a:r>
              <a:rPr sz="2200" spc="-30" dirty="0">
                <a:latin typeface="Constantia"/>
                <a:cs typeface="Constantia"/>
              </a:rPr>
              <a:t>s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U</a:t>
            </a:r>
            <a:r>
              <a:rPr sz="2200" spc="-10" dirty="0">
                <a:latin typeface="Constantia"/>
                <a:cs typeface="Constantia"/>
              </a:rPr>
              <a:t>se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c</a:t>
            </a:r>
            <a:r>
              <a:rPr sz="2200" b="1" spc="-10" dirty="0">
                <a:latin typeface="Constantia"/>
                <a:cs typeface="Constantia"/>
              </a:rPr>
              <a:t>hecklists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spc="-20" dirty="0">
                <a:latin typeface="Constantia"/>
                <a:cs typeface="Constantia"/>
              </a:rPr>
              <a:t>gani</a:t>
            </a:r>
            <a:r>
              <a:rPr sz="2200" b="1" dirty="0">
                <a:latin typeface="Constantia"/>
                <a:cs typeface="Constantia"/>
              </a:rPr>
              <a:t>s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the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ca</a:t>
            </a:r>
            <a:r>
              <a:rPr sz="2200" b="1" spc="-10" dirty="0">
                <a:latin typeface="Constantia"/>
                <a:cs typeface="Constantia"/>
              </a:rPr>
              <a:t>u</a:t>
            </a:r>
            <a:r>
              <a:rPr sz="2200" b="1" spc="-15" dirty="0">
                <a:latin typeface="Constantia"/>
                <a:cs typeface="Constantia"/>
              </a:rPr>
              <a:t>ses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5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Constantia"/>
                <a:cs typeface="Constantia"/>
              </a:rPr>
              <a:t>ories: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Ope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i="1" spc="5" dirty="0">
                <a:solidFill>
                  <a:srgbClr val="C00000"/>
                </a:solidFill>
                <a:latin typeface="Constantia"/>
                <a:cs typeface="Constantia"/>
              </a:rPr>
              <a:t>-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end</a:t>
            </a:r>
            <a:r>
              <a:rPr sz="2000" i="1" spc="10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lo</a:t>
            </a:r>
            <a:r>
              <a:rPr sz="2000" i="1" spc="-15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i="1" spc="-4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ain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elief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l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c.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000" i="1" spc="-3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i="1" spc="-4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nal</a:t>
            </a:r>
            <a:r>
              <a:rPr sz="20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agen</a:t>
            </a:r>
            <a:r>
              <a:rPr sz="2000" i="1" spc="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disin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eg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otat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machine</a:t>
            </a:r>
            <a:r>
              <a:rPr sz="2000" spc="20" dirty="0">
                <a:latin typeface="Constantia"/>
                <a:cs typeface="Constantia"/>
              </a:rPr>
              <a:t>r</a:t>
            </a:r>
            <a:r>
              <a:rPr sz="2000" spc="-190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blocka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c.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Ex</a:t>
            </a:r>
            <a:r>
              <a:rPr sz="2000" i="1" spc="-4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rnal</a:t>
            </a:r>
            <a:r>
              <a:rPr sz="2000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agen</a:t>
            </a:r>
            <a:r>
              <a:rPr sz="2000" i="1" spc="2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oll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sio</a:t>
            </a:r>
            <a:r>
              <a:rPr sz="2000" spc="-1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eathe</a:t>
            </a:r>
            <a:r>
              <a:rPr sz="2000" spc="-16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seismic,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c.</a:t>
            </a:r>
            <a:endParaRPr sz="2000">
              <a:latin typeface="Constantia"/>
              <a:cs typeface="Constantia"/>
            </a:endParaRPr>
          </a:p>
          <a:p>
            <a:pPr marL="355600" marR="19304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1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uip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15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ailu</a:t>
            </a:r>
            <a:r>
              <a:rPr sz="2000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40" dirty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hil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20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ati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thin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ig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ditio</a:t>
            </a:r>
            <a:r>
              <a:rPr sz="2000" dirty="0">
                <a:latin typeface="Constantia"/>
                <a:cs typeface="Constantia"/>
              </a:rPr>
              <a:t>ns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du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faulty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imp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ement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erial</a:t>
            </a:r>
            <a:r>
              <a:rPr sz="2000" spc="-2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1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uip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ailu</a:t>
            </a:r>
            <a:r>
              <a:rPr sz="2000" i="1" spc="-25" dirty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C00000"/>
                </a:solidFill>
                <a:latin typeface="Constantia"/>
                <a:cs typeface="Constantia"/>
              </a:rPr>
              <a:t>b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-35" dirty="0">
                <a:solidFill>
                  <a:srgbClr val="C00000"/>
                </a:solidFill>
                <a:latin typeface="Constantia"/>
                <a:cs typeface="Constantia"/>
              </a:rPr>
              <a:t>x</a:t>
            </a:r>
            <a:r>
              <a:rPr sz="2000" i="1" spc="-20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spc="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ding</a:t>
            </a:r>
            <a:r>
              <a:rPr sz="20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i="1" spc="5" dirty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sign</a:t>
            </a:r>
            <a:r>
              <a:rPr sz="20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i="1" spc="-10" dirty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i="1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i="1" dirty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empe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atu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omp</a:t>
            </a:r>
            <a:r>
              <a:rPr sz="2000" spc="-1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sition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89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79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32" y="1630679"/>
            <a:ext cx="7200900" cy="482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907" y="5971032"/>
            <a:ext cx="1403985" cy="33845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15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5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-20" dirty="0">
                <a:solidFill>
                  <a:srgbClr val="375F91"/>
                </a:solidFill>
                <a:latin typeface="Segoe UI"/>
                <a:cs typeface="Segoe UI"/>
              </a:rPr>
              <a:t>nt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o</a:t>
            </a:r>
            <a:r>
              <a:rPr sz="1600" b="1" spc="60" dirty="0">
                <a:solidFill>
                  <a:srgbClr val="375F91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75F91"/>
                </a:solidFill>
                <a:latin typeface="Segoe UI"/>
                <a:cs typeface="Segoe UI"/>
              </a:rPr>
              <a:t>S</a:t>
            </a:r>
            <a:r>
              <a:rPr sz="1600" b="1" spc="-15" dirty="0">
                <a:solidFill>
                  <a:srgbClr val="375F91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375F91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375F91"/>
                </a:solidFill>
                <a:latin typeface="Segoe UI"/>
                <a:cs typeface="Segoe UI"/>
              </a:rPr>
              <a:t>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Risky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Ac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ivity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Segoe UI"/>
                <a:cs typeface="Segoe UI"/>
              </a:rPr>
              <a:t>J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walking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5639" y="3689604"/>
            <a:ext cx="1908175" cy="2411095"/>
          </a:xfrm>
          <a:custGeom>
            <a:avLst/>
            <a:gdLst/>
            <a:ahLst/>
            <a:cxnLst/>
            <a:rect l="l" t="t" r="r" b="b"/>
            <a:pathLst>
              <a:path w="1908175" h="2411095">
                <a:moveTo>
                  <a:pt x="662299" y="110368"/>
                </a:moveTo>
                <a:lnTo>
                  <a:pt x="488838" y="441197"/>
                </a:lnTo>
                <a:lnTo>
                  <a:pt x="378470" y="866643"/>
                </a:lnTo>
                <a:lnTo>
                  <a:pt x="362711" y="1213353"/>
                </a:lnTo>
                <a:lnTo>
                  <a:pt x="362711" y="1512819"/>
                </a:lnTo>
                <a:lnTo>
                  <a:pt x="15758" y="2080046"/>
                </a:lnTo>
                <a:lnTo>
                  <a:pt x="0" y="2221873"/>
                </a:lnTo>
                <a:lnTo>
                  <a:pt x="835792" y="2410967"/>
                </a:lnTo>
                <a:lnTo>
                  <a:pt x="1908047" y="2347935"/>
                </a:lnTo>
                <a:lnTo>
                  <a:pt x="1829196" y="1449704"/>
                </a:lnTo>
                <a:lnTo>
                  <a:pt x="1797679" y="677549"/>
                </a:lnTo>
                <a:lnTo>
                  <a:pt x="1671584" y="189107"/>
                </a:lnTo>
                <a:lnTo>
                  <a:pt x="1340357" y="15758"/>
                </a:lnTo>
                <a:lnTo>
                  <a:pt x="725423" y="0"/>
                </a:lnTo>
                <a:lnTo>
                  <a:pt x="662299" y="110368"/>
                </a:lnTo>
                <a:close/>
              </a:path>
            </a:pathLst>
          </a:custGeom>
          <a:ln w="5791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7779" y="1717548"/>
            <a:ext cx="4046220" cy="4602480"/>
          </a:xfrm>
          <a:custGeom>
            <a:avLst/>
            <a:gdLst/>
            <a:ahLst/>
            <a:cxnLst/>
            <a:rect l="l" t="t" r="r" b="b"/>
            <a:pathLst>
              <a:path w="4046220" h="4602480">
                <a:moveTo>
                  <a:pt x="0" y="4602479"/>
                </a:moveTo>
                <a:lnTo>
                  <a:pt x="4046219" y="4602479"/>
                </a:lnTo>
                <a:lnTo>
                  <a:pt x="4046219" y="0"/>
                </a:lnTo>
                <a:lnTo>
                  <a:pt x="0" y="0"/>
                </a:lnTo>
                <a:lnTo>
                  <a:pt x="0" y="46024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7413" y="1807924"/>
            <a:ext cx="3857625" cy="290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onsequen</a:t>
            </a:r>
            <a:r>
              <a:rPr sz="2400" b="1" spc="-6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r>
              <a:rPr sz="24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the</a:t>
            </a:r>
            <a:r>
              <a:rPr sz="24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ent</a:t>
            </a:r>
            <a:endParaRPr sz="24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De</a:t>
            </a:r>
            <a:r>
              <a:rPr sz="2000" spc="-1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th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Se</a:t>
            </a:r>
            <a:r>
              <a:rPr sz="2000" spc="-50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Inju</a:t>
            </a:r>
            <a:r>
              <a:rPr sz="2000" spc="1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B</a:t>
            </a: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spc="-60" dirty="0">
                <a:solidFill>
                  <a:srgbClr val="FFFF00"/>
                </a:solidFill>
                <a:latin typeface="Constantia"/>
                <a:cs typeface="Constantia"/>
              </a:rPr>
              <a:t>k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en</a:t>
            </a:r>
            <a:r>
              <a:rPr sz="20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Bones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5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sz="2000" spc="-4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actu</a:t>
            </a:r>
            <a:r>
              <a:rPr sz="2000" spc="-3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ed</a:t>
            </a:r>
            <a:r>
              <a:rPr sz="20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Bon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Sc</a:t>
            </a:r>
            <a:r>
              <a:rPr sz="2000" spc="-4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spc="-3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ches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Inju</a:t>
            </a:r>
            <a:r>
              <a:rPr sz="2000" spc="1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60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sz="2400" b="1" spc="-3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equen</a:t>
            </a:r>
            <a:r>
              <a:rPr sz="2400" b="1" spc="1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24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the</a:t>
            </a:r>
            <a:r>
              <a:rPr sz="24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400" b="1" spc="-15" dirty="0">
                <a:solidFill>
                  <a:srgbClr val="FFFF00"/>
                </a:solidFill>
                <a:latin typeface="Constantia"/>
                <a:cs typeface="Constantia"/>
              </a:rPr>
              <a:t>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ct val="100000"/>
              </a:lnSpc>
            </a:pPr>
            <a:fld id="{81D60167-4931-47E6-BA6A-407CBD079E47}" type="slidenum">
              <a:rPr dirty="0"/>
              <a:pPr marL="162560"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177413" y="4725172"/>
            <a:ext cx="2102485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45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2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20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r>
              <a:rPr sz="2000" spc="-4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spc="-19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,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On</a:t>
            </a:r>
            <a:r>
              <a:rPr sz="2000" spc="-4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00"/>
                </a:solidFill>
                <a:latin typeface="Constantia"/>
                <a:cs typeface="Constantia"/>
              </a:rPr>
              <a:t>w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eek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On</a:t>
            </a:r>
            <a:r>
              <a:rPr sz="2000" spc="-4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month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sz="2000" spc="-4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000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ear</a:t>
            </a:r>
            <a:endParaRPr sz="20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8320" algn="l"/>
              </a:tabLst>
            </a:pPr>
            <a:r>
              <a:rPr sz="2000" spc="-25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000" spc="-45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00"/>
                </a:solidFill>
                <a:latin typeface="Constantia"/>
                <a:cs typeface="Constantia"/>
              </a:rPr>
              <a:t>er</a:t>
            </a:r>
            <a:endParaRPr sz="2000">
              <a:latin typeface="Constantia"/>
              <a:cs typeface="Constant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4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9"/>
                <a:gridCol w="1675988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8026" y="2060139"/>
            <a:ext cx="8188959" cy="416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elop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5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mo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de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ailed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ide</a:t>
            </a:r>
            <a:r>
              <a:rPr sz="2200" spc="-10" dirty="0">
                <a:latin typeface="Constantia"/>
                <a:cs typeface="Constantia"/>
              </a:rPr>
              <a:t>nti</a:t>
            </a:r>
            <a:r>
              <a:rPr sz="2200" spc="4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ication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ana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3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(i.e.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65" dirty="0">
                <a:latin typeface="Constantia"/>
                <a:cs typeface="Constantia"/>
              </a:rPr>
              <a:t>Z</a:t>
            </a:r>
            <a:r>
              <a:rPr sz="2200" spc="-25" dirty="0">
                <a:latin typeface="Constantia"/>
                <a:cs typeface="Constantia"/>
              </a:rPr>
              <a:t>OP</a:t>
            </a:r>
            <a:r>
              <a:rPr sz="2200" spc="-10" dirty="0">
                <a:latin typeface="Constantia"/>
                <a:cs typeface="Constantia"/>
              </a:rPr>
              <a:t>).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65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6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</a:t>
            </a:r>
            <a:r>
              <a:rPr sz="2200" spc="-30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ortuni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imp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eme</a:t>
            </a:r>
            <a:r>
              <a:rPr sz="2200" spc="-10" dirty="0">
                <a:latin typeface="Constantia"/>
                <a:cs typeface="Constantia"/>
              </a:rPr>
              <a:t>nt: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P</a:t>
            </a:r>
            <a:r>
              <a:rPr sz="2000" spc="-30" dirty="0">
                <a:latin typeface="Constantia"/>
                <a:cs typeface="Constantia"/>
              </a:rPr>
              <a:t>hy</a:t>
            </a:r>
            <a:r>
              <a:rPr sz="2000" dirty="0">
                <a:latin typeface="Constantia"/>
                <a:cs typeface="Constantia"/>
              </a:rPr>
              <a:t>sical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la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(des</a:t>
            </a:r>
            <a:r>
              <a:rPr sz="2000" spc="-5" dirty="0">
                <a:latin typeface="Constantia"/>
                <a:cs typeface="Constantia"/>
              </a:rPr>
              <a:t>ig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echn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lo</a:t>
            </a:r>
            <a:r>
              <a:rPr sz="2000" spc="30" dirty="0">
                <a:latin typeface="Constantia"/>
                <a:cs typeface="Constantia"/>
              </a:rPr>
              <a:t>g</a:t>
            </a:r>
            <a:r>
              <a:rPr sz="2000" spc="-5" dirty="0">
                <a:latin typeface="Constantia"/>
                <a:cs typeface="Constantia"/>
              </a:rPr>
              <a:t>y)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Empl</a:t>
            </a:r>
            <a:r>
              <a:rPr sz="2000" spc="-35" dirty="0">
                <a:latin typeface="Constantia"/>
                <a:cs typeface="Constantia"/>
              </a:rPr>
              <a:t>o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ee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ing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1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ement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/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eg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ati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dirty="0">
                <a:latin typeface="Constantia"/>
                <a:cs typeface="Constantia"/>
              </a:rPr>
              <a:t>Eme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en</a:t>
            </a:r>
            <a:r>
              <a:rPr sz="2000" spc="1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espo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se</a:t>
            </a:r>
            <a:endParaRPr sz="20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As</a:t>
            </a:r>
            <a:r>
              <a:rPr sz="2200" spc="-10" dirty="0">
                <a:latin typeface="Constantia"/>
                <a:cs typeface="Constantia"/>
              </a:rPr>
              <a:t>sign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rioriti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imp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5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ement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5" dirty="0">
                <a:latin typeface="Constantia"/>
                <a:cs typeface="Constantia"/>
              </a:rPr>
              <a:t>pp</a:t>
            </a:r>
            <a:r>
              <a:rPr sz="2200" spc="-10" dirty="0">
                <a:latin typeface="Constantia"/>
                <a:cs typeface="Constantia"/>
              </a:rPr>
              <a:t>ortuni</a:t>
            </a:r>
            <a:r>
              <a:rPr sz="2200" spc="-15" dirty="0">
                <a:latin typeface="Constantia"/>
                <a:cs typeface="Constantia"/>
              </a:rPr>
              <a:t>tie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base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endParaRPr sz="22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iori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risk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esigned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add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Assign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esponsib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lity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8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70" dirty="0">
                <a:latin typeface="Constantia"/>
                <a:cs typeface="Constantia"/>
              </a:rPr>
              <a:t>o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up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8033" y="1039953"/>
            <a:ext cx="5362575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640">
              <a:lnSpc>
                <a:spcPct val="100000"/>
              </a:lnSpc>
              <a:tabLst>
                <a:tab pos="2985135" algn="l"/>
                <a:tab pos="4524375" algn="l"/>
              </a:tabLst>
            </a:pPr>
            <a:r>
              <a:rPr sz="1800" b="1" spc="-10" dirty="0">
                <a:solidFill>
                  <a:srgbClr val="C00000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C00000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C00000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C00000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Finishing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up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Screening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90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288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1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026" y="1531690"/>
            <a:ext cx="8453755" cy="355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cklists</a:t>
            </a:r>
            <a:endParaRPr sz="2800">
              <a:latin typeface="Segoe UI"/>
              <a:cs typeface="Segoe U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checklis</a:t>
            </a:r>
            <a:r>
              <a:rPr sz="2400" spc="-10" dirty="0">
                <a:latin typeface="Constantia"/>
                <a:cs typeface="Constantia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deta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led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lists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of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kn</a:t>
            </a:r>
            <a:r>
              <a:rPr sz="2400" b="1" spc="-60" dirty="0">
                <a:latin typeface="Constantia"/>
                <a:cs typeface="Constantia"/>
              </a:rPr>
              <a:t>o</a:t>
            </a:r>
            <a:r>
              <a:rPr sz="2400" b="1" spc="-25" dirty="0">
                <a:latin typeface="Constantia"/>
                <a:cs typeface="Constantia"/>
              </a:rPr>
              <a:t>w</a:t>
            </a:r>
            <a:r>
              <a:rPr sz="2400" b="1" spc="-20" dirty="0">
                <a:latin typeface="Constantia"/>
                <a:cs typeface="Constantia"/>
              </a:rPr>
              <a:t>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intrin</a:t>
            </a:r>
            <a:r>
              <a:rPr sz="2400" b="1" spc="-30" dirty="0">
                <a:latin typeface="Constantia"/>
                <a:cs typeface="Constantia"/>
              </a:rPr>
              <a:t>s</a:t>
            </a:r>
            <a:r>
              <a:rPr sz="2400" b="1" spc="-10" dirty="0">
                <a:latin typeface="Constantia"/>
                <a:cs typeface="Constantia"/>
              </a:rPr>
              <a:t>ic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ha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spc="-20" dirty="0">
                <a:latin typeface="Constantia"/>
                <a:cs typeface="Constantia"/>
              </a:rPr>
              <a:t>d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or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ha</a:t>
            </a:r>
            <a:r>
              <a:rPr sz="2400" b="1" spc="-5" dirty="0">
                <a:latin typeface="Constantia"/>
                <a:cs typeface="Constantia"/>
              </a:rPr>
              <a:t>za</a:t>
            </a:r>
            <a:r>
              <a:rPr sz="2400" b="1" spc="-30" dirty="0">
                <a:latin typeface="Constantia"/>
                <a:cs typeface="Constantia"/>
              </a:rPr>
              <a:t>r</a:t>
            </a:r>
            <a:r>
              <a:rPr sz="2400" b="1" spc="-20" dirty="0">
                <a:latin typeface="Constantia"/>
                <a:cs typeface="Constantia"/>
              </a:rPr>
              <a:t>dou</a:t>
            </a:r>
            <a:r>
              <a:rPr sz="2400" b="1" spc="-15" dirty="0">
                <a:latin typeface="Constantia"/>
                <a:cs typeface="Constantia"/>
              </a:rPr>
              <a:t>s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e</a:t>
            </a:r>
            <a:r>
              <a:rPr sz="2400" b="1" spc="-70" dirty="0">
                <a:latin typeface="Constantia"/>
                <a:cs typeface="Constantia"/>
              </a:rPr>
              <a:t>v</a:t>
            </a:r>
            <a:r>
              <a:rPr sz="2400" b="1" spc="-15" dirty="0">
                <a:latin typeface="Constantia"/>
                <a:cs typeface="Constantia"/>
              </a:rPr>
              <a:t>ents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ompiled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base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past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desig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ope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ation.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Quest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ans</a:t>
            </a:r>
            <a:r>
              <a:rPr sz="2400" spc="-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860" dirty="0">
                <a:latin typeface="Constantia"/>
                <a:cs typeface="Constantia"/>
              </a:rPr>
              <a:t>Ǯ</a:t>
            </a:r>
            <a:r>
              <a:rPr sz="2400" spc="-190" dirty="0">
                <a:latin typeface="Constantia"/>
                <a:cs typeface="Constantia"/>
              </a:rPr>
              <a:t>Y</a:t>
            </a:r>
            <a:r>
              <a:rPr sz="2400" spc="-650" dirty="0">
                <a:latin typeface="Constantia"/>
                <a:cs typeface="Constantia"/>
              </a:rPr>
              <a:t>esǯ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105" dirty="0">
                <a:latin typeface="Constantia"/>
                <a:cs typeface="Constantia"/>
              </a:rPr>
              <a:t>Ǯ</a:t>
            </a:r>
            <a:r>
              <a:rPr sz="2400" spc="-869" dirty="0">
                <a:latin typeface="Constantia"/>
                <a:cs typeface="Constantia"/>
              </a:rPr>
              <a:t>N</a:t>
            </a:r>
            <a:r>
              <a:rPr sz="2400" spc="-90" dirty="0">
                <a:latin typeface="Constantia"/>
                <a:cs typeface="Constantia"/>
              </a:rPr>
              <a:t>o</a:t>
            </a:r>
            <a:r>
              <a:rPr sz="2400" spc="-1920" dirty="0">
                <a:latin typeface="Constantia"/>
                <a:cs typeface="Constantia"/>
              </a:rPr>
              <a:t>ǯ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ou</a:t>
            </a:r>
            <a:r>
              <a:rPr sz="2400" spc="-4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20" dirty="0">
                <a:latin typeface="Constantia"/>
                <a:cs typeface="Constantia"/>
              </a:rPr>
              <a:t>ompl</a:t>
            </a:r>
            <a:r>
              <a:rPr sz="2400" spc="-5" dirty="0">
                <a:latin typeface="Constantia"/>
                <a:cs typeface="Constantia"/>
              </a:rPr>
              <a:t>ian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with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ab</a:t>
            </a:r>
            <a:r>
              <a:rPr sz="2400" spc="-20" dirty="0">
                <a:latin typeface="Constantia"/>
                <a:cs typeface="Constantia"/>
              </a:rPr>
              <a:t>lish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stan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R="161925" algn="ctr">
              <a:lnSpc>
                <a:spcPct val="100000"/>
              </a:lnSpc>
              <a:spcBef>
                <a:spcPts val="1200"/>
              </a:spcBef>
            </a:pPr>
            <a:r>
              <a:rPr sz="2400" i="1" spc="-55" dirty="0">
                <a:latin typeface="Constantia"/>
                <a:cs typeface="Constantia"/>
              </a:rPr>
              <a:t>I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onstantia"/>
                <a:cs typeface="Constantia"/>
              </a:rPr>
              <a:t>is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spc="-25" dirty="0">
                <a:latin typeface="Constantia"/>
                <a:cs typeface="Constantia"/>
              </a:rPr>
              <a:t>s</a:t>
            </a:r>
            <a:r>
              <a:rPr sz="2400" i="1" spc="-5" dirty="0">
                <a:latin typeface="Constantia"/>
                <a:cs typeface="Constantia"/>
              </a:rPr>
              <a:t>s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ntial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ha</a:t>
            </a:r>
            <a:r>
              <a:rPr sz="2400" i="1" dirty="0">
                <a:latin typeface="Constantia"/>
                <a:cs typeface="Constantia"/>
              </a:rPr>
              <a:t>t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Constantia"/>
                <a:cs typeface="Constantia"/>
              </a:rPr>
              <a:t>c</a:t>
            </a:r>
            <a:r>
              <a:rPr sz="2400" i="1" spc="-5" dirty="0">
                <a:latin typeface="Constantia"/>
                <a:cs typeface="Constantia"/>
              </a:rPr>
              <a:t>he</a:t>
            </a:r>
            <a:r>
              <a:rPr sz="2400" i="1" spc="-50" dirty="0">
                <a:latin typeface="Constantia"/>
                <a:cs typeface="Constantia"/>
              </a:rPr>
              <a:t>c</a:t>
            </a:r>
            <a:r>
              <a:rPr sz="2400" i="1" spc="-10" dirty="0">
                <a:latin typeface="Constantia"/>
                <a:cs typeface="Constantia"/>
              </a:rPr>
              <a:t>kl</a:t>
            </a:r>
            <a:r>
              <a:rPr sz="2400" i="1" spc="-20" dirty="0">
                <a:latin typeface="Constantia"/>
                <a:cs typeface="Constantia"/>
              </a:rPr>
              <a:t>i</a:t>
            </a:r>
            <a:r>
              <a:rPr sz="2400" i="1" spc="-5" dirty="0">
                <a:latin typeface="Constantia"/>
                <a:cs typeface="Constantia"/>
              </a:rPr>
              <a:t>st</a:t>
            </a:r>
            <a:r>
              <a:rPr sz="2400" i="1" dirty="0">
                <a:latin typeface="Constantia"/>
                <a:cs typeface="Constantia"/>
              </a:rPr>
              <a:t>s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b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Constantia"/>
                <a:cs typeface="Constantia"/>
              </a:rPr>
              <a:t>v</a:t>
            </a:r>
            <a:r>
              <a:rPr sz="2400" i="1" spc="-10" dirty="0">
                <a:latin typeface="Constantia"/>
                <a:cs typeface="Constantia"/>
              </a:rPr>
              <a:t>alida</a:t>
            </a:r>
            <a:r>
              <a:rPr sz="2400" i="1" spc="-60" dirty="0">
                <a:latin typeface="Constantia"/>
                <a:cs typeface="Constantia"/>
              </a:rPr>
              <a:t>t</a:t>
            </a:r>
            <a:r>
              <a:rPr sz="2400" i="1" spc="-20" dirty="0">
                <a:latin typeface="Constantia"/>
                <a:cs typeface="Constantia"/>
              </a:rPr>
              <a:t>e</a:t>
            </a:r>
            <a:r>
              <a:rPr sz="2400" i="1" spc="-15" dirty="0">
                <a:latin typeface="Constantia"/>
                <a:cs typeface="Constantia"/>
              </a:rPr>
              <a:t>d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for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sy</a:t>
            </a:r>
            <a:r>
              <a:rPr sz="2400" i="1" spc="-10" dirty="0">
                <a:latin typeface="Constantia"/>
                <a:cs typeface="Constantia"/>
              </a:rPr>
              <a:t>s</a:t>
            </a:r>
            <a:r>
              <a:rPr sz="2400" i="1" spc="-50" dirty="0">
                <a:latin typeface="Constantia"/>
                <a:cs typeface="Constantia"/>
              </a:rPr>
              <a:t>t</a:t>
            </a:r>
            <a:r>
              <a:rPr sz="2400" i="1" spc="-5" dirty="0">
                <a:latin typeface="Constantia"/>
                <a:cs typeface="Constantia"/>
              </a:rPr>
              <a:t>e</a:t>
            </a:r>
            <a:r>
              <a:rPr sz="2400" i="1" dirty="0">
                <a:latin typeface="Constantia"/>
                <a:cs typeface="Constantia"/>
              </a:rPr>
              <a:t>m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befo</a:t>
            </a:r>
            <a:r>
              <a:rPr sz="2400" i="1" spc="-30" dirty="0">
                <a:latin typeface="Constantia"/>
                <a:cs typeface="Constantia"/>
              </a:rPr>
              <a:t>r</a:t>
            </a:r>
            <a:r>
              <a:rPr sz="2400" i="1" dirty="0">
                <a:latin typeface="Constantia"/>
                <a:cs typeface="Constantia"/>
              </a:rPr>
              <a:t>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us</a:t>
            </a:r>
            <a:r>
              <a:rPr sz="2400" i="1" spc="-15" dirty="0">
                <a:latin typeface="Constantia"/>
                <a:cs typeface="Constantia"/>
              </a:rPr>
              <a:t>e</a:t>
            </a:r>
            <a:r>
              <a:rPr sz="2400" i="1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91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92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5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3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8026" y="1531690"/>
            <a:ext cx="7693025" cy="4104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cklists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Purpose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7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Che</a:t>
            </a:r>
            <a:r>
              <a:rPr sz="2400" spc="-1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plia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stan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ev</a:t>
            </a:r>
            <a:r>
              <a:rPr sz="24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ews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Existi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30" dirty="0">
                <a:latin typeface="Constantia"/>
                <a:cs typeface="Constantia"/>
              </a:rPr>
              <a:t> t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spc="-15" dirty="0">
                <a:latin typeface="Constantia"/>
                <a:cs typeface="Constantia"/>
              </a:rPr>
              <a:t>pe</a:t>
            </a:r>
            <a:r>
              <a:rPr sz="2400" spc="-5" dirty="0">
                <a:latin typeface="Constantia"/>
                <a:cs typeface="Constantia"/>
              </a:rPr>
              <a:t>ct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ew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eam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1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ew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esults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esponses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standa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checklis</a:t>
            </a:r>
            <a:r>
              <a:rPr sz="2400" spc="-10" dirty="0">
                <a:latin typeface="Constantia"/>
                <a:cs typeface="Constantia"/>
              </a:rPr>
              <a:t>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ions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List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haz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sug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es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action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92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8292" y="1039953"/>
            <a:ext cx="64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5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726" y="1531690"/>
            <a:ext cx="7907655" cy="474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te</a:t>
            </a:r>
            <a:r>
              <a:rPr sz="2800" b="1" spc="-35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Que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tions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075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Ca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ses</a:t>
            </a:r>
            <a:r>
              <a:rPr sz="2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b="1" spc="-20" dirty="0">
                <a:solidFill>
                  <a:srgbClr val="001F5F"/>
                </a:solidFill>
                <a:latin typeface="Constantia"/>
                <a:cs typeface="Constantia"/>
              </a:rPr>
              <a:t>cidents</a:t>
            </a:r>
            <a:endParaRPr sz="24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200" i="1" spc="-20" dirty="0">
                <a:latin typeface="Constantia"/>
                <a:cs typeface="Constantia"/>
              </a:rPr>
              <a:t>P</a:t>
            </a:r>
            <a:r>
              <a:rPr sz="2200" i="1" spc="-3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oce</a:t>
            </a:r>
            <a:r>
              <a:rPr sz="2200" i="1" spc="-25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s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30" dirty="0">
                <a:latin typeface="Constantia"/>
                <a:cs typeface="Constantia"/>
              </a:rPr>
              <a:t>q</a:t>
            </a:r>
            <a:r>
              <a:rPr sz="2200" i="1" spc="-15" dirty="0">
                <a:latin typeface="Constantia"/>
                <a:cs typeface="Constantia"/>
              </a:rPr>
              <a:t>ui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25" dirty="0">
                <a:latin typeface="Constantia"/>
                <a:cs typeface="Constantia"/>
              </a:rPr>
              <a:t>m</a:t>
            </a:r>
            <a:r>
              <a:rPr sz="2200" i="1" spc="-10" dirty="0">
                <a:latin typeface="Constantia"/>
                <a:cs typeface="Constantia"/>
              </a:rPr>
              <a:t>ent,</a:t>
            </a:r>
            <a:r>
              <a:rPr sz="2200" i="1" spc="-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h</a:t>
            </a:r>
            <a:r>
              <a:rPr sz="2200" i="1" spc="-20" dirty="0">
                <a:latin typeface="Constantia"/>
                <a:cs typeface="Constantia"/>
              </a:rPr>
              <a:t>u</a:t>
            </a:r>
            <a:r>
              <a:rPr sz="2200" i="1" spc="-15" dirty="0">
                <a:latin typeface="Constantia"/>
                <a:cs typeface="Constantia"/>
              </a:rPr>
              <a:t>man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er</a:t>
            </a:r>
            <a:r>
              <a:rPr sz="2200" i="1" spc="-30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</a:t>
            </a:r>
            <a:r>
              <a:rPr sz="2200" i="1" spc="-150" dirty="0">
                <a:latin typeface="Constantia"/>
                <a:cs typeface="Constantia"/>
              </a:rPr>
              <a:t>r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ex</a:t>
            </a:r>
            <a:r>
              <a:rPr sz="2200" i="1" spc="-55" dirty="0">
                <a:latin typeface="Constantia"/>
                <a:cs typeface="Constantia"/>
              </a:rPr>
              <a:t>t</a:t>
            </a:r>
            <a:r>
              <a:rPr sz="2200" i="1" spc="-20" dirty="0">
                <a:latin typeface="Constantia"/>
                <a:cs typeface="Constantia"/>
              </a:rPr>
              <a:t>erna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40" dirty="0">
                <a:latin typeface="Constantia"/>
                <a:cs typeface="Constantia"/>
              </a:rPr>
              <a:t>v</a:t>
            </a:r>
            <a:r>
              <a:rPr sz="2200" i="1" spc="-15" dirty="0">
                <a:latin typeface="Constantia"/>
                <a:cs typeface="Constantia"/>
              </a:rPr>
              <a:t>ents</a:t>
            </a:r>
            <a:endParaRPr sz="22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sup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ed?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rl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identi</a:t>
            </a:r>
            <a:r>
              <a:rPr sz="2000" spc="45" dirty="0">
                <a:latin typeface="Constantia"/>
                <a:cs typeface="Constantia"/>
              </a:rPr>
              <a:t>f</a:t>
            </a:r>
            <a:r>
              <a:rPr sz="2000" spc="-5" dirty="0">
                <a:latin typeface="Constantia"/>
                <a:cs typeface="Constantia"/>
              </a:rPr>
              <a:t>ied?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2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igne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w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th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tan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tsunami?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Font typeface="Courier New"/>
              <a:buChar char="o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spc="-9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ac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lit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y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ctions</a:t>
            </a:r>
            <a:endParaRPr sz="2400">
              <a:latin typeface="Constantia"/>
              <a:cs typeface="Constantia"/>
            </a:endParaRPr>
          </a:p>
          <a:p>
            <a:pPr marL="469900" marR="5080">
              <a:lnSpc>
                <a:spcPct val="100000"/>
              </a:lnSpc>
              <a:spcBef>
                <a:spcPts val="20"/>
              </a:spcBef>
              <a:tabLst>
                <a:tab pos="812165" algn="l"/>
                <a:tab pos="4528820" algn="l"/>
              </a:tabLst>
            </a:pPr>
            <a:r>
              <a:rPr sz="2200" i="1" spc="-20" dirty="0">
                <a:latin typeface="Constantia"/>
                <a:cs typeface="Constantia"/>
              </a:rPr>
              <a:t>Doc</a:t>
            </a:r>
            <a:r>
              <a:rPr sz="2200" i="1" spc="-10" dirty="0">
                <a:latin typeface="Constantia"/>
                <a:cs typeface="Constantia"/>
              </a:rPr>
              <a:t>u</a:t>
            </a:r>
            <a:r>
              <a:rPr sz="2200" i="1" spc="-25" dirty="0">
                <a:latin typeface="Constantia"/>
                <a:cs typeface="Constantia"/>
              </a:rPr>
              <a:t>m</a:t>
            </a:r>
            <a:r>
              <a:rPr sz="2200" i="1" spc="-15" dirty="0">
                <a:latin typeface="Constantia"/>
                <a:cs typeface="Constantia"/>
              </a:rPr>
              <a:t>en</a:t>
            </a:r>
            <a:r>
              <a:rPr sz="2200" i="1" spc="-60" dirty="0">
                <a:latin typeface="Constantia"/>
                <a:cs typeface="Constantia"/>
              </a:rPr>
              <a:t>t</a:t>
            </a:r>
            <a:r>
              <a:rPr sz="2200" i="1" spc="-10" dirty="0">
                <a:latin typeface="Constantia"/>
                <a:cs typeface="Constantia"/>
              </a:rPr>
              <a:t>ation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and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t</a:t>
            </a:r>
            <a:r>
              <a:rPr sz="2200" i="1" spc="-25" dirty="0">
                <a:latin typeface="Constantia"/>
                <a:cs typeface="Constantia"/>
              </a:rPr>
              <a:t>r</a:t>
            </a:r>
            <a:r>
              <a:rPr sz="2200" i="1" spc="-10" dirty="0">
                <a:latin typeface="Constantia"/>
                <a:cs typeface="Constantia"/>
              </a:rPr>
              <a:t>ainin</a:t>
            </a:r>
            <a:r>
              <a:rPr sz="2200" i="1" spc="-65" dirty="0">
                <a:latin typeface="Constantia"/>
                <a:cs typeface="Constantia"/>
              </a:rPr>
              <a:t>g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instrum</a:t>
            </a:r>
            <a:r>
              <a:rPr sz="2200" i="1" spc="-20" dirty="0">
                <a:latin typeface="Constantia"/>
                <a:cs typeface="Constantia"/>
              </a:rPr>
              <a:t>en</a:t>
            </a:r>
            <a:r>
              <a:rPr sz="2200" i="1" spc="-60" dirty="0">
                <a:latin typeface="Constantia"/>
                <a:cs typeface="Constantia"/>
              </a:rPr>
              <a:t>t</a:t>
            </a:r>
            <a:r>
              <a:rPr sz="2200" i="1" spc="-10" dirty="0">
                <a:latin typeface="Constantia"/>
                <a:cs typeface="Constantia"/>
              </a:rPr>
              <a:t>ation,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constru</a:t>
            </a:r>
            <a:r>
              <a:rPr sz="2200" i="1" dirty="0">
                <a:latin typeface="Constantia"/>
                <a:cs typeface="Constantia"/>
              </a:rPr>
              <a:t>c</a:t>
            </a:r>
            <a:r>
              <a:rPr sz="2200" i="1" spc="-15" dirty="0">
                <a:latin typeface="Constantia"/>
                <a:cs typeface="Constantia"/>
              </a:rPr>
              <a:t>tion</a:t>
            </a:r>
            <a:r>
              <a:rPr sz="2200" i="1" spc="-10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Constantia"/>
                <a:cs typeface="Constantia"/>
              </a:rPr>
              <a:t>ma</a:t>
            </a:r>
            <a:r>
              <a:rPr sz="2200" i="1" spc="-55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er</a:t>
            </a:r>
            <a:r>
              <a:rPr sz="2200" i="1" spc="-5" dirty="0">
                <a:latin typeface="Constantia"/>
                <a:cs typeface="Constantia"/>
              </a:rPr>
              <a:t>i</a:t>
            </a:r>
            <a:r>
              <a:rPr sz="2200" i="1" spc="-10" dirty="0">
                <a:latin typeface="Constantia"/>
                <a:cs typeface="Constantia"/>
              </a:rPr>
              <a:t>al</a:t>
            </a:r>
            <a:r>
              <a:rPr sz="2200" i="1" spc="-35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5" dirty="0">
                <a:latin typeface="Constantia"/>
                <a:cs typeface="Constantia"/>
              </a:rPr>
              <a:t>i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5" dirty="0">
                <a:latin typeface="Constantia"/>
                <a:cs typeface="Constantia"/>
              </a:rPr>
              <a:t>i</a:t>
            </a:r>
            <a:r>
              <a:rPr sz="2200" i="1" spc="-15" dirty="0">
                <a:latin typeface="Constantia"/>
                <a:cs typeface="Constantia"/>
              </a:rPr>
              <a:t>n</a:t>
            </a:r>
            <a:r>
              <a:rPr sz="2200" i="1" spc="-65" dirty="0">
                <a:latin typeface="Constantia"/>
                <a:cs typeface="Constantia"/>
              </a:rPr>
              <a:t>g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p</a:t>
            </a:r>
            <a:r>
              <a:rPr sz="2200" i="1" spc="-10" dirty="0">
                <a:latin typeface="Constantia"/>
                <a:cs typeface="Constantia"/>
              </a:rPr>
              <a:t>u</a:t>
            </a:r>
            <a:r>
              <a:rPr sz="2200" i="1" spc="-25" dirty="0">
                <a:latin typeface="Constantia"/>
                <a:cs typeface="Constantia"/>
              </a:rPr>
              <a:t>m</a:t>
            </a:r>
            <a:r>
              <a:rPr sz="2200" i="1" spc="-10" dirty="0">
                <a:latin typeface="Constantia"/>
                <a:cs typeface="Constantia"/>
              </a:rPr>
              <a:t>p</a:t>
            </a:r>
            <a:r>
              <a:rPr sz="2200" i="1" spc="-30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Constantia"/>
                <a:cs typeface="Constantia"/>
              </a:rPr>
              <a:t>v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25" dirty="0">
                <a:latin typeface="Constantia"/>
                <a:cs typeface="Constantia"/>
              </a:rPr>
              <a:t>s</a:t>
            </a:r>
            <a:r>
              <a:rPr sz="2200" i="1" spc="-15" dirty="0">
                <a:latin typeface="Constantia"/>
                <a:cs typeface="Constantia"/>
              </a:rPr>
              <a:t>s</a:t>
            </a:r>
            <a:r>
              <a:rPr sz="2200" i="1" spc="-25" dirty="0">
                <a:latin typeface="Constantia"/>
                <a:cs typeface="Constantia"/>
              </a:rPr>
              <a:t>e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35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dirty="0">
                <a:latin typeface="Times New Roman"/>
                <a:cs typeface="Times New Roman"/>
              </a:rPr>
              <a:t>	</a:t>
            </a:r>
            <a:r>
              <a:rPr sz="2200" i="1" spc="-20" dirty="0">
                <a:latin typeface="Constantia"/>
                <a:cs typeface="Constantia"/>
              </a:rPr>
              <a:t>cont</a:t>
            </a:r>
            <a:r>
              <a:rPr sz="2200" i="1" spc="-25" dirty="0">
                <a:latin typeface="Constantia"/>
                <a:cs typeface="Constantia"/>
              </a:rPr>
              <a:t>r</a:t>
            </a:r>
            <a:r>
              <a:rPr sz="2200" i="1" spc="-20" dirty="0">
                <a:latin typeface="Constantia"/>
                <a:cs typeface="Constantia"/>
              </a:rPr>
              <a:t>o</a:t>
            </a:r>
            <a:r>
              <a:rPr sz="2200" i="1" spc="-10" dirty="0">
                <a:latin typeface="Constantia"/>
                <a:cs typeface="Constantia"/>
              </a:rPr>
              <a:t>l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sys</a:t>
            </a:r>
            <a:r>
              <a:rPr sz="2200" i="1" spc="-65" dirty="0">
                <a:latin typeface="Constantia"/>
                <a:cs typeface="Constantia"/>
              </a:rPr>
              <a:t>t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20" dirty="0">
                <a:latin typeface="Constantia"/>
                <a:cs typeface="Constantia"/>
              </a:rPr>
              <a:t>m</a:t>
            </a:r>
            <a:r>
              <a:rPr sz="2200" i="1" spc="-30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alarm</a:t>
            </a:r>
            <a:r>
              <a:rPr sz="2200" i="1" spc="-30" dirty="0">
                <a:latin typeface="Constantia"/>
                <a:cs typeface="Constantia"/>
              </a:rPr>
              <a:t>s</a:t>
            </a:r>
            <a:r>
              <a:rPr sz="2200" i="1" spc="-10" dirty="0">
                <a:latin typeface="Constantia"/>
                <a:cs typeface="Constantia"/>
              </a:rPr>
              <a:t>,</a:t>
            </a:r>
            <a:r>
              <a:rPr sz="2200" i="1" spc="-3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onstantia"/>
                <a:cs typeface="Constantia"/>
              </a:rPr>
              <a:t>e</a:t>
            </a:r>
            <a:r>
              <a:rPr sz="2200" i="1" spc="-55" dirty="0">
                <a:latin typeface="Constantia"/>
                <a:cs typeface="Constantia"/>
              </a:rPr>
              <a:t>t</a:t>
            </a:r>
            <a:r>
              <a:rPr sz="2200" i="1" spc="-30" dirty="0">
                <a:latin typeface="Constantia"/>
                <a:cs typeface="Constantia"/>
              </a:rPr>
              <a:t>c</a:t>
            </a:r>
            <a:r>
              <a:rPr sz="2200" i="1" spc="-10" dirty="0">
                <a:latin typeface="Constantia"/>
                <a:cs typeface="Constantia"/>
              </a:rPr>
              <a:t>.</a:t>
            </a:r>
            <a:r>
              <a:rPr sz="2200" i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urier New"/>
                <a:cs typeface="Courier New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ossible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distinguis</a:t>
            </a:r>
            <a:r>
              <a:rPr sz="2000" dirty="0">
                <a:latin typeface="Constantia"/>
                <a:cs typeface="Constantia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bet</a:t>
            </a:r>
            <a:r>
              <a:rPr sz="2000" spc="-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diffe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alarms?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essu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elief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spc="-3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vided?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2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om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ex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ernal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osi</a:t>
            </a:r>
            <a:r>
              <a:rPr sz="2000" spc="-25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n?</a:t>
            </a:r>
            <a:endParaRPr sz="2000">
              <a:latin typeface="Constantia"/>
              <a:cs typeface="Constantia"/>
            </a:endParaRPr>
          </a:p>
          <a:p>
            <a:pPr marL="81280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000" spc="-5" dirty="0">
                <a:latin typeface="Constantia"/>
                <a:cs typeface="Constantia"/>
              </a:rPr>
              <a:t>A</a:t>
            </a:r>
            <a:r>
              <a:rPr sz="2000" spc="-2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sou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ignit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olled?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5955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1560" algn="l"/>
                <a:tab pos="3860800" algn="l"/>
                <a:tab pos="531876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93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245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3839" y="1535623"/>
            <a:ext cx="19837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Ad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antages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9" y="2093025"/>
            <a:ext cx="3399790" cy="297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8229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use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onstantia"/>
                <a:cs typeface="Constantia"/>
              </a:rPr>
              <a:t>b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no</a:t>
            </a:r>
            <a:r>
              <a:rPr sz="2200" spc="-10" dirty="0">
                <a:latin typeface="Constantia"/>
                <a:cs typeface="Constantia"/>
              </a:rPr>
              <a:t>n-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x</a:t>
            </a:r>
            <a:r>
              <a:rPr sz="2200" spc="-10" dirty="0">
                <a:latin typeface="Constantia"/>
                <a:cs typeface="Constantia"/>
              </a:rPr>
              <a:t>perts</a:t>
            </a:r>
            <a:endParaRPr sz="2200">
              <a:latin typeface="Constantia"/>
              <a:cs typeface="Constantia"/>
            </a:endParaRPr>
          </a:p>
          <a:p>
            <a:pPr marL="355600" marR="4508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Captu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wide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orical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x</a:t>
            </a:r>
            <a:r>
              <a:rPr sz="2200" spc="-15" dirty="0">
                <a:latin typeface="Constantia"/>
                <a:cs typeface="Constantia"/>
              </a:rPr>
              <a:t>perien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kn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led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Ensu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mon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0" dirty="0">
                <a:latin typeface="Constantia"/>
                <a:cs typeface="Constantia"/>
              </a:rPr>
              <a:t>b</a:t>
            </a:r>
            <a:r>
              <a:rPr sz="2200" spc="-10" dirty="0">
                <a:latin typeface="Constantia"/>
                <a:cs typeface="Constantia"/>
              </a:rPr>
              <a:t>vious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oblems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not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3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loo</a:t>
            </a:r>
            <a:r>
              <a:rPr sz="2200" spc="-70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ed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7837" y="2093025"/>
            <a:ext cx="3521075" cy="297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7084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200" spc="-15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mi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applica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ew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0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ms</a:t>
            </a:r>
            <a:endParaRPr sz="22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10" dirty="0">
                <a:latin typeface="Constantia"/>
                <a:cs typeface="Constantia"/>
              </a:rPr>
              <a:t>Inhib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35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thin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about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ew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</a:t>
            </a:r>
            <a:r>
              <a:rPr sz="2200" spc="-10" dirty="0">
                <a:latin typeface="Constantia"/>
                <a:cs typeface="Constantia"/>
              </a:rPr>
              <a:t>z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ic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n</a:t>
            </a:r>
            <a:endParaRPr sz="2200">
              <a:latin typeface="Constantia"/>
              <a:cs typeface="Constantia"/>
            </a:endParaRPr>
          </a:p>
          <a:p>
            <a:pPr marL="469900" marR="6731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2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4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vie</a:t>
            </a:r>
            <a:r>
              <a:rPr sz="2200" spc="-20" dirty="0">
                <a:latin typeface="Constantia"/>
                <a:cs typeface="Constantia"/>
              </a:rPr>
              <a:t>w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</a:t>
            </a:r>
            <a:r>
              <a:rPr sz="2200" spc="-10" dirty="0">
                <a:latin typeface="Constantia"/>
                <a:cs typeface="Constantia"/>
              </a:rPr>
              <a:t>z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60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not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en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ev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ous</a:t>
            </a:r>
            <a:r>
              <a:rPr sz="2200" spc="-3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4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e</a:t>
            </a:r>
            <a:r>
              <a:rPr sz="2200" spc="-1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7837" y="1039953"/>
            <a:ext cx="2444750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  <a:tabLst>
                <a:tab pos="1482725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Disad</a:t>
            </a:r>
            <a:r>
              <a:rPr sz="2800" b="1" spc="-7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antages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94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788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7245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406" y="2089342"/>
            <a:ext cx="8187690" cy="279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Th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simp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0" dirty="0">
                <a:latin typeface="Constantia"/>
                <a:cs typeface="Constantia"/>
              </a:rPr>
              <a:t>est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ess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l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sis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echniques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0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vides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quic</a:t>
            </a:r>
            <a:r>
              <a:rPr sz="2200" spc="-15" dirty="0">
                <a:latin typeface="Constantia"/>
                <a:cs typeface="Constantia"/>
              </a:rPr>
              <a:t>k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esults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20" dirty="0">
                <a:latin typeface="Constantia"/>
                <a:cs typeface="Constantia"/>
              </a:rPr>
              <a:t>om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spc="-20" dirty="0">
                <a:latin typeface="Constantia"/>
                <a:cs typeface="Constantia"/>
              </a:rPr>
              <a:t>ca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ormation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ells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onstantia"/>
                <a:cs typeface="Constantia"/>
              </a:rPr>
              <a:t>Good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65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70" dirty="0">
                <a:latin typeface="Constantia"/>
                <a:cs typeface="Constantia"/>
              </a:rPr>
              <a:t>cc</a:t>
            </a:r>
            <a:r>
              <a:rPr sz="2200" spc="-15" dirty="0">
                <a:latin typeface="Constantia"/>
                <a:cs typeface="Constantia"/>
              </a:rPr>
              <a:t>ount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learne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lessons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onstantia"/>
                <a:cs typeface="Constantia"/>
              </a:rPr>
              <a:t>N</a:t>
            </a:r>
            <a:r>
              <a:rPr sz="2200" spc="-55" dirty="0">
                <a:latin typeface="Constantia"/>
                <a:cs typeface="Constantia"/>
              </a:rPr>
              <a:t>O</a:t>
            </a:r>
            <a:r>
              <a:rPr sz="2200" spc="-15" dirty="0">
                <a:latin typeface="Constantia"/>
                <a:cs typeface="Constantia"/>
              </a:rPr>
              <a:t>T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ood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tho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ide</a:t>
            </a:r>
            <a:r>
              <a:rPr sz="2200" spc="-10" dirty="0">
                <a:latin typeface="Constantia"/>
                <a:cs typeface="Constantia"/>
              </a:rPr>
              <a:t>nti</a:t>
            </a:r>
            <a:r>
              <a:rPr sz="2200" spc="65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ying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new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un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ognised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aza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20" dirty="0">
                <a:latin typeface="Constantia"/>
                <a:cs typeface="Constantia"/>
              </a:rPr>
              <a:t>ds</a:t>
            </a:r>
            <a:endParaRPr sz="2200">
              <a:latin typeface="Constantia"/>
              <a:cs typeface="Constantia"/>
            </a:endParaRPr>
          </a:p>
          <a:p>
            <a:pPr marL="355600" marR="7874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45" dirty="0">
                <a:latin typeface="Constantia"/>
                <a:cs typeface="Constantia"/>
              </a:rPr>
              <a:t>A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li</a:t>
            </a:r>
            <a:r>
              <a:rPr sz="2200" spc="-25" dirty="0">
                <a:latin typeface="Constantia"/>
                <a:cs typeface="Constantia"/>
              </a:rPr>
              <a:t>c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5" dirty="0">
                <a:latin typeface="Constantia"/>
                <a:cs typeface="Constantia"/>
              </a:rPr>
              <a:t>ion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equi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ood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kn</a:t>
            </a:r>
            <a:r>
              <a:rPr sz="2200" spc="-6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w</a:t>
            </a:r>
            <a:r>
              <a:rPr sz="2200" spc="-10" dirty="0">
                <a:latin typeface="Constantia"/>
                <a:cs typeface="Constantia"/>
              </a:rPr>
              <a:t>led</a:t>
            </a:r>
            <a:r>
              <a:rPr sz="2200" spc="-65" dirty="0">
                <a:latin typeface="Constantia"/>
                <a:cs typeface="Constantia"/>
              </a:rPr>
              <a:t>g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y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em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stan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ope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at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ed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equi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egular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u</a:t>
            </a:r>
            <a:r>
              <a:rPr sz="2200" spc="-25" dirty="0">
                <a:latin typeface="Constantia"/>
                <a:cs typeface="Constantia"/>
              </a:rPr>
              <a:t>p</a:t>
            </a:r>
            <a:r>
              <a:rPr sz="2200" spc="-20" dirty="0">
                <a:latin typeface="Constantia"/>
                <a:cs typeface="Constantia"/>
              </a:rPr>
              <a:t>da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audi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15" dirty="0">
                <a:latin typeface="Constantia"/>
                <a:cs typeface="Constantia"/>
              </a:rPr>
              <a:t>g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411" y="1039953"/>
            <a:ext cx="661987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275">
              <a:lnSpc>
                <a:spcPct val="100000"/>
              </a:lnSpc>
              <a:tabLst>
                <a:tab pos="2985770" algn="l"/>
                <a:tab pos="4525010" algn="l"/>
                <a:tab pos="598297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220472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Final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detail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b="1" spc="-7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Ch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cklist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ocedu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95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245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776" y="0"/>
          <a:ext cx="882332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781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73" y="1546922"/>
            <a:ext cx="8369934" cy="459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65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t-if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anal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ts val="2685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personnel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ains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orm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series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spc="-1880" dirty="0">
                <a:latin typeface="Constantia"/>
                <a:cs typeface="Constantia"/>
              </a:rPr>
              <a:t>Ǯ</a:t>
            </a:r>
            <a:r>
              <a:rPr sz="2400" dirty="0">
                <a:latin typeface="Constantia"/>
                <a:cs typeface="Constantia"/>
              </a:rPr>
              <a:t>What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if</a:t>
            </a:r>
            <a:r>
              <a:rPr sz="2400" spc="-390" dirty="0">
                <a:latin typeface="Constantia"/>
                <a:cs typeface="Constantia"/>
              </a:rPr>
              <a:t> </a:t>
            </a:r>
            <a:r>
              <a:rPr sz="2400" spc="-1920" dirty="0">
                <a:latin typeface="Constantia"/>
                <a:cs typeface="Constantia"/>
              </a:rPr>
              <a:t>ǯ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ques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ion</a:t>
            </a:r>
            <a:r>
              <a:rPr sz="2400" spc="-4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355600" marR="19304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onstantia"/>
                <a:cs typeface="Constantia"/>
              </a:rPr>
              <a:t>Each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esents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ential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failu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endParaRPr sz="240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onstantia"/>
                <a:cs typeface="Constantia"/>
              </a:rPr>
              <a:t>If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possible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haza</a:t>
            </a:r>
            <a:r>
              <a:rPr sz="2400" spc="-5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cu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sa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g</a:t>
            </a:r>
            <a:r>
              <a:rPr sz="2400" spc="-5" dirty="0">
                <a:latin typeface="Constantia"/>
                <a:cs typeface="Constantia"/>
              </a:rPr>
              <a:t>ua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alua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spc="-15" dirty="0">
                <a:latin typeface="Constantia"/>
                <a:cs typeface="Constantia"/>
              </a:rPr>
              <a:t>or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</a:t>
            </a:r>
            <a:r>
              <a:rPr sz="2400" spc="-5" dirty="0">
                <a:latin typeface="Constantia"/>
                <a:cs typeface="Constantia"/>
              </a:rPr>
              <a:t>uen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E</a:t>
            </a:r>
            <a:r>
              <a:rPr sz="2200" b="1" spc="-30" dirty="0">
                <a:latin typeface="Constantia"/>
                <a:cs typeface="Constantia"/>
              </a:rPr>
              <a:t>x</a:t>
            </a:r>
            <a:r>
              <a:rPr sz="2200" b="1" spc="-15" dirty="0">
                <a:latin typeface="Constantia"/>
                <a:cs typeface="Constantia"/>
              </a:rPr>
              <a:t>ampl</a:t>
            </a:r>
            <a:r>
              <a:rPr sz="2200" b="1" spc="-30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tantia"/>
                <a:cs typeface="Constantia"/>
              </a:rPr>
              <a:t>Equ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men</a:t>
            </a:r>
            <a:r>
              <a:rPr sz="2000" dirty="0">
                <a:latin typeface="Constantia"/>
                <a:cs typeface="Constantia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W</a:t>
            </a:r>
            <a:r>
              <a:rPr sz="2000" i="1" spc="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at 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f …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a pu</a:t>
            </a:r>
            <a:r>
              <a:rPr sz="2000" i="1" spc="-10" dirty="0">
                <a:latin typeface="Constantia"/>
                <a:cs typeface="Constantia"/>
              </a:rPr>
              <a:t>m</a:t>
            </a:r>
            <a:r>
              <a:rPr sz="2000" i="1" dirty="0">
                <a:latin typeface="Constantia"/>
                <a:cs typeface="Constantia"/>
              </a:rPr>
              <a:t>p</a:t>
            </a:r>
            <a:r>
              <a:rPr sz="2000" i="1" spc="15" dirty="0">
                <a:latin typeface="Constantia"/>
                <a:cs typeface="Constantia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f</a:t>
            </a:r>
            <a:r>
              <a:rPr sz="2000" i="1" dirty="0">
                <a:latin typeface="Constantia"/>
                <a:cs typeface="Constantia"/>
              </a:rPr>
              <a:t>ails?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5" dirty="0">
                <a:latin typeface="Constantia"/>
                <a:cs typeface="Constantia"/>
              </a:rPr>
              <a:t>H</a:t>
            </a:r>
            <a:r>
              <a:rPr sz="2000" spc="-5" dirty="0">
                <a:latin typeface="Constantia"/>
                <a:cs typeface="Constantia"/>
              </a:rPr>
              <a:t>uma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W</a:t>
            </a:r>
            <a:r>
              <a:rPr sz="2000" i="1" spc="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at 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f … an</a:t>
            </a:r>
            <a:r>
              <a:rPr sz="2000" i="1" spc="-10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-10" dirty="0">
                <a:latin typeface="Constantia"/>
                <a:cs typeface="Constantia"/>
              </a:rPr>
              <a:t>p</a:t>
            </a:r>
            <a:r>
              <a:rPr sz="2000" i="1" dirty="0">
                <a:latin typeface="Constantia"/>
                <a:cs typeface="Constantia"/>
              </a:rPr>
              <a:t>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</a:t>
            </a:r>
            <a:r>
              <a:rPr sz="2000" i="1" spc="-25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or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f</a:t>
            </a:r>
            <a:r>
              <a:rPr sz="2000" i="1" dirty="0">
                <a:latin typeface="Constantia"/>
                <a:cs typeface="Constantia"/>
              </a:rPr>
              <a:t>ails </a:t>
            </a:r>
            <a:r>
              <a:rPr sz="2000" i="1" spc="-3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o</a:t>
            </a:r>
            <a:r>
              <a:rPr sz="2000" i="1" spc="10" dirty="0">
                <a:latin typeface="Constantia"/>
                <a:cs typeface="Constantia"/>
              </a:rPr>
              <a:t> 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lean</a:t>
            </a:r>
            <a:r>
              <a:rPr sz="2000" i="1" spc="-1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up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a </a:t>
            </a:r>
            <a:r>
              <a:rPr sz="2000" i="1" spc="-3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hem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spc="-20" dirty="0">
                <a:latin typeface="Constantia"/>
                <a:cs typeface="Constantia"/>
              </a:rPr>
              <a:t>c</a:t>
            </a:r>
            <a:r>
              <a:rPr sz="2000" i="1" dirty="0">
                <a:latin typeface="Constantia"/>
                <a:cs typeface="Constantia"/>
              </a:rPr>
              <a:t>al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sp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ll?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Ex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ernal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ents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W</a:t>
            </a:r>
            <a:r>
              <a:rPr sz="2000" i="1" spc="5" dirty="0">
                <a:latin typeface="Constantia"/>
                <a:cs typeface="Constantia"/>
              </a:rPr>
              <a:t>h</a:t>
            </a:r>
            <a:r>
              <a:rPr sz="2000" i="1" dirty="0">
                <a:latin typeface="Constantia"/>
                <a:cs typeface="Constantia"/>
              </a:rPr>
              <a:t>at </a:t>
            </a:r>
            <a:r>
              <a:rPr sz="2000" i="1" spc="-10" dirty="0">
                <a:latin typeface="Constantia"/>
                <a:cs typeface="Constantia"/>
              </a:rPr>
              <a:t>i</a:t>
            </a:r>
            <a:r>
              <a:rPr sz="2000" i="1" dirty="0">
                <a:latin typeface="Constantia"/>
                <a:cs typeface="Constantia"/>
              </a:rPr>
              <a:t>f …</a:t>
            </a:r>
            <a:r>
              <a:rPr sz="2000" i="1" spc="5" dirty="0">
                <a:latin typeface="Constantia"/>
                <a:cs typeface="Constantia"/>
              </a:rPr>
              <a:t> </a:t>
            </a:r>
            <a:r>
              <a:rPr sz="2000" i="1" spc="-40" dirty="0">
                <a:latin typeface="Constantia"/>
                <a:cs typeface="Constantia"/>
              </a:rPr>
              <a:t>t</a:t>
            </a:r>
            <a:r>
              <a:rPr sz="2000" i="1" dirty="0">
                <a:latin typeface="Constantia"/>
                <a:cs typeface="Constantia"/>
              </a:rPr>
              <a:t>he</a:t>
            </a:r>
            <a:r>
              <a:rPr sz="2000" i="1" spc="-20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e is</a:t>
            </a:r>
            <a:r>
              <a:rPr sz="2000" i="1" spc="1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a </a:t>
            </a:r>
            <a:r>
              <a:rPr sz="2000" i="1" spc="-25" dirty="0">
                <a:latin typeface="Constantia"/>
                <a:cs typeface="Constantia"/>
              </a:rPr>
              <a:t>r</a:t>
            </a:r>
            <a:r>
              <a:rPr sz="2000" i="1" dirty="0">
                <a:latin typeface="Constantia"/>
                <a:cs typeface="Constantia"/>
              </a:rPr>
              <a:t>apid</a:t>
            </a:r>
            <a:r>
              <a:rPr sz="2000" i="1" spc="-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sn</a:t>
            </a:r>
            <a:r>
              <a:rPr sz="2000" i="1" spc="-30" dirty="0">
                <a:latin typeface="Constantia"/>
                <a:cs typeface="Constantia"/>
              </a:rPr>
              <a:t>o</a:t>
            </a:r>
            <a:r>
              <a:rPr sz="2000" i="1" dirty="0">
                <a:latin typeface="Constantia"/>
                <a:cs typeface="Constantia"/>
              </a:rPr>
              <a:t>w </a:t>
            </a:r>
            <a:r>
              <a:rPr sz="2000" i="1" spc="-10" dirty="0">
                <a:latin typeface="Constantia"/>
                <a:cs typeface="Constantia"/>
              </a:rPr>
              <a:t>me</a:t>
            </a:r>
            <a:r>
              <a:rPr sz="2000" i="1" dirty="0">
                <a:latin typeface="Constantia"/>
                <a:cs typeface="Constantia"/>
              </a:rPr>
              <a:t>lt?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96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283" y="1039953"/>
            <a:ext cx="851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-if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249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73" y="1546930"/>
            <a:ext cx="8409305" cy="487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91505" algn="ctr">
              <a:lnSpc>
                <a:spcPct val="100000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Wha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t-if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anal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endParaRPr sz="2800">
              <a:latin typeface="Segoe UI"/>
              <a:cs typeface="Segoe UI"/>
            </a:endParaRPr>
          </a:p>
          <a:p>
            <a:pPr marL="149860">
              <a:lnSpc>
                <a:spcPct val="100000"/>
              </a:lnSpc>
              <a:spcBef>
                <a:spcPts val="285"/>
              </a:spcBef>
            </a:pP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Purpose</a:t>
            </a:r>
            <a:endParaRPr sz="2400">
              <a:latin typeface="Constantia"/>
              <a:cs typeface="Constantia"/>
            </a:endParaRPr>
          </a:p>
          <a:p>
            <a:pPr marL="492759" marR="5080" indent="-342900">
              <a:lnSpc>
                <a:spcPct val="100000"/>
              </a:lnSpc>
              <a:buFont typeface="Arial"/>
              <a:buChar char="•"/>
              <a:tabLst>
                <a:tab pos="493395" algn="l"/>
              </a:tabLst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den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7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haz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onse</a:t>
            </a:r>
            <a:r>
              <a:rPr sz="2400" spc="-10" dirty="0">
                <a:latin typeface="Constantia"/>
                <a:cs typeface="Constantia"/>
              </a:rPr>
              <a:t>q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spc="-50" dirty="0">
                <a:latin typeface="Constantia"/>
                <a:cs typeface="Constantia"/>
              </a:rPr>
              <a:t>v</a:t>
            </a:r>
            <a:r>
              <a:rPr sz="2400" spc="-15" dirty="0">
                <a:latin typeface="Constantia"/>
                <a:cs typeface="Constantia"/>
              </a:rPr>
              <a:t>elop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spc="-15" dirty="0">
                <a:latin typeface="Constantia"/>
                <a:cs typeface="Constantia"/>
              </a:rPr>
              <a:t>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it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gi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149860">
              <a:lnSpc>
                <a:spcPct val="100000"/>
              </a:lnSpc>
              <a:spcBef>
                <a:spcPts val="1080"/>
              </a:spcBef>
            </a:pP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eq</a:t>
            </a: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u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ements</a:t>
            </a:r>
            <a:endParaRPr sz="2400">
              <a:latin typeface="Constantia"/>
              <a:cs typeface="Constantia"/>
            </a:endParaRPr>
          </a:p>
          <a:p>
            <a:pPr marL="492759" indent="-342900">
              <a:lnSpc>
                <a:spcPct val="100000"/>
              </a:lnSpc>
              <a:buFont typeface="Arial"/>
              <a:buChar char="•"/>
              <a:tabLst>
                <a:tab pos="493395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desc</a:t>
            </a:r>
            <a:r>
              <a:rPr sz="2400" spc="1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65" dirty="0">
                <a:latin typeface="Constantia"/>
                <a:cs typeface="Constantia"/>
              </a:rPr>
              <a:t>a</a:t>
            </a:r>
            <a:r>
              <a:rPr sz="2400" spc="-15" dirty="0">
                <a:latin typeface="Constantia"/>
                <a:cs typeface="Constantia"/>
              </a:rPr>
              <a:t>win</a:t>
            </a:r>
            <a:r>
              <a:rPr sz="2400" spc="-10" dirty="0">
                <a:latin typeface="Constantia"/>
                <a:cs typeface="Constantia"/>
              </a:rPr>
              <a:t>gs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ope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492759" indent="-342900">
              <a:lnSpc>
                <a:spcPct val="100000"/>
              </a:lnSpc>
              <a:buFont typeface="Arial"/>
              <a:buChar char="•"/>
              <a:tabLst>
                <a:tab pos="493395" algn="l"/>
              </a:tabLst>
            </a:pP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el</a:t>
            </a:r>
            <a:r>
              <a:rPr sz="2400" spc="-5" dirty="0">
                <a:latin typeface="Constantia"/>
                <a:cs typeface="Constantia"/>
              </a:rPr>
              <a:t>im</a:t>
            </a:r>
            <a:r>
              <a:rPr sz="2400" dirty="0">
                <a:latin typeface="Constantia"/>
                <a:cs typeface="Constantia"/>
              </a:rPr>
              <a:t>ina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list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w</a:t>
            </a:r>
            <a:r>
              <a:rPr sz="2400" spc="-15" dirty="0">
                <a:latin typeface="Constantia"/>
                <a:cs typeface="Constantia"/>
              </a:rPr>
              <a:t>ha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20" dirty="0">
                <a:latin typeface="Constantia"/>
                <a:cs typeface="Constantia"/>
              </a:rPr>
              <a:t>ions</a:t>
            </a:r>
            <a:endParaRPr sz="2400">
              <a:latin typeface="Constantia"/>
              <a:cs typeface="Constantia"/>
            </a:endParaRPr>
          </a:p>
          <a:p>
            <a:pPr marL="149860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solidFill>
                  <a:srgbClr val="001F5F"/>
                </a:solidFill>
                <a:latin typeface="Constantia"/>
                <a:cs typeface="Constantia"/>
              </a:rPr>
              <a:t>Ana</a:t>
            </a:r>
            <a:r>
              <a:rPr sz="2400" spc="-30" dirty="0">
                <a:solidFill>
                  <a:srgbClr val="001F5F"/>
                </a:solidFill>
                <a:latin typeface="Constantia"/>
                <a:cs typeface="Constantia"/>
              </a:rPr>
              <a:t>ly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sis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nstantia"/>
                <a:cs typeface="Constantia"/>
              </a:rPr>
              <a:t>P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5" dirty="0">
                <a:solidFill>
                  <a:srgbClr val="001F5F"/>
                </a:solidFill>
                <a:latin typeface="Constantia"/>
                <a:cs typeface="Constantia"/>
              </a:rPr>
              <a:t>o</a:t>
            </a:r>
            <a:r>
              <a:rPr sz="2400" spc="-70" dirty="0">
                <a:solidFill>
                  <a:srgbClr val="001F5F"/>
                </a:solidFill>
                <a:latin typeface="Constantia"/>
                <a:cs typeface="Constantia"/>
              </a:rPr>
              <a:t>c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edu</a:t>
            </a:r>
            <a:r>
              <a:rPr sz="24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492759" marR="1122680" indent="-342900">
              <a:lnSpc>
                <a:spcPct val="100000"/>
              </a:lnSpc>
              <a:buFont typeface="Arial"/>
              <a:buChar char="•"/>
              <a:tabLst>
                <a:tab pos="493395" algn="l"/>
              </a:tabLst>
            </a:pPr>
            <a:r>
              <a:rPr sz="2400" spc="-15" dirty="0">
                <a:latin typeface="Constantia"/>
                <a:cs typeface="Constantia"/>
              </a:rPr>
              <a:t>Go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ou</a:t>
            </a:r>
            <a:r>
              <a:rPr sz="2400" spc="-30" dirty="0">
                <a:latin typeface="Constantia"/>
                <a:cs typeface="Constantia"/>
              </a:rPr>
              <a:t>g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25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spc="-3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10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oduct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end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492759" indent="-342900">
              <a:lnSpc>
                <a:spcPct val="100000"/>
              </a:lnSpc>
              <a:buFont typeface="Arial"/>
              <a:buChar char="•"/>
              <a:tabLst>
                <a:tab pos="493395" algn="l"/>
              </a:tabLst>
            </a:pPr>
            <a:r>
              <a:rPr sz="2400" dirty="0">
                <a:latin typeface="Constantia"/>
                <a:cs typeface="Constantia"/>
              </a:rPr>
              <a:t>Ask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905" dirty="0">
                <a:latin typeface="Constantia"/>
                <a:cs typeface="Constantia"/>
              </a:rPr>
              <a:t>Ǯ</a:t>
            </a:r>
            <a:r>
              <a:rPr sz="2400" spc="-3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ha</a:t>
            </a:r>
            <a:r>
              <a:rPr sz="2400" spc="-1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-i</a:t>
            </a:r>
            <a:r>
              <a:rPr sz="2400" spc="215" dirty="0">
                <a:latin typeface="Constantia"/>
                <a:cs typeface="Constantia"/>
              </a:rPr>
              <a:t>f</a:t>
            </a:r>
            <a:r>
              <a:rPr sz="2400" spc="-1920" dirty="0">
                <a:latin typeface="Constantia"/>
                <a:cs typeface="Constantia"/>
              </a:rPr>
              <a:t>ǯ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sta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149860">
              <a:lnSpc>
                <a:spcPct val="100000"/>
              </a:lnSpc>
              <a:spcBef>
                <a:spcPts val="1080"/>
              </a:spcBef>
            </a:pPr>
            <a:r>
              <a:rPr sz="2400" spc="-40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Constantia"/>
                <a:cs typeface="Constantia"/>
              </a:rPr>
              <a:t>esults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436164"/>
            <a:ext cx="741299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4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ommenda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spc="-15" dirty="0">
                <a:latin typeface="Constantia"/>
                <a:cs typeface="Constantia"/>
              </a:rPr>
              <a:t>ns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ec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20" dirty="0">
                <a:latin typeface="Constantia"/>
                <a:cs typeface="Constantia"/>
              </a:rPr>
              <a:t>em</a:t>
            </a:r>
            <a:r>
              <a:rPr sz="2400" spc="-5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n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</a:t>
            </a:r>
            <a:r>
              <a:rPr sz="2400" spc="-15" dirty="0">
                <a:latin typeface="Constantia"/>
                <a:cs typeface="Constantia"/>
              </a:rPr>
              <a:t>aza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5547" y="6415457"/>
            <a:ext cx="299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Segoe UI"/>
                <a:cs typeface="Segoe UI"/>
              </a:rPr>
              <a:t>97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1573" y="1039953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9054" y="1039953"/>
            <a:ext cx="98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283" y="1039953"/>
            <a:ext cx="850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if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7249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06" y="2128472"/>
            <a:ext cx="6838950" cy="379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nstantia"/>
              <a:buAutoNum type="arabicPeriod"/>
              <a:tabLst>
                <a:tab pos="46990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spc="-10" dirty="0">
                <a:latin typeface="Constantia"/>
                <a:cs typeface="Constantia"/>
              </a:rPr>
              <a:t>ol</a:t>
            </a:r>
            <a:r>
              <a:rPr sz="2400" spc="-2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ect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15" dirty="0">
                <a:latin typeface="Constantia"/>
                <a:cs typeface="Constantia"/>
              </a:rPr>
              <a:t>ew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</a:t>
            </a:r>
            <a:r>
              <a:rPr sz="2400" spc="-2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ormati</a:t>
            </a:r>
            <a:r>
              <a:rPr sz="2400" spc="-15" dirty="0">
                <a:latin typeface="Constantia"/>
                <a:cs typeface="Constantia"/>
              </a:rPr>
              <a:t>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about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facility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secti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15" dirty="0">
                <a:latin typeface="Constantia"/>
                <a:cs typeface="Constantia"/>
              </a:rPr>
              <a:t>Select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15" dirty="0">
                <a:latin typeface="Constantia"/>
                <a:cs typeface="Constantia"/>
              </a:rPr>
              <a:t>es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ident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7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y:</a:t>
            </a:r>
            <a:endParaRPr sz="2400">
              <a:latin typeface="Constantia"/>
              <a:cs typeface="Constantia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400" spc="-1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aza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ds</a:t>
            </a:r>
            <a:endParaRPr sz="2400">
              <a:latin typeface="Constantia"/>
              <a:cs typeface="Constantia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sequen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15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10" dirty="0">
                <a:latin typeface="Constantia"/>
                <a:cs typeface="Constantia"/>
              </a:rPr>
              <a:t>Li</a:t>
            </a:r>
            <a:r>
              <a:rPr sz="2400" spc="-60" dirty="0">
                <a:latin typeface="Constantia"/>
                <a:cs typeface="Constantia"/>
              </a:rPr>
              <a:t>k</a:t>
            </a:r>
            <a:r>
              <a:rPr sz="2400" spc="-10" dirty="0">
                <a:latin typeface="Constantia"/>
                <a:cs typeface="Constantia"/>
              </a:rPr>
              <a:t>elih</a:t>
            </a:r>
            <a:r>
              <a:rPr sz="2400" spc="-15" dirty="0">
                <a:latin typeface="Constantia"/>
                <a:cs typeface="Constantia"/>
              </a:rPr>
              <a:t>ood</a:t>
            </a:r>
            <a:endParaRPr sz="2400">
              <a:latin typeface="Constantia"/>
              <a:cs typeface="Constantia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ommendations</a:t>
            </a:r>
            <a:endParaRPr sz="24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Constantia"/>
              <a:buAutoNum type="arabicPeriod"/>
              <a:tabLst>
                <a:tab pos="469900" algn="l"/>
              </a:tabLst>
            </a:pP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epeat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eps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6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spc="-70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ess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15" dirty="0">
                <a:latin typeface="Constantia"/>
                <a:cs typeface="Constantia"/>
              </a:rPr>
              <a:t>omple</a:t>
            </a:r>
            <a:r>
              <a:rPr sz="2400" spc="-4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98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511" y="1039953"/>
            <a:ext cx="532638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175">
              <a:lnSpc>
                <a:spcPct val="100000"/>
              </a:lnSpc>
              <a:tabLst>
                <a:tab pos="2945765" algn="l"/>
                <a:tab pos="448691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-if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9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vi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w</a:t>
            </a: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f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oce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d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u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9007" y="1039953"/>
            <a:ext cx="64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9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825" y="1645262"/>
            <a:ext cx="63004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latin typeface="Constantia"/>
                <a:cs typeface="Constantia"/>
              </a:rPr>
              <a:t>H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examp</a:t>
            </a:r>
            <a:r>
              <a:rPr sz="2200" spc="-20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b="1" spc="-45" dirty="0">
                <a:latin typeface="Constantia"/>
                <a:cs typeface="Constantia"/>
              </a:rPr>
              <a:t>w</a:t>
            </a:r>
            <a:r>
              <a:rPr sz="2200" b="1" spc="-20" dirty="0">
                <a:latin typeface="Constantia"/>
                <a:cs typeface="Constantia"/>
              </a:rPr>
              <a:t>ha</a:t>
            </a:r>
            <a:r>
              <a:rPr sz="2200" b="1" spc="-10" dirty="0">
                <a:latin typeface="Constantia"/>
                <a:cs typeface="Constantia"/>
              </a:rPr>
              <a:t>t-if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questi</a:t>
            </a:r>
            <a:r>
              <a:rPr sz="2200" b="1" spc="-5" dirty="0">
                <a:latin typeface="Constantia"/>
                <a:cs typeface="Constantia"/>
              </a:rPr>
              <a:t>o</a:t>
            </a:r>
            <a:r>
              <a:rPr sz="2200" b="1" spc="-15" dirty="0">
                <a:latin typeface="Constantia"/>
                <a:cs typeface="Constantia"/>
              </a:rPr>
              <a:t>ns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</a:t>
            </a:r>
            <a:r>
              <a:rPr sz="2200" spc="-1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nt: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9264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0" y="370331"/>
                </a:moveTo>
                <a:lnTo>
                  <a:pt x="9143999" y="370331"/>
                </a:lnTo>
                <a:lnTo>
                  <a:pt x="9143999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52847" y="6415457"/>
            <a:ext cx="3251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2000" dirty="0">
                <a:solidFill>
                  <a:srgbClr val="001F5F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99</a:t>
            </a:fld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73" y="1052653"/>
            <a:ext cx="59569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2319655" algn="l"/>
                <a:tab pos="3860800" algn="l"/>
                <a:tab pos="5320030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Sc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eeni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g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Le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el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Checkl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Wha</a:t>
            </a:r>
            <a:r>
              <a:rPr sz="1800" b="1" spc="-5" dirty="0">
                <a:solidFill>
                  <a:srgbClr val="C00000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-if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FM</a:t>
            </a:r>
            <a:r>
              <a:rPr sz="1800" b="1" spc="30" dirty="0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249" y="1039953"/>
            <a:ext cx="817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sz="1800" b="1" spc="1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ZOP</a:t>
            </a:r>
            <a:endParaRPr sz="18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0776" y="0"/>
          <a:ext cx="8823219" cy="9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78"/>
                <a:gridCol w="1675987"/>
                <a:gridCol w="1739823"/>
                <a:gridCol w="1274618"/>
                <a:gridCol w="1818159"/>
                <a:gridCol w="1364254"/>
              </a:tblGrid>
              <a:tr h="54908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aza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&amp;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  <a:tr h="43237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uma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ly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–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tud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Thou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onstantia"/>
                          <a:cs typeface="Constantia"/>
                        </a:rPr>
                        <a:t>hts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4F80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1300" y="2075952"/>
          <a:ext cx="8667745" cy="3992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100"/>
                <a:gridCol w="1381124"/>
                <a:gridCol w="1720230"/>
                <a:gridCol w="1194053"/>
                <a:gridCol w="1173845"/>
                <a:gridCol w="2009393"/>
              </a:tblGrid>
              <a:tr h="5181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at-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aza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atio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20116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ical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7018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onnec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the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rong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line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loading 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truc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2131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eleased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into the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air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an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plosion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 possible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25146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146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Gets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 - bacteria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ill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grow and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beco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 useless.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29539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Lines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 sized di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fere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tly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1465" indent="-20574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33655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olour coded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39624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reliable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endor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019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acuum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re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dust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1465" indent="-205740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Perform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oisture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8425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ruc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ign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tion is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hile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unloading?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921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 ad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erse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health 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88925" algn="l"/>
                        </a:tabLst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urn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421005">
                        <a:lnSpc>
                          <a:spcPct val="100000"/>
                        </a:lnSpc>
                        <a:buFont typeface="Arial"/>
                        <a:buAutoNum type="arabicParenR"/>
                        <a:tabLst>
                          <a:tab pos="29210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entilation 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31507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492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dust collector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fails?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accu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ula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3009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erse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health 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fec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541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 alarm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w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ith lights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horns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truck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unloading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13205</Words>
  <Application>Microsoft Office PowerPoint</Application>
  <PresentationFormat>Affichage à l'écran (4:3)</PresentationFormat>
  <Paragraphs>4491</Paragraphs>
  <Slides>190</Slides>
  <Notes>190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190</vt:i4>
      </vt:variant>
    </vt:vector>
  </HeadingPairs>
  <TitlesOfParts>
    <vt:vector size="191" baseType="lpstr">
      <vt:lpstr>Office Theme</vt:lpstr>
      <vt:lpstr>Diapositive 1</vt:lpstr>
      <vt:lpstr>Diapositive 2</vt:lpstr>
      <vt:lpstr>Concept Definitions</vt:lpstr>
      <vt:lpstr>Diapositive 4</vt:lpstr>
      <vt:lpstr>Diapositive 5</vt:lpstr>
      <vt:lpstr>Diapositive 6</vt:lpstr>
      <vt:lpstr>Risky Activity: Jaywalking</vt:lpstr>
      <vt:lpstr>Risky Activity: Jaywalking</vt:lpstr>
      <vt:lpstr>Risky Activity: Jaywalking</vt:lpstr>
      <vt:lpstr>Risky Activity: Plane Landing</vt:lpstr>
      <vt:lpstr>Risky Activity: Plane Landing</vt:lpstr>
      <vt:lpstr>Risky Activity: Plane Landing</vt:lpstr>
      <vt:lpstr>Risky Activity: Plane Landing</vt:lpstr>
      <vt:lpstr>Risky Activity: Plane Landing</vt:lpstr>
      <vt:lpstr>Concept Definitions</vt:lpstr>
      <vt:lpstr>Types of Consequences Locational Consequence – Outdoor IMMOVEABLE receptor that is maximally exposed.</vt:lpstr>
      <vt:lpstr>Types of Consequences Locational Consequence – Outdoor IMMOVEABLE receptor that is maximally exposed.</vt:lpstr>
      <vt:lpstr>Diapositive 18</vt:lpstr>
      <vt:lpstr>Diapositive 19</vt:lpstr>
      <vt:lpstr>Different Types of Risk</vt:lpstr>
      <vt:lpstr>Different Types of Risk</vt:lpstr>
      <vt:lpstr>Different Types of Risk</vt:lpstr>
      <vt:lpstr>Different Types of Risk</vt:lpstr>
      <vt:lpstr>Different Types of Risk</vt:lpstr>
      <vt:lpstr>Different Types of Risk</vt:lpstr>
      <vt:lpstr>Risk: Jaywalking – Individual vs. Decision Maker</vt:lpstr>
      <vt:lpstr>Concerns about Hazards - Points of View</vt:lpstr>
      <vt:lpstr>Concerns about Hazards - Points of View</vt:lpstr>
      <vt:lpstr>Concept Definitions</vt:lpstr>
      <vt:lpstr>Risk Analysis: Plane Crash</vt:lpstr>
      <vt:lpstr>Diapositive 31</vt:lpstr>
      <vt:lpstr>Diapositive 32</vt:lpstr>
      <vt:lpstr>Types of Acceptable Risk</vt:lpstr>
      <vt:lpstr>Acceptable Risk Criteria</vt:lpstr>
      <vt:lpstr>Acceptable Risk Criteria</vt:lpstr>
      <vt:lpstr>What is Acceptable Risk?</vt:lpstr>
      <vt:lpstr>What is Acceptable Risk?</vt:lpstr>
      <vt:lpstr>Acceptable Risk: Car Accidents</vt:lpstr>
      <vt:lpstr>Acceptable Risk: Ontario Workplace Injuries</vt:lpstr>
      <vt:lpstr>Who is responsible for risk?</vt:lpstr>
      <vt:lpstr>Why bother with identifying hazards and risks?</vt:lpstr>
      <vt:lpstr>Why bother with identifying hazards and risks? Morality</vt:lpstr>
      <vt:lpstr>Why bother with identifying hazards and risks? Legality</vt:lpstr>
      <vt:lpstr>Diapositive 44</vt:lpstr>
      <vt:lpstr>Diapositive 45</vt:lpstr>
      <vt:lpstr>Diapositive 46</vt:lpstr>
      <vt:lpstr>Diapositive 47</vt:lpstr>
      <vt:lpstr>Diapositive 48</vt:lpstr>
      <vt:lpstr>How do all these concepts fit together?</vt:lpstr>
      <vt:lpstr>Hazard and Risk Framework</vt:lpstr>
      <vt:lpstr>Hazard and Risk Framework</vt:lpstr>
      <vt:lpstr>Hazard and Risk Framework</vt:lpstr>
      <vt:lpstr>Hazard Identification</vt:lpstr>
      <vt:lpstr>Let’s get the hazard terminology right</vt:lpstr>
      <vt:lpstr>Where do we find hazards?</vt:lpstr>
      <vt:lpstr>Where do we find hazards?</vt:lpstr>
      <vt:lpstr>Hazards on different scales</vt:lpstr>
      <vt:lpstr>Hazards on different scales</vt:lpstr>
      <vt:lpstr>University Lab Injuries Injuries that can involve you</vt:lpstr>
      <vt:lpstr>Hazards on different scales</vt:lpstr>
      <vt:lpstr>Health Care Industry Worker Injuries</vt:lpstr>
      <vt:lpstr>Hazards on different scales</vt:lpstr>
      <vt:lpstr>Norco, Louisiana 1988 – Shell Oil Refinery Explosion</vt:lpstr>
      <vt:lpstr>Hazards on different scales</vt:lpstr>
      <vt:lpstr>Gulf of Mexico, US 2010 – BP Deepwater Horizon Oil Rig Spill</vt:lpstr>
      <vt:lpstr>Hazard Identification</vt:lpstr>
      <vt:lpstr>Hazard Identification – Primary Tools</vt:lpstr>
      <vt:lpstr>Diapositive 68</vt:lpstr>
      <vt:lpstr>The purpose of Process Hazard Analysis :</vt:lpstr>
      <vt:lpstr>Process Hazard Analysis can miss some hazards…</vt:lpstr>
      <vt:lpstr>Hazard Identification – So many techniques, which one to choose?</vt:lpstr>
      <vt:lpstr>Hazard Identification – Common Technique Application</vt:lpstr>
      <vt:lpstr>Hazard Identification – Qualitative Techniques</vt:lpstr>
      <vt:lpstr>Hazard Identification – Moving beyond Screening Level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There are some helpful tools for identifying hazards associated with each process section: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Hazards caused by Human Error</vt:lpstr>
      <vt:lpstr>Diapositive 126</vt:lpstr>
      <vt:lpstr>The Safety Iceberg</vt:lpstr>
      <vt:lpstr>Understanding Human Limitations</vt:lpstr>
      <vt:lpstr>Understanding Human Limitations</vt:lpstr>
      <vt:lpstr>Understanding Human Limitations</vt:lpstr>
      <vt:lpstr>Understanding Human Limitations</vt:lpstr>
      <vt:lpstr>Understanding Human Limitations</vt:lpstr>
      <vt:lpstr>Understanding Human Limitations</vt:lpstr>
      <vt:lpstr>Understanding Human Limitations</vt:lpstr>
      <vt:lpstr>Understanding Human Limitations</vt:lpstr>
      <vt:lpstr>Design Principles for a Good System</vt:lpstr>
      <vt:lpstr>Design Principles for a Good System</vt:lpstr>
      <vt:lpstr>Design Principles for a Good System</vt:lpstr>
      <vt:lpstr>Design Principles for a Good System</vt:lpstr>
      <vt:lpstr>Design Principles for a Good System</vt:lpstr>
      <vt:lpstr>Design Principles for a Good System</vt:lpstr>
      <vt:lpstr>Design Principles for a Good System</vt:lpstr>
      <vt:lpstr>Diapositive 143</vt:lpstr>
      <vt:lpstr>A Culture of Safety</vt:lpstr>
      <vt:lpstr>A Culture of Safety</vt:lpstr>
      <vt:lpstr>A Culture of Safety</vt:lpstr>
      <vt:lpstr>A Culture of Safety</vt:lpstr>
      <vt:lpstr>A Culture of Safety</vt:lpstr>
      <vt:lpstr>Summary</vt:lpstr>
      <vt:lpstr>Diapositive 150</vt:lpstr>
      <vt:lpstr>Diapositive 151</vt:lpstr>
      <vt:lpstr>Diapositive 152</vt:lpstr>
      <vt:lpstr>Diapositive 153</vt:lpstr>
      <vt:lpstr>Diapositive 154</vt:lpstr>
      <vt:lpstr>Hazard and Risk Framework</vt:lpstr>
      <vt:lpstr>Diapositive 156</vt:lpstr>
      <vt:lpstr>Overview of the Procedure</vt:lpstr>
      <vt:lpstr>Diapositive 158</vt:lpstr>
      <vt:lpstr>Diapositive 159</vt:lpstr>
      <vt:lpstr>Diapositive 160</vt:lpstr>
      <vt:lpstr>Diapositive 161</vt:lpstr>
      <vt:lpstr>Diapositive 162</vt:lpstr>
      <vt:lpstr>Diapositive 163</vt:lpstr>
      <vt:lpstr>STEP 5</vt:lpstr>
      <vt:lpstr>Diapositive 165</vt:lpstr>
      <vt:lpstr>Diapositive 166</vt:lpstr>
      <vt:lpstr>STEP 7</vt:lpstr>
      <vt:lpstr>Summary</vt:lpstr>
      <vt:lpstr>Diapositive 169</vt:lpstr>
      <vt:lpstr>Diapositive 170</vt:lpstr>
      <vt:lpstr>Diapositive 171</vt:lpstr>
      <vt:lpstr>Diapositive 172</vt:lpstr>
      <vt:lpstr>Diapositive 173</vt:lpstr>
      <vt:lpstr>Automotive Case Study – Health Hazards</vt:lpstr>
      <vt:lpstr>Automotive Case Study – Health Hazards</vt:lpstr>
      <vt:lpstr>Automotive Case Study – Health Hazards</vt:lpstr>
      <vt:lpstr>Automotive Case Study – Health Hazards</vt:lpstr>
      <vt:lpstr>Diapositive 178</vt:lpstr>
      <vt:lpstr>Automotive Case Study – Safety</vt:lpstr>
      <vt:lpstr>Automotive Case Study – Safety</vt:lpstr>
      <vt:lpstr>Automotive Case Study – Safety</vt:lpstr>
      <vt:lpstr>Diapositive 182</vt:lpstr>
      <vt:lpstr>Finding Hazards</vt:lpstr>
      <vt:lpstr>Human Error as a Cause of Hazards</vt:lpstr>
      <vt:lpstr>Hazards, Risk, Sources and Receptors</vt:lpstr>
      <vt:lpstr>Hazard Identification Methods</vt:lpstr>
      <vt:lpstr>Generalised Process Hazard Analysis Procedure</vt:lpstr>
      <vt:lpstr>Estimating Risk</vt:lpstr>
      <vt:lpstr>Risk analysis</vt:lpstr>
      <vt:lpstr>Hazard and Risk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naili</cp:lastModifiedBy>
  <cp:revision>2</cp:revision>
  <dcterms:created xsi:type="dcterms:W3CDTF">2018-08-01T01:27:17Z</dcterms:created>
  <dcterms:modified xsi:type="dcterms:W3CDTF">2018-07-31T23:35:55Z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2018-08-01T00:00:00Z</vt:filetime>
  </property>
  <property fmtid="{D5CDD505-2E9C-101B-9397-08002B2CF9AE}" pid="3" name="LastSaved">
    <vt:filetime>2018-07-31T00:00:00Z</vt:filetime>
  </property>
</Properties>
</file>